
<file path=[Content_Types].xml><?xml version="1.0" encoding="utf-8"?>
<Types xmlns="http://schemas.openxmlformats.org/package/2006/content-types">
  <Default ContentType="application/vnd.openxmlformats-officedocument.oleObject" Extension="bin"/>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ms-powerpoint.changesinfo+xml" PartName="/ppt/changesInfos/changesInfo1.xml"/>
  <Override ContentType="application/vnd.openxmlformats-officedocument.presentationml.commentAuthors+xml" PartName="/ppt/commen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presentationml.slideLayout+xml" PartName="/ppt/slideLayouts/slideLayout89.xml"/>
  <Override ContentType="application/vnd.openxmlformats-officedocument.presentationml.slideLayout+xml" PartName="/ppt/slideLayouts/slideLayout90.xml"/>
  <Override ContentType="application/vnd.openxmlformats-officedocument.presentationml.slideLayout+xml" PartName="/ppt/slideLayouts/slideLayout91.xml"/>
  <Override ContentType="application/vnd.openxmlformats-officedocument.presentationml.slideLayout+xml" PartName="/ppt/slideLayouts/slideLayout92.xml"/>
  <Override ContentType="application/vnd.openxmlformats-officedocument.presentationml.slideLayout+xml" PartName="/ppt/slideLayouts/slideLayout93.xml"/>
  <Override ContentType="application/vnd.openxmlformats-officedocument.presentationml.slideLayout+xml" PartName="/ppt/slideLayouts/slideLayout94.xml"/>
  <Override ContentType="application/vnd.openxmlformats-officedocument.presentationml.slideLayout+xml" PartName="/ppt/slideLayouts/slideLayout95.xml"/>
  <Override ContentType="application/vnd.openxmlformats-officedocument.presentationml.slideLayout+xml" PartName="/ppt/slideLayouts/slideLayout96.xml"/>
  <Override ContentType="application/vnd.openxmlformats-officedocument.presentationml.slideLayout+xml" PartName="/ppt/slideLayouts/slideLayout97.xml"/>
  <Override ContentType="application/vnd.openxmlformats-officedocument.presentationml.slideLayout+xml" PartName="/ppt/slideLayouts/slideLayout98.xml"/>
  <Override ContentType="application/vnd.openxmlformats-officedocument.presentationml.slideLayout+xml" PartName="/ppt/slideLayouts/slideLayout99.xml"/>
  <Override ContentType="application/vnd.openxmlformats-officedocument.presentationml.slideLayout+xml" PartName="/ppt/slideLayouts/slideLayout100.xml"/>
  <Override ContentType="application/vnd.openxmlformats-officedocument.presentationml.slideLayout+xml" PartName="/ppt/slideLayouts/slideLayout101.xml"/>
  <Override ContentType="application/vnd.openxmlformats-officedocument.presentationml.slideLayout+xml" PartName="/ppt/slideLayouts/slideLayout102.xml"/>
  <Override ContentType="application/vnd.openxmlformats-officedocument.presentationml.slideLayout+xml" PartName="/ppt/slideLayouts/slideLayout103.xml"/>
  <Override ContentType="application/vnd.openxmlformats-officedocument.presentationml.slideLayout+xml" PartName="/ppt/slideLayouts/slideLayout104.xml"/>
  <Override ContentType="application/vnd.openxmlformats-officedocument.presentationml.slideLayout+xml" PartName="/ppt/slideLayouts/slideLayout105.xml"/>
  <Override ContentType="application/vnd.openxmlformats-officedocument.presentationml.slideLayout+xml" PartName="/ppt/slideLayouts/slideLayout106.xml"/>
  <Override ContentType="application/vnd.openxmlformats-officedocument.presentationml.slideLayout+xml" PartName="/ppt/slideLayouts/slideLayout107.xml"/>
  <Override ContentType="application/vnd.openxmlformats-officedocument.presentationml.slideLayout+xml" PartName="/ppt/slideLayouts/slideLayout108.xml"/>
  <Override ContentType="application/vnd.openxmlformats-officedocument.presentationml.slideLayout+xml" PartName="/ppt/slideLayouts/slideLayout109.xml"/>
  <Override ContentType="application/vnd.openxmlformats-officedocument.presentationml.slideLayout+xml" PartName="/ppt/slideLayouts/slideLayout110.xml"/>
  <Override ContentType="application/vnd.openxmlformats-officedocument.presentationml.slideLayout+xml" PartName="/ppt/slideLayouts/slideLayout111.xml"/>
  <Override ContentType="application/vnd.openxmlformats-officedocument.presentationml.slideLayout+xml" PartName="/ppt/slideLayouts/slideLayout112.xml"/>
  <Override ContentType="application/vnd.openxmlformats-officedocument.presentationml.slideLayout+xml" PartName="/ppt/slideLayouts/slideLayout113.xml"/>
  <Override ContentType="application/vnd.openxmlformats-officedocument.presentationml.slideLayout+xml" PartName="/ppt/slideLayouts/slideLayout114.xml"/>
  <Override ContentType="application/vnd.openxmlformats-officedocument.presentationml.slideLayout+xml" PartName="/ppt/slideLayouts/slideLayout115.xml"/>
  <Override ContentType="application/vnd.openxmlformats-officedocument.presentationml.slideLayout+xml" PartName="/ppt/slideLayouts/slideLayout116.xml"/>
  <Override ContentType="application/vnd.openxmlformats-officedocument.presentationml.slideLayout+xml" PartName="/ppt/slideLayouts/slideLayout117.xml"/>
  <Override ContentType="application/vnd.openxmlformats-officedocument.presentationml.slideLayout+xml" PartName="/ppt/slideLayouts/slideLayout118.xml"/>
  <Override ContentType="application/vnd.openxmlformats-officedocument.presentationml.slideLayout+xml" PartName="/ppt/slideLayouts/slideLayout119.xml"/>
  <Override ContentType="application/vnd.openxmlformats-officedocument.presentationml.slideLayout+xml" PartName="/ppt/slideLayouts/slideLayout120.xml"/>
  <Override ContentType="application/vnd.openxmlformats-officedocument.presentationml.slideLayout+xml" PartName="/ppt/slideLayouts/slideLayout121.xml"/>
  <Override ContentType="application/vnd.openxmlformats-officedocument.presentationml.slideLayout+xml" PartName="/ppt/slideLayouts/slideLayout122.xml"/>
  <Override ContentType="application/vnd.openxmlformats-officedocument.presentationml.slideLayout+xml" PartName="/ppt/slideLayouts/slideLayout123.xml"/>
  <Override ContentType="application/vnd.openxmlformats-officedocument.presentationml.slideLayout+xml" PartName="/ppt/slideLayouts/slideLayout124.xml"/>
  <Override ContentType="application/vnd.openxmlformats-officedocument.presentationml.slideLayout+xml" PartName="/ppt/slideLayouts/slideLayout125.xml"/>
  <Override ContentType="application/vnd.openxmlformats-officedocument.presentationml.slideLayout+xml" PartName="/ppt/slideLayouts/slideLayout126.xml"/>
  <Override ContentType="application/vnd.openxmlformats-officedocument.presentationml.slideLayout+xml" PartName="/ppt/slideLayouts/slideLayout127.xml"/>
  <Override ContentType="application/vnd.openxmlformats-officedocument.presentationml.slideLayout+xml" PartName="/ppt/slideLayouts/slideLayout128.xml"/>
  <Override ContentType="application/vnd.openxmlformats-officedocument.presentationml.slideLayout+xml" PartName="/ppt/slideLayouts/slideLayout129.xml"/>
  <Override ContentType="application/vnd.openxmlformats-officedocument.presentationml.slideLayout+xml" PartName="/ppt/slideLayouts/slideLayout130.xml"/>
  <Override ContentType="application/vnd.openxmlformats-officedocument.presentationml.slideLayout+xml" PartName="/ppt/slideLayouts/slideLayout131.xml"/>
  <Override ContentType="application/vnd.openxmlformats-officedocument.presentationml.slideLayout+xml" PartName="/ppt/slideLayouts/slideLayout132.xml"/>
  <Override ContentType="application/vnd.openxmlformats-officedocument.presentationml.slideLayout+xml" PartName="/ppt/slideLayouts/slideLayout133.xml"/>
  <Override ContentType="application/vnd.openxmlformats-officedocument.presentationml.slideLayout+xml" PartName="/ppt/slideLayouts/slideLayout134.xml"/>
  <Override ContentType="application/vnd.openxmlformats-officedocument.presentationml.slideLayout+xml" PartName="/ppt/slideLayouts/slideLayout135.xml"/>
  <Override ContentType="application/vnd.openxmlformats-officedocument.presentationml.slideLayout+xml" PartName="/ppt/slideLayouts/slideLayout136.xml"/>
  <Override ContentType="application/vnd.openxmlformats-officedocument.presentationml.slideLayout+xml" PartName="/ppt/slideLayouts/slideLayout137.xml"/>
  <Override ContentType="application/vnd.openxmlformats-officedocument.presentationml.slideLayout+xml" PartName="/ppt/slideLayouts/slideLayout138.xml"/>
  <Override ContentType="application/vnd.openxmlformats-officedocument.presentationml.slideLayout+xml" PartName="/ppt/slideLayouts/slideLayout139.xml"/>
  <Override ContentType="application/vnd.openxmlformats-officedocument.presentationml.slideLayout+xml" PartName="/ppt/slideLayouts/slideLayout140.xml"/>
  <Override ContentType="application/vnd.openxmlformats-officedocument.presentationml.slideLayout+xml" PartName="/ppt/slideLayouts/slideLayout141.xml"/>
  <Override ContentType="application/vnd.openxmlformats-officedocument.presentationml.slideLayout+xml" PartName="/ppt/slideLayouts/slideLayout142.xml"/>
  <Override ContentType="application/vnd.openxmlformats-officedocument.presentationml.slideLayout+xml" PartName="/ppt/slideLayouts/slideLayout143.xml"/>
  <Override ContentType="application/vnd.openxmlformats-officedocument.presentationml.slideLayout+xml" PartName="/ppt/slideLayouts/slideLayout144.xml"/>
  <Override ContentType="application/vnd.openxmlformats-officedocument.presentationml.slideLayout+xml" PartName="/ppt/slideLayouts/slideLayout145.xml"/>
  <Override ContentType="application/vnd.openxmlformats-officedocument.presentationml.slideLayout+xml" PartName="/ppt/slideLayouts/slideLayout146.xml"/>
  <Override ContentType="application/vnd.openxmlformats-officedocument.presentationml.slideLayout+xml" PartName="/ppt/slideLayouts/slideLayout147.xml"/>
  <Override ContentType="application/vnd.openxmlformats-officedocument.presentationml.slideLayout+xml" PartName="/ppt/slideLayouts/slideLayout148.xml"/>
  <Override ContentType="application/vnd.openxmlformats-officedocument.presentationml.slideLayout+xml" PartName="/ppt/slideLayouts/slideLayout149.xml"/>
  <Override ContentType="application/vnd.openxmlformats-officedocument.presentationml.slideLayout+xml" PartName="/ppt/slideLayouts/slideLayout150.xml"/>
  <Override ContentType="application/vnd.openxmlformats-officedocument.presentationml.slideLayout+xml" PartName="/ppt/slideLayouts/slideLayout151.xml"/>
  <Override ContentType="application/vnd.openxmlformats-officedocument.presentationml.slideLayout+xml" PartName="/ppt/slideLayouts/slideLayout152.xml"/>
  <Override ContentType="application/vnd.openxmlformats-officedocument.presentationml.slideLayout+xml" PartName="/ppt/slideLayouts/slideLayout153.xml"/>
  <Override ContentType="application/vnd.openxmlformats-officedocument.presentationml.slideLayout+xml" PartName="/ppt/slideLayouts/slideLayout154.xml"/>
  <Override ContentType="application/vnd.openxmlformats-officedocument.presentationml.slideLayout+xml" PartName="/ppt/slideLayouts/slideLayout155.xml"/>
  <Override ContentType="application/vnd.openxmlformats-officedocument.presentationml.slideLayout+xml" PartName="/ppt/slideLayouts/slideLayout156.xml"/>
  <Override ContentType="application/vnd.openxmlformats-officedocument.presentationml.slideLayout+xml" PartName="/ppt/slideLayouts/slideLayout157.xml"/>
  <Override ContentType="application/vnd.openxmlformats-officedocument.presentationml.slideLayout+xml" PartName="/ppt/slideLayouts/slideLayout158.xml"/>
  <Override ContentType="application/vnd.openxmlformats-officedocument.presentationml.slideLayout+xml" PartName="/ppt/slideLayouts/slideLayout159.xml"/>
  <Override ContentType="application/vnd.openxmlformats-officedocument.presentationml.slideLayout+xml" PartName="/ppt/slideLayouts/slideLayout160.xml"/>
  <Override ContentType="application/vnd.openxmlformats-officedocument.presentationml.slideLayout+xml" PartName="/ppt/slideLayouts/slideLayout161.xml"/>
  <Override ContentType="application/vnd.openxmlformats-officedocument.presentationml.slideLayout+xml" PartName="/ppt/slideLayouts/slideLayout162.xml"/>
  <Override ContentType="application/vnd.openxmlformats-officedocument.presentationml.slideLayout+xml" PartName="/ppt/slideLayouts/slideLayout163.xml"/>
  <Override ContentType="application/vnd.openxmlformats-officedocument.presentationml.slideLayout+xml" PartName="/ppt/slideLayouts/slideLayout164.xml"/>
  <Override ContentType="application/vnd.openxmlformats-officedocument.presentationml.slideLayout+xml" PartName="/ppt/slideLayouts/slideLayout165.xml"/>
  <Override ContentType="application/vnd.openxmlformats-officedocument.presentationml.slideLayout+xml" PartName="/ppt/slideLayouts/slideLayout166.xml"/>
  <Override ContentType="application/vnd.openxmlformats-officedocument.presentationml.slideLayout+xml" PartName="/ppt/slideLayouts/slideLayout167.xml"/>
  <Override ContentType="application/vnd.openxmlformats-officedocument.presentationml.slideLayout+xml" PartName="/ppt/slideLayouts/slideLayout168.xml"/>
  <Override ContentType="application/vnd.openxmlformats-officedocument.presentationml.slideLayout+xml" PartName="/ppt/slideLayouts/slideLayout169.xml"/>
  <Override ContentType="application/vnd.openxmlformats-officedocument.presentationml.slideLayout+xml" PartName="/ppt/slideLayouts/slideLayout170.xml"/>
  <Override ContentType="application/vnd.openxmlformats-officedocument.presentationml.slideLayout+xml" PartName="/ppt/slideLayouts/slideLayout171.xml"/>
  <Override ContentType="application/vnd.openxmlformats-officedocument.presentationml.slideLayout+xml" PartName="/ppt/slideLayouts/slideLayout172.xml"/>
  <Override ContentType="application/vnd.openxmlformats-officedocument.presentationml.slideLayout+xml" PartName="/ppt/slideLayouts/slideLayout173.xml"/>
  <Override ContentType="application/vnd.openxmlformats-officedocument.presentationml.slideLayout+xml" PartName="/ppt/slideLayouts/slideLayout174.xml"/>
  <Override ContentType="application/vnd.openxmlformats-officedocument.presentationml.slideLayout+xml" PartName="/ppt/slideLayouts/slideLayout175.xml"/>
  <Override ContentType="application/vnd.openxmlformats-officedocument.presentationml.slideLayout+xml" PartName="/ppt/slideLayouts/slideLayout176.xml"/>
  <Override ContentType="application/vnd.openxmlformats-officedocument.presentationml.slideLayout+xml" PartName="/ppt/slideLayouts/slideLayout177.xml"/>
  <Override ContentType="application/vnd.openxmlformats-officedocument.presentationml.slideLayout+xml" PartName="/ppt/slideLayouts/slideLayout178.xml"/>
  <Override ContentType="application/vnd.openxmlformats-officedocument.presentationml.slideLayout+xml" PartName="/ppt/slideLayouts/slideLayout179.xml"/>
  <Override ContentType="application/vnd.openxmlformats-officedocument.presentationml.slideLayout+xml" PartName="/ppt/slideLayouts/slideLayout180.xml"/>
  <Override ContentType="application/vnd.openxmlformats-officedocument.presentationml.slideLayout+xml" PartName="/ppt/slideLayouts/slideLayout181.xml"/>
  <Override ContentType="application/vnd.openxmlformats-officedocument.presentationml.slideLayout+xml" PartName="/ppt/slideLayouts/slideLayout182.xml"/>
  <Override ContentType="application/vnd.openxmlformats-officedocument.presentationml.slideLayout+xml" PartName="/ppt/slideLayouts/slideLayout183.xml"/>
  <Override ContentType="application/vnd.openxmlformats-officedocument.presentationml.slideLayout+xml" PartName="/ppt/slideLayouts/slideLayout184.xml"/>
  <Override ContentType="application/vnd.openxmlformats-officedocument.presentationml.slideLayout+xml" PartName="/ppt/slideLayouts/slideLayout185.xml"/>
  <Override ContentType="application/vnd.openxmlformats-officedocument.presentationml.slideLayout+xml" PartName="/ppt/slideLayouts/slideLayout186.xml"/>
  <Override ContentType="application/vnd.openxmlformats-officedocument.presentationml.slideLayout+xml" PartName="/ppt/slideLayouts/slideLayout187.xml"/>
  <Override ContentType="application/vnd.openxmlformats-officedocument.presentationml.slideLayout+xml" PartName="/ppt/slideLayouts/slideLayout188.xml"/>
  <Override ContentType="application/vnd.openxmlformats-officedocument.presentationml.slideLayout+xml" PartName="/ppt/slideLayouts/slideLayout189.xml"/>
  <Override ContentType="application/vnd.openxmlformats-officedocument.presentationml.slideLayout+xml" PartName="/ppt/slideLayouts/slideLayout190.xml"/>
  <Override ContentType="application/vnd.openxmlformats-officedocument.presentationml.slideLayout+xml" PartName="/ppt/slideLayouts/slideLayout191.xml"/>
  <Override ContentType="application/vnd.openxmlformats-officedocument.presentationml.slideLayout+xml" PartName="/ppt/slideLayouts/slideLayout192.xml"/>
  <Override ContentType="application/vnd.openxmlformats-officedocument.presentationml.slideLayout+xml" PartName="/ppt/slideLayouts/slideLayout193.xml"/>
  <Override ContentType="application/vnd.openxmlformats-officedocument.presentationml.slideLayout+xml" PartName="/ppt/slideLayouts/slideLayout194.xml"/>
  <Override ContentType="application/vnd.openxmlformats-officedocument.presentationml.slideLayout+xml" PartName="/ppt/slideLayouts/slideLayout195.xml"/>
  <Override ContentType="application/vnd.openxmlformats-officedocument.presentationml.slideLayout+xml" PartName="/ppt/slideLayouts/slideLayout196.xml"/>
  <Override ContentType="application/vnd.openxmlformats-officedocument.presentationml.slideLayout+xml" PartName="/ppt/slideLayouts/slideLayout197.xml"/>
  <Override ContentType="application/vnd.openxmlformats-officedocument.presentationml.slideLayout+xml" PartName="/ppt/slideLayouts/slideLayout198.xml"/>
  <Override ContentType="application/vnd.openxmlformats-officedocument.presentationml.slideLayout+xml" PartName="/ppt/slideLayouts/slideLayout199.xml"/>
  <Override ContentType="application/vnd.openxmlformats-officedocument.presentationml.slideLayout+xml" PartName="/ppt/slideLayouts/slideLayout200.xml"/>
  <Override ContentType="application/vnd.openxmlformats-officedocument.presentationml.slideLayout+xml" PartName="/ppt/slideLayouts/slideLayout201.xml"/>
  <Override ContentType="application/vnd.openxmlformats-officedocument.presentationml.slideLayout+xml" PartName="/ppt/slideLayouts/slideLayout202.xml"/>
  <Override ContentType="application/vnd.openxmlformats-officedocument.presentationml.slideLayout+xml" PartName="/ppt/slideLayouts/slideLayout203.xml"/>
  <Override ContentType="application/vnd.openxmlformats-officedocument.presentationml.slideLayout+xml" PartName="/ppt/slideLayouts/slideLayout204.xml"/>
  <Override ContentType="application/vnd.openxmlformats-officedocument.presentationml.slideLayout+xml" PartName="/ppt/slideLayouts/slideLayout205.xml"/>
  <Override ContentType="application/vnd.openxmlformats-officedocument.presentationml.slideLayout+xml" PartName="/ppt/slideLayouts/slideLayout206.xml"/>
  <Override ContentType="application/vnd.openxmlformats-officedocument.presentationml.slideLayout+xml" PartName="/ppt/slideLayouts/slideLayout207.xml"/>
  <Override ContentType="application/vnd.openxmlformats-officedocument.presentationml.slideLayout+xml" PartName="/ppt/slideLayouts/slideLayout208.xml"/>
  <Override ContentType="application/vnd.openxmlformats-officedocument.presentationml.slideLayout+xml" PartName="/ppt/slideLayouts/slideLayout209.xml"/>
  <Override ContentType="application/vnd.openxmlformats-officedocument.presentationml.slideLayout+xml" PartName="/ppt/slideLayouts/slideLayout210.xml"/>
  <Override ContentType="application/vnd.openxmlformats-officedocument.presentationml.slideLayout+xml" PartName="/ppt/slideLayouts/slideLayout211.xml"/>
  <Override ContentType="application/vnd.openxmlformats-officedocument.presentationml.slideLayout+xml" PartName="/ppt/slideLayouts/slideLayout212.xml"/>
  <Override ContentType="application/vnd.openxmlformats-officedocument.presentationml.slideLayout+xml" PartName="/ppt/slideLayouts/slideLayout21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presentationml.tags+xml" PartName="/ppt/tags/tag80.xml"/>
  <Override ContentType="application/vnd.openxmlformats-officedocument.presentationml.tags+xml" PartName="/ppt/tags/tag81.xml"/>
  <Override ContentType="application/vnd.openxmlformats-officedocument.presentationml.tags+xml" PartName="/ppt/tags/tag82.xml"/>
  <Override ContentType="application/vnd.openxmlformats-officedocument.presentationml.tags+xml" PartName="/ppt/tags/tag83.xml"/>
  <Override ContentType="application/vnd.openxmlformats-officedocument.presentationml.tags+xml" PartName="/ppt/tags/tag84.xml"/>
  <Override ContentType="application/vnd.openxmlformats-officedocument.presentationml.tags+xml" PartName="/ppt/tags/tag85.xml"/>
  <Override ContentType="application/vnd.openxmlformats-officedocument.presentationml.tags+xml" PartName="/ppt/tags/tag86.xml"/>
  <Override ContentType="application/vnd.openxmlformats-officedocument.presentationml.tags+xml" PartName="/ppt/tags/tag87.xml"/>
  <Override ContentType="application/vnd.openxmlformats-officedocument.presentationml.tags+xml" PartName="/ppt/tags/tag88.xml"/>
  <Override ContentType="application/vnd.openxmlformats-officedocument.presentationml.tags+xml" PartName="/ppt/tags/tag89.xml"/>
  <Override ContentType="application/vnd.openxmlformats-officedocument.presentationml.tags+xml" PartName="/ppt/tags/tag90.xml"/>
  <Override ContentType="application/vnd.openxmlformats-officedocument.presentationml.tags+xml" PartName="/ppt/tags/tag91.xml"/>
  <Override ContentType="application/vnd.openxmlformats-officedocument.presentationml.tags+xml" PartName="/ppt/tags/tag92.xml"/>
  <Override ContentType="application/vnd.openxmlformats-officedocument.presentationml.tags+xml" PartName="/ppt/tags/tag93.xml"/>
  <Override ContentType="application/vnd.openxmlformats-officedocument.presentationml.tags+xml" PartName="/ppt/tags/tag94.xml"/>
  <Override ContentType="application/vnd.openxmlformats-officedocument.presentationml.tags+xml" PartName="/ppt/tags/tag95.xml"/>
  <Override ContentType="application/vnd.openxmlformats-officedocument.presentationml.tags+xml" PartName="/ppt/tags/tag96.xml"/>
  <Override ContentType="application/vnd.openxmlformats-officedocument.presentationml.tags+xml" PartName="/ppt/tags/tag97.xml"/>
  <Override ContentType="application/vnd.openxmlformats-officedocument.presentationml.tags+xml" PartName="/ppt/tags/tag98.xml"/>
  <Override ContentType="application/vnd.openxmlformats-officedocument.presentationml.tags+xml" PartName="/ppt/tags/tag99.xml"/>
  <Override ContentType="application/vnd.openxmlformats-officedocument.presentationml.tags+xml" PartName="/ppt/tags/tag100.xml"/>
  <Override ContentType="application/vnd.openxmlformats-officedocument.presentationml.tags+xml" PartName="/ppt/tags/tag101.xml"/>
  <Override ContentType="application/vnd.openxmlformats-officedocument.presentationml.tags+xml" PartName="/ppt/tags/tag102.xml"/>
  <Override ContentType="application/vnd.openxmlformats-officedocument.presentationml.tags+xml" PartName="/ppt/tags/tag103.xml"/>
  <Override ContentType="application/vnd.openxmlformats-officedocument.presentationml.tags+xml" PartName="/ppt/tags/tag104.xml"/>
  <Override ContentType="application/vnd.openxmlformats-officedocument.presentationml.tags+xml" PartName="/ppt/tags/tag105.xml"/>
  <Override ContentType="application/vnd.openxmlformats-officedocument.presentationml.tags+xml" PartName="/ppt/tags/tag106.xml"/>
  <Override ContentType="application/vnd.openxmlformats-officedocument.presentationml.tags+xml" PartName="/ppt/tags/tag107.xml"/>
  <Override ContentType="application/vnd.openxmlformats-officedocument.presentationml.tags+xml" PartName="/ppt/tags/tag108.xml"/>
  <Override ContentType="application/vnd.openxmlformats-officedocument.presentationml.tags+xml" PartName="/ppt/tags/tag109.xml"/>
  <Override ContentType="application/vnd.openxmlformats-officedocument.presentationml.tags+xml" PartName="/ppt/tags/tag110.xml"/>
  <Override ContentType="application/vnd.openxmlformats-officedocument.presentationml.tags+xml" PartName="/ppt/tags/tag111.xml"/>
  <Override ContentType="application/vnd.openxmlformats-officedocument.presentationml.tags+xml" PartName="/ppt/tags/tag112.xml"/>
  <Override ContentType="application/vnd.openxmlformats-officedocument.presentationml.tags+xml" PartName="/ppt/tags/tag113.xml"/>
  <Override ContentType="application/vnd.openxmlformats-officedocument.presentationml.tags+xml" PartName="/ppt/tags/tag114.xml"/>
  <Override ContentType="application/vnd.openxmlformats-officedocument.presentationml.tags+xml" PartName="/ppt/tags/tag115.xml"/>
  <Override ContentType="application/vnd.openxmlformats-officedocument.presentationml.tags+xml" PartName="/ppt/tags/tag116.xml"/>
  <Override ContentType="application/vnd.openxmlformats-officedocument.presentationml.tags+xml" PartName="/ppt/tags/tag117.xml"/>
  <Override ContentType="application/vnd.openxmlformats-officedocument.presentationml.tags+xml" PartName="/ppt/tags/tag118.xml"/>
  <Override ContentType="application/vnd.openxmlformats-officedocument.presentationml.tags+xml" PartName="/ppt/tags/tag119.xml"/>
  <Override ContentType="application/vnd.openxmlformats-officedocument.presentationml.tags+xml" PartName="/ppt/tags/tag120.xml"/>
  <Override ContentType="application/vnd.openxmlformats-officedocument.presentationml.tags+xml" PartName="/ppt/tags/tag121.xml"/>
  <Override ContentType="application/vnd.openxmlformats-officedocument.presentationml.tags+xml" PartName="/ppt/tags/tag122.xml"/>
  <Override ContentType="application/vnd.openxmlformats-officedocument.presentationml.tags+xml" PartName="/ppt/tags/tag123.xml"/>
  <Override ContentType="application/vnd.openxmlformats-officedocument.presentationml.tags+xml" PartName="/ppt/tags/tag124.xml"/>
  <Override ContentType="application/vnd.openxmlformats-officedocument.presentationml.tags+xml" PartName="/ppt/tags/tag125.xml"/>
  <Override ContentType="application/vnd.openxmlformats-officedocument.presentationml.tags+xml" PartName="/ppt/tags/tag126.xml"/>
  <Override ContentType="application/vnd.openxmlformats-officedocument.presentationml.tags+xml" PartName="/ppt/tags/tag127.xml"/>
  <Override ContentType="application/vnd.openxmlformats-officedocument.presentationml.tags+xml" PartName="/ppt/tags/tag128.xml"/>
  <Override ContentType="application/vnd.openxmlformats-officedocument.presentationml.tags+xml" PartName="/ppt/tags/tag129.xml"/>
  <Override ContentType="application/vnd.openxmlformats-officedocument.presentationml.tags+xml" PartName="/ppt/tags/tag130.xml"/>
  <Override ContentType="application/vnd.openxmlformats-officedocument.presentationml.tags+xml" PartName="/ppt/tags/tag131.xml"/>
  <Override ContentType="application/vnd.openxmlformats-officedocument.presentationml.tags+xml" PartName="/ppt/tags/tag132.xml"/>
  <Override ContentType="application/vnd.openxmlformats-officedocument.presentationml.tags+xml" PartName="/ppt/tags/tag133.xml"/>
  <Override ContentType="application/vnd.openxmlformats-officedocument.presentationml.tags+xml" PartName="/ppt/tags/tag134.xml"/>
  <Override ContentType="application/vnd.openxmlformats-officedocument.presentationml.tags+xml" PartName="/ppt/tags/tag135.xml"/>
  <Override ContentType="application/vnd.openxmlformats-officedocument.presentationml.tags+xml" PartName="/ppt/tags/tag136.xml"/>
  <Override ContentType="application/vnd.openxmlformats-officedocument.presentationml.tags+xml" PartName="/ppt/tags/tag137.xml"/>
  <Override ContentType="application/vnd.openxmlformats-officedocument.presentationml.tags+xml" PartName="/ppt/tags/tag138.xml"/>
  <Override ContentType="application/vnd.openxmlformats-officedocument.presentationml.tags+xml" PartName="/ppt/tags/tag139.xml"/>
  <Override ContentType="application/vnd.openxmlformats-officedocument.presentationml.tags+xml" PartName="/ppt/tags/tag140.xml"/>
  <Override ContentType="application/vnd.openxmlformats-officedocument.presentationml.tags+xml" PartName="/ppt/tags/tag141.xml"/>
  <Override ContentType="application/vnd.openxmlformats-officedocument.presentationml.tags+xml" PartName="/ppt/tags/tag142.xml"/>
  <Override ContentType="application/vnd.openxmlformats-officedocument.presentationml.tags+xml" PartName="/ppt/tags/tag143.xml"/>
  <Override ContentType="application/vnd.openxmlformats-officedocument.presentationml.tags+xml" PartName="/ppt/tags/tag144.xml"/>
  <Override ContentType="application/vnd.openxmlformats-officedocument.presentationml.tags+xml" PartName="/ppt/tags/tag145.xml"/>
  <Override ContentType="application/vnd.openxmlformats-officedocument.presentationml.tags+xml" PartName="/ppt/tags/tag146.xml"/>
  <Override ContentType="application/vnd.openxmlformats-officedocument.presentationml.tags+xml" PartName="/ppt/tags/tag147.xml"/>
  <Override ContentType="application/vnd.openxmlformats-officedocument.presentationml.tags+xml" PartName="/ppt/tags/tag148.xml"/>
  <Override ContentType="application/vnd.openxmlformats-officedocument.presentationml.tags+xml" PartName="/ppt/tags/tag149.xml"/>
  <Override ContentType="application/vnd.openxmlformats-officedocument.presentationml.tags+xml" PartName="/ppt/tags/tag150.xml"/>
  <Override ContentType="application/vnd.openxmlformats-officedocument.presentationml.tags+xml" PartName="/ppt/tags/tag151.xml"/>
  <Override ContentType="application/vnd.openxmlformats-officedocument.presentationml.tags+xml" PartName="/ppt/tags/tag152.xml"/>
  <Override ContentType="application/vnd.openxmlformats-officedocument.presentationml.tags+xml" PartName="/ppt/tags/tag153.xml"/>
  <Override ContentType="application/vnd.openxmlformats-officedocument.presentationml.tags+xml" PartName="/ppt/tags/tag154.xml"/>
  <Override ContentType="application/vnd.openxmlformats-officedocument.presentationml.tags+xml" PartName="/ppt/tags/tag155.xml"/>
  <Override ContentType="application/vnd.openxmlformats-officedocument.presentationml.tags+xml" PartName="/ppt/tags/tag156.xml"/>
  <Override ContentType="application/vnd.openxmlformats-officedocument.presentationml.tags+xml" PartName="/ppt/tags/tag157.xml"/>
  <Override ContentType="application/vnd.openxmlformats-officedocument.presentationml.tags+xml" PartName="/ppt/tags/tag158.xml"/>
  <Override ContentType="application/vnd.openxmlformats-officedocument.presentationml.tags+xml" PartName="/ppt/tags/tag159.xml"/>
  <Override ContentType="application/vnd.openxmlformats-officedocument.presentationml.tags+xml" PartName="/ppt/tags/tag160.xml"/>
  <Override ContentType="application/vnd.openxmlformats-officedocument.presentationml.tags+xml" PartName="/ppt/tags/tag161.xml"/>
  <Override ContentType="application/vnd.openxmlformats-officedocument.presentationml.tags+xml" PartName="/ppt/tags/tag162.xml"/>
  <Override ContentType="application/vnd.openxmlformats-officedocument.presentationml.tags+xml" PartName="/ppt/tags/tag163.xml"/>
  <Override ContentType="application/vnd.openxmlformats-officedocument.presentationml.tags+xml" PartName="/ppt/tags/tag164.xml"/>
  <Override ContentType="application/vnd.openxmlformats-officedocument.presentationml.tags+xml" PartName="/ppt/tags/tag165.xml"/>
  <Override ContentType="application/vnd.openxmlformats-officedocument.presentationml.tags+xml" PartName="/ppt/tags/tag166.xml"/>
  <Override ContentType="application/vnd.openxmlformats-officedocument.presentationml.tags+xml" PartName="/ppt/tags/tag167.xml"/>
  <Override ContentType="application/vnd.openxmlformats-officedocument.presentationml.tags+xml" PartName="/ppt/tags/tag168.xml"/>
  <Override ContentType="application/vnd.openxmlformats-officedocument.presentationml.tags+xml" PartName="/ppt/tags/tag169.xml"/>
  <Override ContentType="application/vnd.openxmlformats-officedocument.presentationml.tags+xml" PartName="/ppt/tags/tag170.xml"/>
  <Override ContentType="application/vnd.openxmlformats-officedocument.presentationml.tags+xml" PartName="/ppt/tags/tag171.xml"/>
  <Override ContentType="application/vnd.openxmlformats-officedocument.presentationml.tags+xml" PartName="/ppt/tags/tag172.xml"/>
  <Override ContentType="application/vnd.openxmlformats-officedocument.presentationml.tags+xml" PartName="/ppt/tags/tag173.xml"/>
  <Override ContentType="application/vnd.openxmlformats-officedocument.presentationml.tags+xml" PartName="/ppt/tags/tag174.xml"/>
  <Override ContentType="application/vnd.openxmlformats-officedocument.presentationml.tags+xml" PartName="/ppt/tags/tag175.xml"/>
  <Override ContentType="application/vnd.openxmlformats-officedocument.presentationml.tags+xml" PartName="/ppt/tags/tag176.xml"/>
  <Override ContentType="application/vnd.openxmlformats-officedocument.presentationml.tags+xml" PartName="/ppt/tags/tag177.xml"/>
  <Override ContentType="application/vnd.openxmlformats-officedocument.presentationml.tags+xml" PartName="/ppt/tags/tag178.xml"/>
  <Override ContentType="application/vnd.openxmlformats-officedocument.presentationml.tags+xml" PartName="/ppt/tags/tag179.xml"/>
  <Override ContentType="application/vnd.openxmlformats-officedocument.presentationml.tags+xml" PartName="/ppt/tags/tag180.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theme+xml" PartName="/ppt/theme/theme8.xml"/>
  <Override ContentType="application/vnd.openxmlformats-officedocument.theme+xml" PartName="/ppt/theme/theme9.xml"/>
  <Override ContentType="application/vnd.openxmlformats-officedocument.theme+xml" PartName="/ppt/theme/theme10.xml"/>
  <Override ContentType="application/vnd.openxmlformats-officedocument.theme+xml" PartName="/ppt/theme/theme11.xml"/>
  <Override ContentType="application/vnd.openxmlformats-officedocument.theme+xml" PartName="/ppt/theme/theme12.xml"/>
  <Override ContentType="application/vnd.openxmlformats-officedocument.theme+xml" PartName="/ppt/theme/theme13.xml"/>
  <Override ContentType="application/vnd.openxmlformats-officedocument.presentationml.viewProps+xml" PartName="/ppt/viewProps.xml"/>
  <Override ContentType="application/vnd.ms-office.webextensiontaskpanes+xml" PartName="/ppt/webextensions/taskpanes.xml"/>
  <Override ContentType="application/vnd.ms-office.webextension+xml" PartName="/ppt/webextensions/webextension1.xml"/>
</Types>
</file>

<file path=_rels/.rels><?xml version="1.0" encoding="UTF-8" standalone="yes"?><Relationships xmlns="http://schemas.openxmlformats.org/package/2006/relationships"><Relationship Id="rId1" Target="ppt/webextensions/taskpanes.xml" Type="http://schemas.microsoft.com/office/2011/relationships/webextensiontaskpanes"/><Relationship Id="rId2" Target="ppt/presentation.xml" Type="http://schemas.openxmlformats.org/officeDocument/2006/relationships/officeDocument"/><Relationship Id="rId3" Target="docProps/thumbnail.jpeg" Type="http://schemas.openxmlformats.org/package/2006/relationships/metadata/thumbnail"/><Relationship Id="rId4" Target="docProps/core.xml" Type="http://schemas.openxmlformats.org/package/2006/relationships/metadata/core-properties"/><Relationship Id="rId5" Target="docProps/app.xml" Type="http://schemas.openxmlformats.org/officeDocument/2006/relationships/extended-properties"/><Relationship Id="rId6"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5117" r:id="rId4"/>
    <p:sldMasterId id="2147485185" r:id="rId5"/>
    <p:sldMasterId id="2147485187" r:id="rId6"/>
    <p:sldMasterId id="2147485189" r:id="rId7"/>
    <p:sldMasterId id="2147485192" r:id="rId8"/>
    <p:sldMasterId id="2147485261" r:id="rId9"/>
    <p:sldMasterId id="2147485265" r:id="rId10"/>
    <p:sldMasterId id="2147485267" r:id="rId11"/>
    <p:sldMasterId id="2147485277" r:id="rId12"/>
    <p:sldMasterId id="2147485345" r:id="rId13"/>
    <p:sldMasterId id="2147485347" r:id="rId14"/>
  </p:sldMasterIdLst>
  <p:notesMasterIdLst>
    <p:notesMasterId r:id="rId36"/>
  </p:notesMasterIdLst>
  <p:handoutMasterIdLst>
    <p:handoutMasterId r:id="rId37"/>
  </p:handoutMasterIdLst>
  <p:sldIdLst>
    <p:sldId id="2147481285" r:id="rId15"/>
    <p:sldId id="2147481286" r:id="rId16"/>
    <p:sldId id="2147481287" r:id="rId17"/>
    <p:sldId id="2147481289" r:id="rId18"/>
    <p:sldId id="2147481290" r:id="rId19"/>
    <p:sldId id="2147481291" r:id="rId20"/>
    <p:sldId id="2147482593" r:id="rId21"/>
    <p:sldId id="2147482594" r:id="rId22"/>
    <p:sldId id="2147481292" r:id="rId23"/>
    <p:sldId id="2147481293" r:id="rId24"/>
    <p:sldId id="2147481294" r:id="rId25"/>
    <p:sldId id="2147481295" r:id="rId26"/>
    <p:sldId id="2147481296" r:id="rId27"/>
    <p:sldId id="2147481305" r:id="rId28"/>
    <p:sldId id="2147481297" r:id="rId29"/>
    <p:sldId id="2147481298" r:id="rId30"/>
    <p:sldId id="2147481299" r:id="rId31"/>
    <p:sldId id="2147481300" r:id="rId32"/>
    <p:sldId id="2147481301" r:id="rId33"/>
    <p:sldId id="2147481302" r:id="rId34"/>
    <p:sldId id="2147481303" r:id="rId35"/>
  </p:sldIdLst>
  <p:sldSz cx="9906000" cy="6858000" type="A4"/>
  <p:notesSz cx="6807200" cy="9939338"/>
  <p:custShowLst>
    <p:custShow name="Format Guide Workshop" id="0">
      <p:sldLst/>
    </p:custShow>
  </p:custShowLst>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5AF51DE2-3D1E-4FE6-A738-5FA0D68C358C}">
          <p14:sldIdLst>
            <p14:sldId id="2147481285"/>
            <p14:sldId id="2147481286"/>
            <p14:sldId id="2147481287"/>
            <p14:sldId id="2147481289"/>
            <p14:sldId id="2147481290"/>
            <p14:sldId id="2147481291"/>
            <p14:sldId id="2147482593"/>
            <p14:sldId id="2147482594"/>
            <p14:sldId id="2147481292"/>
            <p14:sldId id="2147481293"/>
            <p14:sldId id="2147481294"/>
            <p14:sldId id="2147481295"/>
            <p14:sldId id="2147481296"/>
            <p14:sldId id="2147481305"/>
            <p14:sldId id="2147481297"/>
            <p14:sldId id="2147481298"/>
            <p14:sldId id="2147481299"/>
            <p14:sldId id="2147481300"/>
            <p14:sldId id="2147481301"/>
            <p14:sldId id="2147481302"/>
            <p14:sldId id="2147481303"/>
          </p14:sldIdLst>
        </p14:section>
      </p14:sectionLst>
    </p:ext>
    <p:ext uri="{EFAFB233-063F-42B5-8137-9DF3F51BA10A}">
      <p15:sldGuideLst xmlns:p15="http://schemas.microsoft.com/office/powerpoint/2012/main">
        <p15:guide id="1" orient="horz" pos="2183" userDrawn="1">
          <p15:clr>
            <a:srgbClr val="A4A3A4"/>
          </p15:clr>
        </p15:guide>
        <p15:guide id="2" pos="307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 id="{0FE97F18-41D0-DDE5-6387-E66A0201B7D0}" name="Noda, Yukiha" initials="NY" userId="Noda, Yukiha" providerId="None"/>
  <p188:author id="{B2A16867-B88B-9198-9F21-4A3F5E8C8A84}" name="福田 敬(FUKUDA Kei)" initials="敬福" userId="S::k4.fukuda@soumu.go.jp::e0f2d6b4-23a6-4564-9b7e-fcbc3c35ace9" providerId="AD"/>
  <p188:author id="{CA01C677-E8EC-F4FC-CE66-DF28F1AE7176}" name="Banno, Ayaka" initials="BA" userId="Banno, Ayaka" providerId="None"/>
  <p188:author id="{C472F984-C52B-D5FF-784E-86DE26FAFE86}" name="佐藤 厚雄(SATO Atsuo)" initials="厚佐" userId="S::a10.satou@soumu.go.jp::fdc37e04-e7d3-457d-8dc5-86c8a75181b3" providerId="AD"/>
  <p188:author id="{FF953B86-9C11-821D-871B-46FC93A2D76D}" name="綾音 植村" initials="綾植" userId="f407ae5161354096" providerId="Windows Live"/>
  <p188:author id="{097C8497-4109-CF99-9908-230D6D103366}" name="Hirano, Kento" initials="HK" userId="Hirano, Kento"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総務省" initials="阿部 未来" lastIdx="4" clrIdx="0">
    <p:extLst>
      <p:ext uri="{19B8F6BF-5375-455C-9EA6-DF929625EA0E}">
        <p15:presenceInfo xmlns:p15="http://schemas.microsoft.com/office/powerpoint/2012/main" userId="総務省"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AEAEAE"/>
    <a:srgbClr val="29BA74"/>
    <a:srgbClr val="C8C8C8"/>
    <a:srgbClr val="C9E7CA"/>
    <a:srgbClr val="F494AF"/>
    <a:srgbClr val="EDF7ED"/>
    <a:srgbClr val="DCF0DC"/>
    <a:srgbClr val="FFE5E5"/>
    <a:srgbClr val="EEE8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41" autoAdjust="0"/>
    <p:restoredTop sz="94660"/>
  </p:normalViewPr>
  <p:slideViewPr>
    <p:cSldViewPr snapToGrid="0">
      <p:cViewPr varScale="1">
        <p:scale>
          <a:sx n="106" d="100"/>
          <a:sy n="106" d="100"/>
        </p:scale>
        <p:origin x="1710" y="114"/>
      </p:cViewPr>
      <p:guideLst>
        <p:guide orient="horz" pos="2183"/>
        <p:guide pos="307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Masters/slideMaster7.xml" Type="http://schemas.openxmlformats.org/officeDocument/2006/relationships/slideMaster"/><Relationship Id="rId11" Target="slideMasters/slideMaster8.xml" Type="http://schemas.openxmlformats.org/officeDocument/2006/relationships/slideMaster"/><Relationship Id="rId12" Target="slideMasters/slideMaster9.xml" Type="http://schemas.openxmlformats.org/officeDocument/2006/relationships/slideMaster"/><Relationship Id="rId13" Target="slideMasters/slideMaster10.xml" Type="http://schemas.openxmlformats.org/officeDocument/2006/relationships/slideMaster"/><Relationship Id="rId14" Target="slideMasters/slideMaster11.xml" Type="http://schemas.openxmlformats.org/officeDocument/2006/relationships/slideMaster"/><Relationship Id="rId15" Target="slides/slide1.xml" Type="http://schemas.openxmlformats.org/officeDocument/2006/relationships/slide"/><Relationship Id="rId16" Target="slides/slide2.xml" Type="http://schemas.openxmlformats.org/officeDocument/2006/relationships/slide"/><Relationship Id="rId17" Target="slides/slide3.xml" Type="http://schemas.openxmlformats.org/officeDocument/2006/relationships/slide"/><Relationship Id="rId18" Target="slides/slide4.xml" Type="http://schemas.openxmlformats.org/officeDocument/2006/relationships/slide"/><Relationship Id="rId19" Target="slides/slide5.xml" Type="http://schemas.openxmlformats.org/officeDocument/2006/relationships/slide"/><Relationship Id="rId2" Target="../customXml/item2.xml" Type="http://schemas.openxmlformats.org/officeDocument/2006/relationships/customXml"/><Relationship Id="rId20" Target="slides/slide6.xml" Type="http://schemas.openxmlformats.org/officeDocument/2006/relationships/slide"/><Relationship Id="rId21" Target="slides/slide7.xml" Type="http://schemas.openxmlformats.org/officeDocument/2006/relationships/slide"/><Relationship Id="rId22" Target="slides/slide8.xml" Type="http://schemas.openxmlformats.org/officeDocument/2006/relationships/slide"/><Relationship Id="rId23" Target="slides/slide9.xml" Type="http://schemas.openxmlformats.org/officeDocument/2006/relationships/slide"/><Relationship Id="rId24" Target="slides/slide10.xml" Type="http://schemas.openxmlformats.org/officeDocument/2006/relationships/slide"/><Relationship Id="rId25" Target="slides/slide11.xml" Type="http://schemas.openxmlformats.org/officeDocument/2006/relationships/slide"/><Relationship Id="rId26" Target="slides/slide12.xml" Type="http://schemas.openxmlformats.org/officeDocument/2006/relationships/slide"/><Relationship Id="rId27" Target="slides/slide13.xml" Type="http://schemas.openxmlformats.org/officeDocument/2006/relationships/slide"/><Relationship Id="rId28" Target="slides/slide14.xml" Type="http://schemas.openxmlformats.org/officeDocument/2006/relationships/slide"/><Relationship Id="rId29" Target="slides/slide15.xml" Type="http://schemas.openxmlformats.org/officeDocument/2006/relationships/slide"/><Relationship Id="rId3" Target="../customXml/item3.xml" Type="http://schemas.openxmlformats.org/officeDocument/2006/relationships/customXml"/><Relationship Id="rId30" Target="slides/slide16.xml" Type="http://schemas.openxmlformats.org/officeDocument/2006/relationships/slide"/><Relationship Id="rId31" Target="slides/slide17.xml" Type="http://schemas.openxmlformats.org/officeDocument/2006/relationships/slide"/><Relationship Id="rId32" Target="slides/slide18.xml" Type="http://schemas.openxmlformats.org/officeDocument/2006/relationships/slide"/><Relationship Id="rId33" Target="slides/slide19.xml" Type="http://schemas.openxmlformats.org/officeDocument/2006/relationships/slide"/><Relationship Id="rId34" Target="slides/slide20.xml" Type="http://schemas.openxmlformats.org/officeDocument/2006/relationships/slide"/><Relationship Id="rId35" Target="slides/slide21.xml" Type="http://schemas.openxmlformats.org/officeDocument/2006/relationships/slide"/><Relationship Id="rId36" Target="notesMasters/notesMaster1.xml" Type="http://schemas.openxmlformats.org/officeDocument/2006/relationships/notesMaster"/><Relationship Id="rId37" Target="handoutMasters/handoutMaster1.xml" Type="http://schemas.openxmlformats.org/officeDocument/2006/relationships/handoutMaster"/><Relationship Id="rId38" Target="tags/tag1.xml" Type="http://schemas.openxmlformats.org/officeDocument/2006/relationships/tags"/><Relationship Id="rId39" Target="commentAuthors.xml" Type="http://schemas.openxmlformats.org/officeDocument/2006/relationships/commentAuthors"/><Relationship Id="rId4" Target="slideMasters/slideMaster1.xml" Type="http://schemas.openxmlformats.org/officeDocument/2006/relationships/slideMaster"/><Relationship Id="rId40" Target="presProps.xml" Type="http://schemas.openxmlformats.org/officeDocument/2006/relationships/presProps"/><Relationship Id="rId41" Target="viewProps.xml" Type="http://schemas.openxmlformats.org/officeDocument/2006/relationships/viewProps"/><Relationship Id="rId42" Target="theme/theme1.xml" Type="http://schemas.openxmlformats.org/officeDocument/2006/relationships/theme"/><Relationship Id="rId43" Target="tableStyles.xml" Type="http://schemas.openxmlformats.org/officeDocument/2006/relationships/tableStyles"/><Relationship Id="rId44" Target="changesInfos/changesInfo1.xml" Type="http://schemas.microsoft.com/office/2016/11/relationships/changesInfo"/><Relationship Id="rId45" Target="authors.xml" Type="http://schemas.microsoft.com/office/2018/10/relationships/authors"/><Relationship Id="rId5" Target="slideMasters/slideMaster2.xml" Type="http://schemas.openxmlformats.org/officeDocument/2006/relationships/slideMaster"/><Relationship Id="rId6" Target="slideMasters/slideMaster3.xml" Type="http://schemas.openxmlformats.org/officeDocument/2006/relationships/slideMaster"/><Relationship Id="rId7" Target="slideMasters/slideMaster4.xml" Type="http://schemas.openxmlformats.org/officeDocument/2006/relationships/slideMaster"/><Relationship Id="rId8" Target="slideMasters/slideMaster5.xml" Type="http://schemas.openxmlformats.org/officeDocument/2006/relationships/slideMaster"/><Relationship Id="rId9" Target="slideMasters/slideMaster6.xml" Type="http://schemas.openxmlformats.org/officeDocument/2006/relationships/slideMaster"/></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福田 敬(FUKUDA Kei)" userId="e0f2d6b4-23a6-4564-9b7e-fcbc3c35ace9" providerId="ADAL" clId="{B9D73CBC-5328-4B07-99BD-76921F7E0DDC}"/>
    <pc:docChg chg="modSld">
      <pc:chgData name="福田 敬(FUKUDA Kei)" userId="e0f2d6b4-23a6-4564-9b7e-fcbc3c35ace9" providerId="ADAL" clId="{B9D73CBC-5328-4B07-99BD-76921F7E0DDC}" dt="2025-04-15T05:05:24.954" v="3" actId="207"/>
      <pc:docMkLst>
        <pc:docMk/>
      </pc:docMkLst>
      <pc:sldChg chg="modSp mod">
        <pc:chgData name="福田 敬(FUKUDA Kei)" userId="e0f2d6b4-23a6-4564-9b7e-fcbc3c35ace9" providerId="ADAL" clId="{B9D73CBC-5328-4B07-99BD-76921F7E0DDC}" dt="2025-04-15T05:05:24.954" v="3" actId="207"/>
        <pc:sldMkLst>
          <pc:docMk/>
          <pc:sldMk cId="608467779" sldId="2147481293"/>
        </pc:sldMkLst>
        <pc:spChg chg="mod">
          <ac:chgData name="福田 敬(FUKUDA Kei)" userId="e0f2d6b4-23a6-4564-9b7e-fcbc3c35ace9" providerId="ADAL" clId="{B9D73CBC-5328-4B07-99BD-76921F7E0DDC}" dt="2025-04-15T05:05:24.954" v="3" actId="207"/>
          <ac:spMkLst>
            <pc:docMk/>
            <pc:sldMk cId="608467779" sldId="2147481293"/>
            <ac:spMk id="22" creationId="{C499AF31-EE2C-1C16-7E44-C3CC49594F3A}"/>
          </ac:spMkLst>
        </pc:spChg>
      </pc:sldChg>
    </pc:docChg>
  </pc:docChgLst>
  <pc:docChgLst>
    <pc:chgData name="Ito, Rei" userId="9bc4d63c-80cd-4232-b365-9944568da82b" providerId="ADAL" clId="{66AFCD5A-73D9-4ADB-BC5C-492EE8540B88}"/>
    <pc:docChg chg="modSld">
      <pc:chgData name="Ito, Rei" userId="9bc4d63c-80cd-4232-b365-9944568da82b" providerId="ADAL" clId="{66AFCD5A-73D9-4ADB-BC5C-492EE8540B88}" dt="2025-04-14T14:44:19.612" v="0" actId="20577"/>
      <pc:docMkLst>
        <pc:docMk/>
      </pc:docMkLst>
      <pc:sldChg chg="modSp mod">
        <pc:chgData name="Ito, Rei" userId="9bc4d63c-80cd-4232-b365-9944568da82b" providerId="ADAL" clId="{66AFCD5A-73D9-4ADB-BC5C-492EE8540B88}" dt="2025-04-14T14:44:19.612" v="0" actId="20577"/>
        <pc:sldMkLst>
          <pc:docMk/>
          <pc:sldMk cId="1245411225" sldId="2147482593"/>
        </pc:sldMkLst>
        <pc:spChg chg="mod">
          <ac:chgData name="Ito, Rei" userId="9bc4d63c-80cd-4232-b365-9944568da82b" providerId="ADAL" clId="{66AFCD5A-73D9-4ADB-BC5C-492EE8540B88}" dt="2025-04-14T14:44:19.612" v="0" actId="20577"/>
          <ac:spMkLst>
            <pc:docMk/>
            <pc:sldMk cId="1245411225" sldId="2147482593"/>
            <ac:spMk id="24" creationId="{C450EBAC-32A0-B58D-FED1-E2566A580176}"/>
          </ac:spMkLst>
        </pc:spChg>
      </pc:sldChg>
    </pc:docChg>
  </pc:docChgLst>
  <pc:docChgLst>
    <pc:chgData name="福田 敬(FUKUDA Kei)" userId="e0f2d6b4-23a6-4564-9b7e-fcbc3c35ace9" providerId="ADAL" clId="{3560B5B2-A79D-4081-B8B5-6366C32E0EB3}"/>
    <pc:docChg chg="modSld">
      <pc:chgData name="福田 敬(FUKUDA Kei)" userId="e0f2d6b4-23a6-4564-9b7e-fcbc3c35ace9" providerId="ADAL" clId="{3560B5B2-A79D-4081-B8B5-6366C32E0EB3}" dt="2025-04-17T12:11:23.331" v="15" actId="20577"/>
      <pc:docMkLst>
        <pc:docMk/>
      </pc:docMkLst>
      <pc:sldChg chg="modSp mod">
        <pc:chgData name="福田 敬(FUKUDA Kei)" userId="e0f2d6b4-23a6-4564-9b7e-fcbc3c35ace9" providerId="ADAL" clId="{3560B5B2-A79D-4081-B8B5-6366C32E0EB3}" dt="2025-04-17T12:11:23.331" v="15" actId="20577"/>
        <pc:sldMkLst>
          <pc:docMk/>
          <pc:sldMk cId="2972871031" sldId="2147481297"/>
        </pc:sldMkLst>
        <pc:spChg chg="mod">
          <ac:chgData name="福田 敬(FUKUDA Kei)" userId="e0f2d6b4-23a6-4564-9b7e-fcbc3c35ace9" providerId="ADAL" clId="{3560B5B2-A79D-4081-B8B5-6366C32E0EB3}" dt="2025-04-17T12:11:23.331" v="15" actId="20577"/>
          <ac:spMkLst>
            <pc:docMk/>
            <pc:sldMk cId="2972871031" sldId="2147481297"/>
            <ac:spMk id="93" creationId="{C33D3884-0F32-F2F6-4E3D-FB535BE9B8FB}"/>
          </ac:spMkLst>
        </pc:spChg>
      </pc:sldChg>
    </pc:docChg>
  </pc:docChgLst>
  <pc:docChgLst>
    <pc:chgData name="Hirano, Kento" userId="0c06f0bd-20b6-4876-bc7c-49c5e46bc360" providerId="ADAL" clId="{649F2CFB-BB51-4099-82E0-3245C9BA4A90}"/>
    <pc:docChg chg="undo custSel delSld modSld modSection">
      <pc:chgData name="Hirano, Kento" userId="0c06f0bd-20b6-4876-bc7c-49c5e46bc360" providerId="ADAL" clId="{649F2CFB-BB51-4099-82E0-3245C9BA4A90}" dt="2025-04-17T00:43:18.555" v="684" actId="20577"/>
      <pc:docMkLst>
        <pc:docMk/>
      </pc:docMkLst>
      <pc:sldChg chg="del">
        <pc:chgData name="Hirano, Kento" userId="0c06f0bd-20b6-4876-bc7c-49c5e46bc360" providerId="ADAL" clId="{649F2CFB-BB51-4099-82E0-3245C9BA4A90}" dt="2025-04-16T03:48:28.387" v="0" actId="47"/>
        <pc:sldMkLst>
          <pc:docMk/>
          <pc:sldMk cId="1780489252" sldId="2147477028"/>
        </pc:sldMkLst>
      </pc:sldChg>
      <pc:sldChg chg="modSp mod">
        <pc:chgData name="Hirano, Kento" userId="0c06f0bd-20b6-4876-bc7c-49c5e46bc360" providerId="ADAL" clId="{649F2CFB-BB51-4099-82E0-3245C9BA4A90}" dt="2025-04-17T00:43:18.555" v="684" actId="20577"/>
        <pc:sldMkLst>
          <pc:docMk/>
          <pc:sldMk cId="3317177458" sldId="2147481296"/>
        </pc:sldMkLst>
        <pc:spChg chg="mod">
          <ac:chgData name="Hirano, Kento" userId="0c06f0bd-20b6-4876-bc7c-49c5e46bc360" providerId="ADAL" clId="{649F2CFB-BB51-4099-82E0-3245C9BA4A90}" dt="2025-04-17T00:43:18.555" v="684" actId="20577"/>
          <ac:spMkLst>
            <pc:docMk/>
            <pc:sldMk cId="3317177458" sldId="2147481296"/>
            <ac:spMk id="7" creationId="{ECB3FB74-D1EE-BCB3-F887-49DAE4176C25}"/>
          </ac:spMkLst>
        </pc:spChg>
      </pc:sldChg>
      <pc:sldChg chg="addSp modSp mod">
        <pc:chgData name="Hirano, Kento" userId="0c06f0bd-20b6-4876-bc7c-49c5e46bc360" providerId="ADAL" clId="{649F2CFB-BB51-4099-82E0-3245C9BA4A90}" dt="2025-04-17T00:37:41.943" v="665" actId="20577"/>
        <pc:sldMkLst>
          <pc:docMk/>
          <pc:sldMk cId="117953797" sldId="2147481305"/>
        </pc:sldMkLst>
        <pc:spChg chg="add mod">
          <ac:chgData name="Hirano, Kento" userId="0c06f0bd-20b6-4876-bc7c-49c5e46bc360" providerId="ADAL" clId="{649F2CFB-BB51-4099-82E0-3245C9BA4A90}" dt="2025-04-17T00:37:37.224" v="655" actId="20577"/>
          <ac:spMkLst>
            <pc:docMk/>
            <pc:sldMk cId="117953797" sldId="2147481305"/>
            <ac:spMk id="4" creationId="{9F8CF799-2FDE-5C83-DFEF-BAA367B6427D}"/>
          </ac:spMkLst>
        </pc:spChg>
        <pc:spChg chg="mod">
          <ac:chgData name="Hirano, Kento" userId="0c06f0bd-20b6-4876-bc7c-49c5e46bc360" providerId="ADAL" clId="{649F2CFB-BB51-4099-82E0-3245C9BA4A90}" dt="2025-04-17T00:36:54.813" v="565" actId="20577"/>
          <ac:spMkLst>
            <pc:docMk/>
            <pc:sldMk cId="117953797" sldId="2147481305"/>
            <ac:spMk id="9" creationId="{ACF1747A-B6DB-69D9-F6D4-DF7CAF73DF12}"/>
          </ac:spMkLst>
        </pc:spChg>
        <pc:spChg chg="mod">
          <ac:chgData name="Hirano, Kento" userId="0c06f0bd-20b6-4876-bc7c-49c5e46bc360" providerId="ADAL" clId="{649F2CFB-BB51-4099-82E0-3245C9BA4A90}" dt="2025-04-16T03:51:15.544" v="30" actId="20577"/>
          <ac:spMkLst>
            <pc:docMk/>
            <pc:sldMk cId="117953797" sldId="2147481305"/>
            <ac:spMk id="10" creationId="{FD45F1EF-F48D-A085-D133-6AE30A57534D}"/>
          </ac:spMkLst>
        </pc:spChg>
        <pc:spChg chg="mod">
          <ac:chgData name="Hirano, Kento" userId="0c06f0bd-20b6-4876-bc7c-49c5e46bc360" providerId="ADAL" clId="{649F2CFB-BB51-4099-82E0-3245C9BA4A90}" dt="2025-04-16T03:51:51.679" v="84" actId="948"/>
          <ac:spMkLst>
            <pc:docMk/>
            <pc:sldMk cId="117953797" sldId="2147481305"/>
            <ac:spMk id="11" creationId="{D2338660-568D-8706-7FF0-9EEFBA8DE0CE}"/>
          </ac:spMkLst>
        </pc:spChg>
        <pc:spChg chg="mod">
          <ac:chgData name="Hirano, Kento" userId="0c06f0bd-20b6-4876-bc7c-49c5e46bc360" providerId="ADAL" clId="{649F2CFB-BB51-4099-82E0-3245C9BA4A90}" dt="2025-04-16T03:54:37.755" v="273" actId="20577"/>
          <ac:spMkLst>
            <pc:docMk/>
            <pc:sldMk cId="117953797" sldId="2147481305"/>
            <ac:spMk id="15" creationId="{CB936DEA-BC4C-F8FF-9D73-E10DB5BBA744}"/>
          </ac:spMkLst>
        </pc:spChg>
        <pc:spChg chg="mod">
          <ac:chgData name="Hirano, Kento" userId="0c06f0bd-20b6-4876-bc7c-49c5e46bc360" providerId="ADAL" clId="{649F2CFB-BB51-4099-82E0-3245C9BA4A90}" dt="2025-04-17T00:37:07.066" v="595" actId="20577"/>
          <ac:spMkLst>
            <pc:docMk/>
            <pc:sldMk cId="117953797" sldId="2147481305"/>
            <ac:spMk id="16" creationId="{5797D2A4-0271-E6D4-510D-F4D580D418B4}"/>
          </ac:spMkLst>
        </pc:spChg>
        <pc:spChg chg="mod">
          <ac:chgData name="Hirano, Kento" userId="0c06f0bd-20b6-4876-bc7c-49c5e46bc360" providerId="ADAL" clId="{649F2CFB-BB51-4099-82E0-3245C9BA4A90}" dt="2025-04-16T03:56:39.011" v="328"/>
          <ac:spMkLst>
            <pc:docMk/>
            <pc:sldMk cId="117953797" sldId="2147481305"/>
            <ac:spMk id="20" creationId="{7EF53CEA-EE91-C30C-9DFE-37B9B8F56558}"/>
          </ac:spMkLst>
        </pc:spChg>
        <pc:spChg chg="mod">
          <ac:chgData name="Hirano, Kento" userId="0c06f0bd-20b6-4876-bc7c-49c5e46bc360" providerId="ADAL" clId="{649F2CFB-BB51-4099-82E0-3245C9BA4A90}" dt="2025-04-16T03:56:39.011" v="328"/>
          <ac:spMkLst>
            <pc:docMk/>
            <pc:sldMk cId="117953797" sldId="2147481305"/>
            <ac:spMk id="21" creationId="{83E6FFA0-CCB3-2B92-DA9E-BA08B7EF133A}"/>
          </ac:spMkLst>
        </pc:spChg>
        <pc:spChg chg="mod">
          <ac:chgData name="Hirano, Kento" userId="0c06f0bd-20b6-4876-bc7c-49c5e46bc360" providerId="ADAL" clId="{649F2CFB-BB51-4099-82E0-3245C9BA4A90}" dt="2025-04-16T03:56:39.011" v="328"/>
          <ac:spMkLst>
            <pc:docMk/>
            <pc:sldMk cId="117953797" sldId="2147481305"/>
            <ac:spMk id="22" creationId="{03243789-8D5C-EFE9-0765-9D2B17278273}"/>
          </ac:spMkLst>
        </pc:spChg>
        <pc:spChg chg="mod">
          <ac:chgData name="Hirano, Kento" userId="0c06f0bd-20b6-4876-bc7c-49c5e46bc360" providerId="ADAL" clId="{649F2CFB-BB51-4099-82E0-3245C9BA4A90}" dt="2025-04-17T00:37:12.210" v="605" actId="20577"/>
          <ac:spMkLst>
            <pc:docMk/>
            <pc:sldMk cId="117953797" sldId="2147481305"/>
            <ac:spMk id="23" creationId="{4A55D1C0-DC56-0042-46DE-A44FFC7655F7}"/>
          </ac:spMkLst>
        </pc:spChg>
        <pc:spChg chg="mod">
          <ac:chgData name="Hirano, Kento" userId="0c06f0bd-20b6-4876-bc7c-49c5e46bc360" providerId="ADAL" clId="{649F2CFB-BB51-4099-82E0-3245C9BA4A90}" dt="2025-04-16T03:56:39.014" v="330"/>
          <ac:spMkLst>
            <pc:docMk/>
            <pc:sldMk cId="117953797" sldId="2147481305"/>
            <ac:spMk id="26" creationId="{FC0AD017-4F3C-31D7-94CC-54914A256AFD}"/>
          </ac:spMkLst>
        </pc:spChg>
        <pc:spChg chg="mod">
          <ac:chgData name="Hirano, Kento" userId="0c06f0bd-20b6-4876-bc7c-49c5e46bc360" providerId="ADAL" clId="{649F2CFB-BB51-4099-82E0-3245C9BA4A90}" dt="2025-04-16T03:56:39.014" v="330"/>
          <ac:spMkLst>
            <pc:docMk/>
            <pc:sldMk cId="117953797" sldId="2147481305"/>
            <ac:spMk id="27" creationId="{4E95FB1B-4D7D-F475-9E40-2A35C60031BA}"/>
          </ac:spMkLst>
        </pc:spChg>
        <pc:spChg chg="mod">
          <ac:chgData name="Hirano, Kento" userId="0c06f0bd-20b6-4876-bc7c-49c5e46bc360" providerId="ADAL" clId="{649F2CFB-BB51-4099-82E0-3245C9BA4A90}" dt="2025-04-16T03:56:39.014" v="330"/>
          <ac:spMkLst>
            <pc:docMk/>
            <pc:sldMk cId="117953797" sldId="2147481305"/>
            <ac:spMk id="28" creationId="{7C26A7A9-F86F-EFDD-7B7F-5C945D5A424D}"/>
          </ac:spMkLst>
        </pc:spChg>
        <pc:spChg chg="mod">
          <ac:chgData name="Hirano, Kento" userId="0c06f0bd-20b6-4876-bc7c-49c5e46bc360" providerId="ADAL" clId="{649F2CFB-BB51-4099-82E0-3245C9BA4A90}" dt="2025-04-17T00:37:17.799" v="615" actId="20577"/>
          <ac:spMkLst>
            <pc:docMk/>
            <pc:sldMk cId="117953797" sldId="2147481305"/>
            <ac:spMk id="29" creationId="{D28E00F5-52A8-CE87-3394-E479B213C9D6}"/>
          </ac:spMkLst>
        </pc:spChg>
        <pc:spChg chg="mod">
          <ac:chgData name="Hirano, Kento" userId="0c06f0bd-20b6-4876-bc7c-49c5e46bc360" providerId="ADAL" clId="{649F2CFB-BB51-4099-82E0-3245C9BA4A90}" dt="2025-04-16T03:56:39.015" v="332"/>
          <ac:spMkLst>
            <pc:docMk/>
            <pc:sldMk cId="117953797" sldId="2147481305"/>
            <ac:spMk id="32" creationId="{30F7F2C1-CE98-580B-BB30-5A4204211DEE}"/>
          </ac:spMkLst>
        </pc:spChg>
        <pc:spChg chg="mod">
          <ac:chgData name="Hirano, Kento" userId="0c06f0bd-20b6-4876-bc7c-49c5e46bc360" providerId="ADAL" clId="{649F2CFB-BB51-4099-82E0-3245C9BA4A90}" dt="2025-04-16T03:56:39.015" v="332"/>
          <ac:spMkLst>
            <pc:docMk/>
            <pc:sldMk cId="117953797" sldId="2147481305"/>
            <ac:spMk id="33" creationId="{6242DFE0-57D5-7A31-6754-0981977533E2}"/>
          </ac:spMkLst>
        </pc:spChg>
        <pc:spChg chg="mod">
          <ac:chgData name="Hirano, Kento" userId="0c06f0bd-20b6-4876-bc7c-49c5e46bc360" providerId="ADAL" clId="{649F2CFB-BB51-4099-82E0-3245C9BA4A90}" dt="2025-04-16T03:56:39.015" v="332"/>
          <ac:spMkLst>
            <pc:docMk/>
            <pc:sldMk cId="117953797" sldId="2147481305"/>
            <ac:spMk id="34" creationId="{474C2F0D-4629-F794-9C15-CF7EF8B71514}"/>
          </ac:spMkLst>
        </pc:spChg>
        <pc:spChg chg="mod">
          <ac:chgData name="Hirano, Kento" userId="0c06f0bd-20b6-4876-bc7c-49c5e46bc360" providerId="ADAL" clId="{649F2CFB-BB51-4099-82E0-3245C9BA4A90}" dt="2025-04-17T00:37:21.877" v="625" actId="20577"/>
          <ac:spMkLst>
            <pc:docMk/>
            <pc:sldMk cId="117953797" sldId="2147481305"/>
            <ac:spMk id="35" creationId="{E6EC627B-0DAC-8149-260D-226D953966B1}"/>
          </ac:spMkLst>
        </pc:spChg>
        <pc:spChg chg="mod">
          <ac:chgData name="Hirano, Kento" userId="0c06f0bd-20b6-4876-bc7c-49c5e46bc360" providerId="ADAL" clId="{649F2CFB-BB51-4099-82E0-3245C9BA4A90}" dt="2025-04-16T03:56:57.353" v="345" actId="20577"/>
          <ac:spMkLst>
            <pc:docMk/>
            <pc:sldMk cId="117953797" sldId="2147481305"/>
            <ac:spMk id="36" creationId="{C858F870-55E5-5F3F-81B4-2A0A0421D083}"/>
          </ac:spMkLst>
        </pc:spChg>
        <pc:spChg chg="mod">
          <ac:chgData name="Hirano, Kento" userId="0c06f0bd-20b6-4876-bc7c-49c5e46bc360" providerId="ADAL" clId="{649F2CFB-BB51-4099-82E0-3245C9BA4A90}" dt="2025-04-16T03:56:39.017" v="334"/>
          <ac:spMkLst>
            <pc:docMk/>
            <pc:sldMk cId="117953797" sldId="2147481305"/>
            <ac:spMk id="37" creationId="{A50C7C15-03D3-7F38-1CA9-662005FD1523}"/>
          </ac:spMkLst>
        </pc:spChg>
        <pc:spChg chg="mod">
          <ac:chgData name="Hirano, Kento" userId="0c06f0bd-20b6-4876-bc7c-49c5e46bc360" providerId="ADAL" clId="{649F2CFB-BB51-4099-82E0-3245C9BA4A90}" dt="2025-04-16T03:56:39.017" v="334"/>
          <ac:spMkLst>
            <pc:docMk/>
            <pc:sldMk cId="117953797" sldId="2147481305"/>
            <ac:spMk id="38" creationId="{A197A904-02B0-78EC-227C-25EA30AD7073}"/>
          </ac:spMkLst>
        </pc:spChg>
        <pc:spChg chg="mod">
          <ac:chgData name="Hirano, Kento" userId="0c06f0bd-20b6-4876-bc7c-49c5e46bc360" providerId="ADAL" clId="{649F2CFB-BB51-4099-82E0-3245C9BA4A90}" dt="2025-04-17T00:37:26.225" v="635" actId="20577"/>
          <ac:spMkLst>
            <pc:docMk/>
            <pc:sldMk cId="117953797" sldId="2147481305"/>
            <ac:spMk id="39" creationId="{FC5F1351-E3BC-EC15-50C9-D00F66FB6EBA}"/>
          </ac:spMkLst>
        </pc:spChg>
        <pc:spChg chg="mod">
          <ac:chgData name="Hirano, Kento" userId="0c06f0bd-20b6-4876-bc7c-49c5e46bc360" providerId="ADAL" clId="{649F2CFB-BB51-4099-82E0-3245C9BA4A90}" dt="2025-04-17T00:37:41.943" v="665" actId="20577"/>
          <ac:spMkLst>
            <pc:docMk/>
            <pc:sldMk cId="117953797" sldId="2147481305"/>
            <ac:spMk id="41" creationId="{21ADF5F2-B9A3-4FA0-E82B-00C07F92EAFB}"/>
          </ac:spMkLst>
        </pc:spChg>
        <pc:spChg chg="mod">
          <ac:chgData name="Hirano, Kento" userId="0c06f0bd-20b6-4876-bc7c-49c5e46bc360" providerId="ADAL" clId="{649F2CFB-BB51-4099-82E0-3245C9BA4A90}" dt="2025-04-16T03:57:01.723" v="350" actId="20577"/>
          <ac:spMkLst>
            <pc:docMk/>
            <pc:sldMk cId="117953797" sldId="2147481305"/>
            <ac:spMk id="43" creationId="{F4DD7794-9A5D-1580-1739-35BB31A98C39}"/>
          </ac:spMkLst>
        </pc:spChg>
        <pc:spChg chg="mod">
          <ac:chgData name="Hirano, Kento" userId="0c06f0bd-20b6-4876-bc7c-49c5e46bc360" providerId="ADAL" clId="{649F2CFB-BB51-4099-82E0-3245C9BA4A90}" dt="2025-04-16T03:56:39.018" v="336"/>
          <ac:spMkLst>
            <pc:docMk/>
            <pc:sldMk cId="117953797" sldId="2147481305"/>
            <ac:spMk id="44" creationId="{E1CA6C26-9CA4-2541-FCF0-3686B3AF0DA1}"/>
          </ac:spMkLst>
        </pc:spChg>
        <pc:spChg chg="mod">
          <ac:chgData name="Hirano, Kento" userId="0c06f0bd-20b6-4876-bc7c-49c5e46bc360" providerId="ADAL" clId="{649F2CFB-BB51-4099-82E0-3245C9BA4A90}" dt="2025-04-16T03:56:39.018" v="336"/>
          <ac:spMkLst>
            <pc:docMk/>
            <pc:sldMk cId="117953797" sldId="2147481305"/>
            <ac:spMk id="45" creationId="{171D16B0-EB8C-3A37-E6CE-6B31E2B00774}"/>
          </ac:spMkLst>
        </pc:spChg>
        <pc:spChg chg="mod">
          <ac:chgData name="Hirano, Kento" userId="0c06f0bd-20b6-4876-bc7c-49c5e46bc360" providerId="ADAL" clId="{649F2CFB-BB51-4099-82E0-3245C9BA4A90}" dt="2025-04-17T00:37:30.468" v="645" actId="20577"/>
          <ac:spMkLst>
            <pc:docMk/>
            <pc:sldMk cId="117953797" sldId="2147481305"/>
            <ac:spMk id="46" creationId="{993AFC75-273F-D600-70FB-FCE0C662D87A}"/>
          </ac:spMkLst>
        </pc:spChg>
        <pc:grpChg chg="add mod">
          <ac:chgData name="Hirano, Kento" userId="0c06f0bd-20b6-4876-bc7c-49c5e46bc360" providerId="ADAL" clId="{649F2CFB-BB51-4099-82E0-3245C9BA4A90}" dt="2025-04-16T03:56:41.999" v="337" actId="164"/>
          <ac:grpSpMkLst>
            <pc:docMk/>
            <pc:sldMk cId="117953797" sldId="2147481305"/>
            <ac:grpSpMk id="5" creationId="{A12A1F56-36B1-33B5-5DF4-74106FAC4F42}"/>
          </ac:grpSpMkLst>
        </pc:grpChg>
        <pc:grpChg chg="mod">
          <ac:chgData name="Hirano, Kento" userId="0c06f0bd-20b6-4876-bc7c-49c5e46bc360" providerId="ADAL" clId="{649F2CFB-BB51-4099-82E0-3245C9BA4A90}" dt="2025-04-16T03:56:41.999" v="337" actId="164"/>
          <ac:grpSpMkLst>
            <pc:docMk/>
            <pc:sldMk cId="117953797" sldId="2147481305"/>
            <ac:grpSpMk id="17" creationId="{6CFC17F7-5BF5-8048-3F3C-390A5765D0A2}"/>
          </ac:grpSpMkLst>
        </pc:grpChg>
        <pc:grpChg chg="mod">
          <ac:chgData name="Hirano, Kento" userId="0c06f0bd-20b6-4876-bc7c-49c5e46bc360" providerId="ADAL" clId="{649F2CFB-BB51-4099-82E0-3245C9BA4A90}" dt="2025-04-16T03:56:41.999" v="337" actId="164"/>
          <ac:grpSpMkLst>
            <pc:docMk/>
            <pc:sldMk cId="117953797" sldId="2147481305"/>
            <ac:grpSpMk id="18" creationId="{C0F72342-B595-4D80-B58C-F600A2F83505}"/>
          </ac:grpSpMkLst>
        </pc:grpChg>
        <pc:grpChg chg="mod">
          <ac:chgData name="Hirano, Kento" userId="0c06f0bd-20b6-4876-bc7c-49c5e46bc360" providerId="ADAL" clId="{649F2CFB-BB51-4099-82E0-3245C9BA4A90}" dt="2025-04-16T03:56:41.999" v="337" actId="164"/>
          <ac:grpSpMkLst>
            <pc:docMk/>
            <pc:sldMk cId="117953797" sldId="2147481305"/>
            <ac:grpSpMk id="24" creationId="{6AB61AE5-C940-53C4-6E5D-2925CBBA5143}"/>
          </ac:grpSpMkLst>
        </pc:grpChg>
        <pc:grpChg chg="mod">
          <ac:chgData name="Hirano, Kento" userId="0c06f0bd-20b6-4876-bc7c-49c5e46bc360" providerId="ADAL" clId="{649F2CFB-BB51-4099-82E0-3245C9BA4A90}" dt="2025-04-16T03:56:41.999" v="337" actId="164"/>
          <ac:grpSpMkLst>
            <pc:docMk/>
            <pc:sldMk cId="117953797" sldId="2147481305"/>
            <ac:grpSpMk id="30" creationId="{F2F71192-A660-7F58-F181-40725D4DCCCC}"/>
          </ac:grpSpMkLst>
        </pc:grpChg>
        <pc:grpChg chg="add mod">
          <ac:chgData name="Hirano, Kento" userId="0c06f0bd-20b6-4876-bc7c-49c5e46bc360" providerId="ADAL" clId="{649F2CFB-BB51-4099-82E0-3245C9BA4A90}" dt="2025-04-16T03:56:41.999" v="337" actId="164"/>
          <ac:grpSpMkLst>
            <pc:docMk/>
            <pc:sldMk cId="117953797" sldId="2147481305"/>
            <ac:grpSpMk id="40" creationId="{90BA0D03-9AB5-50BE-12C6-09FD9748931D}"/>
          </ac:grpSpMkLst>
        </pc:grpChg>
        <pc:grpChg chg="add mod">
          <ac:chgData name="Hirano, Kento" userId="0c06f0bd-20b6-4876-bc7c-49c5e46bc360" providerId="ADAL" clId="{649F2CFB-BB51-4099-82E0-3245C9BA4A90}" dt="2025-04-16T03:56:48.139" v="338" actId="14100"/>
          <ac:grpSpMkLst>
            <pc:docMk/>
            <pc:sldMk cId="117953797" sldId="2147481305"/>
            <ac:grpSpMk id="47" creationId="{0786B096-BD2E-1590-E8C7-42E325BA92B6}"/>
          </ac:grpSpMkLst>
        </pc:grpChg>
        <pc:graphicFrameChg chg="mod">
          <ac:chgData name="Hirano, Kento" userId="0c06f0bd-20b6-4876-bc7c-49c5e46bc360" providerId="ADAL" clId="{649F2CFB-BB51-4099-82E0-3245C9BA4A90}" dt="2025-04-16T03:51:51.686" v="86"/>
          <ac:graphicFrameMkLst>
            <pc:docMk/>
            <pc:sldMk cId="117953797" sldId="2147481305"/>
            <ac:graphicFrameMk id="6" creationId="{D499AC5C-B259-C92A-A766-2A6AC288247D}"/>
          </ac:graphicFrameMkLst>
        </pc:graphicFrameChg>
        <pc:cxnChg chg="mod">
          <ac:chgData name="Hirano, Kento" userId="0c06f0bd-20b6-4876-bc7c-49c5e46bc360" providerId="ADAL" clId="{649F2CFB-BB51-4099-82E0-3245C9BA4A90}" dt="2025-04-16T03:56:39.017" v="334"/>
          <ac:cxnSpMkLst>
            <pc:docMk/>
            <pc:sldMk cId="117953797" sldId="2147481305"/>
            <ac:cxnSpMk id="7" creationId="{DE18239F-83EA-B5B9-2392-8275C4825369}"/>
          </ac:cxnSpMkLst>
        </pc:cxnChg>
        <pc:cxnChg chg="mod">
          <ac:chgData name="Hirano, Kento" userId="0c06f0bd-20b6-4876-bc7c-49c5e46bc360" providerId="ADAL" clId="{649F2CFB-BB51-4099-82E0-3245C9BA4A90}" dt="2025-04-16T03:56:39.011" v="328"/>
          <ac:cxnSpMkLst>
            <pc:docMk/>
            <pc:sldMk cId="117953797" sldId="2147481305"/>
            <ac:cxnSpMk id="19" creationId="{428468EC-72C8-A013-699F-FDC4D1DBE43A}"/>
          </ac:cxnSpMkLst>
        </pc:cxnChg>
        <pc:cxnChg chg="mod">
          <ac:chgData name="Hirano, Kento" userId="0c06f0bd-20b6-4876-bc7c-49c5e46bc360" providerId="ADAL" clId="{649F2CFB-BB51-4099-82E0-3245C9BA4A90}" dt="2025-04-16T03:56:39.014" v="330"/>
          <ac:cxnSpMkLst>
            <pc:docMk/>
            <pc:sldMk cId="117953797" sldId="2147481305"/>
            <ac:cxnSpMk id="25" creationId="{5C17D6F3-842B-BAE4-F5EC-A623D3C56AD5}"/>
          </ac:cxnSpMkLst>
        </pc:cxnChg>
        <pc:cxnChg chg="mod">
          <ac:chgData name="Hirano, Kento" userId="0c06f0bd-20b6-4876-bc7c-49c5e46bc360" providerId="ADAL" clId="{649F2CFB-BB51-4099-82E0-3245C9BA4A90}" dt="2025-04-16T03:56:39.015" v="332"/>
          <ac:cxnSpMkLst>
            <pc:docMk/>
            <pc:sldMk cId="117953797" sldId="2147481305"/>
            <ac:cxnSpMk id="31" creationId="{3459F89E-BA47-0792-C119-AD32CE775A47}"/>
          </ac:cxnSpMkLst>
        </pc:cxnChg>
        <pc:cxnChg chg="mod">
          <ac:chgData name="Hirano, Kento" userId="0c06f0bd-20b6-4876-bc7c-49c5e46bc360" providerId="ADAL" clId="{649F2CFB-BB51-4099-82E0-3245C9BA4A90}" dt="2025-04-16T03:56:39.018" v="336"/>
          <ac:cxnSpMkLst>
            <pc:docMk/>
            <pc:sldMk cId="117953797" sldId="2147481305"/>
            <ac:cxnSpMk id="42" creationId="{633955A3-1272-B8D2-7BFF-0253A0DEF98A}"/>
          </ac:cxnSpMkLst>
        </pc:cxnChg>
      </pc:sldChg>
      <pc:sldChg chg="del">
        <pc:chgData name="Hirano, Kento" userId="0c06f0bd-20b6-4876-bc7c-49c5e46bc360" providerId="ADAL" clId="{649F2CFB-BB51-4099-82E0-3245C9BA4A90}" dt="2025-04-16T03:48:28.387" v="0" actId="47"/>
        <pc:sldMkLst>
          <pc:docMk/>
          <pc:sldMk cId="2591389634" sldId="2147482595"/>
        </pc:sldMkLst>
      </pc:sldChg>
    </pc:docChg>
  </pc:docChgLst>
  <pc:docChgLst>
    <pc:chgData name="Hirano, Kento" userId="0c06f0bd-20b6-4876-bc7c-49c5e46bc360" providerId="ADAL" clId="{57326FD0-8B99-4A3E-B05B-D6733002D0A9}"/>
    <pc:docChg chg="undo custSel addSld delSld modSld sldOrd delMainMaster modMainMaster modSection">
      <pc:chgData name="Hirano, Kento" userId="0c06f0bd-20b6-4876-bc7c-49c5e46bc360" providerId="ADAL" clId="{57326FD0-8B99-4A3E-B05B-D6733002D0A9}" dt="2025-04-14T13:25:16.202" v="3326" actId="478"/>
      <pc:docMkLst>
        <pc:docMk/>
      </pc:docMkLst>
      <pc:sldChg chg="del">
        <pc:chgData name="Hirano, Kento" userId="0c06f0bd-20b6-4876-bc7c-49c5e46bc360" providerId="ADAL" clId="{57326FD0-8B99-4A3E-B05B-D6733002D0A9}" dt="2025-04-14T09:35:35.268" v="92" actId="47"/>
        <pc:sldMkLst>
          <pc:docMk/>
          <pc:sldMk cId="217537666" sldId="936"/>
        </pc:sldMkLst>
      </pc:sldChg>
      <pc:sldChg chg="addSp delSp modSp del mod ord">
        <pc:chgData name="Hirano, Kento" userId="0c06f0bd-20b6-4876-bc7c-49c5e46bc360" providerId="ADAL" clId="{57326FD0-8B99-4A3E-B05B-D6733002D0A9}" dt="2025-04-14T12:54:44.827" v="1615" actId="47"/>
        <pc:sldMkLst>
          <pc:docMk/>
          <pc:sldMk cId="3836226588" sldId="2147477027"/>
        </pc:sldMkLst>
      </pc:sldChg>
      <pc:sldChg chg="addSp delSp modSp add mod modNotes modNotesTx">
        <pc:chgData name="Hirano, Kento" userId="0c06f0bd-20b6-4876-bc7c-49c5e46bc360" providerId="ADAL" clId="{57326FD0-8B99-4A3E-B05B-D6733002D0A9}" dt="2025-04-14T13:23:56.886" v="3315"/>
        <pc:sldMkLst>
          <pc:docMk/>
          <pc:sldMk cId="1780489252" sldId="2147477028"/>
        </pc:sldMkLst>
      </pc:sldChg>
      <pc:sldChg chg="del">
        <pc:chgData name="Hirano, Kento" userId="0c06f0bd-20b6-4876-bc7c-49c5e46bc360" providerId="ADAL" clId="{57326FD0-8B99-4A3E-B05B-D6733002D0A9}" dt="2025-04-14T09:34:00.733" v="0" actId="47"/>
        <pc:sldMkLst>
          <pc:docMk/>
          <pc:sldMk cId="3239476597" sldId="2147477046"/>
        </pc:sldMkLst>
      </pc:sldChg>
      <pc:sldChg chg="del">
        <pc:chgData name="Hirano, Kento" userId="0c06f0bd-20b6-4876-bc7c-49c5e46bc360" providerId="ADAL" clId="{57326FD0-8B99-4A3E-B05B-D6733002D0A9}" dt="2025-04-14T09:34:00.733" v="0" actId="47"/>
        <pc:sldMkLst>
          <pc:docMk/>
          <pc:sldMk cId="1080615468" sldId="2147477068"/>
        </pc:sldMkLst>
      </pc:sldChg>
      <pc:sldChg chg="del">
        <pc:chgData name="Hirano, Kento" userId="0c06f0bd-20b6-4876-bc7c-49c5e46bc360" providerId="ADAL" clId="{57326FD0-8B99-4A3E-B05B-D6733002D0A9}" dt="2025-04-14T09:34:00.733" v="0" actId="47"/>
        <pc:sldMkLst>
          <pc:docMk/>
          <pc:sldMk cId="3597440354" sldId="2147481105"/>
        </pc:sldMkLst>
      </pc:sldChg>
      <pc:sldChg chg="del">
        <pc:chgData name="Hirano, Kento" userId="0c06f0bd-20b6-4876-bc7c-49c5e46bc360" providerId="ADAL" clId="{57326FD0-8B99-4A3E-B05B-D6733002D0A9}" dt="2025-04-14T09:34:00.733" v="0" actId="47"/>
        <pc:sldMkLst>
          <pc:docMk/>
          <pc:sldMk cId="2457989967" sldId="2147481107"/>
        </pc:sldMkLst>
      </pc:sldChg>
      <pc:sldChg chg="del">
        <pc:chgData name="Hirano, Kento" userId="0c06f0bd-20b6-4876-bc7c-49c5e46bc360" providerId="ADAL" clId="{57326FD0-8B99-4A3E-B05B-D6733002D0A9}" dt="2025-04-14T09:34:00.733" v="0" actId="47"/>
        <pc:sldMkLst>
          <pc:docMk/>
          <pc:sldMk cId="2320921948" sldId="2147481111"/>
        </pc:sldMkLst>
      </pc:sldChg>
      <pc:sldChg chg="del">
        <pc:chgData name="Hirano, Kento" userId="0c06f0bd-20b6-4876-bc7c-49c5e46bc360" providerId="ADAL" clId="{57326FD0-8B99-4A3E-B05B-D6733002D0A9}" dt="2025-04-14T09:34:00.733" v="0" actId="47"/>
        <pc:sldMkLst>
          <pc:docMk/>
          <pc:sldMk cId="2864614269" sldId="2147481124"/>
        </pc:sldMkLst>
      </pc:sldChg>
      <pc:sldChg chg="del">
        <pc:chgData name="Hirano, Kento" userId="0c06f0bd-20b6-4876-bc7c-49c5e46bc360" providerId="ADAL" clId="{57326FD0-8B99-4A3E-B05B-D6733002D0A9}" dt="2025-04-14T09:34:00.733" v="0" actId="47"/>
        <pc:sldMkLst>
          <pc:docMk/>
          <pc:sldMk cId="2108894332" sldId="2147481251"/>
        </pc:sldMkLst>
      </pc:sldChg>
      <pc:sldChg chg="del">
        <pc:chgData name="Hirano, Kento" userId="0c06f0bd-20b6-4876-bc7c-49c5e46bc360" providerId="ADAL" clId="{57326FD0-8B99-4A3E-B05B-D6733002D0A9}" dt="2025-04-14T09:34:00.733" v="0" actId="47"/>
        <pc:sldMkLst>
          <pc:docMk/>
          <pc:sldMk cId="3367580056" sldId="2147481252"/>
        </pc:sldMkLst>
      </pc:sldChg>
      <pc:sldChg chg="del">
        <pc:chgData name="Hirano, Kento" userId="0c06f0bd-20b6-4876-bc7c-49c5e46bc360" providerId="ADAL" clId="{57326FD0-8B99-4A3E-B05B-D6733002D0A9}" dt="2025-04-14T09:34:00.733" v="0" actId="47"/>
        <pc:sldMkLst>
          <pc:docMk/>
          <pc:sldMk cId="462275165" sldId="2147481253"/>
        </pc:sldMkLst>
      </pc:sldChg>
      <pc:sldChg chg="del">
        <pc:chgData name="Hirano, Kento" userId="0c06f0bd-20b6-4876-bc7c-49c5e46bc360" providerId="ADAL" clId="{57326FD0-8B99-4A3E-B05B-D6733002D0A9}" dt="2025-04-14T09:34:00.733" v="0" actId="47"/>
        <pc:sldMkLst>
          <pc:docMk/>
          <pc:sldMk cId="4173925607" sldId="2147481254"/>
        </pc:sldMkLst>
      </pc:sldChg>
      <pc:sldChg chg="del">
        <pc:chgData name="Hirano, Kento" userId="0c06f0bd-20b6-4876-bc7c-49c5e46bc360" providerId="ADAL" clId="{57326FD0-8B99-4A3E-B05B-D6733002D0A9}" dt="2025-04-14T09:34:00.733" v="0" actId="47"/>
        <pc:sldMkLst>
          <pc:docMk/>
          <pc:sldMk cId="2659047818" sldId="2147481255"/>
        </pc:sldMkLst>
      </pc:sldChg>
      <pc:sldChg chg="del">
        <pc:chgData name="Hirano, Kento" userId="0c06f0bd-20b6-4876-bc7c-49c5e46bc360" providerId="ADAL" clId="{57326FD0-8B99-4A3E-B05B-D6733002D0A9}" dt="2025-04-14T09:34:00.733" v="0" actId="47"/>
        <pc:sldMkLst>
          <pc:docMk/>
          <pc:sldMk cId="3166395153" sldId="2147481256"/>
        </pc:sldMkLst>
      </pc:sldChg>
      <pc:sldChg chg="del">
        <pc:chgData name="Hirano, Kento" userId="0c06f0bd-20b6-4876-bc7c-49c5e46bc360" providerId="ADAL" clId="{57326FD0-8B99-4A3E-B05B-D6733002D0A9}" dt="2025-04-14T09:34:00.733" v="0" actId="47"/>
        <pc:sldMkLst>
          <pc:docMk/>
          <pc:sldMk cId="2405979276" sldId="2147481257"/>
        </pc:sldMkLst>
      </pc:sldChg>
      <pc:sldChg chg="del">
        <pc:chgData name="Hirano, Kento" userId="0c06f0bd-20b6-4876-bc7c-49c5e46bc360" providerId="ADAL" clId="{57326FD0-8B99-4A3E-B05B-D6733002D0A9}" dt="2025-04-14T09:34:00.733" v="0" actId="47"/>
        <pc:sldMkLst>
          <pc:docMk/>
          <pc:sldMk cId="1951754226" sldId="2147481258"/>
        </pc:sldMkLst>
      </pc:sldChg>
      <pc:sldChg chg="del">
        <pc:chgData name="Hirano, Kento" userId="0c06f0bd-20b6-4876-bc7c-49c5e46bc360" providerId="ADAL" clId="{57326FD0-8B99-4A3E-B05B-D6733002D0A9}" dt="2025-04-14T09:34:00.733" v="0" actId="47"/>
        <pc:sldMkLst>
          <pc:docMk/>
          <pc:sldMk cId="2760507507" sldId="2147481259"/>
        </pc:sldMkLst>
      </pc:sldChg>
      <pc:sldChg chg="del">
        <pc:chgData name="Hirano, Kento" userId="0c06f0bd-20b6-4876-bc7c-49c5e46bc360" providerId="ADAL" clId="{57326FD0-8B99-4A3E-B05B-D6733002D0A9}" dt="2025-04-14T09:34:00.733" v="0" actId="47"/>
        <pc:sldMkLst>
          <pc:docMk/>
          <pc:sldMk cId="2976867563" sldId="2147481260"/>
        </pc:sldMkLst>
      </pc:sldChg>
      <pc:sldChg chg="del">
        <pc:chgData name="Hirano, Kento" userId="0c06f0bd-20b6-4876-bc7c-49c5e46bc360" providerId="ADAL" clId="{57326FD0-8B99-4A3E-B05B-D6733002D0A9}" dt="2025-04-14T09:34:00.733" v="0" actId="47"/>
        <pc:sldMkLst>
          <pc:docMk/>
          <pc:sldMk cId="1513754790" sldId="2147481261"/>
        </pc:sldMkLst>
      </pc:sldChg>
      <pc:sldChg chg="del">
        <pc:chgData name="Hirano, Kento" userId="0c06f0bd-20b6-4876-bc7c-49c5e46bc360" providerId="ADAL" clId="{57326FD0-8B99-4A3E-B05B-D6733002D0A9}" dt="2025-04-14T09:34:00.733" v="0" actId="47"/>
        <pc:sldMkLst>
          <pc:docMk/>
          <pc:sldMk cId="2481220118" sldId="2147481262"/>
        </pc:sldMkLst>
      </pc:sldChg>
      <pc:sldChg chg="del">
        <pc:chgData name="Hirano, Kento" userId="0c06f0bd-20b6-4876-bc7c-49c5e46bc360" providerId="ADAL" clId="{57326FD0-8B99-4A3E-B05B-D6733002D0A9}" dt="2025-04-14T09:34:00.733" v="0" actId="47"/>
        <pc:sldMkLst>
          <pc:docMk/>
          <pc:sldMk cId="3461218578" sldId="2147481263"/>
        </pc:sldMkLst>
      </pc:sldChg>
      <pc:sldChg chg="del">
        <pc:chgData name="Hirano, Kento" userId="0c06f0bd-20b6-4876-bc7c-49c5e46bc360" providerId="ADAL" clId="{57326FD0-8B99-4A3E-B05B-D6733002D0A9}" dt="2025-04-14T09:34:00.733" v="0" actId="47"/>
        <pc:sldMkLst>
          <pc:docMk/>
          <pc:sldMk cId="2951899406" sldId="2147481266"/>
        </pc:sldMkLst>
      </pc:sldChg>
      <pc:sldChg chg="delSp">
        <pc:chgData name="Hirano, Kento" userId="0c06f0bd-20b6-4876-bc7c-49c5e46bc360" providerId="ADAL" clId="{57326FD0-8B99-4A3E-B05B-D6733002D0A9}" dt="2025-04-14T12:06:57.583" v="900" actId="478"/>
        <pc:sldMkLst>
          <pc:docMk/>
          <pc:sldMk cId="3485656779" sldId="2147481286"/>
        </pc:sldMkLst>
      </pc:sldChg>
      <pc:sldChg chg="addSp delSp del">
        <pc:chgData name="Hirano, Kento" userId="0c06f0bd-20b6-4876-bc7c-49c5e46bc360" providerId="ADAL" clId="{57326FD0-8B99-4A3E-B05B-D6733002D0A9}" dt="2025-04-14T12:21:11.987" v="1010" actId="47"/>
        <pc:sldMkLst>
          <pc:docMk/>
          <pc:sldMk cId="2036368425" sldId="2147481288"/>
        </pc:sldMkLst>
      </pc:sldChg>
      <pc:sldChg chg="delSp mod">
        <pc:chgData name="Hirano, Kento" userId="0c06f0bd-20b6-4876-bc7c-49c5e46bc360" providerId="ADAL" clId="{57326FD0-8B99-4A3E-B05B-D6733002D0A9}" dt="2025-04-14T13:24:31.670" v="3319" actId="478"/>
        <pc:sldMkLst>
          <pc:docMk/>
          <pc:sldMk cId="541956501" sldId="2147481290"/>
        </pc:sldMkLst>
      </pc:sldChg>
      <pc:sldChg chg="delSp mod">
        <pc:chgData name="Hirano, Kento" userId="0c06f0bd-20b6-4876-bc7c-49c5e46bc360" providerId="ADAL" clId="{57326FD0-8B99-4A3E-B05B-D6733002D0A9}" dt="2025-04-14T13:24:26.991" v="3318" actId="478"/>
        <pc:sldMkLst>
          <pc:docMk/>
          <pc:sldMk cId="1253535291" sldId="2147481291"/>
        </pc:sldMkLst>
      </pc:sldChg>
      <pc:sldChg chg="delSp modSp mod">
        <pc:chgData name="Hirano, Kento" userId="0c06f0bd-20b6-4876-bc7c-49c5e46bc360" providerId="ADAL" clId="{57326FD0-8B99-4A3E-B05B-D6733002D0A9}" dt="2025-04-14T13:24:22.797" v="3317" actId="478"/>
        <pc:sldMkLst>
          <pc:docMk/>
          <pc:sldMk cId="1399269343" sldId="2147481292"/>
        </pc:sldMkLst>
      </pc:sldChg>
      <pc:sldChg chg="delSp mod">
        <pc:chgData name="Hirano, Kento" userId="0c06f0bd-20b6-4876-bc7c-49c5e46bc360" providerId="ADAL" clId="{57326FD0-8B99-4A3E-B05B-D6733002D0A9}" dt="2025-04-14T09:34:49.524" v="52" actId="478"/>
        <pc:sldMkLst>
          <pc:docMk/>
          <pc:sldMk cId="608467779" sldId="2147481293"/>
        </pc:sldMkLst>
      </pc:sldChg>
      <pc:sldChg chg="delSp modSp mod">
        <pc:chgData name="Hirano, Kento" userId="0c06f0bd-20b6-4876-bc7c-49c5e46bc360" providerId="ADAL" clId="{57326FD0-8B99-4A3E-B05B-D6733002D0A9}" dt="2025-04-14T13:24:17.660" v="3316" actId="478"/>
        <pc:sldMkLst>
          <pc:docMk/>
          <pc:sldMk cId="2380588296" sldId="2147481294"/>
        </pc:sldMkLst>
        <pc:spChg chg="mod">
          <ac:chgData name="Hirano, Kento" userId="0c06f0bd-20b6-4876-bc7c-49c5e46bc360" providerId="ADAL" clId="{57326FD0-8B99-4A3E-B05B-D6733002D0A9}" dt="2025-04-14T12:22:44.147" v="1014" actId="14100"/>
          <ac:spMkLst>
            <pc:docMk/>
            <pc:sldMk cId="2380588296" sldId="2147481294"/>
            <ac:spMk id="9" creationId="{07E093DA-DED0-5DFE-FFDD-BE286528D9E9}"/>
          </ac:spMkLst>
        </pc:spChg>
        <pc:spChg chg="mod">
          <ac:chgData name="Hirano, Kento" userId="0c06f0bd-20b6-4876-bc7c-49c5e46bc360" providerId="ADAL" clId="{57326FD0-8B99-4A3E-B05B-D6733002D0A9}" dt="2025-04-14T12:31:07.271" v="1138" actId="20577"/>
          <ac:spMkLst>
            <pc:docMk/>
            <pc:sldMk cId="2380588296" sldId="2147481294"/>
            <ac:spMk id="10" creationId="{637FF2F6-F976-AA0E-0C4A-9860F80B0F01}"/>
          </ac:spMkLst>
        </pc:spChg>
      </pc:sldChg>
      <pc:sldChg chg="delSp modSp mod modCm">
        <pc:chgData name="Hirano, Kento" userId="0c06f0bd-20b6-4876-bc7c-49c5e46bc360" providerId="ADAL" clId="{57326FD0-8B99-4A3E-B05B-D6733002D0A9}" dt="2025-04-14T13:24:46.081" v="3320" actId="478"/>
        <pc:sldMkLst>
          <pc:docMk/>
          <pc:sldMk cId="3028619751" sldId="2147481295"/>
        </pc:sldMkLst>
        <pc:spChg chg="mod">
          <ac:chgData name="Hirano, Kento" userId="0c06f0bd-20b6-4876-bc7c-49c5e46bc360" providerId="ADAL" clId="{57326FD0-8B99-4A3E-B05B-D6733002D0A9}" dt="2025-04-14T10:06:59.349" v="878"/>
          <ac:spMkLst>
            <pc:docMk/>
            <pc:sldMk cId="3028619751" sldId="2147481295"/>
            <ac:spMk id="41" creationId="{530FE5DB-432E-7EEA-575D-B112BC66DF09}"/>
          </ac:spMkLst>
        </pc:spChg>
        <pc:extLst>
          <p:ext xmlns:p="http://schemas.openxmlformats.org/presentationml/2006/main" uri="{D6D511B9-2390-475A-947B-AFAB55BFBCF1}">
            <pc226:cmChg xmlns:pc226="http://schemas.microsoft.com/office/powerpoint/2022/06/main/command" chg="mod">
              <pc226:chgData name="Hirano, Kento" userId="0c06f0bd-20b6-4876-bc7c-49c5e46bc360" providerId="ADAL" clId="{57326FD0-8B99-4A3E-B05B-D6733002D0A9}" dt="2025-04-14T10:06:45.826" v="873" actId="20577"/>
              <pc2:cmMkLst xmlns:pc2="http://schemas.microsoft.com/office/powerpoint/2019/9/main/command">
                <pc:docMk/>
                <pc:sldMk cId="3028619751" sldId="2147481295"/>
                <pc2:cmMk id="{444ECDC2-86F4-4C0F-8847-0EAB134E9D33}"/>
              </pc2:cmMkLst>
            </pc226:cmChg>
          </p:ext>
        </pc:extLst>
      </pc:sldChg>
      <pc:sldChg chg="delSp modSp mod">
        <pc:chgData name="Hirano, Kento" userId="0c06f0bd-20b6-4876-bc7c-49c5e46bc360" providerId="ADAL" clId="{57326FD0-8B99-4A3E-B05B-D6733002D0A9}" dt="2025-04-14T10:12:05.483" v="885" actId="478"/>
        <pc:sldMkLst>
          <pc:docMk/>
          <pc:sldMk cId="3317177458" sldId="2147481296"/>
        </pc:sldMkLst>
        <pc:spChg chg="mod">
          <ac:chgData name="Hirano, Kento" userId="0c06f0bd-20b6-4876-bc7c-49c5e46bc360" providerId="ADAL" clId="{57326FD0-8B99-4A3E-B05B-D6733002D0A9}" dt="2025-04-14T10:11:11.328" v="883" actId="6549"/>
          <ac:spMkLst>
            <pc:docMk/>
            <pc:sldMk cId="3317177458" sldId="2147481296"/>
            <ac:spMk id="7" creationId="{ECB3FB74-D1EE-BCB3-F887-49DAE4176C25}"/>
          </ac:spMkLst>
        </pc:spChg>
        <pc:spChg chg="mod">
          <ac:chgData name="Hirano, Kento" userId="0c06f0bd-20b6-4876-bc7c-49c5e46bc360" providerId="ADAL" clId="{57326FD0-8B99-4A3E-B05B-D6733002D0A9}" dt="2025-04-14T10:11:07.487" v="880" actId="6549"/>
          <ac:spMkLst>
            <pc:docMk/>
            <pc:sldMk cId="3317177458" sldId="2147481296"/>
            <ac:spMk id="45" creationId="{476AF299-8401-ADDB-A6CF-8ADB4306AC40}"/>
          </ac:spMkLst>
        </pc:spChg>
      </pc:sldChg>
      <pc:sldChg chg="addSp delSp modSp mod">
        <pc:chgData name="Hirano, Kento" userId="0c06f0bd-20b6-4876-bc7c-49c5e46bc360" providerId="ADAL" clId="{57326FD0-8B99-4A3E-B05B-D6733002D0A9}" dt="2025-04-14T13:24:53.630" v="3321" actId="478"/>
        <pc:sldMkLst>
          <pc:docMk/>
          <pc:sldMk cId="2972871031" sldId="2147481297"/>
        </pc:sldMkLst>
        <pc:spChg chg="add mod">
          <ac:chgData name="Hirano, Kento" userId="0c06f0bd-20b6-4876-bc7c-49c5e46bc360" providerId="ADAL" clId="{57326FD0-8B99-4A3E-B05B-D6733002D0A9}" dt="2025-04-14T10:16:52.622" v="895" actId="14100"/>
          <ac:spMkLst>
            <pc:docMk/>
            <pc:sldMk cId="2972871031" sldId="2147481297"/>
            <ac:spMk id="14" creationId="{E7EC1CDF-8A2D-7270-DCEA-2C24F0E43ED3}"/>
          </ac:spMkLst>
        </pc:spChg>
      </pc:sldChg>
      <pc:sldChg chg="delSp modSp mod">
        <pc:chgData name="Hirano, Kento" userId="0c06f0bd-20b6-4876-bc7c-49c5e46bc360" providerId="ADAL" clId="{57326FD0-8B99-4A3E-B05B-D6733002D0A9}" dt="2025-04-14T13:24:58.625" v="3322" actId="478"/>
        <pc:sldMkLst>
          <pc:docMk/>
          <pc:sldMk cId="1699876229" sldId="2147481298"/>
        </pc:sldMkLst>
      </pc:sldChg>
      <pc:sldChg chg="addSp delSp modSp">
        <pc:chgData name="Hirano, Kento" userId="0c06f0bd-20b6-4876-bc7c-49c5e46bc360" providerId="ADAL" clId="{57326FD0-8B99-4A3E-B05B-D6733002D0A9}" dt="2025-04-14T13:25:03.405" v="3323" actId="478"/>
        <pc:sldMkLst>
          <pc:docMk/>
          <pc:sldMk cId="782358775" sldId="2147481299"/>
        </pc:sldMkLst>
        <pc:spChg chg="add mod">
          <ac:chgData name="Hirano, Kento" userId="0c06f0bd-20b6-4876-bc7c-49c5e46bc360" providerId="ADAL" clId="{57326FD0-8B99-4A3E-B05B-D6733002D0A9}" dt="2025-04-14T10:18:23.841" v="898"/>
          <ac:spMkLst>
            <pc:docMk/>
            <pc:sldMk cId="782358775" sldId="2147481299"/>
            <ac:spMk id="2" creationId="{99C8C71C-438C-1CE3-FADE-D28226302D87}"/>
          </ac:spMkLst>
        </pc:spChg>
      </pc:sldChg>
      <pc:sldChg chg="delSp">
        <pc:chgData name="Hirano, Kento" userId="0c06f0bd-20b6-4876-bc7c-49c5e46bc360" providerId="ADAL" clId="{57326FD0-8B99-4A3E-B05B-D6733002D0A9}" dt="2025-04-14T13:25:08.474" v="3324" actId="478"/>
        <pc:sldMkLst>
          <pc:docMk/>
          <pc:sldMk cId="1264218918" sldId="2147481300"/>
        </pc:sldMkLst>
      </pc:sldChg>
      <pc:sldChg chg="delSp">
        <pc:chgData name="Hirano, Kento" userId="0c06f0bd-20b6-4876-bc7c-49c5e46bc360" providerId="ADAL" clId="{57326FD0-8B99-4A3E-B05B-D6733002D0A9}" dt="2025-04-14T13:25:12.697" v="3325" actId="478"/>
        <pc:sldMkLst>
          <pc:docMk/>
          <pc:sldMk cId="1681997378" sldId="2147481301"/>
        </pc:sldMkLst>
      </pc:sldChg>
      <pc:sldChg chg="delSp">
        <pc:chgData name="Hirano, Kento" userId="0c06f0bd-20b6-4876-bc7c-49c5e46bc360" providerId="ADAL" clId="{57326FD0-8B99-4A3E-B05B-D6733002D0A9}" dt="2025-04-14T13:25:16.202" v="3326" actId="478"/>
        <pc:sldMkLst>
          <pc:docMk/>
          <pc:sldMk cId="1447797223" sldId="2147481302"/>
        </pc:sldMkLst>
      </pc:sldChg>
      <pc:sldChg chg="delSp">
        <pc:chgData name="Hirano, Kento" userId="0c06f0bd-20b6-4876-bc7c-49c5e46bc360" providerId="ADAL" clId="{57326FD0-8B99-4A3E-B05B-D6733002D0A9}" dt="2025-04-14T10:18:46.116" v="899" actId="478"/>
        <pc:sldMkLst>
          <pc:docMk/>
          <pc:sldMk cId="1134169702" sldId="2147481303"/>
        </pc:sldMkLst>
      </pc:sldChg>
      <pc:sldChg chg="del">
        <pc:chgData name="Hirano, Kento" userId="0c06f0bd-20b6-4876-bc7c-49c5e46bc360" providerId="ADAL" clId="{57326FD0-8B99-4A3E-B05B-D6733002D0A9}" dt="2025-04-14T09:34:00.733" v="0" actId="47"/>
        <pc:sldMkLst>
          <pc:docMk/>
          <pc:sldMk cId="1031526106" sldId="2147481304"/>
        </pc:sldMkLst>
      </pc:sldChg>
      <pc:sldChg chg="addSp delSp modSp mod">
        <pc:chgData name="Hirano, Kento" userId="0c06f0bd-20b6-4876-bc7c-49c5e46bc360" providerId="ADAL" clId="{57326FD0-8B99-4A3E-B05B-D6733002D0A9}" dt="2025-04-14T12:45:56.751" v="1505" actId="20577"/>
        <pc:sldMkLst>
          <pc:docMk/>
          <pc:sldMk cId="117953797" sldId="2147481305"/>
        </pc:sldMkLst>
        <pc:spChg chg="add mod">
          <ac:chgData name="Hirano, Kento" userId="0c06f0bd-20b6-4876-bc7c-49c5e46bc360" providerId="ADAL" clId="{57326FD0-8B99-4A3E-B05B-D6733002D0A9}" dt="2025-04-14T12:43:07.074" v="1402" actId="14100"/>
          <ac:spMkLst>
            <pc:docMk/>
            <pc:sldMk cId="117953797" sldId="2147481305"/>
            <ac:spMk id="3" creationId="{79F8E3C0-94CF-39ED-FFD9-EB5AD5FDC0B1}"/>
          </ac:spMkLst>
        </pc:spChg>
        <pc:spChg chg="add mod">
          <ac:chgData name="Hirano, Kento" userId="0c06f0bd-20b6-4876-bc7c-49c5e46bc360" providerId="ADAL" clId="{57326FD0-8B99-4A3E-B05B-D6733002D0A9}" dt="2025-04-14T12:38:22.075" v="1394" actId="408"/>
          <ac:spMkLst>
            <pc:docMk/>
            <pc:sldMk cId="117953797" sldId="2147481305"/>
            <ac:spMk id="8" creationId="{1B8C2909-83C8-8D19-D6B8-4C7A8FF42047}"/>
          </ac:spMkLst>
        </pc:spChg>
        <pc:spChg chg="add mod">
          <ac:chgData name="Hirano, Kento" userId="0c06f0bd-20b6-4876-bc7c-49c5e46bc360" providerId="ADAL" clId="{57326FD0-8B99-4A3E-B05B-D6733002D0A9}" dt="2025-04-14T12:38:22.075" v="1394" actId="408"/>
          <ac:spMkLst>
            <pc:docMk/>
            <pc:sldMk cId="117953797" sldId="2147481305"/>
            <ac:spMk id="9" creationId="{ACF1747A-B6DB-69D9-F6D4-DF7CAF73DF12}"/>
          </ac:spMkLst>
        </pc:spChg>
        <pc:spChg chg="add mod">
          <ac:chgData name="Hirano, Kento" userId="0c06f0bd-20b6-4876-bc7c-49c5e46bc360" providerId="ADAL" clId="{57326FD0-8B99-4A3E-B05B-D6733002D0A9}" dt="2025-04-14T12:38:27.097" v="1395" actId="14100"/>
          <ac:spMkLst>
            <pc:docMk/>
            <pc:sldMk cId="117953797" sldId="2147481305"/>
            <ac:spMk id="10" creationId="{FD45F1EF-F48D-A085-D133-6AE30A57534D}"/>
          </ac:spMkLst>
        </pc:spChg>
        <pc:spChg chg="add mod">
          <ac:chgData name="Hirano, Kento" userId="0c06f0bd-20b6-4876-bc7c-49c5e46bc360" providerId="ADAL" clId="{57326FD0-8B99-4A3E-B05B-D6733002D0A9}" dt="2025-04-14T12:45:24.658" v="1490" actId="164"/>
          <ac:spMkLst>
            <pc:docMk/>
            <pc:sldMk cId="117953797" sldId="2147481305"/>
            <ac:spMk id="13" creationId="{9FCE9B1B-57E0-B01C-AC74-A19C2439A01E}"/>
          </ac:spMkLst>
        </pc:spChg>
        <pc:spChg chg="add mod">
          <ac:chgData name="Hirano, Kento" userId="0c06f0bd-20b6-4876-bc7c-49c5e46bc360" providerId="ADAL" clId="{57326FD0-8B99-4A3E-B05B-D6733002D0A9}" dt="2025-04-14T12:45:24.658" v="1490" actId="164"/>
          <ac:spMkLst>
            <pc:docMk/>
            <pc:sldMk cId="117953797" sldId="2147481305"/>
            <ac:spMk id="14" creationId="{D75EA6F0-D480-2083-4EF8-61969F099A91}"/>
          </ac:spMkLst>
        </pc:spChg>
        <pc:spChg chg="add mod">
          <ac:chgData name="Hirano, Kento" userId="0c06f0bd-20b6-4876-bc7c-49c5e46bc360" providerId="ADAL" clId="{57326FD0-8B99-4A3E-B05B-D6733002D0A9}" dt="2025-04-14T12:45:24.658" v="1490" actId="164"/>
          <ac:spMkLst>
            <pc:docMk/>
            <pc:sldMk cId="117953797" sldId="2147481305"/>
            <ac:spMk id="15" creationId="{CB936DEA-BC4C-F8FF-9D73-E10DB5BBA744}"/>
          </ac:spMkLst>
        </pc:spChg>
        <pc:spChg chg="add mod">
          <ac:chgData name="Hirano, Kento" userId="0c06f0bd-20b6-4876-bc7c-49c5e46bc360" providerId="ADAL" clId="{57326FD0-8B99-4A3E-B05B-D6733002D0A9}" dt="2025-04-14T12:45:24.658" v="1490" actId="164"/>
          <ac:spMkLst>
            <pc:docMk/>
            <pc:sldMk cId="117953797" sldId="2147481305"/>
            <ac:spMk id="16" creationId="{5797D2A4-0271-E6D4-510D-F4D580D418B4}"/>
          </ac:spMkLst>
        </pc:spChg>
        <pc:spChg chg="mod">
          <ac:chgData name="Hirano, Kento" userId="0c06f0bd-20b6-4876-bc7c-49c5e46bc360" providerId="ADAL" clId="{57326FD0-8B99-4A3E-B05B-D6733002D0A9}" dt="2025-04-14T12:45:48.717" v="1501" actId="20577"/>
          <ac:spMkLst>
            <pc:docMk/>
            <pc:sldMk cId="117953797" sldId="2147481305"/>
            <ac:spMk id="20" creationId="{7EF53CEA-EE91-C30C-9DFE-37B9B8F56558}"/>
          </ac:spMkLst>
        </pc:spChg>
        <pc:spChg chg="mod">
          <ac:chgData name="Hirano, Kento" userId="0c06f0bd-20b6-4876-bc7c-49c5e46bc360" providerId="ADAL" clId="{57326FD0-8B99-4A3E-B05B-D6733002D0A9}" dt="2025-04-14T12:45:37.757" v="1498"/>
          <ac:spMkLst>
            <pc:docMk/>
            <pc:sldMk cId="117953797" sldId="2147481305"/>
            <ac:spMk id="21" creationId="{83E6FFA0-CCB3-2B92-DA9E-BA08B7EF133A}"/>
          </ac:spMkLst>
        </pc:spChg>
        <pc:spChg chg="mod">
          <ac:chgData name="Hirano, Kento" userId="0c06f0bd-20b6-4876-bc7c-49c5e46bc360" providerId="ADAL" clId="{57326FD0-8B99-4A3E-B05B-D6733002D0A9}" dt="2025-04-14T12:45:37.757" v="1498"/>
          <ac:spMkLst>
            <pc:docMk/>
            <pc:sldMk cId="117953797" sldId="2147481305"/>
            <ac:spMk id="22" creationId="{03243789-8D5C-EFE9-0765-9D2B17278273}"/>
          </ac:spMkLst>
        </pc:spChg>
        <pc:spChg chg="mod">
          <ac:chgData name="Hirano, Kento" userId="0c06f0bd-20b6-4876-bc7c-49c5e46bc360" providerId="ADAL" clId="{57326FD0-8B99-4A3E-B05B-D6733002D0A9}" dt="2025-04-14T12:45:37.757" v="1498"/>
          <ac:spMkLst>
            <pc:docMk/>
            <pc:sldMk cId="117953797" sldId="2147481305"/>
            <ac:spMk id="23" creationId="{4A55D1C0-DC56-0042-46DE-A44FFC7655F7}"/>
          </ac:spMkLst>
        </pc:spChg>
        <pc:spChg chg="mod">
          <ac:chgData name="Hirano, Kento" userId="0c06f0bd-20b6-4876-bc7c-49c5e46bc360" providerId="ADAL" clId="{57326FD0-8B99-4A3E-B05B-D6733002D0A9}" dt="2025-04-14T12:45:53.676" v="1503" actId="20577"/>
          <ac:spMkLst>
            <pc:docMk/>
            <pc:sldMk cId="117953797" sldId="2147481305"/>
            <ac:spMk id="26" creationId="{FC0AD017-4F3C-31D7-94CC-54914A256AFD}"/>
          </ac:spMkLst>
        </pc:spChg>
        <pc:spChg chg="mod">
          <ac:chgData name="Hirano, Kento" userId="0c06f0bd-20b6-4876-bc7c-49c5e46bc360" providerId="ADAL" clId="{57326FD0-8B99-4A3E-B05B-D6733002D0A9}" dt="2025-04-14T12:45:37.755" v="1496"/>
          <ac:spMkLst>
            <pc:docMk/>
            <pc:sldMk cId="117953797" sldId="2147481305"/>
            <ac:spMk id="27" creationId="{4E95FB1B-4D7D-F475-9E40-2A35C60031BA}"/>
          </ac:spMkLst>
        </pc:spChg>
        <pc:spChg chg="mod">
          <ac:chgData name="Hirano, Kento" userId="0c06f0bd-20b6-4876-bc7c-49c5e46bc360" providerId="ADAL" clId="{57326FD0-8B99-4A3E-B05B-D6733002D0A9}" dt="2025-04-14T12:45:37.755" v="1496"/>
          <ac:spMkLst>
            <pc:docMk/>
            <pc:sldMk cId="117953797" sldId="2147481305"/>
            <ac:spMk id="28" creationId="{7C26A7A9-F86F-EFDD-7B7F-5C945D5A424D}"/>
          </ac:spMkLst>
        </pc:spChg>
        <pc:spChg chg="mod">
          <ac:chgData name="Hirano, Kento" userId="0c06f0bd-20b6-4876-bc7c-49c5e46bc360" providerId="ADAL" clId="{57326FD0-8B99-4A3E-B05B-D6733002D0A9}" dt="2025-04-14T12:45:37.755" v="1496"/>
          <ac:spMkLst>
            <pc:docMk/>
            <pc:sldMk cId="117953797" sldId="2147481305"/>
            <ac:spMk id="29" creationId="{D28E00F5-52A8-CE87-3394-E479B213C9D6}"/>
          </ac:spMkLst>
        </pc:spChg>
        <pc:spChg chg="mod">
          <ac:chgData name="Hirano, Kento" userId="0c06f0bd-20b6-4876-bc7c-49c5e46bc360" providerId="ADAL" clId="{57326FD0-8B99-4A3E-B05B-D6733002D0A9}" dt="2025-04-14T12:45:56.751" v="1505" actId="20577"/>
          <ac:spMkLst>
            <pc:docMk/>
            <pc:sldMk cId="117953797" sldId="2147481305"/>
            <ac:spMk id="32" creationId="{30F7F2C1-CE98-580B-BB30-5A4204211DEE}"/>
          </ac:spMkLst>
        </pc:spChg>
        <pc:spChg chg="mod">
          <ac:chgData name="Hirano, Kento" userId="0c06f0bd-20b6-4876-bc7c-49c5e46bc360" providerId="ADAL" clId="{57326FD0-8B99-4A3E-B05B-D6733002D0A9}" dt="2025-04-14T12:45:27.381" v="1493"/>
          <ac:spMkLst>
            <pc:docMk/>
            <pc:sldMk cId="117953797" sldId="2147481305"/>
            <ac:spMk id="33" creationId="{6242DFE0-57D5-7A31-6754-0981977533E2}"/>
          </ac:spMkLst>
        </pc:spChg>
        <pc:spChg chg="mod">
          <ac:chgData name="Hirano, Kento" userId="0c06f0bd-20b6-4876-bc7c-49c5e46bc360" providerId="ADAL" clId="{57326FD0-8B99-4A3E-B05B-D6733002D0A9}" dt="2025-04-14T12:45:27.381" v="1493"/>
          <ac:spMkLst>
            <pc:docMk/>
            <pc:sldMk cId="117953797" sldId="2147481305"/>
            <ac:spMk id="34" creationId="{474C2F0D-4629-F794-9C15-CF7EF8B71514}"/>
          </ac:spMkLst>
        </pc:spChg>
        <pc:spChg chg="mod">
          <ac:chgData name="Hirano, Kento" userId="0c06f0bd-20b6-4876-bc7c-49c5e46bc360" providerId="ADAL" clId="{57326FD0-8B99-4A3E-B05B-D6733002D0A9}" dt="2025-04-14T12:45:27.381" v="1493"/>
          <ac:spMkLst>
            <pc:docMk/>
            <pc:sldMk cId="117953797" sldId="2147481305"/>
            <ac:spMk id="35" creationId="{E6EC627B-0DAC-8149-260D-226D953966B1}"/>
          </ac:spMkLst>
        </pc:spChg>
        <pc:spChg chg="mod">
          <ac:chgData name="Hirano, Kento" userId="0c06f0bd-20b6-4876-bc7c-49c5e46bc360" providerId="ADAL" clId="{57326FD0-8B99-4A3E-B05B-D6733002D0A9}" dt="2025-04-14T12:35:51.209" v="1214" actId="1035"/>
          <ac:spMkLst>
            <pc:docMk/>
            <pc:sldMk cId="117953797" sldId="2147481305"/>
            <ac:spMk id="41" creationId="{21ADF5F2-B9A3-4FA0-E82B-00C07F92EAFB}"/>
          </ac:spMkLst>
        </pc:spChg>
        <pc:grpChg chg="add mod">
          <ac:chgData name="Hirano, Kento" userId="0c06f0bd-20b6-4876-bc7c-49c5e46bc360" providerId="ADAL" clId="{57326FD0-8B99-4A3E-B05B-D6733002D0A9}" dt="2025-04-14T12:45:24.658" v="1490" actId="164"/>
          <ac:grpSpMkLst>
            <pc:docMk/>
            <pc:sldMk cId="117953797" sldId="2147481305"/>
            <ac:grpSpMk id="17" creationId="{6CFC17F7-5BF5-8048-3F3C-390A5765D0A2}"/>
          </ac:grpSpMkLst>
        </pc:grpChg>
        <pc:grpChg chg="add mod">
          <ac:chgData name="Hirano, Kento" userId="0c06f0bd-20b6-4876-bc7c-49c5e46bc360" providerId="ADAL" clId="{57326FD0-8B99-4A3E-B05B-D6733002D0A9}" dt="2025-04-14T12:45:42.053" v="1499" actId="465"/>
          <ac:grpSpMkLst>
            <pc:docMk/>
            <pc:sldMk cId="117953797" sldId="2147481305"/>
            <ac:grpSpMk id="18" creationId="{C0F72342-B595-4D80-B58C-F600A2F83505}"/>
          </ac:grpSpMkLst>
        </pc:grpChg>
        <pc:grpChg chg="add mod">
          <ac:chgData name="Hirano, Kento" userId="0c06f0bd-20b6-4876-bc7c-49c5e46bc360" providerId="ADAL" clId="{57326FD0-8B99-4A3E-B05B-D6733002D0A9}" dt="2025-04-14T12:45:42.053" v="1499" actId="465"/>
          <ac:grpSpMkLst>
            <pc:docMk/>
            <pc:sldMk cId="117953797" sldId="2147481305"/>
            <ac:grpSpMk id="24" creationId="{6AB61AE5-C940-53C4-6E5D-2925CBBA5143}"/>
          </ac:grpSpMkLst>
        </pc:grpChg>
        <pc:grpChg chg="add mod">
          <ac:chgData name="Hirano, Kento" userId="0c06f0bd-20b6-4876-bc7c-49c5e46bc360" providerId="ADAL" clId="{57326FD0-8B99-4A3E-B05B-D6733002D0A9}" dt="2025-04-14T12:45:31.668" v="1494" actId="1076"/>
          <ac:grpSpMkLst>
            <pc:docMk/>
            <pc:sldMk cId="117953797" sldId="2147481305"/>
            <ac:grpSpMk id="30" creationId="{F2F71192-A660-7F58-F181-40725D4DCCCC}"/>
          </ac:grpSpMkLst>
        </pc:grpChg>
        <pc:cxnChg chg="add mod">
          <ac:chgData name="Hirano, Kento" userId="0c06f0bd-20b6-4876-bc7c-49c5e46bc360" providerId="ADAL" clId="{57326FD0-8B99-4A3E-B05B-D6733002D0A9}" dt="2025-04-14T12:45:24.658" v="1490" actId="164"/>
          <ac:cxnSpMkLst>
            <pc:docMk/>
            <pc:sldMk cId="117953797" sldId="2147481305"/>
            <ac:cxnSpMk id="12" creationId="{32B42B38-F105-B27F-2503-7054219D1537}"/>
          </ac:cxnSpMkLst>
        </pc:cxnChg>
        <pc:cxnChg chg="mod">
          <ac:chgData name="Hirano, Kento" userId="0c06f0bd-20b6-4876-bc7c-49c5e46bc360" providerId="ADAL" clId="{57326FD0-8B99-4A3E-B05B-D6733002D0A9}" dt="2025-04-14T12:45:37.757" v="1498"/>
          <ac:cxnSpMkLst>
            <pc:docMk/>
            <pc:sldMk cId="117953797" sldId="2147481305"/>
            <ac:cxnSpMk id="19" creationId="{428468EC-72C8-A013-699F-FDC4D1DBE43A}"/>
          </ac:cxnSpMkLst>
        </pc:cxnChg>
        <pc:cxnChg chg="mod">
          <ac:chgData name="Hirano, Kento" userId="0c06f0bd-20b6-4876-bc7c-49c5e46bc360" providerId="ADAL" clId="{57326FD0-8B99-4A3E-B05B-D6733002D0A9}" dt="2025-04-14T12:45:37.755" v="1496"/>
          <ac:cxnSpMkLst>
            <pc:docMk/>
            <pc:sldMk cId="117953797" sldId="2147481305"/>
            <ac:cxnSpMk id="25" creationId="{5C17D6F3-842B-BAE4-F5EC-A623D3C56AD5}"/>
          </ac:cxnSpMkLst>
        </pc:cxnChg>
        <pc:cxnChg chg="mod">
          <ac:chgData name="Hirano, Kento" userId="0c06f0bd-20b6-4876-bc7c-49c5e46bc360" providerId="ADAL" clId="{57326FD0-8B99-4A3E-B05B-D6733002D0A9}" dt="2025-04-14T12:45:27.381" v="1493"/>
          <ac:cxnSpMkLst>
            <pc:docMk/>
            <pc:sldMk cId="117953797" sldId="2147481305"/>
            <ac:cxnSpMk id="31" creationId="{3459F89E-BA47-0792-C119-AD32CE775A47}"/>
          </ac:cxnSpMkLst>
        </pc:cxnChg>
      </pc:sldChg>
      <pc:sldChg chg="addSp delSp modSp del mod">
        <pc:chgData name="Hirano, Kento" userId="0c06f0bd-20b6-4876-bc7c-49c5e46bc360" providerId="ADAL" clId="{57326FD0-8B99-4A3E-B05B-D6733002D0A9}" dt="2025-04-14T12:56:23.384" v="1620" actId="47"/>
        <pc:sldMkLst>
          <pc:docMk/>
          <pc:sldMk cId="2698299940" sldId="2147482591"/>
        </pc:sldMkLst>
      </pc:sldChg>
      <pc:sldChg chg="addSp delSp modSp del mod">
        <pc:chgData name="Hirano, Kento" userId="0c06f0bd-20b6-4876-bc7c-49c5e46bc360" providerId="ADAL" clId="{57326FD0-8B99-4A3E-B05B-D6733002D0A9}" dt="2025-04-14T12:56:28.676" v="1621" actId="47"/>
        <pc:sldMkLst>
          <pc:docMk/>
          <pc:sldMk cId="3475455797" sldId="2147482592"/>
        </pc:sldMkLst>
      </pc:sldChg>
      <pc:sldChg chg="addSp delSp modSp mod modNotes">
        <pc:chgData name="Hirano, Kento" userId="0c06f0bd-20b6-4876-bc7c-49c5e46bc360" providerId="ADAL" clId="{57326FD0-8B99-4A3E-B05B-D6733002D0A9}" dt="2025-04-14T12:29:44.139" v="1116" actId="20577"/>
        <pc:sldMkLst>
          <pc:docMk/>
          <pc:sldMk cId="1245411225" sldId="2147482593"/>
        </pc:sldMkLst>
        <pc:spChg chg="mod">
          <ac:chgData name="Hirano, Kento" userId="0c06f0bd-20b6-4876-bc7c-49c5e46bc360" providerId="ADAL" clId="{57326FD0-8B99-4A3E-B05B-D6733002D0A9}" dt="2025-04-14T09:43:07.381" v="168" actId="1038"/>
          <ac:spMkLst>
            <pc:docMk/>
            <pc:sldMk cId="1245411225" sldId="2147482593"/>
            <ac:spMk id="7" creationId="{E24A0ACD-C497-FF95-031D-00184E9FD39C}"/>
          </ac:spMkLst>
        </pc:spChg>
        <pc:spChg chg="mod">
          <ac:chgData name="Hirano, Kento" userId="0c06f0bd-20b6-4876-bc7c-49c5e46bc360" providerId="ADAL" clId="{57326FD0-8B99-4A3E-B05B-D6733002D0A9}" dt="2025-04-14T09:43:07.381" v="168" actId="1038"/>
          <ac:spMkLst>
            <pc:docMk/>
            <pc:sldMk cId="1245411225" sldId="2147482593"/>
            <ac:spMk id="8" creationId="{62081898-997D-FC37-B1FF-96E5459F3E56}"/>
          </ac:spMkLst>
        </pc:spChg>
        <pc:spChg chg="mod">
          <ac:chgData name="Hirano, Kento" userId="0c06f0bd-20b6-4876-bc7c-49c5e46bc360" providerId="ADAL" clId="{57326FD0-8B99-4A3E-B05B-D6733002D0A9}" dt="2025-04-14T09:43:07.381" v="168" actId="1038"/>
          <ac:spMkLst>
            <pc:docMk/>
            <pc:sldMk cId="1245411225" sldId="2147482593"/>
            <ac:spMk id="11" creationId="{E4E20E78-C9B8-BF66-77FD-D72FE1A0BB86}"/>
          </ac:spMkLst>
        </pc:spChg>
        <pc:spChg chg="mod">
          <ac:chgData name="Hirano, Kento" userId="0c06f0bd-20b6-4876-bc7c-49c5e46bc360" providerId="ADAL" clId="{57326FD0-8B99-4A3E-B05B-D6733002D0A9}" dt="2025-04-14T12:09:49.195" v="901" actId="1076"/>
          <ac:spMkLst>
            <pc:docMk/>
            <pc:sldMk cId="1245411225" sldId="2147482593"/>
            <ac:spMk id="14" creationId="{2ABCCF26-55D9-380F-2D28-47026F7F3A49}"/>
          </ac:spMkLst>
        </pc:spChg>
        <pc:spChg chg="mod">
          <ac:chgData name="Hirano, Kento" userId="0c06f0bd-20b6-4876-bc7c-49c5e46bc360" providerId="ADAL" clId="{57326FD0-8B99-4A3E-B05B-D6733002D0A9}" dt="2025-04-14T09:43:16.558" v="190" actId="1037"/>
          <ac:spMkLst>
            <pc:docMk/>
            <pc:sldMk cId="1245411225" sldId="2147482593"/>
            <ac:spMk id="15" creationId="{68DC0CBF-D811-4AA8-0152-CADA21AA8635}"/>
          </ac:spMkLst>
        </pc:spChg>
        <pc:spChg chg="mod">
          <ac:chgData name="Hirano, Kento" userId="0c06f0bd-20b6-4876-bc7c-49c5e46bc360" providerId="ADAL" clId="{57326FD0-8B99-4A3E-B05B-D6733002D0A9}" dt="2025-04-14T12:09:49.195" v="901" actId="1076"/>
          <ac:spMkLst>
            <pc:docMk/>
            <pc:sldMk cId="1245411225" sldId="2147482593"/>
            <ac:spMk id="16" creationId="{1D1B2525-4F56-EFC9-F5E7-13BD0AC611AB}"/>
          </ac:spMkLst>
        </pc:spChg>
        <pc:spChg chg="add mod topLvl">
          <ac:chgData name="Hirano, Kento" userId="0c06f0bd-20b6-4876-bc7c-49c5e46bc360" providerId="ADAL" clId="{57326FD0-8B99-4A3E-B05B-D6733002D0A9}" dt="2025-04-14T12:13:04.963" v="983"/>
          <ac:spMkLst>
            <pc:docMk/>
            <pc:sldMk cId="1245411225" sldId="2147482593"/>
            <ac:spMk id="17" creationId="{804620F7-F32F-5F69-8B20-BD798B656D39}"/>
          </ac:spMkLst>
        </pc:spChg>
        <pc:spChg chg="add mod topLvl">
          <ac:chgData name="Hirano, Kento" userId="0c06f0bd-20b6-4876-bc7c-49c5e46bc360" providerId="ADAL" clId="{57326FD0-8B99-4A3E-B05B-D6733002D0A9}" dt="2025-04-14T12:12:58.572" v="974" actId="207"/>
          <ac:spMkLst>
            <pc:docMk/>
            <pc:sldMk cId="1245411225" sldId="2147482593"/>
            <ac:spMk id="19" creationId="{AEF0A345-315B-3D59-92DB-197DA5C040C3}"/>
          </ac:spMkLst>
        </pc:spChg>
        <pc:spChg chg="add mod">
          <ac:chgData name="Hirano, Kento" userId="0c06f0bd-20b6-4876-bc7c-49c5e46bc360" providerId="ADAL" clId="{57326FD0-8B99-4A3E-B05B-D6733002D0A9}" dt="2025-04-14T12:13:04.962" v="981"/>
          <ac:spMkLst>
            <pc:docMk/>
            <pc:sldMk cId="1245411225" sldId="2147482593"/>
            <ac:spMk id="20" creationId="{94C838DD-D917-C6FE-E989-A2FD4436A63C}"/>
          </ac:spMkLst>
        </pc:spChg>
        <pc:spChg chg="add mod">
          <ac:chgData name="Hirano, Kento" userId="0c06f0bd-20b6-4876-bc7c-49c5e46bc360" providerId="ADAL" clId="{57326FD0-8B99-4A3E-B05B-D6733002D0A9}" dt="2025-04-14T12:13:04.960" v="979"/>
          <ac:spMkLst>
            <pc:docMk/>
            <pc:sldMk cId="1245411225" sldId="2147482593"/>
            <ac:spMk id="21" creationId="{7AB8E6A6-AA5A-04D9-BBB1-D17525E9BF81}"/>
          </ac:spMkLst>
        </pc:spChg>
        <pc:spChg chg="add del mod topLvl">
          <ac:chgData name="Hirano, Kento" userId="0c06f0bd-20b6-4876-bc7c-49c5e46bc360" providerId="ADAL" clId="{57326FD0-8B99-4A3E-B05B-D6733002D0A9}" dt="2025-04-14T09:53:34.789" v="557"/>
          <ac:spMkLst>
            <pc:docMk/>
            <pc:sldMk cId="1245411225" sldId="2147482593"/>
            <ac:spMk id="22" creationId="{3B0810BD-AB2C-863B-D9C8-3E7400213507}"/>
          </ac:spMkLst>
        </pc:spChg>
        <pc:spChg chg="mod">
          <ac:chgData name="Hirano, Kento" userId="0c06f0bd-20b6-4876-bc7c-49c5e46bc360" providerId="ADAL" clId="{57326FD0-8B99-4A3E-B05B-D6733002D0A9}" dt="2025-04-14T09:43:16.558" v="190" actId="1037"/>
          <ac:spMkLst>
            <pc:docMk/>
            <pc:sldMk cId="1245411225" sldId="2147482593"/>
            <ac:spMk id="23" creationId="{3E16F6D7-8CC1-56BB-71EF-7DB09CA7D061}"/>
          </ac:spMkLst>
        </pc:spChg>
        <pc:spChg chg="mod">
          <ac:chgData name="Hirano, Kento" userId="0c06f0bd-20b6-4876-bc7c-49c5e46bc360" providerId="ADAL" clId="{57326FD0-8B99-4A3E-B05B-D6733002D0A9}" dt="2025-04-14T12:18:44.134" v="993"/>
          <ac:spMkLst>
            <pc:docMk/>
            <pc:sldMk cId="1245411225" sldId="2147482593"/>
            <ac:spMk id="24" creationId="{C450EBAC-32A0-B58D-FED1-E2566A580176}"/>
          </ac:spMkLst>
        </pc:spChg>
        <pc:spChg chg="add mod topLvl">
          <ac:chgData name="Hirano, Kento" userId="0c06f0bd-20b6-4876-bc7c-49c5e46bc360" providerId="ADAL" clId="{57326FD0-8B99-4A3E-B05B-D6733002D0A9}" dt="2025-04-14T09:53:34.782" v="554"/>
          <ac:spMkLst>
            <pc:docMk/>
            <pc:sldMk cId="1245411225" sldId="2147482593"/>
            <ac:spMk id="26" creationId="{7EE97483-5F50-41FD-2973-91646020B806}"/>
          </ac:spMkLst>
        </pc:spChg>
        <pc:spChg chg="add mod">
          <ac:chgData name="Hirano, Kento" userId="0c06f0bd-20b6-4876-bc7c-49c5e46bc360" providerId="ADAL" clId="{57326FD0-8B99-4A3E-B05B-D6733002D0A9}" dt="2025-04-14T09:53:38.425" v="558" actId="20577"/>
          <ac:spMkLst>
            <pc:docMk/>
            <pc:sldMk cId="1245411225" sldId="2147482593"/>
            <ac:spMk id="27" creationId="{138E88F4-3874-40BB-5DB4-F05C9EECF969}"/>
          </ac:spMkLst>
        </pc:spChg>
        <pc:spChg chg="mod">
          <ac:chgData name="Hirano, Kento" userId="0c06f0bd-20b6-4876-bc7c-49c5e46bc360" providerId="ADAL" clId="{57326FD0-8B99-4A3E-B05B-D6733002D0A9}" dt="2025-04-14T09:54:22.885" v="611" actId="14100"/>
          <ac:spMkLst>
            <pc:docMk/>
            <pc:sldMk cId="1245411225" sldId="2147482593"/>
            <ac:spMk id="28" creationId="{FA32B3F7-AAA1-67E1-DADC-37089D897142}"/>
          </ac:spMkLst>
        </pc:spChg>
        <pc:spChg chg="add mod">
          <ac:chgData name="Hirano, Kento" userId="0c06f0bd-20b6-4876-bc7c-49c5e46bc360" providerId="ADAL" clId="{57326FD0-8B99-4A3E-B05B-D6733002D0A9}" dt="2025-04-14T09:53:34.787" v="556"/>
          <ac:spMkLst>
            <pc:docMk/>
            <pc:sldMk cId="1245411225" sldId="2147482593"/>
            <ac:spMk id="29" creationId="{2F6D7C83-ECA6-E0E5-C2A6-40EB34DA0417}"/>
          </ac:spMkLst>
        </pc:spChg>
        <pc:spChg chg="add mod">
          <ac:chgData name="Hirano, Kento" userId="0c06f0bd-20b6-4876-bc7c-49c5e46bc360" providerId="ADAL" clId="{57326FD0-8B99-4A3E-B05B-D6733002D0A9}" dt="2025-04-14T09:53:44.250" v="559" actId="20577"/>
          <ac:spMkLst>
            <pc:docMk/>
            <pc:sldMk cId="1245411225" sldId="2147482593"/>
            <ac:spMk id="30" creationId="{7F3A36E2-F2DD-EAE9-0497-F472B3588A1A}"/>
          </ac:spMkLst>
        </pc:spChg>
        <pc:spChg chg="add mod">
          <ac:chgData name="Hirano, Kento" userId="0c06f0bd-20b6-4876-bc7c-49c5e46bc360" providerId="ADAL" clId="{57326FD0-8B99-4A3E-B05B-D6733002D0A9}" dt="2025-04-14T12:19:39.352" v="1008" actId="20577"/>
          <ac:spMkLst>
            <pc:docMk/>
            <pc:sldMk cId="1245411225" sldId="2147482593"/>
            <ac:spMk id="36" creationId="{780ECC45-6094-C5BC-6C39-00CEB53FA84C}"/>
          </ac:spMkLst>
        </pc:spChg>
        <pc:spChg chg="add mod">
          <ac:chgData name="Hirano, Kento" userId="0c06f0bd-20b6-4876-bc7c-49c5e46bc360" providerId="ADAL" clId="{57326FD0-8B99-4A3E-B05B-D6733002D0A9}" dt="2025-04-14T12:29:44.139" v="1116" actId="20577"/>
          <ac:spMkLst>
            <pc:docMk/>
            <pc:sldMk cId="1245411225" sldId="2147482593"/>
            <ac:spMk id="37" creationId="{6C756C6D-98FB-098B-E825-2C1C47CE43F3}"/>
          </ac:spMkLst>
        </pc:spChg>
        <pc:grpChg chg="add mod">
          <ac:chgData name="Hirano, Kento" userId="0c06f0bd-20b6-4876-bc7c-49c5e46bc360" providerId="ADAL" clId="{57326FD0-8B99-4A3E-B05B-D6733002D0A9}" dt="2025-04-14T09:43:16.558" v="190" actId="1037"/>
          <ac:grpSpMkLst>
            <pc:docMk/>
            <pc:sldMk cId="1245411225" sldId="2147482593"/>
            <ac:grpSpMk id="2" creationId="{2AC06B92-41BA-ACEC-E253-28BC675237CB}"/>
          </ac:grpSpMkLst>
        </pc:grpChg>
        <pc:grpChg chg="add mod">
          <ac:chgData name="Hirano, Kento" userId="0c06f0bd-20b6-4876-bc7c-49c5e46bc360" providerId="ADAL" clId="{57326FD0-8B99-4A3E-B05B-D6733002D0A9}" dt="2025-04-14T09:43:07.381" v="168" actId="1038"/>
          <ac:grpSpMkLst>
            <pc:docMk/>
            <pc:sldMk cId="1245411225" sldId="2147482593"/>
            <ac:grpSpMk id="3" creationId="{A60E68C0-2DE1-0538-66EB-C44D094EE0A6}"/>
          </ac:grpSpMkLst>
        </pc:grpChg>
        <pc:grpChg chg="add mod">
          <ac:chgData name="Hirano, Kento" userId="0c06f0bd-20b6-4876-bc7c-49c5e46bc360" providerId="ADAL" clId="{57326FD0-8B99-4A3E-B05B-D6733002D0A9}" dt="2025-04-14T12:09:49.195" v="901" actId="1076"/>
          <ac:grpSpMkLst>
            <pc:docMk/>
            <pc:sldMk cId="1245411225" sldId="2147482593"/>
            <ac:grpSpMk id="9" creationId="{201BC6A9-1E9C-8E8A-4868-0B72B2D615B7}"/>
          </ac:grpSpMkLst>
        </pc:grpChg>
        <pc:grpChg chg="mod">
          <ac:chgData name="Hirano, Kento" userId="0c06f0bd-20b6-4876-bc7c-49c5e46bc360" providerId="ADAL" clId="{57326FD0-8B99-4A3E-B05B-D6733002D0A9}" dt="2025-04-14T12:09:49.195" v="901" actId="1076"/>
          <ac:grpSpMkLst>
            <pc:docMk/>
            <pc:sldMk cId="1245411225" sldId="2147482593"/>
            <ac:grpSpMk id="13" creationId="{09BD3A22-1AD7-76FB-983B-E7AB9301FC36}"/>
          </ac:grpSpMkLst>
        </pc:grpChg>
        <pc:graphicFrameChg chg="mod">
          <ac:chgData name="Hirano, Kento" userId="0c06f0bd-20b6-4876-bc7c-49c5e46bc360" providerId="ADAL" clId="{57326FD0-8B99-4A3E-B05B-D6733002D0A9}" dt="2025-04-14T09:42:46.908" v="153"/>
          <ac:graphicFrameMkLst>
            <pc:docMk/>
            <pc:sldMk cId="1245411225" sldId="2147482593"/>
            <ac:graphicFrameMk id="6" creationId="{A4340BF8-672F-29FF-4463-D504A77440C7}"/>
          </ac:graphicFrameMkLst>
        </pc:graphicFrameChg>
        <pc:cxnChg chg="mod">
          <ac:chgData name="Hirano, Kento" userId="0c06f0bd-20b6-4876-bc7c-49c5e46bc360" providerId="ADAL" clId="{57326FD0-8B99-4A3E-B05B-D6733002D0A9}" dt="2025-04-14T12:09:49.195" v="901" actId="1076"/>
          <ac:cxnSpMkLst>
            <pc:docMk/>
            <pc:sldMk cId="1245411225" sldId="2147482593"/>
            <ac:cxnSpMk id="12" creationId="{1DC7C401-CF92-37FF-BC58-B4A6DF32D88C}"/>
          </ac:cxnSpMkLst>
        </pc:cxnChg>
      </pc:sldChg>
      <pc:sldChg chg="delSp modSp add mod modTransition">
        <pc:chgData name="Hirano, Kento" userId="0c06f0bd-20b6-4876-bc7c-49c5e46bc360" providerId="ADAL" clId="{57326FD0-8B99-4A3E-B05B-D6733002D0A9}" dt="2025-04-14T13:23:41.405" v="3313" actId="478"/>
        <pc:sldMkLst>
          <pc:docMk/>
          <pc:sldMk cId="670091174" sldId="2147482594"/>
        </pc:sldMkLst>
        <pc:spChg chg="mod">
          <ac:chgData name="Hirano, Kento" userId="0c06f0bd-20b6-4876-bc7c-49c5e46bc360" providerId="ADAL" clId="{57326FD0-8B99-4A3E-B05B-D6733002D0A9}" dt="2025-04-14T12:23:19.030" v="1015" actId="207"/>
          <ac:spMkLst>
            <pc:docMk/>
            <pc:sldMk cId="670091174" sldId="2147482594"/>
            <ac:spMk id="5" creationId="{97D84428-1489-9F8F-804C-9AE6881F1A7D}"/>
          </ac:spMkLst>
        </pc:spChg>
      </pc:sldChg>
      <pc:sldChg chg="addSp delSp modSp mod">
        <pc:chgData name="Hirano, Kento" userId="0c06f0bd-20b6-4876-bc7c-49c5e46bc360" providerId="ADAL" clId="{57326FD0-8B99-4A3E-B05B-D6733002D0A9}" dt="2025-04-14T13:23:54.425" v="3314"/>
        <pc:sldMkLst>
          <pc:docMk/>
          <pc:sldMk cId="2591389634" sldId="2147482595"/>
        </pc:sldMkLst>
      </pc:sldChg>
      <pc:sldMasterChg chg="addSp delSp modSp mod">
        <pc:chgData name="Hirano, Kento" userId="0c06f0bd-20b6-4876-bc7c-49c5e46bc360" providerId="ADAL" clId="{57326FD0-8B99-4A3E-B05B-D6733002D0A9}" dt="2025-04-14T12:53:05.533" v="1559"/>
        <pc:sldMasterMkLst>
          <pc:docMk/>
          <pc:sldMasterMk cId="195919382" sldId="2147485345"/>
        </pc:sldMasterMkLst>
        <pc:spChg chg="mod">
          <ac:chgData name="Hirano, Kento" userId="0c06f0bd-20b6-4876-bc7c-49c5e46bc360" providerId="ADAL" clId="{57326FD0-8B99-4A3E-B05B-D6733002D0A9}" dt="2025-04-14T12:53:05.508" v="1534" actId="948"/>
          <ac:spMkLst>
            <pc:docMk/>
            <pc:sldMasterMk cId="195919382" sldId="2147485345"/>
            <ac:spMk id="9" creationId="{00000000-0000-0000-0000-000000000000}"/>
          </ac:spMkLst>
        </pc:spChg>
        <pc:graphicFrameChg chg="mod">
          <ac:chgData name="Hirano, Kento" userId="0c06f0bd-20b6-4876-bc7c-49c5e46bc360" providerId="ADAL" clId="{57326FD0-8B99-4A3E-B05B-D6733002D0A9}" dt="2025-04-14T12:53:05.533" v="1559"/>
          <ac:graphicFrameMkLst>
            <pc:docMk/>
            <pc:sldMasterMk cId="195919382" sldId="2147485345"/>
            <ac:graphicFrameMk id="2" creationId="{00000000-0000-0000-0000-000000000000}"/>
          </ac:graphicFrameMkLst>
        </pc:graphicFrameChg>
      </pc:sldMasterChg>
      <pc:sldMasterChg chg="del delSldLayout">
        <pc:chgData name="Hirano, Kento" userId="0c06f0bd-20b6-4876-bc7c-49c5e46bc360" providerId="ADAL" clId="{57326FD0-8B99-4A3E-B05B-D6733002D0A9}" dt="2025-04-14T09:34:00.733" v="0" actId="47"/>
        <pc:sldMasterMkLst>
          <pc:docMk/>
          <pc:sldMasterMk cId="3519282957" sldId="2147485345"/>
        </pc:sldMasterMkLst>
        <pc:sldLayoutChg chg="del">
          <pc:chgData name="Hirano, Kento" userId="0c06f0bd-20b6-4876-bc7c-49c5e46bc360" providerId="ADAL" clId="{57326FD0-8B99-4A3E-B05B-D6733002D0A9}" dt="2025-04-14T09:34:00.733" v="0" actId="47"/>
          <pc:sldLayoutMkLst>
            <pc:docMk/>
            <pc:sldMasterMk cId="3519282957" sldId="2147485345"/>
            <pc:sldLayoutMk cId="1928322166" sldId="2147485346"/>
          </pc:sldLayoutMkLst>
        </pc:sldLayoutChg>
        <pc:sldLayoutChg chg="del">
          <pc:chgData name="Hirano, Kento" userId="0c06f0bd-20b6-4876-bc7c-49c5e46bc360" providerId="ADAL" clId="{57326FD0-8B99-4A3E-B05B-D6733002D0A9}" dt="2025-04-14T09:34:00.733" v="0" actId="47"/>
          <pc:sldLayoutMkLst>
            <pc:docMk/>
            <pc:sldMasterMk cId="3519282957" sldId="2147485345"/>
            <pc:sldLayoutMk cId="2113946856" sldId="2147485347"/>
          </pc:sldLayoutMkLst>
        </pc:sldLayoutChg>
      </pc:sldMasterChg>
      <pc:sldMasterChg chg="addSp delSp modSp mod">
        <pc:chgData name="Hirano, Kento" userId="0c06f0bd-20b6-4876-bc7c-49c5e46bc360" providerId="ADAL" clId="{57326FD0-8B99-4A3E-B05B-D6733002D0A9}" dt="2025-04-14T12:54:43.779" v="1610"/>
        <pc:sldMasterMkLst>
          <pc:docMk/>
          <pc:sldMasterMk cId="1182834381" sldId="2147485347"/>
        </pc:sldMasterMkLst>
        <pc:spChg chg="mod">
          <ac:chgData name="Hirano, Kento" userId="0c06f0bd-20b6-4876-bc7c-49c5e46bc360" providerId="ADAL" clId="{57326FD0-8B99-4A3E-B05B-D6733002D0A9}" dt="2025-04-14T12:54:43.746" v="1589" actId="948"/>
          <ac:spMkLst>
            <pc:docMk/>
            <pc:sldMasterMk cId="1182834381" sldId="2147485347"/>
            <ac:spMk id="9" creationId="{00000000-0000-0000-0000-000000000000}"/>
          </ac:spMkLst>
        </pc:spChg>
        <pc:graphicFrameChg chg="mod">
          <ac:chgData name="Hirano, Kento" userId="0c06f0bd-20b6-4876-bc7c-49c5e46bc360" providerId="ADAL" clId="{57326FD0-8B99-4A3E-B05B-D6733002D0A9}" dt="2025-04-14T12:54:43.779" v="1610"/>
          <ac:graphicFrameMkLst>
            <pc:docMk/>
            <pc:sldMasterMk cId="1182834381" sldId="2147485347"/>
            <ac:graphicFrameMk id="2" creationId="{00000000-0000-0000-0000-000000000000}"/>
          </ac:graphicFrameMkLst>
        </pc:graphicFrameChg>
      </pc:sldMasterChg>
    </pc:docChg>
  </pc:docChgLst>
  <pc:docChgLst>
    <pc:chgData name="Hirano, Kento" userId="0c06f0bd-20b6-4876-bc7c-49c5e46bc360" providerId="ADAL" clId="{8225FF81-2095-44A4-B35A-8184AAFF72A7}"/>
    <pc:docChg chg="undo custSel addSld delSld modSld modSection">
      <pc:chgData name="Hirano, Kento" userId="0c06f0bd-20b6-4876-bc7c-49c5e46bc360" providerId="ADAL" clId="{8225FF81-2095-44A4-B35A-8184AAFF72A7}" dt="2025-04-14T08:34:34.076" v="3532" actId="20577"/>
      <pc:docMkLst>
        <pc:docMk/>
      </pc:docMkLst>
      <pc:sldChg chg="del">
        <pc:chgData name="Hirano, Kento" userId="0c06f0bd-20b6-4876-bc7c-49c5e46bc360" providerId="ADAL" clId="{8225FF81-2095-44A4-B35A-8184AAFF72A7}" dt="2025-04-14T03:37:51.705" v="0" actId="47"/>
        <pc:sldMkLst>
          <pc:docMk/>
          <pc:sldMk cId="3392101427" sldId="256"/>
        </pc:sldMkLst>
      </pc:sldChg>
      <pc:sldChg chg="del">
        <pc:chgData name="Hirano, Kento" userId="0c06f0bd-20b6-4876-bc7c-49c5e46bc360" providerId="ADAL" clId="{8225FF81-2095-44A4-B35A-8184AAFF72A7}" dt="2025-04-14T03:37:51.705" v="0" actId="47"/>
        <pc:sldMkLst>
          <pc:docMk/>
          <pc:sldMk cId="2652742901" sldId="260"/>
        </pc:sldMkLst>
      </pc:sldChg>
      <pc:sldChg chg="del">
        <pc:chgData name="Hirano, Kento" userId="0c06f0bd-20b6-4876-bc7c-49c5e46bc360" providerId="ADAL" clId="{8225FF81-2095-44A4-B35A-8184AAFF72A7}" dt="2025-04-14T03:37:59.832" v="1" actId="47"/>
        <pc:sldMkLst>
          <pc:docMk/>
          <pc:sldMk cId="2526599768" sldId="264"/>
        </pc:sldMkLst>
      </pc:sldChg>
      <pc:sldChg chg="del">
        <pc:chgData name="Hirano, Kento" userId="0c06f0bd-20b6-4876-bc7c-49c5e46bc360" providerId="ADAL" clId="{8225FF81-2095-44A4-B35A-8184AAFF72A7}" dt="2025-04-14T03:37:51.705" v="0" actId="47"/>
        <pc:sldMkLst>
          <pc:docMk/>
          <pc:sldMk cId="2647463123" sldId="297"/>
        </pc:sldMkLst>
      </pc:sldChg>
      <pc:sldChg chg="delSp del mod">
        <pc:chgData name="Hirano, Kento" userId="0c06f0bd-20b6-4876-bc7c-49c5e46bc360" providerId="ADAL" clId="{8225FF81-2095-44A4-B35A-8184AAFF72A7}" dt="2025-04-14T07:07:59.343" v="962" actId="47"/>
        <pc:sldMkLst>
          <pc:docMk/>
          <pc:sldMk cId="105297894" sldId="2147481121"/>
        </pc:sldMkLst>
      </pc:sldChg>
      <pc:sldChg chg="del">
        <pc:chgData name="Hirano, Kento" userId="0c06f0bd-20b6-4876-bc7c-49c5e46bc360" providerId="ADAL" clId="{8225FF81-2095-44A4-B35A-8184AAFF72A7}" dt="2025-04-14T03:37:51.705" v="0" actId="47"/>
        <pc:sldMkLst>
          <pc:docMk/>
          <pc:sldMk cId="3031140552" sldId="2147481250"/>
        </pc:sldMkLst>
      </pc:sldChg>
      <pc:sldChg chg="del">
        <pc:chgData name="Hirano, Kento" userId="0c06f0bd-20b6-4876-bc7c-49c5e46bc360" providerId="ADAL" clId="{8225FF81-2095-44A4-B35A-8184AAFF72A7}" dt="2025-04-14T03:37:59.832" v="1" actId="47"/>
        <pc:sldMkLst>
          <pc:docMk/>
          <pc:sldMk cId="2022347731" sldId="2147481265"/>
        </pc:sldMkLst>
      </pc:sldChg>
      <pc:sldChg chg="addSp delSp modSp mod">
        <pc:chgData name="Hirano, Kento" userId="0c06f0bd-20b6-4876-bc7c-49c5e46bc360" providerId="ADAL" clId="{8225FF81-2095-44A4-B35A-8184AAFF72A7}" dt="2025-04-14T07:54:40.626" v="3074" actId="20577"/>
        <pc:sldMkLst>
          <pc:docMk/>
          <pc:sldMk cId="2036368425" sldId="2147481288"/>
        </pc:sldMkLst>
      </pc:sldChg>
      <pc:sldChg chg="addSp modSp mod">
        <pc:chgData name="Hirano, Kento" userId="0c06f0bd-20b6-4876-bc7c-49c5e46bc360" providerId="ADAL" clId="{8225FF81-2095-44A4-B35A-8184AAFF72A7}" dt="2025-04-14T07:49:08.094" v="2959" actId="14100"/>
        <pc:sldMkLst>
          <pc:docMk/>
          <pc:sldMk cId="1399269343" sldId="2147481292"/>
        </pc:sldMkLst>
        <pc:spChg chg="add mod">
          <ac:chgData name="Hirano, Kento" userId="0c06f0bd-20b6-4876-bc7c-49c5e46bc360" providerId="ADAL" clId="{8225FF81-2095-44A4-B35A-8184AAFF72A7}" dt="2025-04-14T03:41:11.572" v="111" actId="20577"/>
          <ac:spMkLst>
            <pc:docMk/>
            <pc:sldMk cId="1399269343" sldId="2147481292"/>
            <ac:spMk id="21" creationId="{640C606F-A7A6-FBB1-D10A-BAB444D539DD}"/>
          </ac:spMkLst>
        </pc:spChg>
      </pc:sldChg>
      <pc:sldChg chg="delSp modSp mod">
        <pc:chgData name="Hirano, Kento" userId="0c06f0bd-20b6-4876-bc7c-49c5e46bc360" providerId="ADAL" clId="{8225FF81-2095-44A4-B35A-8184AAFF72A7}" dt="2025-04-14T07:56:33.472" v="3133" actId="20577"/>
        <pc:sldMkLst>
          <pc:docMk/>
          <pc:sldMk cId="2380588296" sldId="2147481294"/>
        </pc:sldMkLst>
        <pc:spChg chg="mod">
          <ac:chgData name="Hirano, Kento" userId="0c06f0bd-20b6-4876-bc7c-49c5e46bc360" providerId="ADAL" clId="{8225FF81-2095-44A4-B35A-8184AAFF72A7}" dt="2025-04-14T07:56:33.472" v="3133" actId="20577"/>
          <ac:spMkLst>
            <pc:docMk/>
            <pc:sldMk cId="2380588296" sldId="2147481294"/>
            <ac:spMk id="9" creationId="{07E093DA-DED0-5DFE-FFDD-BE286528D9E9}"/>
          </ac:spMkLst>
        </pc:spChg>
        <pc:spChg chg="mod">
          <ac:chgData name="Hirano, Kento" userId="0c06f0bd-20b6-4876-bc7c-49c5e46bc360" providerId="ADAL" clId="{8225FF81-2095-44A4-B35A-8184AAFF72A7}" dt="2025-04-14T03:56:36.248" v="901" actId="14100"/>
          <ac:spMkLst>
            <pc:docMk/>
            <pc:sldMk cId="2380588296" sldId="2147481294"/>
            <ac:spMk id="10" creationId="{637FF2F6-F976-AA0E-0C4A-9860F80B0F01}"/>
          </ac:spMkLst>
        </pc:spChg>
        <pc:spChg chg="mod">
          <ac:chgData name="Hirano, Kento" userId="0c06f0bd-20b6-4876-bc7c-49c5e46bc360" providerId="ADAL" clId="{8225FF81-2095-44A4-B35A-8184AAFF72A7}" dt="2025-04-14T03:55:21.697" v="895" actId="14100"/>
          <ac:spMkLst>
            <pc:docMk/>
            <pc:sldMk cId="2380588296" sldId="2147481294"/>
            <ac:spMk id="38" creationId="{BB692105-03A3-8078-EC26-11BC1A541E17}"/>
          </ac:spMkLst>
        </pc:spChg>
        <pc:spChg chg="mod">
          <ac:chgData name="Hirano, Kento" userId="0c06f0bd-20b6-4876-bc7c-49c5e46bc360" providerId="ADAL" clId="{8225FF81-2095-44A4-B35A-8184AAFF72A7}" dt="2025-04-14T03:55:21.697" v="895" actId="14100"/>
          <ac:spMkLst>
            <pc:docMk/>
            <pc:sldMk cId="2380588296" sldId="2147481294"/>
            <ac:spMk id="39" creationId="{9C5EEC9D-F9F8-447C-8E6D-2ED5734725C7}"/>
          </ac:spMkLst>
        </pc:spChg>
        <pc:spChg chg="mod">
          <ac:chgData name="Hirano, Kento" userId="0c06f0bd-20b6-4876-bc7c-49c5e46bc360" providerId="ADAL" clId="{8225FF81-2095-44A4-B35A-8184AAFF72A7}" dt="2025-04-14T03:55:21.697" v="895" actId="14100"/>
          <ac:spMkLst>
            <pc:docMk/>
            <pc:sldMk cId="2380588296" sldId="2147481294"/>
            <ac:spMk id="45" creationId="{FB05FE34-CEE8-050E-7A68-29DAB3DDD307}"/>
          </ac:spMkLst>
        </pc:spChg>
        <pc:spChg chg="mod">
          <ac:chgData name="Hirano, Kento" userId="0c06f0bd-20b6-4876-bc7c-49c5e46bc360" providerId="ADAL" clId="{8225FF81-2095-44A4-B35A-8184AAFF72A7}" dt="2025-04-14T03:55:21.697" v="895" actId="14100"/>
          <ac:spMkLst>
            <pc:docMk/>
            <pc:sldMk cId="2380588296" sldId="2147481294"/>
            <ac:spMk id="47" creationId="{8488FAC3-2FDB-ED3C-FD18-C62BD9DCB871}"/>
          </ac:spMkLst>
        </pc:spChg>
        <pc:spChg chg="mod">
          <ac:chgData name="Hirano, Kento" userId="0c06f0bd-20b6-4876-bc7c-49c5e46bc360" providerId="ADAL" clId="{8225FF81-2095-44A4-B35A-8184AAFF72A7}" dt="2025-04-14T03:55:21.697" v="895" actId="14100"/>
          <ac:spMkLst>
            <pc:docMk/>
            <pc:sldMk cId="2380588296" sldId="2147481294"/>
            <ac:spMk id="50" creationId="{F996C066-265C-62BB-769A-FC47A32E04CC}"/>
          </ac:spMkLst>
        </pc:spChg>
        <pc:spChg chg="mod">
          <ac:chgData name="Hirano, Kento" userId="0c06f0bd-20b6-4876-bc7c-49c5e46bc360" providerId="ADAL" clId="{8225FF81-2095-44A4-B35A-8184AAFF72A7}" dt="2025-04-14T03:55:21.697" v="895" actId="14100"/>
          <ac:spMkLst>
            <pc:docMk/>
            <pc:sldMk cId="2380588296" sldId="2147481294"/>
            <ac:spMk id="51" creationId="{E5544E87-624C-9178-5243-FFB99B3BEC55}"/>
          </ac:spMkLst>
        </pc:spChg>
        <pc:spChg chg="mod">
          <ac:chgData name="Hirano, Kento" userId="0c06f0bd-20b6-4876-bc7c-49c5e46bc360" providerId="ADAL" clId="{8225FF81-2095-44A4-B35A-8184AAFF72A7}" dt="2025-04-14T03:55:21.697" v="895" actId="14100"/>
          <ac:spMkLst>
            <pc:docMk/>
            <pc:sldMk cId="2380588296" sldId="2147481294"/>
            <ac:spMk id="53" creationId="{BF28A212-E143-17B6-9B75-C2AFE5EE9706}"/>
          </ac:spMkLst>
        </pc:spChg>
        <pc:spChg chg="mod">
          <ac:chgData name="Hirano, Kento" userId="0c06f0bd-20b6-4876-bc7c-49c5e46bc360" providerId="ADAL" clId="{8225FF81-2095-44A4-B35A-8184AAFF72A7}" dt="2025-04-14T03:55:21.697" v="895" actId="14100"/>
          <ac:spMkLst>
            <pc:docMk/>
            <pc:sldMk cId="2380588296" sldId="2147481294"/>
            <ac:spMk id="54" creationId="{F25B8B35-BDB5-D320-7B0F-D8070810C342}"/>
          </ac:spMkLst>
        </pc:spChg>
        <pc:spChg chg="mod">
          <ac:chgData name="Hirano, Kento" userId="0c06f0bd-20b6-4876-bc7c-49c5e46bc360" providerId="ADAL" clId="{8225FF81-2095-44A4-B35A-8184AAFF72A7}" dt="2025-04-14T03:55:21.697" v="895" actId="14100"/>
          <ac:spMkLst>
            <pc:docMk/>
            <pc:sldMk cId="2380588296" sldId="2147481294"/>
            <ac:spMk id="63" creationId="{E47A3ED5-48DC-6906-9AA4-D195B21D6AEF}"/>
          </ac:spMkLst>
        </pc:spChg>
        <pc:spChg chg="mod">
          <ac:chgData name="Hirano, Kento" userId="0c06f0bd-20b6-4876-bc7c-49c5e46bc360" providerId="ADAL" clId="{8225FF81-2095-44A4-B35A-8184AAFF72A7}" dt="2025-04-14T03:55:21.697" v="895" actId="14100"/>
          <ac:spMkLst>
            <pc:docMk/>
            <pc:sldMk cId="2380588296" sldId="2147481294"/>
            <ac:spMk id="64" creationId="{01DD318B-C6F6-A2E6-B196-236FFFED581F}"/>
          </ac:spMkLst>
        </pc:spChg>
      </pc:sldChg>
      <pc:sldChg chg="addSp modSp mod">
        <pc:chgData name="Hirano, Kento" userId="0c06f0bd-20b6-4876-bc7c-49c5e46bc360" providerId="ADAL" clId="{8225FF81-2095-44A4-B35A-8184AAFF72A7}" dt="2025-04-14T08:34:34.076" v="3532" actId="20577"/>
        <pc:sldMkLst>
          <pc:docMk/>
          <pc:sldMk cId="3317177458" sldId="2147481296"/>
        </pc:sldMkLst>
        <pc:spChg chg="mod">
          <ac:chgData name="Hirano, Kento" userId="0c06f0bd-20b6-4876-bc7c-49c5e46bc360" providerId="ADAL" clId="{8225FF81-2095-44A4-B35A-8184AAFF72A7}" dt="2025-04-14T08:34:34.076" v="3532" actId="20577"/>
          <ac:spMkLst>
            <pc:docMk/>
            <pc:sldMk cId="3317177458" sldId="2147481296"/>
            <ac:spMk id="7" creationId="{ECB3FB74-D1EE-BCB3-F887-49DAE4176C25}"/>
          </ac:spMkLst>
        </pc:spChg>
      </pc:sldChg>
      <pc:sldChg chg="addSp modSp mod">
        <pc:chgData name="Hirano, Kento" userId="0c06f0bd-20b6-4876-bc7c-49c5e46bc360" providerId="ADAL" clId="{8225FF81-2095-44A4-B35A-8184AAFF72A7}" dt="2025-04-14T07:59:41.427" v="3432"/>
        <pc:sldMkLst>
          <pc:docMk/>
          <pc:sldMk cId="1699876229" sldId="2147481298"/>
        </pc:sldMkLst>
      </pc:sldChg>
      <pc:sldChg chg="addSp delSp modSp mod">
        <pc:chgData name="Hirano, Kento" userId="0c06f0bd-20b6-4876-bc7c-49c5e46bc360" providerId="ADAL" clId="{8225FF81-2095-44A4-B35A-8184AAFF72A7}" dt="2025-04-14T03:43:33.184" v="263"/>
        <pc:sldMkLst>
          <pc:docMk/>
          <pc:sldMk cId="117953797" sldId="2147481305"/>
        </pc:sldMkLst>
        <pc:spChg chg="add mod">
          <ac:chgData name="Hirano, Kento" userId="0c06f0bd-20b6-4876-bc7c-49c5e46bc360" providerId="ADAL" clId="{8225FF81-2095-44A4-B35A-8184AAFF72A7}" dt="2025-04-14T03:42:16.192" v="114"/>
          <ac:spMkLst>
            <pc:docMk/>
            <pc:sldMk cId="117953797" sldId="2147481305"/>
            <ac:spMk id="2" creationId="{B4195036-CDE5-8256-D482-57D107DB4287}"/>
          </ac:spMkLst>
        </pc:spChg>
        <pc:spChg chg="mod">
          <ac:chgData name="Hirano, Kento" userId="0c06f0bd-20b6-4876-bc7c-49c5e46bc360" providerId="ADAL" clId="{8225FF81-2095-44A4-B35A-8184AAFF72A7}" dt="2025-04-14T03:43:33.178" v="261" actId="948"/>
          <ac:spMkLst>
            <pc:docMk/>
            <pc:sldMk cId="117953797" sldId="2147481305"/>
            <ac:spMk id="11" creationId="{D2338660-568D-8706-7FF0-9EEFBA8DE0CE}"/>
          </ac:spMkLst>
        </pc:spChg>
        <pc:spChg chg="mod">
          <ac:chgData name="Hirano, Kento" userId="0c06f0bd-20b6-4876-bc7c-49c5e46bc360" providerId="ADAL" clId="{8225FF81-2095-44A4-B35A-8184AAFF72A7}" dt="2025-04-14T03:43:19.630" v="243" actId="20577"/>
          <ac:spMkLst>
            <pc:docMk/>
            <pc:sldMk cId="117953797" sldId="2147481305"/>
            <ac:spMk id="41" creationId="{21ADF5F2-B9A3-4FA0-E82B-00C07F92EAFB}"/>
          </ac:spMkLst>
        </pc:spChg>
        <pc:graphicFrameChg chg="mod">
          <ac:chgData name="Hirano, Kento" userId="0c06f0bd-20b6-4876-bc7c-49c5e46bc360" providerId="ADAL" clId="{8225FF81-2095-44A4-B35A-8184AAFF72A7}" dt="2025-04-14T03:43:33.184" v="263"/>
          <ac:graphicFrameMkLst>
            <pc:docMk/>
            <pc:sldMk cId="117953797" sldId="2147481305"/>
            <ac:graphicFrameMk id="6" creationId="{D499AC5C-B259-C92A-A766-2A6AC288247D}"/>
          </ac:graphicFrameMkLst>
        </pc:graphicFrameChg>
      </pc:sldChg>
      <pc:sldChg chg="del">
        <pc:chgData name="Hirano, Kento" userId="0c06f0bd-20b6-4876-bc7c-49c5e46bc360" providerId="ADAL" clId="{8225FF81-2095-44A4-B35A-8184AAFF72A7}" dt="2025-04-14T07:07:59.343" v="962" actId="47"/>
        <pc:sldMkLst>
          <pc:docMk/>
          <pc:sldMk cId="4101607033" sldId="2147482590"/>
        </pc:sldMkLst>
      </pc:sldChg>
      <pc:sldChg chg="addSp delSp modSp add mod">
        <pc:chgData name="Hirano, Kento" userId="0c06f0bd-20b6-4876-bc7c-49c5e46bc360" providerId="ADAL" clId="{8225FF81-2095-44A4-B35A-8184AAFF72A7}" dt="2025-04-14T07:43:45.008" v="2784" actId="20577"/>
        <pc:sldMkLst>
          <pc:docMk/>
          <pc:sldMk cId="2698299940" sldId="2147482591"/>
        </pc:sldMkLst>
      </pc:sldChg>
      <pc:sldChg chg="addSp delSp modSp add mod">
        <pc:chgData name="Hirano, Kento" userId="0c06f0bd-20b6-4876-bc7c-49c5e46bc360" providerId="ADAL" clId="{8225FF81-2095-44A4-B35A-8184AAFF72A7}" dt="2025-04-14T07:26:33.462" v="2617" actId="20577"/>
        <pc:sldMkLst>
          <pc:docMk/>
          <pc:sldMk cId="3475455797" sldId="2147482592"/>
        </pc:sldMkLst>
      </pc:sldChg>
    </pc:docChg>
  </pc:docChgLst>
  <pc:docChgLst>
    <pc:chgData name="佐藤 厚雄(SATO Atsuo)" userId="fdc37e04-e7d3-457d-8dc5-86c8a75181b3" providerId="ADAL" clId="{F77F3115-76E1-4E47-AD59-A5DC3BE3293F}"/>
    <pc:docChg chg="modSld">
      <pc:chgData name="佐藤 厚雄(SATO Atsuo)" userId="fdc37e04-e7d3-457d-8dc5-86c8a75181b3" providerId="ADAL" clId="{F77F3115-76E1-4E47-AD59-A5DC3BE3293F}" dt="2025-04-15T06:45:24.558" v="9" actId="20577"/>
      <pc:docMkLst>
        <pc:docMk/>
      </pc:docMkLst>
      <pc:sldChg chg="modSp mod">
        <pc:chgData name="佐藤 厚雄(SATO Atsuo)" userId="fdc37e04-e7d3-457d-8dc5-86c8a75181b3" providerId="ADAL" clId="{F77F3115-76E1-4E47-AD59-A5DC3BE3293F}" dt="2025-04-15T06:45:24.558" v="9" actId="20577"/>
        <pc:sldMkLst>
          <pc:docMk/>
          <pc:sldMk cId="1245411225" sldId="2147482593"/>
        </pc:sldMkLst>
        <pc:spChg chg="mod">
          <ac:chgData name="佐藤 厚雄(SATO Atsuo)" userId="fdc37e04-e7d3-457d-8dc5-86c8a75181b3" providerId="ADAL" clId="{F77F3115-76E1-4E47-AD59-A5DC3BE3293F}" dt="2025-04-15T06:45:24.558" v="9" actId="20577"/>
          <ac:spMkLst>
            <pc:docMk/>
            <pc:sldMk cId="1245411225" sldId="2147482593"/>
            <ac:spMk id="8" creationId="{62081898-997D-FC37-B1FF-96E5459F3E56}"/>
          </ac:spMkLst>
        </pc:spChg>
      </pc:sldChg>
    </pc:docChg>
  </pc:docChgLst>
  <pc:docChgLst>
    <pc:chgData name="福田 敬(FUKUDA Kei)" userId="S::k4.fukuda@soumu.go.jp::e0f2d6b4-23a6-4564-9b7e-fcbc3c35ace9" providerId="AD" clId="Web-{59A30F43-35E1-FFA9-F3A5-1DA7745AA703}"/>
    <pc:docChg chg="modSld">
      <pc:chgData name="福田 敬(FUKUDA Kei)" userId="S::k4.fukuda@soumu.go.jp::e0f2d6b4-23a6-4564-9b7e-fcbc3c35ace9" providerId="AD" clId="Web-{59A30F43-35E1-FFA9-F3A5-1DA7745AA703}" dt="2025-04-15T07:30:15.963" v="2" actId="20577"/>
      <pc:docMkLst>
        <pc:docMk/>
      </pc:docMkLst>
      <pc:sldChg chg="modSp modCm">
        <pc:chgData name="福田 敬(FUKUDA Kei)" userId="S::k4.fukuda@soumu.go.jp::e0f2d6b4-23a6-4564-9b7e-fcbc3c35ace9" providerId="AD" clId="Web-{59A30F43-35E1-FFA9-F3A5-1DA7745AA703}" dt="2025-04-15T07:30:15.963" v="2" actId="20577"/>
        <pc:sldMkLst>
          <pc:docMk/>
          <pc:sldMk cId="3028619751" sldId="2147481295"/>
        </pc:sldMkLst>
        <pc:spChg chg="mod">
          <ac:chgData name="福田 敬(FUKUDA Kei)" userId="S::k4.fukuda@soumu.go.jp::e0f2d6b4-23a6-4564-9b7e-fcbc3c35ace9" providerId="AD" clId="Web-{59A30F43-35E1-FFA9-F3A5-1DA7745AA703}" dt="2025-04-15T07:30:15.963" v="2" actId="20577"/>
          <ac:spMkLst>
            <pc:docMk/>
            <pc:sldMk cId="3028619751" sldId="2147481295"/>
            <ac:spMk id="41" creationId="{530FE5DB-432E-7EEA-575D-B112BC66DF09}"/>
          </ac:spMkLst>
        </pc:spChg>
        <pc:extLst>
          <p:ext xmlns:p="http://schemas.openxmlformats.org/presentationml/2006/main" uri="{D6D511B9-2390-475A-947B-AFAB55BFBCF1}">
            <pc226:cmChg xmlns:pc226="http://schemas.microsoft.com/office/powerpoint/2022/06/main/command" chg="mod">
              <pc226:chgData name="福田 敬(FUKUDA Kei)" userId="S::k4.fukuda@soumu.go.jp::e0f2d6b4-23a6-4564-9b7e-fcbc3c35ace9" providerId="AD" clId="Web-{59A30F43-35E1-FFA9-F3A5-1DA7745AA703}" dt="2025-04-15T07:30:04.494" v="0" actId="20577"/>
              <pc2:cmMkLst xmlns:pc2="http://schemas.microsoft.com/office/powerpoint/2019/9/main/command">
                <pc:docMk/>
                <pc:sldMk cId="3028619751" sldId="2147481295"/>
                <pc2:cmMk id="{444ECDC2-86F4-4C0F-8847-0EAB134E9D33}"/>
              </pc2:cmMkLst>
            </pc226:cmChg>
          </p:ext>
        </pc:extLst>
      </pc:sldChg>
    </pc:docChg>
  </pc:docChgLst>
</pc:chgInfo>
</file>

<file path=ppt/handoutMasters/_rels/handoutMaster1.xml.rels><?xml version="1.0" encoding="UTF-8" standalone="yes"?><Relationships xmlns="http://schemas.openxmlformats.org/package/2006/relationships"><Relationship Id="rId1" Target="../theme/theme1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2949787" cy="498693"/>
          </a:xfrm>
          <a:prstGeom prst="rect">
            <a:avLst/>
          </a:prstGeom>
        </p:spPr>
        <p:txBody>
          <a:bodyPr vert="horz" lIns="92492" tIns="46246" rIns="92492" bIns="46246" rtlCol="0"/>
          <a:lstStyle>
            <a:lvl1pPr algn="l">
              <a:defRPr sz="1200"/>
            </a:lvl1pPr>
          </a:lstStyle>
          <a:p>
            <a:endParaRPr lang="en-US" sz="800"/>
          </a:p>
        </p:txBody>
      </p:sp>
      <p:sp>
        <p:nvSpPr>
          <p:cNvPr id="3" name="Date Placeholder 2"/>
          <p:cNvSpPr>
            <a:spLocks noGrp="1"/>
          </p:cNvSpPr>
          <p:nvPr>
            <p:ph type="dt" sz="quarter" idx="1"/>
          </p:nvPr>
        </p:nvSpPr>
        <p:spPr>
          <a:xfrm>
            <a:off x="3855841" y="3"/>
            <a:ext cx="2949787" cy="498693"/>
          </a:xfrm>
          <a:prstGeom prst="rect">
            <a:avLst/>
          </a:prstGeom>
        </p:spPr>
        <p:txBody>
          <a:bodyPr vert="horz" lIns="92492" tIns="46246" rIns="92492" bIns="46246" rtlCol="0"/>
          <a:lstStyle>
            <a:lvl1pPr algn="r">
              <a:defRPr sz="1200"/>
            </a:lvl1pPr>
          </a:lstStyle>
          <a:p>
            <a:fld id="{57691E93-EF64-46CC-85E2-BBB5BEDB9501}" type="datetimeFigureOut">
              <a:rPr lang="en-US" sz="800"/>
              <a:t>4/17/2025</a:t>
            </a:fld>
            <a:endParaRPr lang="en-US" sz="800"/>
          </a:p>
        </p:txBody>
      </p:sp>
      <p:sp>
        <p:nvSpPr>
          <p:cNvPr id="4" name="Footer Placeholder 3"/>
          <p:cNvSpPr>
            <a:spLocks noGrp="1"/>
          </p:cNvSpPr>
          <p:nvPr>
            <p:ph type="ftr" sz="quarter" idx="2"/>
          </p:nvPr>
        </p:nvSpPr>
        <p:spPr>
          <a:xfrm>
            <a:off x="2" y="9440650"/>
            <a:ext cx="2949787" cy="498692"/>
          </a:xfrm>
          <a:prstGeom prst="rect">
            <a:avLst/>
          </a:prstGeom>
        </p:spPr>
        <p:txBody>
          <a:bodyPr vert="horz" lIns="92492" tIns="46246" rIns="92492" bIns="46246" rtlCol="0" anchor="b"/>
          <a:lstStyle>
            <a:lvl1pPr algn="l">
              <a:defRPr sz="1200"/>
            </a:lvl1pPr>
          </a:lstStyle>
          <a:p>
            <a:endParaRPr lang="en-US" sz="800"/>
          </a:p>
        </p:txBody>
      </p:sp>
      <p:sp>
        <p:nvSpPr>
          <p:cNvPr id="5" name="Slide Number Placeholder 4"/>
          <p:cNvSpPr>
            <a:spLocks noGrp="1"/>
          </p:cNvSpPr>
          <p:nvPr>
            <p:ph type="sldNum" sz="quarter" idx="3"/>
          </p:nvPr>
        </p:nvSpPr>
        <p:spPr>
          <a:xfrm>
            <a:off x="3855841" y="9440650"/>
            <a:ext cx="2949787" cy="498692"/>
          </a:xfrm>
          <a:prstGeom prst="rect">
            <a:avLst/>
          </a:prstGeom>
        </p:spPr>
        <p:txBody>
          <a:bodyPr vert="horz" lIns="92492" tIns="46246" rIns="92492" bIns="46246" rtlCol="0" anchor="b"/>
          <a:lstStyle>
            <a:lvl1pPr algn="r">
              <a:defRPr sz="1200"/>
            </a:lvl1pPr>
          </a:lstStyle>
          <a:p>
            <a:fld id="{3DCECA85-2A7A-423F-89EA-6868CB52DF19}" type="slidenum">
              <a:rPr lang="en-US" sz="800"/>
              <a:t>‹#›</a:t>
            </a:fld>
            <a:endParaRPr lang="en-US" sz="800"/>
          </a:p>
        </p:txBody>
      </p:sp>
    </p:spTree>
    <p:extLst>
      <p:ext uri="{BB962C8B-B14F-4D97-AF65-F5344CB8AC3E}">
        <p14:creationId xmlns:p14="http://schemas.microsoft.com/office/powerpoint/2010/main" val="1709377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1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Rectangle 54"/>
          <p:cNvSpPr/>
          <p:nvPr/>
        </p:nvSpPr>
        <p:spPr>
          <a:xfrm>
            <a:off x="1" y="4746417"/>
            <a:ext cx="6805625" cy="51929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492" tIns="46246" rIns="92492" bIns="46246" rtlCol="0" anchor="ctr"/>
          <a:lstStyle/>
          <a:p>
            <a:pPr algn="ctr"/>
            <a:endParaRPr lang="en-US"/>
          </a:p>
        </p:txBody>
      </p:sp>
      <p:sp>
        <p:nvSpPr>
          <p:cNvPr id="2" name="Header Placeholder 1"/>
          <p:cNvSpPr>
            <a:spLocks noGrp="1"/>
          </p:cNvSpPr>
          <p:nvPr>
            <p:ph type="hdr" sz="quarter"/>
          </p:nvPr>
        </p:nvSpPr>
        <p:spPr>
          <a:xfrm>
            <a:off x="80732" y="3"/>
            <a:ext cx="2869056" cy="498693"/>
          </a:xfrm>
          <a:prstGeom prst="rect">
            <a:avLst/>
          </a:prstGeom>
        </p:spPr>
        <p:txBody>
          <a:bodyPr vert="horz" lIns="92492" tIns="46246" rIns="92492" bIns="46246" rtlCol="0"/>
          <a:lstStyle>
            <a:lvl1pPr>
              <a:defRPr lang="en-US" sz="1400" dirty="0"/>
            </a:lvl1pPr>
          </a:lstStyle>
          <a:p>
            <a:endParaRPr lang="en-US"/>
          </a:p>
        </p:txBody>
      </p:sp>
      <p:sp>
        <p:nvSpPr>
          <p:cNvPr id="3" name="Date Placeholder 2"/>
          <p:cNvSpPr>
            <a:spLocks noGrp="1"/>
          </p:cNvSpPr>
          <p:nvPr>
            <p:ph type="dt" idx="1"/>
          </p:nvPr>
        </p:nvSpPr>
        <p:spPr>
          <a:xfrm>
            <a:off x="3855840" y="153"/>
            <a:ext cx="2870629" cy="498693"/>
          </a:xfrm>
          <a:prstGeom prst="rect">
            <a:avLst/>
          </a:prstGeom>
        </p:spPr>
        <p:txBody>
          <a:bodyPr vert="horz" lIns="91440" tIns="45720" rIns="91440" bIns="45720" rtlCol="0"/>
          <a:lstStyle>
            <a:lvl1pPr>
              <a:defRPr lang="en-US" sz="1200" smtClean="0"/>
            </a:lvl1pPr>
          </a:lstStyle>
          <a:p>
            <a:pPr algn="r"/>
            <a:fld id="{3AD9BDA7-98EF-4344-B91C-30A07E8A84B0}" type="datetimeFigureOut">
              <a:rPr lang="en-US" smtClean="0"/>
              <a:pPr algn="r"/>
              <a:t>4/17/2025</a:t>
            </a:fld>
            <a:endParaRPr lang="en-US"/>
          </a:p>
        </p:txBody>
      </p:sp>
      <p:sp>
        <p:nvSpPr>
          <p:cNvPr id="13" name="Footer Placeholder 5"/>
          <p:cNvSpPr>
            <a:spLocks noGrp="1"/>
          </p:cNvSpPr>
          <p:nvPr>
            <p:ph type="ftr" sz="quarter" idx="4"/>
          </p:nvPr>
        </p:nvSpPr>
        <p:spPr>
          <a:xfrm>
            <a:off x="80732" y="9409899"/>
            <a:ext cx="2869056" cy="498692"/>
          </a:xfrm>
          <a:prstGeom prst="rect">
            <a:avLst/>
          </a:prstGeom>
        </p:spPr>
        <p:txBody>
          <a:bodyPr vert="horz" lIns="92492" tIns="46246" rIns="92492" bIns="46246" rtlCol="0" anchor="b"/>
          <a:lstStyle>
            <a:lvl1pPr algn="l">
              <a:defRPr sz="1400"/>
            </a:lvl1pPr>
          </a:lstStyle>
          <a:p>
            <a:endParaRPr lang="en-US"/>
          </a:p>
        </p:txBody>
      </p:sp>
      <p:sp>
        <p:nvSpPr>
          <p:cNvPr id="14" name="Slide Number Placeholder 6"/>
          <p:cNvSpPr>
            <a:spLocks noGrp="1"/>
          </p:cNvSpPr>
          <p:nvPr>
            <p:ph type="sldNum" sz="quarter" idx="5"/>
          </p:nvPr>
        </p:nvSpPr>
        <p:spPr>
          <a:xfrm>
            <a:off x="3855841" y="9409899"/>
            <a:ext cx="2859930" cy="498692"/>
          </a:xfrm>
          <a:prstGeom prst="rect">
            <a:avLst/>
          </a:prstGeom>
        </p:spPr>
        <p:txBody>
          <a:bodyPr vert="horz" lIns="92492" tIns="46246" rIns="92492" bIns="46246" rtlCol="0" anchor="b"/>
          <a:lstStyle>
            <a:lvl1pPr algn="r">
              <a:defRPr sz="1400"/>
            </a:lvl1pPr>
          </a:lstStyle>
          <a:p>
            <a:r>
              <a:rPr lang="en-US"/>
              <a:t>Notes view: </a:t>
            </a:r>
            <a:fld id="{128CEAFE-FA94-43E5-B0FF-D47E1CCDD1B4}" type="slidenum">
              <a:rPr lang="en-US" smtClean="0"/>
              <a:pPr/>
              <a:t>‹#›</a:t>
            </a:fld>
            <a:endParaRPr lang="en-US"/>
          </a:p>
        </p:txBody>
      </p:sp>
      <p:sp>
        <p:nvSpPr>
          <p:cNvPr id="15" name="Notes Placeholder 4"/>
          <p:cNvSpPr>
            <a:spLocks noGrp="1"/>
          </p:cNvSpPr>
          <p:nvPr>
            <p:ph type="body" sz="quarter" idx="3"/>
          </p:nvPr>
        </p:nvSpPr>
        <p:spPr>
          <a:xfrm>
            <a:off x="254184" y="5073642"/>
            <a:ext cx="6281581" cy="4055926"/>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Image Placeholder 4"/>
          <p:cNvSpPr>
            <a:spLocks noGrp="1" noRot="1" noChangeAspect="1"/>
          </p:cNvSpPr>
          <p:nvPr>
            <p:ph type="sldImg" idx="2"/>
          </p:nvPr>
        </p:nvSpPr>
        <p:spPr>
          <a:xfrm>
            <a:off x="520700" y="619125"/>
            <a:ext cx="5764213" cy="3992563"/>
          </a:xfrm>
          <a:prstGeom prst="rect">
            <a:avLst/>
          </a:prstGeom>
          <a:noFill/>
          <a:ln w="9525">
            <a:solidFill>
              <a:schemeClr val="bg2"/>
            </a:solidFill>
          </a:ln>
        </p:spPr>
        <p:txBody>
          <a:bodyPr vert="horz" lIns="92492" tIns="46246" rIns="92492" bIns="46246" rtlCol="0" anchor="ctr"/>
          <a:lstStyle/>
          <a:p>
            <a:pPr lvl="0"/>
            <a:endParaRPr lang="en-US"/>
          </a:p>
        </p:txBody>
      </p:sp>
    </p:spTree>
    <p:extLst>
      <p:ext uri="{BB962C8B-B14F-4D97-AF65-F5344CB8AC3E}">
        <p14:creationId xmlns:p14="http://schemas.microsoft.com/office/powerpoint/2010/main" val="4173362221"/>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600"/>
      </a:spcAft>
      <a:buFont typeface="Arial" panose="020B0604020202020204" pitchFamily="34" charset="0"/>
      <a:buChar char="​"/>
      <a:defRPr lang="en-US" sz="1200" kern="1200">
        <a:solidFill>
          <a:schemeClr val="tx1"/>
        </a:solidFill>
        <a:latin typeface="+mn-lt"/>
        <a:ea typeface="+mn-ea"/>
        <a:cs typeface="+mn-cs"/>
      </a:defRPr>
    </a:lvl1pPr>
    <a:lvl2pPr marL="114300" indent="-11430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2pPr>
    <a:lvl3pPr marL="228600" indent="-114300" algn="l" defTabSz="914400" rtl="0" eaLnBrk="1" latinLnBrk="0" hangingPunct="1">
      <a:spcAft>
        <a:spcPts val="600"/>
      </a:spcAft>
      <a:buClr>
        <a:schemeClr val="tx2"/>
      </a:buClr>
      <a:buFont typeface="Arial" panose="020B0604020202020204" pitchFamily="34" charset="0"/>
      <a:buChar char="•"/>
      <a:defRPr sz="1200" kern="1200">
        <a:solidFill>
          <a:schemeClr val="tx1"/>
        </a:solidFill>
        <a:latin typeface="+mn-lt"/>
        <a:ea typeface="+mn-ea"/>
        <a:cs typeface="+mn-cs"/>
      </a:defRPr>
    </a:lvl3pPr>
    <a:lvl4pPr marL="514350" indent="-114300" algn="l" defTabSz="914400" rtl="0" eaLnBrk="1" latinLnBrk="0" hangingPunct="1">
      <a:spcAft>
        <a:spcPts val="600"/>
      </a:spcAft>
      <a:buFont typeface="Arial" panose="020B0604020202020204" pitchFamily="34" charset="0"/>
      <a:buChar char="•"/>
      <a:defRPr sz="1000" kern="1200">
        <a:solidFill>
          <a:schemeClr val="tx1"/>
        </a:solidFill>
        <a:latin typeface="+mn-lt"/>
        <a:ea typeface="+mn-ea"/>
        <a:cs typeface="+mn-cs"/>
      </a:defRPr>
    </a:lvl4pPr>
    <a:lvl5pPr marL="685800" indent="-114300" algn="l" defTabSz="914400" rtl="0" eaLnBrk="1" latinLnBrk="0" hangingPunct="1">
      <a:spcAft>
        <a:spcPts val="600"/>
      </a:spcAft>
      <a:buClr>
        <a:schemeClr val="tx2"/>
      </a:buClr>
      <a:buFont typeface="Arial" panose="020B0604020202020204" pitchFamily="34" charset="0"/>
      <a:buChar char="•"/>
      <a:defRPr sz="1000" i="1"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32" userDrawn="1">
          <p15:clr>
            <a:srgbClr val="F26B43"/>
          </p15:clr>
        </p15:guide>
        <p15:guide id="2" pos="2144" userDrawn="1">
          <p15:clr>
            <a:srgbClr val="F26B43"/>
          </p15:clr>
        </p15:guide>
      </p15:sldGuideLst>
    </p:ext>
  </p:extLst>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E08B7-FB74-A777-1C8B-7FA4FFFCA4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A6313B-53FB-9392-7DA2-9C8394919A24}"/>
              </a:ext>
            </a:extLst>
          </p:cNvPr>
          <p:cNvSpPr>
            <a:spLocks noGrp="1" noRot="1" noChangeAspect="1"/>
          </p:cNvSpPr>
          <p:nvPr>
            <p:ph type="sldImg"/>
          </p:nvPr>
        </p:nvSpPr>
        <p:spPr>
          <a:xfrm>
            <a:off x="211138" y="665163"/>
            <a:ext cx="6229350" cy="4313237"/>
          </a:xfrm>
        </p:spPr>
      </p:sp>
      <p:sp>
        <p:nvSpPr>
          <p:cNvPr id="3" name="Notes Placeholder 2">
            <a:extLst>
              <a:ext uri="{FF2B5EF4-FFF2-40B4-BE49-F238E27FC236}">
                <a16:creationId xmlns:a16="http://schemas.microsoft.com/office/drawing/2014/main" id="{1835DBF7-E2AC-EE67-1661-1E96810B009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170496E-B131-5E2F-B81D-0873A26BDD5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E6F73"/>
                </a:solidFill>
                <a:effectLst/>
                <a:uLnTx/>
                <a:uFillTx/>
                <a:latin typeface="Trebuchet MS"/>
                <a:ea typeface="+mn-ea"/>
                <a:cs typeface="+mn-cs"/>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en-US" sz="1400" b="0" i="0" u="none" strike="noStrike" kern="1200" cap="none" spc="0" normalizeH="0" baseline="0" noProof="0">
              <a:ln>
                <a:noFill/>
              </a:ln>
              <a:solidFill>
                <a:srgbClr val="6E6F73"/>
              </a:solidFill>
              <a:effectLst/>
              <a:uLnTx/>
              <a:uFillTx/>
              <a:latin typeface="Trebuchet MS"/>
              <a:ea typeface="+mn-ea"/>
              <a:cs typeface="+mn-cs"/>
            </a:endParaRPr>
          </a:p>
        </p:txBody>
      </p:sp>
      <p:sp>
        <p:nvSpPr>
          <p:cNvPr id="5" name="ヘッダー プレースホルダー 4">
            <a:extLst>
              <a:ext uri="{FF2B5EF4-FFF2-40B4-BE49-F238E27FC236}">
                <a16:creationId xmlns:a16="http://schemas.microsoft.com/office/drawing/2014/main" id="{271763D1-0B39-616D-5BA9-7B860C2B3723}"/>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a:ln>
                  <a:noFill/>
                </a:ln>
                <a:solidFill>
                  <a:srgbClr val="6E6F73"/>
                </a:solidFill>
                <a:effectLst/>
                <a:uLnTx/>
                <a:uFillTx/>
                <a:latin typeface="Trebuchet MS"/>
                <a:ea typeface="+mn-ea"/>
                <a:cs typeface="+mn-cs"/>
              </a:rPr>
              <a:t>No.X </a:t>
            </a:r>
            <a:r>
              <a:rPr kumimoji="0" lang="ja-JP" altLang="en-US" sz="1400" b="0" i="0" u="none" strike="noStrike" kern="1200" cap="none" spc="0" normalizeH="0" baseline="0" noProof="0">
                <a:ln>
                  <a:noFill/>
                </a:ln>
                <a:solidFill>
                  <a:srgbClr val="6E6F73"/>
                </a:solidFill>
                <a:effectLst/>
                <a:uLnTx/>
                <a:uFillTx/>
                <a:latin typeface="Trebuchet MS"/>
                <a:ea typeface="+mn-ea"/>
                <a:cs typeface="+mn-cs"/>
              </a:rPr>
              <a:t>実証件名を記載</a:t>
            </a:r>
            <a:endParaRPr kumimoji="0" lang="en-US" sz="1400" b="0" i="0" u="none" strike="noStrike" kern="1200" cap="none" spc="0" normalizeH="0" baseline="0" noProof="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3844441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7FFA0-B38E-AF78-62DA-13C9E91134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5B1494-9401-4FF7-8969-474F9AAA97AB}"/>
              </a:ext>
            </a:extLst>
          </p:cNvPr>
          <p:cNvSpPr>
            <a:spLocks noGrp="1" noRot="1" noChangeAspect="1"/>
          </p:cNvSpPr>
          <p:nvPr>
            <p:ph type="sldImg"/>
          </p:nvPr>
        </p:nvSpPr>
        <p:spPr>
          <a:xfrm>
            <a:off x="503238" y="619125"/>
            <a:ext cx="5784850" cy="4006850"/>
          </a:xfrm>
        </p:spPr>
      </p:sp>
      <p:sp>
        <p:nvSpPr>
          <p:cNvPr id="3" name="Notes Placeholder 2">
            <a:extLst>
              <a:ext uri="{FF2B5EF4-FFF2-40B4-BE49-F238E27FC236}">
                <a16:creationId xmlns:a16="http://schemas.microsoft.com/office/drawing/2014/main" id="{7E812A2F-8559-947F-C8AF-D894DB63381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2D095A3-E360-6BAF-63CF-C4B157CF2B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E6F73"/>
                </a:solidFill>
                <a:effectLst/>
                <a:uLnTx/>
                <a:uFillTx/>
                <a:latin typeface="Trebuchet MS"/>
                <a:ea typeface="+mn-ea"/>
                <a:cs typeface="+mn-cs"/>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400" b="0" i="0" u="none" strike="noStrike" kern="1200" cap="none" spc="0" normalizeH="0" baseline="0" noProof="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2267173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084C3-27DD-FB4D-AD24-8FA8184DA5F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3EFA461-D8E7-806A-D2B0-5679E3FB7272}"/>
              </a:ext>
            </a:extLst>
          </p:cNvPr>
          <p:cNvSpPr>
            <a:spLocks noGrp="1" noRot="1" noChangeAspect="1"/>
          </p:cNvSpPr>
          <p:nvPr>
            <p:ph type="sldImg"/>
          </p:nvPr>
        </p:nvSpPr>
        <p:spPr>
          <a:xfrm>
            <a:off x="211138" y="665163"/>
            <a:ext cx="6227762" cy="4313237"/>
          </a:xfrm>
        </p:spPr>
      </p:sp>
      <p:sp>
        <p:nvSpPr>
          <p:cNvPr id="3" name="ノート プレースホルダー 2">
            <a:extLst>
              <a:ext uri="{FF2B5EF4-FFF2-40B4-BE49-F238E27FC236}">
                <a16:creationId xmlns:a16="http://schemas.microsoft.com/office/drawing/2014/main" id="{AB1CBBB3-B88B-3E8E-51B2-FAFB54BA5A4E}"/>
              </a:ext>
            </a:extLst>
          </p:cNvPr>
          <p:cNvSpPr>
            <a:spLocks noGrp="1"/>
          </p:cNvSpPr>
          <p:nvPr>
            <p:ph type="body" idx="1"/>
          </p:nvPr>
        </p:nvSpPr>
        <p:spPr/>
        <p:txBody>
          <a:bodyPr/>
          <a:lstStyle/>
          <a:p>
            <a:endParaRPr kumimoji="1" lang="en-US"/>
          </a:p>
        </p:txBody>
      </p:sp>
      <p:sp>
        <p:nvSpPr>
          <p:cNvPr id="4" name="スライド番号プレースホルダー 3">
            <a:extLst>
              <a:ext uri="{FF2B5EF4-FFF2-40B4-BE49-F238E27FC236}">
                <a16:creationId xmlns:a16="http://schemas.microsoft.com/office/drawing/2014/main" id="{613BDE9F-1A4B-878F-4DC7-6FDD320912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E6F73"/>
                </a:solidFill>
                <a:effectLst/>
                <a:uLnTx/>
                <a:uFillTx/>
                <a:latin typeface="Trebuchet MS"/>
                <a:ea typeface="+mn-ea"/>
                <a:cs typeface="+mn-cs"/>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231248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0700" y="619125"/>
            <a:ext cx="5764213" cy="3992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6</a:t>
            </a:fld>
            <a:endParaRPr lang="en-US"/>
          </a:p>
        </p:txBody>
      </p:sp>
    </p:spTree>
    <p:extLst>
      <p:ext uri="{BB962C8B-B14F-4D97-AF65-F5344CB8AC3E}">
        <p14:creationId xmlns:p14="http://schemas.microsoft.com/office/powerpoint/2010/main" val="3323013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58D44-6481-87FA-C3CB-3A73C220FF1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F49384C-EFF5-4860-B721-6CA33426E2A7}"/>
              </a:ext>
            </a:extLst>
          </p:cNvPr>
          <p:cNvSpPr>
            <a:spLocks noGrp="1" noRot="1" noChangeAspect="1"/>
          </p:cNvSpPr>
          <p:nvPr>
            <p:ph type="sldImg"/>
          </p:nvPr>
        </p:nvSpPr>
        <p:spPr>
          <a:xfrm>
            <a:off x="211138" y="665163"/>
            <a:ext cx="6227762" cy="4313237"/>
          </a:xfrm>
        </p:spPr>
      </p:sp>
      <p:sp>
        <p:nvSpPr>
          <p:cNvPr id="3" name="ノート プレースホルダー 2">
            <a:extLst>
              <a:ext uri="{FF2B5EF4-FFF2-40B4-BE49-F238E27FC236}">
                <a16:creationId xmlns:a16="http://schemas.microsoft.com/office/drawing/2014/main" id="{F2608B66-0085-9F20-538A-67A071B4467C}"/>
              </a:ext>
            </a:extLst>
          </p:cNvPr>
          <p:cNvSpPr>
            <a:spLocks noGrp="1"/>
          </p:cNvSpPr>
          <p:nvPr>
            <p:ph type="body" idx="1"/>
          </p:nvPr>
        </p:nvSpPr>
        <p:spPr/>
        <p:txBody>
          <a:bodyPr/>
          <a:lstStyle/>
          <a:p>
            <a:endParaRPr kumimoji="1" lang="en-US"/>
          </a:p>
        </p:txBody>
      </p:sp>
      <p:sp>
        <p:nvSpPr>
          <p:cNvPr id="4" name="スライド番号プレースホルダー 3">
            <a:extLst>
              <a:ext uri="{FF2B5EF4-FFF2-40B4-BE49-F238E27FC236}">
                <a16:creationId xmlns:a16="http://schemas.microsoft.com/office/drawing/2014/main" id="{E7F0BC6B-3C47-E850-EB89-E828E88102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E6F73"/>
                </a:solidFill>
                <a:effectLst/>
                <a:uLnTx/>
                <a:uFillTx/>
                <a:latin typeface="Trebuchet MS"/>
                <a:ea typeface="+mn-ea"/>
                <a:cs typeface="+mn-cs"/>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370776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41E7E-DECA-6505-0057-62801D54761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CE3F39C-B54B-EE6F-9210-C4F627A58DB7}"/>
              </a:ext>
            </a:extLst>
          </p:cNvPr>
          <p:cNvSpPr>
            <a:spLocks noGrp="1" noRot="1" noChangeAspect="1"/>
          </p:cNvSpPr>
          <p:nvPr>
            <p:ph type="sldImg"/>
          </p:nvPr>
        </p:nvSpPr>
        <p:spPr>
          <a:xfrm>
            <a:off x="520700" y="619125"/>
            <a:ext cx="5764213" cy="3992563"/>
          </a:xfrm>
        </p:spPr>
      </p:sp>
      <p:sp>
        <p:nvSpPr>
          <p:cNvPr id="3" name="ノート プレースホルダー 2">
            <a:extLst>
              <a:ext uri="{FF2B5EF4-FFF2-40B4-BE49-F238E27FC236}">
                <a16:creationId xmlns:a16="http://schemas.microsoft.com/office/drawing/2014/main" id="{9829F8E8-DD9E-0ED8-01AE-930B99CC2E24}"/>
              </a:ext>
            </a:extLst>
          </p:cNvPr>
          <p:cNvSpPr>
            <a:spLocks noGrp="1"/>
          </p:cNvSpPr>
          <p:nvPr>
            <p:ph type="body" idx="1"/>
          </p:nvPr>
        </p:nvSpPr>
        <p:spPr/>
        <p:txBody>
          <a:bodyPr/>
          <a:lstStyle/>
          <a:p>
            <a:endParaRPr kumimoji="1" lang="en-US"/>
          </a:p>
        </p:txBody>
      </p:sp>
      <p:sp>
        <p:nvSpPr>
          <p:cNvPr id="4" name="スライド番号プレースホルダー 3">
            <a:extLst>
              <a:ext uri="{FF2B5EF4-FFF2-40B4-BE49-F238E27FC236}">
                <a16:creationId xmlns:a16="http://schemas.microsoft.com/office/drawing/2014/main" id="{0751228A-EF34-73D8-0641-1DF75445884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E6F73"/>
                </a:solidFill>
                <a:effectLst/>
                <a:uLnTx/>
                <a:uFillTx/>
                <a:latin typeface="Trebuchet MS"/>
                <a:ea typeface="+mn-ea"/>
                <a:cs typeface="+mn-cs"/>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2080148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AE6D3-6622-2D63-2996-321D893A02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383522-1971-116A-F1B4-287E967CBA9C}"/>
              </a:ext>
            </a:extLst>
          </p:cNvPr>
          <p:cNvSpPr>
            <a:spLocks noGrp="1" noRot="1" noChangeAspect="1"/>
          </p:cNvSpPr>
          <p:nvPr>
            <p:ph type="sldImg"/>
          </p:nvPr>
        </p:nvSpPr>
        <p:spPr>
          <a:xfrm>
            <a:off x="520700" y="619125"/>
            <a:ext cx="5764213" cy="3992563"/>
          </a:xfrm>
        </p:spPr>
      </p:sp>
      <p:sp>
        <p:nvSpPr>
          <p:cNvPr id="3" name="Notes Placeholder 2">
            <a:extLst>
              <a:ext uri="{FF2B5EF4-FFF2-40B4-BE49-F238E27FC236}">
                <a16:creationId xmlns:a16="http://schemas.microsoft.com/office/drawing/2014/main" id="{F050A05D-0364-776D-56FF-26BC2A8D1B8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11E1B69-2EAC-6942-2274-B4EDF4AA3F0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E6F73"/>
                </a:solidFill>
                <a:effectLst/>
                <a:uLnTx/>
                <a:uFillTx/>
                <a:latin typeface="Trebuchet MS"/>
                <a:ea typeface="+mn-ea"/>
                <a:cs typeface="+mn-cs"/>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3378397142"/>
      </p:ext>
    </p:extLst>
  </p:cSld>
  <p:clrMapOvr>
    <a:masterClrMapping/>
  </p:clrMapOvr>
</p:notes>
</file>

<file path=ppt/slideLayouts/_rels/slideLayout1.xml.rels><?xml version="1.0" encoding="UTF-8" standalone="yes"?><Relationships xmlns="http://schemas.openxmlformats.org/package/2006/relationships"><Relationship Id="rId1" Target="../tags/tag3.xml" Type="http://schemas.openxmlformats.org/officeDocument/2006/relationships/tags"/><Relationship Id="rId2" Target="../tags/tag4.xml" Type="http://schemas.openxmlformats.org/officeDocument/2006/relationships/tags"/><Relationship Id="rId3" Target="../tags/tag5.xml" Type="http://schemas.openxmlformats.org/officeDocument/2006/relationships/tags"/><Relationship Id="rId4" Target="../tags/tag6.xml" Type="http://schemas.openxmlformats.org/officeDocument/2006/relationships/tags"/><Relationship Id="rId5" Target="../slideMasters/slideMaster1.xml" Type="http://schemas.openxmlformats.org/officeDocument/2006/relationships/slideMaster"/><Relationship Id="rId6" Target="../embeddings/oleObject2.bin" Type="http://schemas.openxmlformats.org/officeDocument/2006/relationships/oleObject"/><Relationship Id="rId7" Target="../media/image2.emf" Type="http://schemas.openxmlformats.org/officeDocument/2006/relationships/image"/><Relationship Id="rId8" Target="../media/image3.png" Type="http://schemas.openxmlformats.org/officeDocument/2006/relationships/image"/><Relationship Id="rId9" Target="../media/image4.jpeg" Type="http://schemas.openxmlformats.org/officeDocument/2006/relationships/image"/></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s>
</file>

<file path=ppt/slideLayouts/_rels/slideLayout100.xml.rels><?xml version="1.0" encoding="UTF-8" standalone="yes"?><Relationships xmlns="http://schemas.openxmlformats.org/package/2006/relationships"><Relationship Id="rId1" Target="../tags/tag53.xml" Type="http://schemas.openxmlformats.org/officeDocument/2006/relationships/tags"/><Relationship Id="rId2" Target="../tags/tag54.xml" Type="http://schemas.openxmlformats.org/officeDocument/2006/relationships/tags"/><Relationship Id="rId3" Target="../tags/tag55.xml" Type="http://schemas.openxmlformats.org/officeDocument/2006/relationships/tags"/><Relationship Id="rId4" Target="../tags/tag56.xml" Type="http://schemas.openxmlformats.org/officeDocument/2006/relationships/tags"/><Relationship Id="rId5" Target="../slideMasters/slideMaster5.xml" Type="http://schemas.openxmlformats.org/officeDocument/2006/relationships/slideMaster"/><Relationship Id="rId6" Target="../embeddings/oleObject5.bin" Type="http://schemas.openxmlformats.org/officeDocument/2006/relationships/oleObject"/><Relationship Id="rId7" Target="../media/image2.emf" Type="http://schemas.openxmlformats.org/officeDocument/2006/relationships/image"/><Relationship Id="rId8" Target="../media/image3.png" Type="http://schemas.openxmlformats.org/officeDocument/2006/relationships/image"/><Relationship Id="rId9" Target="../media/image4.jpeg" Type="http://schemas.openxmlformats.org/officeDocument/2006/relationships/image"/></Relationships>
</file>

<file path=ppt/slideLayouts/_rels/slideLayout101.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102.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103.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104.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10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106.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3.png" Type="http://schemas.openxmlformats.org/officeDocument/2006/relationships/image"/></Relationships>
</file>

<file path=ppt/slideLayouts/_rels/slideLayout107.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3.png" Type="http://schemas.openxmlformats.org/officeDocument/2006/relationships/image"/></Relationships>
</file>

<file path=ppt/slideLayouts/_rels/slideLayout108.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3.png" Type="http://schemas.openxmlformats.org/officeDocument/2006/relationships/image"/></Relationships>
</file>

<file path=ppt/slideLayouts/_rels/slideLayout109.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3.png" Type="http://schemas.openxmlformats.org/officeDocument/2006/relationships/image"/></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s>
</file>

<file path=ppt/slideLayouts/_rels/slideLayout110.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3.png" Type="http://schemas.openxmlformats.org/officeDocument/2006/relationships/image"/></Relationships>
</file>

<file path=ppt/slideLayouts/_rels/slideLayout111.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3.png" Type="http://schemas.openxmlformats.org/officeDocument/2006/relationships/image"/></Relationships>
</file>

<file path=ppt/slideLayouts/_rels/slideLayout112.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6.png" Type="http://schemas.openxmlformats.org/officeDocument/2006/relationships/image"/></Relationships>
</file>

<file path=ppt/slideLayouts/_rels/slideLayout113.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7.png" Type="http://schemas.openxmlformats.org/officeDocument/2006/relationships/image"/></Relationships>
</file>

<file path=ppt/slideLayouts/_rels/slideLayout114.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8.png" Type="http://schemas.openxmlformats.org/officeDocument/2006/relationships/image"/></Relationships>
</file>

<file path=ppt/slideLayouts/_rels/slideLayout115.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7.png" Type="http://schemas.openxmlformats.org/officeDocument/2006/relationships/image"/></Relationships>
</file>

<file path=ppt/slideLayouts/_rels/slideLayout116.xml.rels><?xml version="1.0" encoding="UTF-8" standalone="yes"?><Relationships xmlns="http://schemas.openxmlformats.org/package/2006/relationships"><Relationship Id="rId1" Target="../tags/tag57.xml" Type="http://schemas.openxmlformats.org/officeDocument/2006/relationships/tags"/><Relationship Id="rId2" Target="../slideMasters/slideMaster5.xml" Type="http://schemas.openxmlformats.org/officeDocument/2006/relationships/slideMaster"/><Relationship Id="rId3" Target="../embeddings/oleObject6.bin" Type="http://schemas.openxmlformats.org/officeDocument/2006/relationships/oleObject"/><Relationship Id="rId4" Target="../media/image1.emf" Type="http://schemas.openxmlformats.org/officeDocument/2006/relationships/image"/><Relationship Id="rId5" Target="../media/image6.png" Type="http://schemas.openxmlformats.org/officeDocument/2006/relationships/image"/></Relationships>
</file>

<file path=ppt/slideLayouts/_rels/slideLayout117.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7.png" Type="http://schemas.openxmlformats.org/officeDocument/2006/relationships/image"/></Relationships>
</file>

<file path=ppt/slideLayouts/_rels/slideLayout118.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6.png" Type="http://schemas.openxmlformats.org/officeDocument/2006/relationships/image"/></Relationships>
</file>

<file path=ppt/slideLayouts/_rels/slideLayout119.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7.png" Type="http://schemas.openxmlformats.org/officeDocument/2006/relationships/image"/></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6.png" Type="http://schemas.openxmlformats.org/officeDocument/2006/relationships/image"/></Relationships>
</file>

<file path=ppt/slideLayouts/_rels/slideLayout120.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121.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122.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3.png" Type="http://schemas.openxmlformats.org/officeDocument/2006/relationships/image"/></Relationships>
</file>

<file path=ppt/slideLayouts/_rels/slideLayout123.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124.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6.png" Type="http://schemas.openxmlformats.org/officeDocument/2006/relationships/image"/></Relationships>
</file>

<file path=ppt/slideLayouts/_rels/slideLayout12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12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127.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128.xml.rels><?xml version="1.0" encoding="UTF-8" standalone="yes"?><Relationships xmlns="http://schemas.openxmlformats.org/package/2006/relationships"><Relationship Id="rId1" Target="../tags/tag58.xml" Type="http://schemas.openxmlformats.org/officeDocument/2006/relationships/tags"/><Relationship Id="rId2" Target="../tags/tag59.xml" Type="http://schemas.openxmlformats.org/officeDocument/2006/relationships/tags"/><Relationship Id="rId3" Target="../slideMasters/slideMaster5.xml" Type="http://schemas.openxmlformats.org/officeDocument/2006/relationships/slideMaster"/><Relationship Id="rId4" Target="../media/image4.jpeg" Type="http://schemas.openxmlformats.org/officeDocument/2006/relationships/image"/></Relationships>
</file>

<file path=ppt/slideLayouts/_rels/slideLayout129.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7.png" Type="http://schemas.openxmlformats.org/officeDocument/2006/relationships/image"/></Relationships>
</file>

<file path=ppt/slideLayouts/_rels/slideLayout130.xml.rels><?xml version="1.0" encoding="UTF-8" standalone="yes"?><Relationships xmlns="http://schemas.openxmlformats.org/package/2006/relationships"><Relationship Id="rId1" Target="../tags/tag60.xml" Type="http://schemas.openxmlformats.org/officeDocument/2006/relationships/tags"/><Relationship Id="rId2" Target="../tags/tag61.xml" Type="http://schemas.openxmlformats.org/officeDocument/2006/relationships/tags"/><Relationship Id="rId3" Target="../tags/tag62.xml" Type="http://schemas.openxmlformats.org/officeDocument/2006/relationships/tags"/><Relationship Id="rId4" Target="../tags/tag63.xml" Type="http://schemas.openxmlformats.org/officeDocument/2006/relationships/tags"/><Relationship Id="rId5" Target="../slideMasters/slideMaster5.xml" Type="http://schemas.openxmlformats.org/officeDocument/2006/relationships/slideMaster"/><Relationship Id="rId6" Target="../embeddings/oleObject7.bin" Type="http://schemas.openxmlformats.org/officeDocument/2006/relationships/oleObject"/><Relationship Id="rId7" Target="../media/image1.emf" Type="http://schemas.openxmlformats.org/officeDocument/2006/relationships/image"/></Relationships>
</file>

<file path=ppt/slideLayouts/_rels/slideLayout131.xml.rels><?xml version="1.0" encoding="UTF-8" standalone="yes"?><Relationships xmlns="http://schemas.openxmlformats.org/package/2006/relationships"><Relationship Id="rId1" Target="../tags/tag64.xml" Type="http://schemas.openxmlformats.org/officeDocument/2006/relationships/tags"/><Relationship Id="rId2" Target="../tags/tag65.xml" Type="http://schemas.openxmlformats.org/officeDocument/2006/relationships/tags"/><Relationship Id="rId3" Target="../tags/tag66.xml" Type="http://schemas.openxmlformats.org/officeDocument/2006/relationships/tags"/><Relationship Id="rId4" Target="../slideMasters/slideMaster5.xml" Type="http://schemas.openxmlformats.org/officeDocument/2006/relationships/slideMaster"/><Relationship Id="rId5" Target="../embeddings/oleObject8.bin" Type="http://schemas.openxmlformats.org/officeDocument/2006/relationships/oleObject"/><Relationship Id="rId6" Target="../media/image1.emf" Type="http://schemas.openxmlformats.org/officeDocument/2006/relationships/image"/></Relationships>
</file>

<file path=ppt/slideLayouts/_rels/slideLayout132.xml.rels><?xml version="1.0" encoding="UTF-8" standalone="yes"?><Relationships xmlns="http://schemas.openxmlformats.org/package/2006/relationships"><Relationship Id="rId1" Target="../tags/tag67.xml" Type="http://schemas.openxmlformats.org/officeDocument/2006/relationships/tags"/><Relationship Id="rId2" Target="../tags/tag68.xml" Type="http://schemas.openxmlformats.org/officeDocument/2006/relationships/tags"/><Relationship Id="rId3" Target="../tags/tag69.xml" Type="http://schemas.openxmlformats.org/officeDocument/2006/relationships/tags"/><Relationship Id="rId4" Target="../slideMasters/slideMaster5.xml" Type="http://schemas.openxmlformats.org/officeDocument/2006/relationships/slideMaster"/><Relationship Id="rId5" Target="../embeddings/oleObject9.bin" Type="http://schemas.openxmlformats.org/officeDocument/2006/relationships/oleObject"/><Relationship Id="rId6" Target="../media/image1.emf" Type="http://schemas.openxmlformats.org/officeDocument/2006/relationships/image"/></Relationships>
</file>

<file path=ppt/slideLayouts/_rels/slideLayout133.xml.rels><?xml version="1.0" encoding="UTF-8" standalone="yes"?><Relationships xmlns="http://schemas.openxmlformats.org/package/2006/relationships"><Relationship Id="rId1" Target="../tags/tag70.xml" Type="http://schemas.openxmlformats.org/officeDocument/2006/relationships/tags"/><Relationship Id="rId2" Target="../slideMasters/slideMaster5.xml" Type="http://schemas.openxmlformats.org/officeDocument/2006/relationships/slideMaster"/><Relationship Id="rId3" Target="../embeddings/oleObject10.bin" Type="http://schemas.openxmlformats.org/officeDocument/2006/relationships/oleObject"/><Relationship Id="rId4" Target="../media/image1.emf" Type="http://schemas.openxmlformats.org/officeDocument/2006/relationships/image"/><Relationship Id="rId5" Target="../media/image3.png" Type="http://schemas.openxmlformats.org/officeDocument/2006/relationships/image"/></Relationships>
</file>

<file path=ppt/slideLayouts/_rels/slideLayout134.xml.rels><?xml version="1.0" encoding="UTF-8" standalone="yes"?><Relationships xmlns="http://schemas.openxmlformats.org/package/2006/relationships"><Relationship Id="rId1" Target="../tags/tag71.xml" Type="http://schemas.openxmlformats.org/officeDocument/2006/relationships/tags"/><Relationship Id="rId2" Target="../tags/tag72.xml" Type="http://schemas.openxmlformats.org/officeDocument/2006/relationships/tags"/><Relationship Id="rId3" Target="../tags/tag73.xml" Type="http://schemas.openxmlformats.org/officeDocument/2006/relationships/tags"/><Relationship Id="rId4" Target="../tags/tag74.xml" Type="http://schemas.openxmlformats.org/officeDocument/2006/relationships/tags"/><Relationship Id="rId5" Target="../slideMasters/slideMaster5.xml" Type="http://schemas.openxmlformats.org/officeDocument/2006/relationships/slideMaster"/><Relationship Id="rId6" Target="../embeddings/oleObject11.bin" Type="http://schemas.openxmlformats.org/officeDocument/2006/relationships/oleObject"/><Relationship Id="rId7" Target="../media/image1.emf" Type="http://schemas.openxmlformats.org/officeDocument/2006/relationships/image"/></Relationships>
</file>

<file path=ppt/slideLayouts/_rels/slideLayout135.xml.rels><?xml version="1.0" encoding="UTF-8" standalone="yes"?><Relationships xmlns="http://schemas.openxmlformats.org/package/2006/relationships"><Relationship Id="rId1" Target="../tags/tag75.xml" Type="http://schemas.openxmlformats.org/officeDocument/2006/relationships/tags"/><Relationship Id="rId2" Target="../tags/tag76.xml" Type="http://schemas.openxmlformats.org/officeDocument/2006/relationships/tags"/><Relationship Id="rId3" Target="../tags/tag77.xml" Type="http://schemas.openxmlformats.org/officeDocument/2006/relationships/tags"/><Relationship Id="rId4" Target="../slideMasters/slideMaster5.xml" Type="http://schemas.openxmlformats.org/officeDocument/2006/relationships/slideMaster"/><Relationship Id="rId5" Target="../embeddings/oleObject12.bin" Type="http://schemas.openxmlformats.org/officeDocument/2006/relationships/oleObject"/><Relationship Id="rId6" Target="../media/image1.emf" Type="http://schemas.openxmlformats.org/officeDocument/2006/relationships/image"/></Relationships>
</file>

<file path=ppt/slideLayouts/_rels/slideLayout136.xml.rels><?xml version="1.0" encoding="UTF-8" standalone="yes"?><Relationships xmlns="http://schemas.openxmlformats.org/package/2006/relationships"><Relationship Id="rId1" Target="../tags/tag78.xml" Type="http://schemas.openxmlformats.org/officeDocument/2006/relationships/tags"/><Relationship Id="rId2" Target="../tags/tag79.xml" Type="http://schemas.openxmlformats.org/officeDocument/2006/relationships/tags"/><Relationship Id="rId3" Target="../tags/tag80.xml" Type="http://schemas.openxmlformats.org/officeDocument/2006/relationships/tags"/><Relationship Id="rId4" Target="../slideMasters/slideMaster5.xml" Type="http://schemas.openxmlformats.org/officeDocument/2006/relationships/slideMaster"/><Relationship Id="rId5" Target="../embeddings/oleObject13.bin" Type="http://schemas.openxmlformats.org/officeDocument/2006/relationships/oleObject"/><Relationship Id="rId6" Target="../media/image1.emf" Type="http://schemas.openxmlformats.org/officeDocument/2006/relationships/image"/></Relationships>
</file>

<file path=ppt/slideLayouts/_rels/slideLayout137.xml.rels><?xml version="1.0" encoding="UTF-8" standalone="yes"?><Relationships xmlns="http://schemas.openxmlformats.org/package/2006/relationships"><Relationship Id="rId1" Target="../tags/tag81.xml" Type="http://schemas.openxmlformats.org/officeDocument/2006/relationships/tags"/><Relationship Id="rId2" Target="../slideMasters/slideMaster5.xml" Type="http://schemas.openxmlformats.org/officeDocument/2006/relationships/slideMaster"/><Relationship Id="rId3" Target="../embeddings/oleObject14.bin" Type="http://schemas.openxmlformats.org/officeDocument/2006/relationships/oleObject"/><Relationship Id="rId4" Target="../media/image1.emf" Type="http://schemas.openxmlformats.org/officeDocument/2006/relationships/image"/><Relationship Id="rId5" Target="../media/image3.png" Type="http://schemas.openxmlformats.org/officeDocument/2006/relationships/image"/></Relationships>
</file>

<file path=ppt/slideLayouts/_rels/slideLayout138.xml.rels><?xml version="1.0" encoding="UTF-8" standalone="yes"?><Relationships xmlns="http://schemas.openxmlformats.org/package/2006/relationships"><Relationship Id="rId1" Target="../tags/tag82.xml" Type="http://schemas.openxmlformats.org/officeDocument/2006/relationships/tags"/><Relationship Id="rId2" Target="../slideMasters/slideMaster5.xml" Type="http://schemas.openxmlformats.org/officeDocument/2006/relationships/slideMaster"/><Relationship Id="rId3" Target="../embeddings/oleObject15.bin" Type="http://schemas.openxmlformats.org/officeDocument/2006/relationships/oleObject"/><Relationship Id="rId4" Target="../media/image1.emf" Type="http://schemas.openxmlformats.org/officeDocument/2006/relationships/image"/><Relationship Id="rId5" Target="../media/image6.png" Type="http://schemas.openxmlformats.org/officeDocument/2006/relationships/image"/></Relationships>
</file>

<file path=ppt/slideLayouts/_rels/slideLayout139.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8.png" Type="http://schemas.openxmlformats.org/officeDocument/2006/relationships/image"/></Relationships>
</file>

<file path=ppt/slideLayouts/_rels/slideLayout140.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141.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142.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143.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144.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145.xml.rels><?xml version="1.0" encoding="UTF-8" standalone="yes"?><Relationships xmlns="http://schemas.openxmlformats.org/package/2006/relationships"><Relationship Id="rId1" Target="../tags/tag87.xml" Type="http://schemas.openxmlformats.org/officeDocument/2006/relationships/tags"/><Relationship Id="rId2" Target="../tags/tag88.xml" Type="http://schemas.openxmlformats.org/officeDocument/2006/relationships/tags"/><Relationship Id="rId3" Target="../tags/tag89.xml" Type="http://schemas.openxmlformats.org/officeDocument/2006/relationships/tags"/><Relationship Id="rId4" Target="../tags/tag90.xml" Type="http://schemas.openxmlformats.org/officeDocument/2006/relationships/tags"/><Relationship Id="rId5" Target="../slideMasters/slideMaster9.xml" Type="http://schemas.openxmlformats.org/officeDocument/2006/relationships/slideMaster"/><Relationship Id="rId6" Target="../embeddings/oleObject23.bin" Type="http://schemas.openxmlformats.org/officeDocument/2006/relationships/oleObject"/><Relationship Id="rId7" Target="../media/image2.emf" Type="http://schemas.openxmlformats.org/officeDocument/2006/relationships/image"/><Relationship Id="rId8" Target="../media/image3.png" Type="http://schemas.openxmlformats.org/officeDocument/2006/relationships/image"/><Relationship Id="rId9" Target="../media/image4.jpeg" Type="http://schemas.openxmlformats.org/officeDocument/2006/relationships/image"/></Relationships>
</file>

<file path=ppt/slideLayouts/_rels/slideLayout146.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47.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48.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49.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7.png" Type="http://schemas.openxmlformats.org/officeDocument/2006/relationships/image"/></Relationships>
</file>

<file path=ppt/slideLayouts/_rels/slideLayout150.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51.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3.png" Type="http://schemas.openxmlformats.org/officeDocument/2006/relationships/image"/></Relationships>
</file>

<file path=ppt/slideLayouts/_rels/slideLayout152.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3.png" Type="http://schemas.openxmlformats.org/officeDocument/2006/relationships/image"/></Relationships>
</file>

<file path=ppt/slideLayouts/_rels/slideLayout153.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3.png" Type="http://schemas.openxmlformats.org/officeDocument/2006/relationships/image"/></Relationships>
</file>

<file path=ppt/slideLayouts/_rels/slideLayout154.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3.png" Type="http://schemas.openxmlformats.org/officeDocument/2006/relationships/image"/></Relationships>
</file>

<file path=ppt/slideLayouts/_rels/slideLayout155.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3.png" Type="http://schemas.openxmlformats.org/officeDocument/2006/relationships/image"/></Relationships>
</file>

<file path=ppt/slideLayouts/_rels/slideLayout156.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6.png" Type="http://schemas.openxmlformats.org/officeDocument/2006/relationships/image"/></Relationships>
</file>

<file path=ppt/slideLayouts/_rels/slideLayout157.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10.png" Type="http://schemas.openxmlformats.org/officeDocument/2006/relationships/image"/></Relationships>
</file>

<file path=ppt/slideLayouts/_rels/slideLayout158.xml.rels><?xml version="1.0" encoding="UTF-8" standalone="yes"?><Relationships xmlns="http://schemas.openxmlformats.org/package/2006/relationships"><Relationship Id="rId1" Target="../tags/tag91.xml" Type="http://schemas.openxmlformats.org/officeDocument/2006/relationships/tags"/><Relationship Id="rId2" Target="../slideMasters/slideMaster9.xml" Type="http://schemas.openxmlformats.org/officeDocument/2006/relationships/slideMaster"/><Relationship Id="rId3" Target="../embeddings/oleObject24.bin" Type="http://schemas.openxmlformats.org/officeDocument/2006/relationships/oleObject"/><Relationship Id="rId4" Target="../media/image11.emf" Type="http://schemas.openxmlformats.org/officeDocument/2006/relationships/image"/><Relationship Id="rId5" Target="../media/image8.png" Type="http://schemas.openxmlformats.org/officeDocument/2006/relationships/image"/></Relationships>
</file>

<file path=ppt/slideLayouts/_rels/slideLayout159.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10.png" Type="http://schemas.openxmlformats.org/officeDocument/2006/relationships/image"/></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6.png" Type="http://schemas.openxmlformats.org/officeDocument/2006/relationships/image"/></Relationships>
</file>

<file path=ppt/slideLayouts/_rels/slideLayout160.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6.png" Type="http://schemas.openxmlformats.org/officeDocument/2006/relationships/image"/></Relationships>
</file>

<file path=ppt/slideLayouts/_rels/slideLayout161.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10.png" Type="http://schemas.openxmlformats.org/officeDocument/2006/relationships/image"/></Relationships>
</file>

<file path=ppt/slideLayouts/_rels/slideLayout162.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6.png" Type="http://schemas.openxmlformats.org/officeDocument/2006/relationships/image"/></Relationships>
</file>

<file path=ppt/slideLayouts/_rels/slideLayout163.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10.png" Type="http://schemas.openxmlformats.org/officeDocument/2006/relationships/image"/></Relationships>
</file>

<file path=ppt/slideLayouts/_rels/slideLayout164.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65.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66.xml.rels><?xml version="1.0" encoding="UTF-8" standalone="yes"?><Relationships xmlns="http://schemas.openxmlformats.org/package/2006/relationships"><Relationship Id="rId1" Target="../tags/tag92.xml" Type="http://schemas.openxmlformats.org/officeDocument/2006/relationships/tags"/><Relationship Id="rId2" Target="../slideMasters/slideMaster9.xml" Type="http://schemas.openxmlformats.org/officeDocument/2006/relationships/slideMaster"/><Relationship Id="rId3" Target="../embeddings/oleObject24.bin" Type="http://schemas.openxmlformats.org/officeDocument/2006/relationships/oleObject"/><Relationship Id="rId4" Target="../media/image11.emf" Type="http://schemas.openxmlformats.org/officeDocument/2006/relationships/image"/><Relationship Id="rId5" Target="../media/image3.png" Type="http://schemas.openxmlformats.org/officeDocument/2006/relationships/image"/></Relationships>
</file>

<file path=ppt/slideLayouts/_rels/slideLayout167.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68.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69.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7.png" Type="http://schemas.openxmlformats.org/officeDocument/2006/relationships/image"/></Relationships>
</file>

<file path=ppt/slideLayouts/_rels/slideLayout170.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71.xml.rels><?xml version="1.0" encoding="UTF-8" standalone="yes"?><Relationships xmlns="http://schemas.openxmlformats.org/package/2006/relationships"><Relationship Id="rId1" Target="../tags/tag93.xml" Type="http://schemas.openxmlformats.org/officeDocument/2006/relationships/tags"/><Relationship Id="rId2" Target="../tags/tag94.xml" Type="http://schemas.openxmlformats.org/officeDocument/2006/relationships/tags"/><Relationship Id="rId3" Target="../tags/tag95.xml" Type="http://schemas.openxmlformats.org/officeDocument/2006/relationships/tags"/><Relationship Id="rId4" Target="../slideMasters/slideMaster9.xml" Type="http://schemas.openxmlformats.org/officeDocument/2006/relationships/slideMaster"/><Relationship Id="rId5" Target="../embeddings/oleObject25.bin" Type="http://schemas.openxmlformats.org/officeDocument/2006/relationships/oleObject"/><Relationship Id="rId6" Target="../media/image2.emf" Type="http://schemas.openxmlformats.org/officeDocument/2006/relationships/image"/><Relationship Id="rId7" Target="../media/image4.jpeg" Type="http://schemas.openxmlformats.org/officeDocument/2006/relationships/image"/></Relationships>
</file>

<file path=ppt/slideLayouts/_rels/slideLayout172.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73.xml.rels><?xml version="1.0" encoding="UTF-8" standalone="yes"?><Relationships xmlns="http://schemas.openxmlformats.org/package/2006/relationships"><Relationship Id="rId1" Target="../tags/tag96.xml" Type="http://schemas.openxmlformats.org/officeDocument/2006/relationships/tags"/><Relationship Id="rId2" Target="../tags/tag97.xml" Type="http://schemas.openxmlformats.org/officeDocument/2006/relationships/tags"/><Relationship Id="rId3" Target="../tags/tag98.xml" Type="http://schemas.openxmlformats.org/officeDocument/2006/relationships/tags"/><Relationship Id="rId4" Target="../tags/tag99.xml" Type="http://schemas.openxmlformats.org/officeDocument/2006/relationships/tags"/><Relationship Id="rId5" Target="../slideMasters/slideMaster9.xml" Type="http://schemas.openxmlformats.org/officeDocument/2006/relationships/slideMaster"/><Relationship Id="rId6" Target="../embeddings/oleObject26.bin" Type="http://schemas.openxmlformats.org/officeDocument/2006/relationships/oleObject"/><Relationship Id="rId7" Target="../media/image2.emf" Type="http://schemas.openxmlformats.org/officeDocument/2006/relationships/image"/><Relationship Id="rId8" Target="../media/image3.png" Type="http://schemas.openxmlformats.org/officeDocument/2006/relationships/image"/><Relationship Id="rId9" Target="../media/image4.jpeg" Type="http://schemas.openxmlformats.org/officeDocument/2006/relationships/image"/></Relationships>
</file>

<file path=ppt/slideLayouts/_rels/slideLayout174.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75.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76.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77.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78.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79.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3.png" Type="http://schemas.openxmlformats.org/officeDocument/2006/relationships/image"/></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6.png" Type="http://schemas.openxmlformats.org/officeDocument/2006/relationships/image"/></Relationships>
</file>

<file path=ppt/slideLayouts/_rels/slideLayout180.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3.png" Type="http://schemas.openxmlformats.org/officeDocument/2006/relationships/image"/></Relationships>
</file>

<file path=ppt/slideLayouts/_rels/slideLayout181.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3.png" Type="http://schemas.openxmlformats.org/officeDocument/2006/relationships/image"/></Relationships>
</file>

<file path=ppt/slideLayouts/_rels/slideLayout182.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3.png" Type="http://schemas.openxmlformats.org/officeDocument/2006/relationships/image"/></Relationships>
</file>

<file path=ppt/slideLayouts/_rels/slideLayout183.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3.png" Type="http://schemas.openxmlformats.org/officeDocument/2006/relationships/image"/></Relationships>
</file>

<file path=ppt/slideLayouts/_rels/slideLayout184.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3.png" Type="http://schemas.openxmlformats.org/officeDocument/2006/relationships/image"/></Relationships>
</file>

<file path=ppt/slideLayouts/_rels/slideLayout185.xml.rels><?xml version="1.0" encoding="UTF-8" standalone="yes"?><Relationships xmlns="http://schemas.openxmlformats.org/package/2006/relationships"><Relationship Id="rId1" Target="../tags/tag100.xml" Type="http://schemas.openxmlformats.org/officeDocument/2006/relationships/tags"/><Relationship Id="rId2" Target="../slideMasters/slideMaster9.xml" Type="http://schemas.openxmlformats.org/officeDocument/2006/relationships/slideMaster"/><Relationship Id="rId3" Target="../embeddings/oleObject24.bin" Type="http://schemas.openxmlformats.org/officeDocument/2006/relationships/oleObject"/><Relationship Id="rId4" Target="../media/image11.emf" Type="http://schemas.openxmlformats.org/officeDocument/2006/relationships/image"/><Relationship Id="rId5" Target="../media/image6.png" Type="http://schemas.openxmlformats.org/officeDocument/2006/relationships/image"/></Relationships>
</file>

<file path=ppt/slideLayouts/_rels/slideLayout186.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10.png" Type="http://schemas.openxmlformats.org/officeDocument/2006/relationships/image"/></Relationships>
</file>

<file path=ppt/slideLayouts/_rels/slideLayout187.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8.png" Type="http://schemas.openxmlformats.org/officeDocument/2006/relationships/image"/></Relationships>
</file>

<file path=ppt/slideLayouts/_rels/slideLayout188.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10.png" Type="http://schemas.openxmlformats.org/officeDocument/2006/relationships/image"/></Relationships>
</file>

<file path=ppt/slideLayouts/_rels/slideLayout189.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6.png" Type="http://schemas.openxmlformats.org/officeDocument/2006/relationships/image"/></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7.png" Type="http://schemas.openxmlformats.org/officeDocument/2006/relationships/image"/></Relationships>
</file>

<file path=ppt/slideLayouts/_rels/slideLayout190.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10.png" Type="http://schemas.openxmlformats.org/officeDocument/2006/relationships/image"/></Relationships>
</file>

<file path=ppt/slideLayouts/_rels/slideLayout191.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6.png" Type="http://schemas.openxmlformats.org/officeDocument/2006/relationships/image"/></Relationships>
</file>

<file path=ppt/slideLayouts/_rels/slideLayout192.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10.png" Type="http://schemas.openxmlformats.org/officeDocument/2006/relationships/image"/></Relationships>
</file>

<file path=ppt/slideLayouts/_rels/slideLayout193.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94.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95.xml.rels><?xml version="1.0" encoding="UTF-8" standalone="yes"?><Relationships xmlns="http://schemas.openxmlformats.org/package/2006/relationships"><Relationship Id="rId1" Target="../tags/tag101.xml" Type="http://schemas.openxmlformats.org/officeDocument/2006/relationships/tags"/><Relationship Id="rId2" Target="../slideMasters/slideMaster9.xml" Type="http://schemas.openxmlformats.org/officeDocument/2006/relationships/slideMaster"/><Relationship Id="rId3" Target="../embeddings/oleObject24.bin" Type="http://schemas.openxmlformats.org/officeDocument/2006/relationships/oleObject"/><Relationship Id="rId4" Target="../media/image2.emf" Type="http://schemas.openxmlformats.org/officeDocument/2006/relationships/image"/><Relationship Id="rId5" Target="../media/image3.png" Type="http://schemas.openxmlformats.org/officeDocument/2006/relationships/image"/></Relationships>
</file>

<file path=ppt/slideLayouts/_rels/slideLayout196.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97.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6.png" Type="http://schemas.openxmlformats.org/officeDocument/2006/relationships/image"/></Relationships>
</file>

<file path=ppt/slideLayouts/_rels/slideLayout198.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99.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0.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201.xml.rels><?xml version="1.0" encoding="UTF-8" standalone="yes"?><Relationships xmlns="http://schemas.openxmlformats.org/package/2006/relationships"><Relationship Id="rId1" Target="../tags/tag102.xml" Type="http://schemas.openxmlformats.org/officeDocument/2006/relationships/tags"/><Relationship Id="rId2" Target="../tags/tag103.xml" Type="http://schemas.openxmlformats.org/officeDocument/2006/relationships/tags"/><Relationship Id="rId3" Target="../tags/tag104.xml" Type="http://schemas.openxmlformats.org/officeDocument/2006/relationships/tags"/><Relationship Id="rId4" Target="../slideMasters/slideMaster9.xml" Type="http://schemas.openxmlformats.org/officeDocument/2006/relationships/slideMaster"/><Relationship Id="rId5" Target="../embeddings/oleObject27.bin" Type="http://schemas.openxmlformats.org/officeDocument/2006/relationships/oleObject"/><Relationship Id="rId6" Target="../media/image2.emf" Type="http://schemas.openxmlformats.org/officeDocument/2006/relationships/image"/><Relationship Id="rId7" Target="../media/image4.jpeg" Type="http://schemas.openxmlformats.org/officeDocument/2006/relationships/image"/></Relationships>
</file>

<file path=ppt/slideLayouts/_rels/slideLayout202.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203.xml.rels><?xml version="1.0" encoding="UTF-8" standalone="yes"?><Relationships xmlns="http://schemas.openxmlformats.org/package/2006/relationships"><Relationship Id="rId1" Target="../tags/tag105.xml" Type="http://schemas.openxmlformats.org/officeDocument/2006/relationships/tags"/><Relationship Id="rId2" Target="../tags/tag106.xml" Type="http://schemas.openxmlformats.org/officeDocument/2006/relationships/tags"/><Relationship Id="rId3" Target="../slideMasters/slideMaster9.xml" Type="http://schemas.openxmlformats.org/officeDocument/2006/relationships/slideMaster"/><Relationship Id="rId4" Target="../embeddings/oleObject28.bin" Type="http://schemas.openxmlformats.org/officeDocument/2006/relationships/oleObject"/><Relationship Id="rId5" Target="../media/image1.emf" Type="http://schemas.openxmlformats.org/officeDocument/2006/relationships/image"/></Relationships>
</file>

<file path=ppt/slideLayouts/_rels/slideLayout204.xml.rels><?xml version="1.0" encoding="UTF-8" standalone="yes"?><Relationships xmlns="http://schemas.openxmlformats.org/package/2006/relationships"><Relationship Id="rId1" Target="../tags/tag107.xml" Type="http://schemas.openxmlformats.org/officeDocument/2006/relationships/tags"/><Relationship Id="rId2" Target="../slideMasters/slideMaster9.xml" Type="http://schemas.openxmlformats.org/officeDocument/2006/relationships/slideMaster"/><Relationship Id="rId3" Target="../embeddings/oleObject29.bin" Type="http://schemas.openxmlformats.org/officeDocument/2006/relationships/oleObject"/><Relationship Id="rId4" Target="../media/image1.emf" Type="http://schemas.openxmlformats.org/officeDocument/2006/relationships/image"/></Relationships>
</file>

<file path=ppt/slideLayouts/_rels/slideLayout205.xml.rels><?xml version="1.0" encoding="UTF-8" standalone="yes"?><Relationships xmlns="http://schemas.openxmlformats.org/package/2006/relationships"><Relationship Id="rId1" Target="../tags/tag108.xml" Type="http://schemas.openxmlformats.org/officeDocument/2006/relationships/tags"/><Relationship Id="rId2" Target="../slideMasters/slideMaster9.xml" Type="http://schemas.openxmlformats.org/officeDocument/2006/relationships/slideMaster"/><Relationship Id="rId3" Target="../embeddings/oleObject30.bin" Type="http://schemas.openxmlformats.org/officeDocument/2006/relationships/oleObject"/><Relationship Id="rId4" Target="../media/image1.emf" Type="http://schemas.openxmlformats.org/officeDocument/2006/relationships/image"/></Relationships>
</file>

<file path=ppt/slideLayouts/_rels/slideLayout206.xml.rels><?xml version="1.0" encoding="UTF-8" standalone="yes"?><Relationships xmlns="http://schemas.openxmlformats.org/package/2006/relationships"><Relationship Id="rId1" Target="../tags/tag109.xml" Type="http://schemas.openxmlformats.org/officeDocument/2006/relationships/tags"/><Relationship Id="rId2" Target="../slideMasters/slideMaster9.xml" Type="http://schemas.openxmlformats.org/officeDocument/2006/relationships/slideMaster"/><Relationship Id="rId3" Target="../embeddings/oleObject31.bin" Type="http://schemas.openxmlformats.org/officeDocument/2006/relationships/oleObject"/><Relationship Id="rId4" Target="../media/image1.emf" Type="http://schemas.openxmlformats.org/officeDocument/2006/relationships/image"/><Relationship Id="rId5" Target="../media/image3.png" Type="http://schemas.openxmlformats.org/officeDocument/2006/relationships/image"/></Relationships>
</file>

<file path=ppt/slideLayouts/_rels/slideLayout207.xml.rels><?xml version="1.0" encoding="UTF-8" standalone="yes"?><Relationships xmlns="http://schemas.openxmlformats.org/package/2006/relationships"><Relationship Id="rId1" Target="../tags/tag110.xml" Type="http://schemas.openxmlformats.org/officeDocument/2006/relationships/tags"/><Relationship Id="rId2" Target="../tags/tag111.xml" Type="http://schemas.openxmlformats.org/officeDocument/2006/relationships/tags"/><Relationship Id="rId3" Target="../slideMasters/slideMaster9.xml" Type="http://schemas.openxmlformats.org/officeDocument/2006/relationships/slideMaster"/><Relationship Id="rId4" Target="../embeddings/oleObject32.bin" Type="http://schemas.openxmlformats.org/officeDocument/2006/relationships/oleObject"/><Relationship Id="rId5" Target="../media/image1.emf" Type="http://schemas.openxmlformats.org/officeDocument/2006/relationships/image"/></Relationships>
</file>

<file path=ppt/slideLayouts/_rels/slideLayout208.xml.rels><?xml version="1.0" encoding="UTF-8" standalone="yes"?><Relationships xmlns="http://schemas.openxmlformats.org/package/2006/relationships"><Relationship Id="rId1" Target="../tags/tag112.xml" Type="http://schemas.openxmlformats.org/officeDocument/2006/relationships/tags"/><Relationship Id="rId2" Target="../slideMasters/slideMaster9.xml" Type="http://schemas.openxmlformats.org/officeDocument/2006/relationships/slideMaster"/><Relationship Id="rId3" Target="../embeddings/oleObject33.bin" Type="http://schemas.openxmlformats.org/officeDocument/2006/relationships/oleObject"/><Relationship Id="rId4" Target="../media/image1.emf" Type="http://schemas.openxmlformats.org/officeDocument/2006/relationships/image"/></Relationships>
</file>

<file path=ppt/slideLayouts/_rels/slideLayout209.xml.rels><?xml version="1.0" encoding="UTF-8" standalone="yes"?><Relationships xmlns="http://schemas.openxmlformats.org/package/2006/relationships"><Relationship Id="rId1" Target="../tags/tag113.xml" Type="http://schemas.openxmlformats.org/officeDocument/2006/relationships/tags"/><Relationship Id="rId2" Target="../slideMasters/slideMaster9.xml" Type="http://schemas.openxmlformats.org/officeDocument/2006/relationships/slideMaster"/><Relationship Id="rId3" Target="../embeddings/oleObject34.bin" Type="http://schemas.openxmlformats.org/officeDocument/2006/relationships/oleObject"/><Relationship Id="rId4" Target="../media/image1.emf" Type="http://schemas.openxmlformats.org/officeDocument/2006/relationships/image"/></Relationships>
</file>

<file path=ppt/slideLayouts/_rels/slideLayout2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10.xml.rels><?xml version="1.0" encoding="UTF-8" standalone="yes"?><Relationships xmlns="http://schemas.openxmlformats.org/package/2006/relationships"><Relationship Id="rId1" Target="../tags/tag114.xml" Type="http://schemas.openxmlformats.org/officeDocument/2006/relationships/tags"/><Relationship Id="rId2" Target="../slideMasters/slideMaster9.xml" Type="http://schemas.openxmlformats.org/officeDocument/2006/relationships/slideMaster"/><Relationship Id="rId3" Target="../embeddings/oleObject35.bin" Type="http://schemas.openxmlformats.org/officeDocument/2006/relationships/oleObject"/><Relationship Id="rId4" Target="../media/image1.emf" Type="http://schemas.openxmlformats.org/officeDocument/2006/relationships/image"/><Relationship Id="rId5" Target="../media/image3.png" Type="http://schemas.openxmlformats.org/officeDocument/2006/relationships/image"/></Relationships>
</file>

<file path=ppt/slideLayouts/_rels/slideLayout211.xml.rels><?xml version="1.0" encoding="UTF-8" standalone="yes"?><Relationships xmlns="http://schemas.openxmlformats.org/package/2006/relationships"><Relationship Id="rId1" Target="../tags/tag115.xml" Type="http://schemas.openxmlformats.org/officeDocument/2006/relationships/tags"/><Relationship Id="rId2" Target="../slideMasters/slideMaster9.xml" Type="http://schemas.openxmlformats.org/officeDocument/2006/relationships/slideMaster"/><Relationship Id="rId3" Target="../embeddings/oleObject36.bin" Type="http://schemas.openxmlformats.org/officeDocument/2006/relationships/oleObject"/><Relationship Id="rId4" Target="../media/image1.emf" Type="http://schemas.openxmlformats.org/officeDocument/2006/relationships/image"/><Relationship Id="rId5" Target="../media/image6.png" Type="http://schemas.openxmlformats.org/officeDocument/2006/relationships/image"/></Relationships>
</file>

<file path=ppt/slideLayouts/_rels/slideLayout212.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213.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s>
</file>

<file path=ppt/slideLayouts/_rels/slideLayout2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tags/tag8.xml" Type="http://schemas.openxmlformats.org/officeDocument/2006/relationships/tags"/><Relationship Id="rId2" Target="../tags/tag9.xml" Type="http://schemas.openxmlformats.org/officeDocument/2006/relationships/tags"/><Relationship Id="rId3" Target="../tags/tag10.xml" Type="http://schemas.openxmlformats.org/officeDocument/2006/relationships/tags"/><Relationship Id="rId4" Target="../slideMasters/slideMaster1.xml" Type="http://schemas.openxmlformats.org/officeDocument/2006/relationships/slideMaster"/><Relationship Id="rId5" Target="../embeddings/oleObject4.bin" Type="http://schemas.openxmlformats.org/officeDocument/2006/relationships/oleObject"/><Relationship Id="rId6" Target="../media/image2.emf" Type="http://schemas.openxmlformats.org/officeDocument/2006/relationships/image"/><Relationship Id="rId7" Target="../media/image4.jpeg" Type="http://schemas.openxmlformats.org/officeDocument/2006/relationships/image"/></Relationships>
</file>

<file path=ppt/slideLayouts/_rels/slideLayout2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tags/tag11.xml" Type="http://schemas.openxmlformats.org/officeDocument/2006/relationships/tags"/><Relationship Id="rId2" Target="../tags/tag12.xml" Type="http://schemas.openxmlformats.org/officeDocument/2006/relationships/tags"/><Relationship Id="rId3" Target="../tags/tag13.xml" Type="http://schemas.openxmlformats.org/officeDocument/2006/relationships/tags"/><Relationship Id="rId4" Target="../tags/tag14.xml" Type="http://schemas.openxmlformats.org/officeDocument/2006/relationships/tags"/><Relationship Id="rId5" Target="../slideMasters/slideMaster1.xml" Type="http://schemas.openxmlformats.org/officeDocument/2006/relationships/slideMaster"/><Relationship Id="rId6" Target="../embeddings/oleObject5.bin" Type="http://schemas.openxmlformats.org/officeDocument/2006/relationships/oleObject"/><Relationship Id="rId7" Target="../media/image2.emf" Type="http://schemas.openxmlformats.org/officeDocument/2006/relationships/image"/><Relationship Id="rId8" Target="../media/image3.png" Type="http://schemas.openxmlformats.org/officeDocument/2006/relationships/image"/><Relationship Id="rId9" Target="../media/image4.jpeg" Type="http://schemas.openxmlformats.org/officeDocument/2006/relationships/image"/></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s>
</file>

<file path=ppt/slideLayouts/_rels/slideLayout36.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s>
</file>

<file path=ppt/slideLayouts/_rels/slideLayout37.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s>
</file>

<file path=ppt/slideLayouts/_rels/slideLayout38.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s>
</file>

<file path=ppt/slideLayouts/_rels/slideLayout39.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s>
</file>

<file path=ppt/slideLayouts/_rels/slideLayout4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6.png" Type="http://schemas.openxmlformats.org/officeDocument/2006/relationships/image"/></Relationships>
</file>

<file path=ppt/slideLayouts/_rels/slideLayout42.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7.png" Type="http://schemas.openxmlformats.org/officeDocument/2006/relationships/image"/></Relationships>
</file>

<file path=ppt/slideLayouts/_rels/slideLayout43.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8.png" Type="http://schemas.openxmlformats.org/officeDocument/2006/relationships/image"/></Relationships>
</file>

<file path=ppt/slideLayouts/_rels/slideLayout44.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7.png" Type="http://schemas.openxmlformats.org/officeDocument/2006/relationships/image"/></Relationships>
</file>

<file path=ppt/slideLayouts/_rels/slideLayout45.xml.rels><?xml version="1.0" encoding="UTF-8" standalone="yes"?><Relationships xmlns="http://schemas.openxmlformats.org/package/2006/relationships"><Relationship Id="rId1" Target="../tags/tag15.xml" Type="http://schemas.openxmlformats.org/officeDocument/2006/relationships/tags"/><Relationship Id="rId2" Target="../slideMasters/slideMaster1.xml" Type="http://schemas.openxmlformats.org/officeDocument/2006/relationships/slideMaster"/><Relationship Id="rId3" Target="../embeddings/oleObject6.bin" Type="http://schemas.openxmlformats.org/officeDocument/2006/relationships/oleObject"/><Relationship Id="rId4" Target="../media/image1.emf" Type="http://schemas.openxmlformats.org/officeDocument/2006/relationships/image"/><Relationship Id="rId5" Target="../media/image6.png" Type="http://schemas.openxmlformats.org/officeDocument/2006/relationships/image"/></Relationships>
</file>

<file path=ppt/slideLayouts/_rels/slideLayout46.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7.png" Type="http://schemas.openxmlformats.org/officeDocument/2006/relationships/image"/></Relationships>
</file>

<file path=ppt/slideLayouts/_rels/slideLayout47.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6.png" Type="http://schemas.openxmlformats.org/officeDocument/2006/relationships/image"/></Relationships>
</file>

<file path=ppt/slideLayouts/_rels/slideLayout48.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7.png" Type="http://schemas.openxmlformats.org/officeDocument/2006/relationships/image"/></Relationships>
</file>

<file path=ppt/slideLayouts/_rels/slideLayout4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s>
</file>

<file path=ppt/slideLayouts/_rels/slideLayout5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6.png" Type="http://schemas.openxmlformats.org/officeDocument/2006/relationships/image"/></Relationships>
</file>

<file path=ppt/slideLayouts/_rels/slideLayout5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7.xml.rels><?xml version="1.0" encoding="UTF-8" standalone="yes"?><Relationships xmlns="http://schemas.openxmlformats.org/package/2006/relationships"><Relationship Id="rId1" Target="../tags/tag16.xml" Type="http://schemas.openxmlformats.org/officeDocument/2006/relationships/tags"/><Relationship Id="rId2" Target="../tags/tag17.xml" Type="http://schemas.openxmlformats.org/officeDocument/2006/relationships/tags"/><Relationship Id="rId3" Target="../slideMasters/slideMaster1.xml" Type="http://schemas.openxmlformats.org/officeDocument/2006/relationships/slideMaster"/><Relationship Id="rId4" Target="../media/image4.jpeg" Type="http://schemas.openxmlformats.org/officeDocument/2006/relationships/image"/></Relationships>
</file>

<file path=ppt/slideLayouts/_rels/slideLayout5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9.xml.rels><?xml version="1.0" encoding="UTF-8" standalone="yes"?><Relationships xmlns="http://schemas.openxmlformats.org/package/2006/relationships"><Relationship Id="rId1" Target="../tags/tag18.xml" Type="http://schemas.openxmlformats.org/officeDocument/2006/relationships/tags"/><Relationship Id="rId2" Target="../tags/tag19.xml" Type="http://schemas.openxmlformats.org/officeDocument/2006/relationships/tags"/><Relationship Id="rId3" Target="../tags/tag20.xml" Type="http://schemas.openxmlformats.org/officeDocument/2006/relationships/tags"/><Relationship Id="rId4" Target="../tags/tag21.xml" Type="http://schemas.openxmlformats.org/officeDocument/2006/relationships/tags"/><Relationship Id="rId5" Target="../slideMasters/slideMaster1.xml" Type="http://schemas.openxmlformats.org/officeDocument/2006/relationships/slideMaster"/><Relationship Id="rId6" Target="../embeddings/oleObject7.bin" Type="http://schemas.openxmlformats.org/officeDocument/2006/relationships/oleObject"/><Relationship Id="rId7" Target="../media/image1.emf" Type="http://schemas.openxmlformats.org/officeDocument/2006/relationships/image"/></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0.xml.rels><?xml version="1.0" encoding="UTF-8" standalone="yes"?><Relationships xmlns="http://schemas.openxmlformats.org/package/2006/relationships"><Relationship Id="rId1" Target="../tags/tag22.xml" Type="http://schemas.openxmlformats.org/officeDocument/2006/relationships/tags"/><Relationship Id="rId2" Target="../tags/tag23.xml" Type="http://schemas.openxmlformats.org/officeDocument/2006/relationships/tags"/><Relationship Id="rId3" Target="../tags/tag24.xml" Type="http://schemas.openxmlformats.org/officeDocument/2006/relationships/tags"/><Relationship Id="rId4" Target="../slideMasters/slideMaster1.xml" Type="http://schemas.openxmlformats.org/officeDocument/2006/relationships/slideMaster"/><Relationship Id="rId5" Target="../embeddings/oleObject8.bin" Type="http://schemas.openxmlformats.org/officeDocument/2006/relationships/oleObject"/><Relationship Id="rId6" Target="../media/image1.emf" Type="http://schemas.openxmlformats.org/officeDocument/2006/relationships/image"/></Relationships>
</file>

<file path=ppt/slideLayouts/_rels/slideLayout61.xml.rels><?xml version="1.0" encoding="UTF-8" standalone="yes"?><Relationships xmlns="http://schemas.openxmlformats.org/package/2006/relationships"><Relationship Id="rId1" Target="../tags/tag25.xml" Type="http://schemas.openxmlformats.org/officeDocument/2006/relationships/tags"/><Relationship Id="rId2" Target="../tags/tag26.xml" Type="http://schemas.openxmlformats.org/officeDocument/2006/relationships/tags"/><Relationship Id="rId3" Target="../tags/tag27.xml" Type="http://schemas.openxmlformats.org/officeDocument/2006/relationships/tags"/><Relationship Id="rId4" Target="../slideMasters/slideMaster1.xml" Type="http://schemas.openxmlformats.org/officeDocument/2006/relationships/slideMaster"/><Relationship Id="rId5" Target="../embeddings/oleObject9.bin" Type="http://schemas.openxmlformats.org/officeDocument/2006/relationships/oleObject"/><Relationship Id="rId6" Target="../media/image1.emf" Type="http://schemas.openxmlformats.org/officeDocument/2006/relationships/image"/></Relationships>
</file>

<file path=ppt/slideLayouts/_rels/slideLayout62.xml.rels><?xml version="1.0" encoding="UTF-8" standalone="yes"?><Relationships xmlns="http://schemas.openxmlformats.org/package/2006/relationships"><Relationship Id="rId1" Target="../tags/tag28.xml" Type="http://schemas.openxmlformats.org/officeDocument/2006/relationships/tags"/><Relationship Id="rId2" Target="../slideMasters/slideMaster1.xml" Type="http://schemas.openxmlformats.org/officeDocument/2006/relationships/slideMaster"/><Relationship Id="rId3" Target="../embeddings/oleObject10.bin" Type="http://schemas.openxmlformats.org/officeDocument/2006/relationships/oleObject"/><Relationship Id="rId4" Target="../media/image1.emf" Type="http://schemas.openxmlformats.org/officeDocument/2006/relationships/image"/><Relationship Id="rId5" Target="../media/image3.png" Type="http://schemas.openxmlformats.org/officeDocument/2006/relationships/image"/></Relationships>
</file>

<file path=ppt/slideLayouts/_rels/slideLayout63.xml.rels><?xml version="1.0" encoding="UTF-8" standalone="yes"?><Relationships xmlns="http://schemas.openxmlformats.org/package/2006/relationships"><Relationship Id="rId1" Target="../tags/tag29.xml" Type="http://schemas.openxmlformats.org/officeDocument/2006/relationships/tags"/><Relationship Id="rId2" Target="../tags/tag30.xml" Type="http://schemas.openxmlformats.org/officeDocument/2006/relationships/tags"/><Relationship Id="rId3" Target="../tags/tag31.xml" Type="http://schemas.openxmlformats.org/officeDocument/2006/relationships/tags"/><Relationship Id="rId4" Target="../tags/tag32.xml" Type="http://schemas.openxmlformats.org/officeDocument/2006/relationships/tags"/><Relationship Id="rId5" Target="../slideMasters/slideMaster1.xml" Type="http://schemas.openxmlformats.org/officeDocument/2006/relationships/slideMaster"/><Relationship Id="rId6" Target="../embeddings/oleObject11.bin" Type="http://schemas.openxmlformats.org/officeDocument/2006/relationships/oleObject"/><Relationship Id="rId7" Target="../media/image1.emf" Type="http://schemas.openxmlformats.org/officeDocument/2006/relationships/image"/></Relationships>
</file>

<file path=ppt/slideLayouts/_rels/slideLayout64.xml.rels><?xml version="1.0" encoding="UTF-8" standalone="yes"?><Relationships xmlns="http://schemas.openxmlformats.org/package/2006/relationships"><Relationship Id="rId1" Target="../tags/tag33.xml" Type="http://schemas.openxmlformats.org/officeDocument/2006/relationships/tags"/><Relationship Id="rId2" Target="../tags/tag34.xml" Type="http://schemas.openxmlformats.org/officeDocument/2006/relationships/tags"/><Relationship Id="rId3" Target="../tags/tag35.xml" Type="http://schemas.openxmlformats.org/officeDocument/2006/relationships/tags"/><Relationship Id="rId4" Target="../slideMasters/slideMaster1.xml" Type="http://schemas.openxmlformats.org/officeDocument/2006/relationships/slideMaster"/><Relationship Id="rId5" Target="../embeddings/oleObject12.bin" Type="http://schemas.openxmlformats.org/officeDocument/2006/relationships/oleObject"/><Relationship Id="rId6" Target="../media/image1.emf" Type="http://schemas.openxmlformats.org/officeDocument/2006/relationships/image"/></Relationships>
</file>

<file path=ppt/slideLayouts/_rels/slideLayout65.xml.rels><?xml version="1.0" encoding="UTF-8" standalone="yes"?><Relationships xmlns="http://schemas.openxmlformats.org/package/2006/relationships"><Relationship Id="rId1" Target="../tags/tag36.xml" Type="http://schemas.openxmlformats.org/officeDocument/2006/relationships/tags"/><Relationship Id="rId2" Target="../tags/tag37.xml" Type="http://schemas.openxmlformats.org/officeDocument/2006/relationships/tags"/><Relationship Id="rId3" Target="../tags/tag38.xml" Type="http://schemas.openxmlformats.org/officeDocument/2006/relationships/tags"/><Relationship Id="rId4" Target="../slideMasters/slideMaster1.xml" Type="http://schemas.openxmlformats.org/officeDocument/2006/relationships/slideMaster"/><Relationship Id="rId5" Target="../embeddings/oleObject13.bin" Type="http://schemas.openxmlformats.org/officeDocument/2006/relationships/oleObject"/><Relationship Id="rId6" Target="../media/image1.emf" Type="http://schemas.openxmlformats.org/officeDocument/2006/relationships/image"/></Relationships>
</file>

<file path=ppt/slideLayouts/_rels/slideLayout66.xml.rels><?xml version="1.0" encoding="UTF-8" standalone="yes"?><Relationships xmlns="http://schemas.openxmlformats.org/package/2006/relationships"><Relationship Id="rId1" Target="../tags/tag39.xml" Type="http://schemas.openxmlformats.org/officeDocument/2006/relationships/tags"/><Relationship Id="rId2" Target="../slideMasters/slideMaster1.xml" Type="http://schemas.openxmlformats.org/officeDocument/2006/relationships/slideMaster"/><Relationship Id="rId3" Target="../embeddings/oleObject14.bin" Type="http://schemas.openxmlformats.org/officeDocument/2006/relationships/oleObject"/><Relationship Id="rId4" Target="../media/image1.emf" Type="http://schemas.openxmlformats.org/officeDocument/2006/relationships/image"/><Relationship Id="rId5" Target="../media/image3.png" Type="http://schemas.openxmlformats.org/officeDocument/2006/relationships/image"/></Relationships>
</file>

<file path=ppt/slideLayouts/_rels/slideLayout67.xml.rels><?xml version="1.0" encoding="UTF-8" standalone="yes"?><Relationships xmlns="http://schemas.openxmlformats.org/package/2006/relationships"><Relationship Id="rId1" Target="../tags/tag40.xml" Type="http://schemas.openxmlformats.org/officeDocument/2006/relationships/tags"/><Relationship Id="rId2" Target="../slideMasters/slideMaster1.xml" Type="http://schemas.openxmlformats.org/officeDocument/2006/relationships/slideMaster"/><Relationship Id="rId3" Target="../embeddings/oleObject15.bin" Type="http://schemas.openxmlformats.org/officeDocument/2006/relationships/oleObject"/><Relationship Id="rId4" Target="../media/image1.emf" Type="http://schemas.openxmlformats.org/officeDocument/2006/relationships/image"/><Relationship Id="rId5" Target="../media/image6.png" Type="http://schemas.openxmlformats.org/officeDocument/2006/relationships/image"/></Relationships>
</file>

<file path=ppt/slideLayouts/_rels/slideLayout6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s>
</file>

<file path=ppt/slideLayouts/_rels/slideLayout7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71.xml.rels><?xml version="1.0" encoding="UTF-8" standalone="yes"?><Relationships xmlns="http://schemas.openxmlformats.org/package/2006/relationships"><Relationship Id="rId1" Target="../tags/tag44.xml" Type="http://schemas.openxmlformats.org/officeDocument/2006/relationships/tags"/><Relationship Id="rId2" Target="../slideMasters/slideMaster4.xml" Type="http://schemas.openxmlformats.org/officeDocument/2006/relationships/slideMaster"/><Relationship Id="rId3" Target="../embeddings/oleObject19.bin" Type="http://schemas.openxmlformats.org/officeDocument/2006/relationships/oleObject"/><Relationship Id="rId4" Target="../media/image9.emf" Type="http://schemas.openxmlformats.org/officeDocument/2006/relationships/image"/></Relationships>
</file>

<file path=ppt/slideLayouts/_rels/slideLayout72.xml.rels><?xml version="1.0" encoding="UTF-8" standalone="yes"?><Relationships xmlns="http://schemas.openxmlformats.org/package/2006/relationships"><Relationship Id="rId1" Target="../tags/tag46.xml" Type="http://schemas.openxmlformats.org/officeDocument/2006/relationships/tags"/><Relationship Id="rId2" Target="../tags/tag47.xml" Type="http://schemas.openxmlformats.org/officeDocument/2006/relationships/tags"/><Relationship Id="rId3" Target="../tags/tag48.xml" Type="http://schemas.openxmlformats.org/officeDocument/2006/relationships/tags"/><Relationship Id="rId4" Target="../tags/tag49.xml" Type="http://schemas.openxmlformats.org/officeDocument/2006/relationships/tags"/><Relationship Id="rId5" Target="../slideMasters/slideMaster5.xml" Type="http://schemas.openxmlformats.org/officeDocument/2006/relationships/slideMaster"/><Relationship Id="rId6" Target="../embeddings/oleObject2.bin" Type="http://schemas.openxmlformats.org/officeDocument/2006/relationships/oleObject"/><Relationship Id="rId7" Target="../media/image2.emf" Type="http://schemas.openxmlformats.org/officeDocument/2006/relationships/image"/><Relationship Id="rId8" Target="../media/image3.png" Type="http://schemas.openxmlformats.org/officeDocument/2006/relationships/image"/><Relationship Id="rId9" Target="../media/image4.jpeg" Type="http://schemas.openxmlformats.org/officeDocument/2006/relationships/image"/></Relationships>
</file>

<file path=ppt/slideLayouts/_rels/slideLayout73.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74.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7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7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77.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78.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3.png" Type="http://schemas.openxmlformats.org/officeDocument/2006/relationships/image"/></Relationships>
</file>

<file path=ppt/slideLayouts/_rels/slideLayout79.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3.png" Type="http://schemas.openxmlformats.org/officeDocument/2006/relationships/image"/></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s>
</file>

<file path=ppt/slideLayouts/_rels/slideLayout80.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3.png" Type="http://schemas.openxmlformats.org/officeDocument/2006/relationships/image"/></Relationships>
</file>

<file path=ppt/slideLayouts/_rels/slideLayout81.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3.png" Type="http://schemas.openxmlformats.org/officeDocument/2006/relationships/image"/></Relationships>
</file>

<file path=ppt/slideLayouts/_rels/slideLayout82.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3.png" Type="http://schemas.openxmlformats.org/officeDocument/2006/relationships/image"/></Relationships>
</file>

<file path=ppt/slideLayouts/_rels/slideLayout83.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6.png" Type="http://schemas.openxmlformats.org/officeDocument/2006/relationships/image"/></Relationships>
</file>

<file path=ppt/slideLayouts/_rels/slideLayout84.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7.png" Type="http://schemas.openxmlformats.org/officeDocument/2006/relationships/image"/></Relationships>
</file>

<file path=ppt/slideLayouts/_rels/slideLayout85.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8.png" Type="http://schemas.openxmlformats.org/officeDocument/2006/relationships/image"/></Relationships>
</file>

<file path=ppt/slideLayouts/_rels/slideLayout86.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7.png" Type="http://schemas.openxmlformats.org/officeDocument/2006/relationships/image"/></Relationships>
</file>

<file path=ppt/slideLayouts/_rels/slideLayout87.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6.png" Type="http://schemas.openxmlformats.org/officeDocument/2006/relationships/image"/></Relationships>
</file>

<file path=ppt/slideLayouts/_rels/slideLayout88.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7.png" Type="http://schemas.openxmlformats.org/officeDocument/2006/relationships/image"/></Relationships>
</file>

<file path=ppt/slideLayouts/_rels/slideLayout89.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6.png" Type="http://schemas.openxmlformats.org/officeDocument/2006/relationships/image"/></Relationships>
</file>

<file path=ppt/slideLayouts/_rels/slideLayout9.xml.rels><?xml version="1.0" encoding="UTF-8" standalone="yes"?><Relationships xmlns="http://schemas.openxmlformats.org/package/2006/relationships"><Relationship Id="rId1" Target="../tags/tag7.xml" Type="http://schemas.openxmlformats.org/officeDocument/2006/relationships/tags"/><Relationship Id="rId2" Target="../slideMasters/slideMaster1.xml" Type="http://schemas.openxmlformats.org/officeDocument/2006/relationships/slideMaster"/><Relationship Id="rId3" Target="../embeddings/oleObject3.bin" Type="http://schemas.openxmlformats.org/officeDocument/2006/relationships/oleObject"/><Relationship Id="rId4" Target="../media/image5.emf" Type="http://schemas.openxmlformats.org/officeDocument/2006/relationships/image"/><Relationship Id="rId5" Target="../media/image3.png" Type="http://schemas.openxmlformats.org/officeDocument/2006/relationships/image"/></Relationships>
</file>

<file path=ppt/slideLayouts/_rels/slideLayout90.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7.png" Type="http://schemas.openxmlformats.org/officeDocument/2006/relationships/image"/></Relationships>
</file>

<file path=ppt/slideLayouts/_rels/slideLayout91.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92.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93.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3.png" Type="http://schemas.openxmlformats.org/officeDocument/2006/relationships/image"/></Relationships>
</file>

<file path=ppt/slideLayouts/_rels/slideLayout94.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9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9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97.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98.xml.rels><?xml version="1.0" encoding="UTF-8" standalone="yes"?><Relationships xmlns="http://schemas.openxmlformats.org/package/2006/relationships"><Relationship Id="rId1" Target="../tags/tag50.xml" Type="http://schemas.openxmlformats.org/officeDocument/2006/relationships/tags"/><Relationship Id="rId2" Target="../tags/tag51.xml" Type="http://schemas.openxmlformats.org/officeDocument/2006/relationships/tags"/><Relationship Id="rId3" Target="../tags/tag52.xml" Type="http://schemas.openxmlformats.org/officeDocument/2006/relationships/tags"/><Relationship Id="rId4" Target="../slideMasters/slideMaster5.xml" Type="http://schemas.openxmlformats.org/officeDocument/2006/relationships/slideMaster"/><Relationship Id="rId5" Target="../embeddings/oleObject4.bin" Type="http://schemas.openxmlformats.org/officeDocument/2006/relationships/oleObject"/><Relationship Id="rId6" Target="../media/image2.emf" Type="http://schemas.openxmlformats.org/officeDocument/2006/relationships/image"/><Relationship Id="rId7" Target="../media/image4.jpeg" Type="http://schemas.openxmlformats.org/officeDocument/2006/relationships/image"/></Relationships>
</file>

<file path=ppt/slideLayouts/_rels/slideLayout99.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1216073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84" imgH="384" progId="TCLayout.ActiveDocument.1">
                  <p:embed/>
                </p:oleObj>
              </mc:Choice>
              <mc:Fallback>
                <p:oleObj name="think-cell Slide" r:id="rId6" imgW="384" imgH="384"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3000"/>
              </a:lnSpc>
              <a:spcBef>
                <a:spcPct val="0"/>
              </a:spcBef>
              <a:spcAft>
                <a:spcPct val="0"/>
              </a:spcAft>
            </a:pPr>
            <a:endParaRPr lang="en-US" sz="4400" b="0" i="0" baseline="0"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125" name="PanelWhite"/>
          <p:cNvSpPr/>
          <p:nvPr userDrawn="1"/>
        </p:nvSpPr>
        <p:spPr>
          <a:xfrm>
            <a:off x="0" y="5279183"/>
            <a:ext cx="9906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pic>
        <p:nvPicPr>
          <p:cNvPr id="126" name="Shadow"/>
          <p:cNvPicPr>
            <a:picLocks noChangeAspect="1"/>
          </p:cNvPicPr>
          <p:nvPr userDrawn="1"/>
        </p:nvPicPr>
        <p:blipFill rotWithShape="1">
          <a:blip r:embed="rId8">
            <a:extLst>
              <a:ext uri="{28A0092B-C50C-407E-A947-70E740481C1C}">
                <a14:useLocalDpi xmlns:a14="http://schemas.microsoft.com/office/drawing/2010/main" val="0"/>
              </a:ext>
            </a:extLst>
          </a:blip>
          <a:srcRect l="1731" t="8741" r="102" b="27"/>
          <a:stretch/>
        </p:blipFill>
        <p:spPr>
          <a:xfrm rot="16200000" flipH="1">
            <a:off x="6186713" y="1973272"/>
            <a:ext cx="580573" cy="6858000"/>
          </a:xfrm>
          <a:prstGeom prst="rect">
            <a:avLst/>
          </a:prstGeom>
        </p:spPr>
      </p:pic>
      <p:pic>
        <p:nvPicPr>
          <p:cNvPr id="14" name="TitleAndEndImages"/>
          <p:cNvPicPr>
            <a:picLocks noChangeAspect="1"/>
          </p:cNvPicPr>
          <p:nvPr userDrawn="1">
            <p:custDataLst>
              <p:tags r:id="rId3"/>
            </p:custDataLst>
          </p:nvPr>
        </p:nvPicPr>
        <p:blipFill rotWithShape="1">
          <a:blip r:embed="rId9">
            <a:extLst>
              <a:ext uri="{28A0092B-C50C-407E-A947-70E740481C1C}">
                <a14:useLocalDpi xmlns:a14="http://schemas.microsoft.com/office/drawing/2010/main" val="0"/>
              </a:ext>
            </a:extLst>
          </a:blip>
          <a:srcRect l="9375" r="9375" b="23056"/>
          <a:stretch/>
        </p:blipFill>
        <p:spPr>
          <a:xfrm flipH="1">
            <a:off x="0" y="0"/>
            <a:ext cx="9906000" cy="5276850"/>
          </a:xfrm>
          <a:prstGeom prst="rect">
            <a:avLst/>
          </a:prstGeom>
        </p:spPr>
      </p:pic>
      <p:sp>
        <p:nvSpPr>
          <p:cNvPr id="20" name="Logo Placeholder"/>
          <p:cNvSpPr>
            <a:spLocks noGrp="1"/>
          </p:cNvSpPr>
          <p:nvPr>
            <p:ph type="pic" sz="quarter" idx="13" hasCustomPrompt="1"/>
          </p:nvPr>
        </p:nvSpPr>
        <p:spPr>
          <a:xfrm>
            <a:off x="7543864" y="5570643"/>
            <a:ext cx="1477137"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a:t>Logo</a:t>
            </a:r>
          </a:p>
        </p:txBody>
      </p:sp>
      <p:sp>
        <p:nvSpPr>
          <p:cNvPr id="21" name="PanelGreen"/>
          <p:cNvSpPr>
            <a:spLocks noChangeAspect="1"/>
          </p:cNvSpPr>
          <p:nvPr userDrawn="1"/>
        </p:nvSpPr>
        <p:spPr bwMode="black">
          <a:xfrm>
            <a:off x="629999" y="622800"/>
            <a:ext cx="6427349" cy="55332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023841" y="6207842"/>
            <a:ext cx="5432198" cy="327148"/>
          </a:xfrm>
          <a:prstGeom prst="rect">
            <a:avLst/>
          </a:prstGeom>
          <a:noFill/>
        </p:spPr>
        <p:txBody>
          <a:bodyPr anchor="ctr"/>
          <a:lstStyle>
            <a:lvl1pPr algn="l">
              <a:lnSpc>
                <a:spcPct val="110000"/>
              </a:lnSpc>
              <a:buNone/>
              <a:defRPr sz="10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date/place</a:t>
            </a:r>
          </a:p>
        </p:txBody>
      </p:sp>
      <p:sp>
        <p:nvSpPr>
          <p:cNvPr id="26" name="Subtitle 2"/>
          <p:cNvSpPr>
            <a:spLocks noGrp="1"/>
          </p:cNvSpPr>
          <p:nvPr>
            <p:ph type="subTitle" idx="1" hasCustomPrompt="1"/>
          </p:nvPr>
        </p:nvSpPr>
        <p:spPr bwMode="white">
          <a:xfrm>
            <a:off x="1023841" y="5495707"/>
            <a:ext cx="5432198" cy="436195"/>
          </a:xfrm>
          <a:prstGeom prst="rect">
            <a:avLst/>
          </a:prstGeom>
        </p:spPr>
        <p:txBody>
          <a:bodyPr anchor="ctr"/>
          <a:lstStyle>
            <a:lvl1pPr marL="0" indent="0" algn="l">
              <a:lnSpc>
                <a:spcPct val="110000"/>
              </a:lnSpc>
              <a:buNone/>
              <a:defRPr sz="14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in sentence case</a:t>
            </a:r>
          </a:p>
        </p:txBody>
      </p:sp>
      <p:sp>
        <p:nvSpPr>
          <p:cNvPr id="27" name="Title 1"/>
          <p:cNvSpPr>
            <a:spLocks noGrp="1"/>
          </p:cNvSpPr>
          <p:nvPr>
            <p:ph type="ctrTitle" hasCustomPrompt="1"/>
          </p:nvPr>
        </p:nvSpPr>
        <p:spPr bwMode="ltGray">
          <a:xfrm>
            <a:off x="1023841" y="1886243"/>
            <a:ext cx="5432198" cy="3138423"/>
          </a:xfrm>
          <a:prstGeom prst="rect">
            <a:avLst/>
          </a:prstGeom>
        </p:spPr>
        <p:txBody>
          <a:bodyPr anchor="b">
            <a:normAutofit/>
          </a:bodyPr>
          <a:lstStyle>
            <a:lvl1pPr algn="l">
              <a:lnSpc>
                <a:spcPct val="93000"/>
              </a:lnSpc>
              <a:defRPr sz="4400" baseline="0">
                <a:solidFill>
                  <a:schemeClr val="bg1"/>
                </a:solidFill>
                <a:latin typeface="+mj-lt"/>
                <a:sym typeface="Trebuchet MS" panose="020B0603020202020204" pitchFamily="34" charset="0"/>
              </a:defRPr>
            </a:lvl1pPr>
          </a:lstStyle>
          <a:p>
            <a:r>
              <a:rPr lang="en-US"/>
              <a:t>Title in Title Case</a:t>
            </a:r>
          </a:p>
        </p:txBody>
      </p:sp>
      <p:sp>
        <p:nvSpPr>
          <p:cNvPr id="13" name="Freeform 12">
            <a:extLst>
              <a:ext uri="{FF2B5EF4-FFF2-40B4-BE49-F238E27FC236}">
                <a16:creationId xmlns:a16="http://schemas.microsoft.com/office/drawing/2014/main" id="{B12DC091-DC3C-4E05-827B-1C699903C407}"/>
              </a:ext>
            </a:extLst>
          </p:cNvPr>
          <p:cNvSpPr>
            <a:spLocks noChangeAspect="1"/>
          </p:cNvSpPr>
          <p:nvPr userDrawn="1">
            <p:custDataLst>
              <p:tags r:id="rId4"/>
            </p:custDataLst>
          </p:nvPr>
        </p:nvSpPr>
        <p:spPr>
          <a:xfrm>
            <a:off x="1023841" y="1016644"/>
            <a:ext cx="1883957" cy="393843"/>
          </a:xfrm>
          <a:custGeom>
            <a:avLst/>
            <a:gdLst>
              <a:gd name="connsiteX0" fmla="*/ 3149701 w 4032385"/>
              <a:gd name="connsiteY0" fmla="*/ 673171 h 842974"/>
              <a:gd name="connsiteX1" fmla="*/ 3149701 w 4032385"/>
              <a:gd name="connsiteY1" fmla="*/ 738035 h 842974"/>
              <a:gd name="connsiteX2" fmla="*/ 3190456 w 4032385"/>
              <a:gd name="connsiteY2" fmla="*/ 738035 h 842974"/>
              <a:gd name="connsiteX3" fmla="*/ 3213869 w 4032385"/>
              <a:gd name="connsiteY3" fmla="*/ 729354 h 842974"/>
              <a:gd name="connsiteX4" fmla="*/ 3213869 w 4032385"/>
              <a:gd name="connsiteY4" fmla="*/ 682023 h 842974"/>
              <a:gd name="connsiteX5" fmla="*/ 3190456 w 4032385"/>
              <a:gd name="connsiteY5" fmla="*/ 673171 h 842974"/>
              <a:gd name="connsiteX6" fmla="*/ 2552665 w 4032385"/>
              <a:gd name="connsiteY6" fmla="*/ 673171 h 842974"/>
              <a:gd name="connsiteX7" fmla="*/ 2552665 w 4032385"/>
              <a:gd name="connsiteY7" fmla="*/ 735465 h 842974"/>
              <a:gd name="connsiteX8" fmla="*/ 2596244 w 4032385"/>
              <a:gd name="connsiteY8" fmla="*/ 735465 h 842974"/>
              <a:gd name="connsiteX9" fmla="*/ 2618835 w 4032385"/>
              <a:gd name="connsiteY9" fmla="*/ 727161 h 842974"/>
              <a:gd name="connsiteX10" fmla="*/ 2627771 w 4032385"/>
              <a:gd name="connsiteY10" fmla="*/ 704444 h 842974"/>
              <a:gd name="connsiteX11" fmla="*/ 2618835 w 4032385"/>
              <a:gd name="connsiteY11" fmla="*/ 681706 h 842974"/>
              <a:gd name="connsiteX12" fmla="*/ 2596244 w 4032385"/>
              <a:gd name="connsiteY12" fmla="*/ 673171 h 842974"/>
              <a:gd name="connsiteX13" fmla="*/ 2785970 w 4032385"/>
              <a:gd name="connsiteY13" fmla="*/ 669841 h 842974"/>
              <a:gd name="connsiteX14" fmla="*/ 2739924 w 4032385"/>
              <a:gd name="connsiteY14" fmla="*/ 689229 h 842974"/>
              <a:gd name="connsiteX15" fmla="*/ 2739924 w 4032385"/>
              <a:gd name="connsiteY15" fmla="*/ 783745 h 842974"/>
              <a:gd name="connsiteX16" fmla="*/ 2785906 w 4032385"/>
              <a:gd name="connsiteY16" fmla="*/ 803132 h 842974"/>
              <a:gd name="connsiteX17" fmla="*/ 2832099 w 4032385"/>
              <a:gd name="connsiteY17" fmla="*/ 783829 h 842974"/>
              <a:gd name="connsiteX18" fmla="*/ 2832015 w 4032385"/>
              <a:gd name="connsiteY18" fmla="*/ 689229 h 842974"/>
              <a:gd name="connsiteX19" fmla="*/ 2785970 w 4032385"/>
              <a:gd name="connsiteY19" fmla="*/ 669841 h 842974"/>
              <a:gd name="connsiteX20" fmla="*/ 3120744 w 4032385"/>
              <a:gd name="connsiteY20" fmla="*/ 646767 h 842974"/>
              <a:gd name="connsiteX21" fmla="*/ 3190456 w 4032385"/>
              <a:gd name="connsiteY21" fmla="*/ 646767 h 842974"/>
              <a:gd name="connsiteX22" fmla="*/ 3235953 w 4032385"/>
              <a:gd name="connsiteY22" fmla="*/ 663688 h 842974"/>
              <a:gd name="connsiteX23" fmla="*/ 3235953 w 4032385"/>
              <a:gd name="connsiteY23" fmla="*/ 746739 h 842974"/>
              <a:gd name="connsiteX24" fmla="*/ 3190456 w 4032385"/>
              <a:gd name="connsiteY24" fmla="*/ 763662 h 842974"/>
              <a:gd name="connsiteX25" fmla="*/ 3149701 w 4032385"/>
              <a:gd name="connsiteY25" fmla="*/ 763662 h 842974"/>
              <a:gd name="connsiteX26" fmla="*/ 3149701 w 4032385"/>
              <a:gd name="connsiteY26" fmla="*/ 826186 h 842974"/>
              <a:gd name="connsiteX27" fmla="*/ 3120744 w 4032385"/>
              <a:gd name="connsiteY27" fmla="*/ 826186 h 842974"/>
              <a:gd name="connsiteX28" fmla="*/ 2919303 w 4032385"/>
              <a:gd name="connsiteY28" fmla="*/ 646767 h 842974"/>
              <a:gd name="connsiteX29" fmla="*/ 2948257 w 4032385"/>
              <a:gd name="connsiteY29" fmla="*/ 646767 h 842974"/>
              <a:gd name="connsiteX30" fmla="*/ 2948257 w 4032385"/>
              <a:gd name="connsiteY30" fmla="*/ 756728 h 842974"/>
              <a:gd name="connsiteX31" fmla="*/ 2960691 w 4032385"/>
              <a:gd name="connsiteY31" fmla="*/ 789855 h 842974"/>
              <a:gd name="connsiteX32" fmla="*/ 3026757 w 4032385"/>
              <a:gd name="connsiteY32" fmla="*/ 789855 h 842974"/>
              <a:gd name="connsiteX33" fmla="*/ 3039233 w 4032385"/>
              <a:gd name="connsiteY33" fmla="*/ 756728 h 842974"/>
              <a:gd name="connsiteX34" fmla="*/ 3039233 w 4032385"/>
              <a:gd name="connsiteY34" fmla="*/ 646767 h 842974"/>
              <a:gd name="connsiteX35" fmla="*/ 3067681 w 4032385"/>
              <a:gd name="connsiteY35" fmla="*/ 646767 h 842974"/>
              <a:gd name="connsiteX36" fmla="*/ 3067681 w 4032385"/>
              <a:gd name="connsiteY36" fmla="*/ 757003 h 842974"/>
              <a:gd name="connsiteX37" fmla="*/ 3046607 w 4032385"/>
              <a:gd name="connsiteY37" fmla="*/ 809285 h 842974"/>
              <a:gd name="connsiteX38" fmla="*/ 2940503 w 4032385"/>
              <a:gd name="connsiteY38" fmla="*/ 809285 h 842974"/>
              <a:gd name="connsiteX39" fmla="*/ 2919303 w 4032385"/>
              <a:gd name="connsiteY39" fmla="*/ 757003 h 842974"/>
              <a:gd name="connsiteX40" fmla="*/ 2523708 w 4032385"/>
              <a:gd name="connsiteY40" fmla="*/ 646767 h 842974"/>
              <a:gd name="connsiteX41" fmla="*/ 2596244 w 4032385"/>
              <a:gd name="connsiteY41" fmla="*/ 646767 h 842974"/>
              <a:gd name="connsiteX42" fmla="*/ 2640900 w 4032385"/>
              <a:gd name="connsiteY42" fmla="*/ 663414 h 842974"/>
              <a:gd name="connsiteX43" fmla="*/ 2646926 w 4032385"/>
              <a:gd name="connsiteY43" fmla="*/ 738816 h 842974"/>
              <a:gd name="connsiteX44" fmla="*/ 2617529 w 4032385"/>
              <a:gd name="connsiteY44" fmla="*/ 758014 h 842974"/>
              <a:gd name="connsiteX45" fmla="*/ 2638919 w 4032385"/>
              <a:gd name="connsiteY45" fmla="*/ 792090 h 842974"/>
              <a:gd name="connsiteX46" fmla="*/ 2660329 w 4032385"/>
              <a:gd name="connsiteY46" fmla="*/ 826186 h 842974"/>
              <a:gd name="connsiteX47" fmla="*/ 2626738 w 4032385"/>
              <a:gd name="connsiteY47" fmla="*/ 826186 h 842974"/>
              <a:gd name="connsiteX48" fmla="*/ 2606888 w 4032385"/>
              <a:gd name="connsiteY48" fmla="*/ 793776 h 842974"/>
              <a:gd name="connsiteX49" fmla="*/ 2587015 w 4032385"/>
              <a:gd name="connsiteY49" fmla="*/ 761344 h 842974"/>
              <a:gd name="connsiteX50" fmla="*/ 2552665 w 4032385"/>
              <a:gd name="connsiteY50" fmla="*/ 761344 h 842974"/>
              <a:gd name="connsiteX51" fmla="*/ 2552665 w 4032385"/>
              <a:gd name="connsiteY51" fmla="*/ 826186 h 842974"/>
              <a:gd name="connsiteX52" fmla="*/ 2523708 w 4032385"/>
              <a:gd name="connsiteY52" fmla="*/ 826186 h 842974"/>
              <a:gd name="connsiteX53" fmla="*/ 2785971 w 4032385"/>
              <a:gd name="connsiteY53" fmla="*/ 643110 h 842974"/>
              <a:gd name="connsiteX54" fmla="*/ 2852899 w 4032385"/>
              <a:gd name="connsiteY54" fmla="*/ 670390 h 842974"/>
              <a:gd name="connsiteX55" fmla="*/ 2880486 w 4032385"/>
              <a:gd name="connsiteY55" fmla="*/ 736498 h 842974"/>
              <a:gd name="connsiteX56" fmla="*/ 2852899 w 4032385"/>
              <a:gd name="connsiteY56" fmla="*/ 802584 h 842974"/>
              <a:gd name="connsiteX57" fmla="*/ 2785906 w 4032385"/>
              <a:gd name="connsiteY57" fmla="*/ 830042 h 842974"/>
              <a:gd name="connsiteX58" fmla="*/ 2719041 w 4032385"/>
              <a:gd name="connsiteY58" fmla="*/ 802584 h 842974"/>
              <a:gd name="connsiteX59" fmla="*/ 2691582 w 4032385"/>
              <a:gd name="connsiteY59" fmla="*/ 736498 h 842974"/>
              <a:gd name="connsiteX60" fmla="*/ 2719041 w 4032385"/>
              <a:gd name="connsiteY60" fmla="*/ 670390 h 842974"/>
              <a:gd name="connsiteX61" fmla="*/ 2785971 w 4032385"/>
              <a:gd name="connsiteY61" fmla="*/ 643110 h 842974"/>
              <a:gd name="connsiteX62" fmla="*/ 2396594 w 4032385"/>
              <a:gd name="connsiteY62" fmla="*/ 642931 h 842974"/>
              <a:gd name="connsiteX63" fmla="*/ 2426982 w 4032385"/>
              <a:gd name="connsiteY63" fmla="*/ 647040 h 842974"/>
              <a:gd name="connsiteX64" fmla="*/ 2452965 w 4032385"/>
              <a:gd name="connsiteY64" fmla="*/ 659600 h 842974"/>
              <a:gd name="connsiteX65" fmla="*/ 2445401 w 4032385"/>
              <a:gd name="connsiteY65" fmla="*/ 671381 h 842974"/>
              <a:gd name="connsiteX66" fmla="*/ 2437856 w 4032385"/>
              <a:gd name="connsiteY66" fmla="*/ 683160 h 842974"/>
              <a:gd name="connsiteX67" fmla="*/ 2418531 w 4032385"/>
              <a:gd name="connsiteY67" fmla="*/ 673045 h 842974"/>
              <a:gd name="connsiteX68" fmla="*/ 2396320 w 4032385"/>
              <a:gd name="connsiteY68" fmla="*/ 669863 h 842974"/>
              <a:gd name="connsiteX69" fmla="*/ 2350611 w 4032385"/>
              <a:gd name="connsiteY69" fmla="*/ 689041 h 842974"/>
              <a:gd name="connsiteX70" fmla="*/ 2332002 w 4032385"/>
              <a:gd name="connsiteY70" fmla="*/ 736498 h 842974"/>
              <a:gd name="connsiteX71" fmla="*/ 2350106 w 4032385"/>
              <a:gd name="connsiteY71" fmla="*/ 784061 h 842974"/>
              <a:gd name="connsiteX72" fmla="*/ 2395309 w 4032385"/>
              <a:gd name="connsiteY72" fmla="*/ 803384 h 842974"/>
              <a:gd name="connsiteX73" fmla="*/ 2435454 w 4032385"/>
              <a:gd name="connsiteY73" fmla="*/ 789161 h 842974"/>
              <a:gd name="connsiteX74" fmla="*/ 2454251 w 4032385"/>
              <a:gd name="connsiteY74" fmla="*/ 753399 h 842974"/>
              <a:gd name="connsiteX75" fmla="*/ 2393265 w 4032385"/>
              <a:gd name="connsiteY75" fmla="*/ 753399 h 842974"/>
              <a:gd name="connsiteX76" fmla="*/ 2401588 w 4032385"/>
              <a:gd name="connsiteY76" fmla="*/ 740332 h 842974"/>
              <a:gd name="connsiteX77" fmla="*/ 2409911 w 4032385"/>
              <a:gd name="connsiteY77" fmla="*/ 727267 h 842974"/>
              <a:gd name="connsiteX78" fmla="*/ 2481690 w 4032385"/>
              <a:gd name="connsiteY78" fmla="*/ 727267 h 842974"/>
              <a:gd name="connsiteX79" fmla="*/ 2482617 w 4032385"/>
              <a:gd name="connsiteY79" fmla="*/ 733000 h 842974"/>
              <a:gd name="connsiteX80" fmla="*/ 2482953 w 4032385"/>
              <a:gd name="connsiteY80" fmla="*/ 740080 h 842974"/>
              <a:gd name="connsiteX81" fmla="*/ 2458507 w 4032385"/>
              <a:gd name="connsiteY81" fmla="*/ 804185 h 842974"/>
              <a:gd name="connsiteX82" fmla="*/ 2395054 w 4032385"/>
              <a:gd name="connsiteY82" fmla="*/ 830042 h 842974"/>
              <a:gd name="connsiteX83" fmla="*/ 2329263 w 4032385"/>
              <a:gd name="connsiteY83" fmla="*/ 802774 h 842974"/>
              <a:gd name="connsiteX84" fmla="*/ 2329938 w 4032385"/>
              <a:gd name="connsiteY84" fmla="*/ 670199 h 842974"/>
              <a:gd name="connsiteX85" fmla="*/ 2396594 w 4032385"/>
              <a:gd name="connsiteY85" fmla="*/ 642931 h 842974"/>
              <a:gd name="connsiteX86" fmla="*/ 175520 w 4032385"/>
              <a:gd name="connsiteY86" fmla="*/ 491918 h 842974"/>
              <a:gd name="connsiteX87" fmla="*/ 175520 w 4032385"/>
              <a:gd name="connsiteY87" fmla="*/ 675531 h 842974"/>
              <a:gd name="connsiteX88" fmla="*/ 414560 w 4032385"/>
              <a:gd name="connsiteY88" fmla="*/ 675531 h 842974"/>
              <a:gd name="connsiteX89" fmla="*/ 482396 w 4032385"/>
              <a:gd name="connsiteY89" fmla="*/ 648832 h 842974"/>
              <a:gd name="connsiteX90" fmla="*/ 510401 w 4032385"/>
              <a:gd name="connsiteY90" fmla="*/ 583146 h 842974"/>
              <a:gd name="connsiteX91" fmla="*/ 482396 w 4032385"/>
              <a:gd name="connsiteY91" fmla="*/ 518049 h 842974"/>
              <a:gd name="connsiteX92" fmla="*/ 414560 w 4032385"/>
              <a:gd name="connsiteY92" fmla="*/ 491918 h 842974"/>
              <a:gd name="connsiteX93" fmla="*/ 2577194 w 4032385"/>
              <a:gd name="connsiteY93" fmla="*/ 355151 h 842974"/>
              <a:gd name="connsiteX94" fmla="*/ 2531149 w 4032385"/>
              <a:gd name="connsiteY94" fmla="*/ 374539 h 842974"/>
              <a:gd name="connsiteX95" fmla="*/ 2531149 w 4032385"/>
              <a:gd name="connsiteY95" fmla="*/ 469052 h 842974"/>
              <a:gd name="connsiteX96" fmla="*/ 2577130 w 4032385"/>
              <a:gd name="connsiteY96" fmla="*/ 488420 h 842974"/>
              <a:gd name="connsiteX97" fmla="*/ 2623324 w 4032385"/>
              <a:gd name="connsiteY97" fmla="*/ 469137 h 842974"/>
              <a:gd name="connsiteX98" fmla="*/ 2623218 w 4032385"/>
              <a:gd name="connsiteY98" fmla="*/ 374539 h 842974"/>
              <a:gd name="connsiteX99" fmla="*/ 2577194 w 4032385"/>
              <a:gd name="connsiteY99" fmla="*/ 355151 h 842974"/>
              <a:gd name="connsiteX100" fmla="*/ 3664168 w 4032385"/>
              <a:gd name="connsiteY100" fmla="*/ 332095 h 842974"/>
              <a:gd name="connsiteX101" fmla="*/ 3699804 w 4032385"/>
              <a:gd name="connsiteY101" fmla="*/ 332095 h 842974"/>
              <a:gd name="connsiteX102" fmla="*/ 3741699 w 4032385"/>
              <a:gd name="connsiteY102" fmla="*/ 399889 h 842974"/>
              <a:gd name="connsiteX103" fmla="*/ 3783614 w 4032385"/>
              <a:gd name="connsiteY103" fmla="*/ 467683 h 842974"/>
              <a:gd name="connsiteX104" fmla="*/ 3783614 w 4032385"/>
              <a:gd name="connsiteY104" fmla="*/ 332095 h 842974"/>
              <a:gd name="connsiteX105" fmla="*/ 3811283 w 4032385"/>
              <a:gd name="connsiteY105" fmla="*/ 332095 h 842974"/>
              <a:gd name="connsiteX106" fmla="*/ 3811283 w 4032385"/>
              <a:gd name="connsiteY106" fmla="*/ 511496 h 842974"/>
              <a:gd name="connsiteX107" fmla="*/ 3777713 w 4032385"/>
              <a:gd name="connsiteY107" fmla="*/ 511496 h 842974"/>
              <a:gd name="connsiteX108" fmla="*/ 3734788 w 4032385"/>
              <a:gd name="connsiteY108" fmla="*/ 442036 h 842974"/>
              <a:gd name="connsiteX109" fmla="*/ 3691839 w 4032385"/>
              <a:gd name="connsiteY109" fmla="*/ 372599 h 842974"/>
              <a:gd name="connsiteX110" fmla="*/ 3691839 w 4032385"/>
              <a:gd name="connsiteY110" fmla="*/ 511496 h 842974"/>
              <a:gd name="connsiteX111" fmla="*/ 3664168 w 4032385"/>
              <a:gd name="connsiteY111" fmla="*/ 511496 h 842974"/>
              <a:gd name="connsiteX112" fmla="*/ 3571276 w 4032385"/>
              <a:gd name="connsiteY112" fmla="*/ 332095 h 842974"/>
              <a:gd name="connsiteX113" fmla="*/ 3600233 w 4032385"/>
              <a:gd name="connsiteY113" fmla="*/ 332095 h 842974"/>
              <a:gd name="connsiteX114" fmla="*/ 3600233 w 4032385"/>
              <a:gd name="connsiteY114" fmla="*/ 511496 h 842974"/>
              <a:gd name="connsiteX115" fmla="*/ 3571276 w 4032385"/>
              <a:gd name="connsiteY115" fmla="*/ 511496 h 842974"/>
              <a:gd name="connsiteX116" fmla="*/ 3385977 w 4032385"/>
              <a:gd name="connsiteY116" fmla="*/ 332095 h 842974"/>
              <a:gd name="connsiteX117" fmla="*/ 3527698 w 4032385"/>
              <a:gd name="connsiteY117" fmla="*/ 332095 h 842974"/>
              <a:gd name="connsiteX118" fmla="*/ 3527698 w 4032385"/>
              <a:gd name="connsiteY118" fmla="*/ 358733 h 842974"/>
              <a:gd name="connsiteX119" fmla="*/ 3471325 w 4032385"/>
              <a:gd name="connsiteY119" fmla="*/ 358733 h 842974"/>
              <a:gd name="connsiteX120" fmla="*/ 3471325 w 4032385"/>
              <a:gd name="connsiteY120" fmla="*/ 511496 h 842974"/>
              <a:gd name="connsiteX121" fmla="*/ 3442096 w 4032385"/>
              <a:gd name="connsiteY121" fmla="*/ 511496 h 842974"/>
              <a:gd name="connsiteX122" fmla="*/ 3442096 w 4032385"/>
              <a:gd name="connsiteY122" fmla="*/ 358733 h 842974"/>
              <a:gd name="connsiteX123" fmla="*/ 3385977 w 4032385"/>
              <a:gd name="connsiteY123" fmla="*/ 358733 h 842974"/>
              <a:gd name="connsiteX124" fmla="*/ 3273572 w 4032385"/>
              <a:gd name="connsiteY124" fmla="*/ 332095 h 842974"/>
              <a:gd name="connsiteX125" fmla="*/ 3302526 w 4032385"/>
              <a:gd name="connsiteY125" fmla="*/ 332095 h 842974"/>
              <a:gd name="connsiteX126" fmla="*/ 3302526 w 4032385"/>
              <a:gd name="connsiteY126" fmla="*/ 484836 h 842974"/>
              <a:gd name="connsiteX127" fmla="*/ 3390951 w 4032385"/>
              <a:gd name="connsiteY127" fmla="*/ 484836 h 842974"/>
              <a:gd name="connsiteX128" fmla="*/ 3390951 w 4032385"/>
              <a:gd name="connsiteY128" fmla="*/ 511496 h 842974"/>
              <a:gd name="connsiteX129" fmla="*/ 3273572 w 4032385"/>
              <a:gd name="connsiteY129" fmla="*/ 511496 h 842974"/>
              <a:gd name="connsiteX130" fmla="*/ 3073730 w 4032385"/>
              <a:gd name="connsiteY130" fmla="*/ 332095 h 842974"/>
              <a:gd name="connsiteX131" fmla="*/ 3102684 w 4032385"/>
              <a:gd name="connsiteY131" fmla="*/ 332095 h 842974"/>
              <a:gd name="connsiteX132" fmla="*/ 3102684 w 4032385"/>
              <a:gd name="connsiteY132" fmla="*/ 442036 h 842974"/>
              <a:gd name="connsiteX133" fmla="*/ 3115118 w 4032385"/>
              <a:gd name="connsiteY133" fmla="*/ 475163 h 842974"/>
              <a:gd name="connsiteX134" fmla="*/ 3181184 w 4032385"/>
              <a:gd name="connsiteY134" fmla="*/ 475163 h 842974"/>
              <a:gd name="connsiteX135" fmla="*/ 3193680 w 4032385"/>
              <a:gd name="connsiteY135" fmla="*/ 442036 h 842974"/>
              <a:gd name="connsiteX136" fmla="*/ 3193680 w 4032385"/>
              <a:gd name="connsiteY136" fmla="*/ 332095 h 842974"/>
              <a:gd name="connsiteX137" fmla="*/ 3222130 w 4032385"/>
              <a:gd name="connsiteY137" fmla="*/ 332095 h 842974"/>
              <a:gd name="connsiteX138" fmla="*/ 3222130 w 4032385"/>
              <a:gd name="connsiteY138" fmla="*/ 442288 h 842974"/>
              <a:gd name="connsiteX139" fmla="*/ 3201056 w 4032385"/>
              <a:gd name="connsiteY139" fmla="*/ 494573 h 842974"/>
              <a:gd name="connsiteX140" fmla="*/ 3094930 w 4032385"/>
              <a:gd name="connsiteY140" fmla="*/ 494573 h 842974"/>
              <a:gd name="connsiteX141" fmla="*/ 3073730 w 4032385"/>
              <a:gd name="connsiteY141" fmla="*/ 442288 h 842974"/>
              <a:gd name="connsiteX142" fmla="*/ 2712886 w 4032385"/>
              <a:gd name="connsiteY142" fmla="*/ 332095 h 842974"/>
              <a:gd name="connsiteX143" fmla="*/ 2748522 w 4032385"/>
              <a:gd name="connsiteY143" fmla="*/ 332095 h 842974"/>
              <a:gd name="connsiteX144" fmla="*/ 2832332 w 4032385"/>
              <a:gd name="connsiteY144" fmla="*/ 467663 h 842974"/>
              <a:gd name="connsiteX145" fmla="*/ 2832332 w 4032385"/>
              <a:gd name="connsiteY145" fmla="*/ 332095 h 842974"/>
              <a:gd name="connsiteX146" fmla="*/ 2860023 w 4032385"/>
              <a:gd name="connsiteY146" fmla="*/ 332095 h 842974"/>
              <a:gd name="connsiteX147" fmla="*/ 2860023 w 4032385"/>
              <a:gd name="connsiteY147" fmla="*/ 511496 h 842974"/>
              <a:gd name="connsiteX148" fmla="*/ 2826431 w 4032385"/>
              <a:gd name="connsiteY148" fmla="*/ 511496 h 842974"/>
              <a:gd name="connsiteX149" fmla="*/ 2740577 w 4032385"/>
              <a:gd name="connsiteY149" fmla="*/ 372579 h 842974"/>
              <a:gd name="connsiteX150" fmla="*/ 2740577 w 4032385"/>
              <a:gd name="connsiteY150" fmla="*/ 511496 h 842974"/>
              <a:gd name="connsiteX151" fmla="*/ 2712886 w 4032385"/>
              <a:gd name="connsiteY151" fmla="*/ 511496 h 842974"/>
              <a:gd name="connsiteX152" fmla="*/ 2577187 w 4032385"/>
              <a:gd name="connsiteY152" fmla="*/ 328418 h 842974"/>
              <a:gd name="connsiteX153" fmla="*/ 2644123 w 4032385"/>
              <a:gd name="connsiteY153" fmla="*/ 355698 h 842974"/>
              <a:gd name="connsiteX154" fmla="*/ 2671710 w 4032385"/>
              <a:gd name="connsiteY154" fmla="*/ 421786 h 842974"/>
              <a:gd name="connsiteX155" fmla="*/ 2644123 w 4032385"/>
              <a:gd name="connsiteY155" fmla="*/ 487872 h 842974"/>
              <a:gd name="connsiteX156" fmla="*/ 2577130 w 4032385"/>
              <a:gd name="connsiteY156" fmla="*/ 515330 h 842974"/>
              <a:gd name="connsiteX157" fmla="*/ 2510263 w 4032385"/>
              <a:gd name="connsiteY157" fmla="*/ 487872 h 842974"/>
              <a:gd name="connsiteX158" fmla="*/ 2482805 w 4032385"/>
              <a:gd name="connsiteY158" fmla="*/ 421786 h 842974"/>
              <a:gd name="connsiteX159" fmla="*/ 2510263 w 4032385"/>
              <a:gd name="connsiteY159" fmla="*/ 355698 h 842974"/>
              <a:gd name="connsiteX160" fmla="*/ 2577187 w 4032385"/>
              <a:gd name="connsiteY160" fmla="*/ 328418 h 842974"/>
              <a:gd name="connsiteX161" fmla="*/ 3945986 w 4032385"/>
              <a:gd name="connsiteY161" fmla="*/ 328239 h 842974"/>
              <a:gd name="connsiteX162" fmla="*/ 3976396 w 4032385"/>
              <a:gd name="connsiteY162" fmla="*/ 332347 h 842974"/>
              <a:gd name="connsiteX163" fmla="*/ 4002359 w 4032385"/>
              <a:gd name="connsiteY163" fmla="*/ 344908 h 842974"/>
              <a:gd name="connsiteX164" fmla="*/ 3994814 w 4032385"/>
              <a:gd name="connsiteY164" fmla="*/ 356689 h 842974"/>
              <a:gd name="connsiteX165" fmla="*/ 3987248 w 4032385"/>
              <a:gd name="connsiteY165" fmla="*/ 368468 h 842974"/>
              <a:gd name="connsiteX166" fmla="*/ 3967944 w 4032385"/>
              <a:gd name="connsiteY166" fmla="*/ 358353 h 842974"/>
              <a:gd name="connsiteX167" fmla="*/ 3945733 w 4032385"/>
              <a:gd name="connsiteY167" fmla="*/ 355171 h 842974"/>
              <a:gd name="connsiteX168" fmla="*/ 3900004 w 4032385"/>
              <a:gd name="connsiteY168" fmla="*/ 374349 h 842974"/>
              <a:gd name="connsiteX169" fmla="*/ 3881395 w 4032385"/>
              <a:gd name="connsiteY169" fmla="*/ 421806 h 842974"/>
              <a:gd name="connsiteX170" fmla="*/ 3899498 w 4032385"/>
              <a:gd name="connsiteY170" fmla="*/ 469369 h 842974"/>
              <a:gd name="connsiteX171" fmla="*/ 3944700 w 4032385"/>
              <a:gd name="connsiteY171" fmla="*/ 488692 h 842974"/>
              <a:gd name="connsiteX172" fmla="*/ 3984845 w 4032385"/>
              <a:gd name="connsiteY172" fmla="*/ 474469 h 842974"/>
              <a:gd name="connsiteX173" fmla="*/ 4003664 w 4032385"/>
              <a:gd name="connsiteY173" fmla="*/ 438707 h 842974"/>
              <a:gd name="connsiteX174" fmla="*/ 3942656 w 4032385"/>
              <a:gd name="connsiteY174" fmla="*/ 438707 h 842974"/>
              <a:gd name="connsiteX175" fmla="*/ 3950981 w 4032385"/>
              <a:gd name="connsiteY175" fmla="*/ 425642 h 842974"/>
              <a:gd name="connsiteX176" fmla="*/ 3959327 w 4032385"/>
              <a:gd name="connsiteY176" fmla="*/ 412575 h 842974"/>
              <a:gd name="connsiteX177" fmla="*/ 4031081 w 4032385"/>
              <a:gd name="connsiteY177" fmla="*/ 412575 h 842974"/>
              <a:gd name="connsiteX178" fmla="*/ 4032008 w 4032385"/>
              <a:gd name="connsiteY178" fmla="*/ 418308 h 842974"/>
              <a:gd name="connsiteX179" fmla="*/ 4032366 w 4032385"/>
              <a:gd name="connsiteY179" fmla="*/ 425388 h 842974"/>
              <a:gd name="connsiteX180" fmla="*/ 4007921 w 4032385"/>
              <a:gd name="connsiteY180" fmla="*/ 489493 h 842974"/>
              <a:gd name="connsiteX181" fmla="*/ 3944448 w 4032385"/>
              <a:gd name="connsiteY181" fmla="*/ 515352 h 842974"/>
              <a:gd name="connsiteX182" fmla="*/ 3878676 w 4032385"/>
              <a:gd name="connsiteY182" fmla="*/ 488082 h 842974"/>
              <a:gd name="connsiteX183" fmla="*/ 3879351 w 4032385"/>
              <a:gd name="connsiteY183" fmla="*/ 355507 h 842974"/>
              <a:gd name="connsiteX184" fmla="*/ 3945986 w 4032385"/>
              <a:gd name="connsiteY184" fmla="*/ 328239 h 842974"/>
              <a:gd name="connsiteX185" fmla="*/ 2397605 w 4032385"/>
              <a:gd name="connsiteY185" fmla="*/ 328239 h 842974"/>
              <a:gd name="connsiteX186" fmla="*/ 2457580 w 4032385"/>
              <a:gd name="connsiteY186" fmla="*/ 348217 h 842974"/>
              <a:gd name="connsiteX187" fmla="*/ 2450142 w 4032385"/>
              <a:gd name="connsiteY187" fmla="*/ 359892 h 842974"/>
              <a:gd name="connsiteX188" fmla="*/ 2442724 w 4032385"/>
              <a:gd name="connsiteY188" fmla="*/ 371545 h 842974"/>
              <a:gd name="connsiteX189" fmla="*/ 2421208 w 4032385"/>
              <a:gd name="connsiteY189" fmla="*/ 359176 h 842974"/>
              <a:gd name="connsiteX190" fmla="*/ 2396068 w 4032385"/>
              <a:gd name="connsiteY190" fmla="*/ 354897 h 842974"/>
              <a:gd name="connsiteX191" fmla="*/ 2350675 w 4032385"/>
              <a:gd name="connsiteY191" fmla="*/ 374223 h 842974"/>
              <a:gd name="connsiteX192" fmla="*/ 2350675 w 4032385"/>
              <a:gd name="connsiteY192" fmla="*/ 469369 h 842974"/>
              <a:gd name="connsiteX193" fmla="*/ 2396068 w 4032385"/>
              <a:gd name="connsiteY193" fmla="*/ 488692 h 842974"/>
              <a:gd name="connsiteX194" fmla="*/ 2421208 w 4032385"/>
              <a:gd name="connsiteY194" fmla="*/ 484394 h 842974"/>
              <a:gd name="connsiteX195" fmla="*/ 2442724 w 4032385"/>
              <a:gd name="connsiteY195" fmla="*/ 472024 h 842974"/>
              <a:gd name="connsiteX196" fmla="*/ 2450142 w 4032385"/>
              <a:gd name="connsiteY196" fmla="*/ 483699 h 842974"/>
              <a:gd name="connsiteX197" fmla="*/ 2457580 w 4032385"/>
              <a:gd name="connsiteY197" fmla="*/ 495352 h 842974"/>
              <a:gd name="connsiteX198" fmla="*/ 2397605 w 4032385"/>
              <a:gd name="connsiteY198" fmla="*/ 515330 h 842974"/>
              <a:gd name="connsiteX199" fmla="*/ 2330086 w 4032385"/>
              <a:gd name="connsiteY199" fmla="*/ 488062 h 842974"/>
              <a:gd name="connsiteX200" fmla="*/ 2302521 w 4032385"/>
              <a:gd name="connsiteY200" fmla="*/ 421786 h 842974"/>
              <a:gd name="connsiteX201" fmla="*/ 2330086 w 4032385"/>
              <a:gd name="connsiteY201" fmla="*/ 355507 h 842974"/>
              <a:gd name="connsiteX202" fmla="*/ 2397605 w 4032385"/>
              <a:gd name="connsiteY202" fmla="*/ 328239 h 842974"/>
              <a:gd name="connsiteX203" fmla="*/ 2967329 w 4032385"/>
              <a:gd name="connsiteY203" fmla="*/ 328177 h 842974"/>
              <a:gd name="connsiteX204" fmla="*/ 2967709 w 4032385"/>
              <a:gd name="connsiteY204" fmla="*/ 328177 h 842974"/>
              <a:gd name="connsiteX205" fmla="*/ 2970364 w 4032385"/>
              <a:gd name="connsiteY205" fmla="*/ 328239 h 842974"/>
              <a:gd name="connsiteX206" fmla="*/ 3000226 w 4032385"/>
              <a:gd name="connsiteY206" fmla="*/ 332854 h 842974"/>
              <a:gd name="connsiteX207" fmla="*/ 3024691 w 4032385"/>
              <a:gd name="connsiteY207" fmla="*/ 345162 h 842974"/>
              <a:gd name="connsiteX208" fmla="*/ 3017527 w 4032385"/>
              <a:gd name="connsiteY208" fmla="*/ 356563 h 842974"/>
              <a:gd name="connsiteX209" fmla="*/ 3010341 w 4032385"/>
              <a:gd name="connsiteY209" fmla="*/ 367963 h 842974"/>
              <a:gd name="connsiteX210" fmla="*/ 2990321 w 4032385"/>
              <a:gd name="connsiteY210" fmla="*/ 357910 h 842974"/>
              <a:gd name="connsiteX211" fmla="*/ 2970112 w 4032385"/>
              <a:gd name="connsiteY211" fmla="*/ 354392 h 842974"/>
              <a:gd name="connsiteX212" fmla="*/ 2946720 w 4032385"/>
              <a:gd name="connsiteY212" fmla="*/ 361808 h 842974"/>
              <a:gd name="connsiteX213" fmla="*/ 2939091 w 4032385"/>
              <a:gd name="connsiteY213" fmla="*/ 380017 h 842974"/>
              <a:gd name="connsiteX214" fmla="*/ 2949691 w 4032385"/>
              <a:gd name="connsiteY214" fmla="*/ 397993 h 842974"/>
              <a:gd name="connsiteX215" fmla="*/ 2977802 w 4032385"/>
              <a:gd name="connsiteY215" fmla="*/ 408445 h 842974"/>
              <a:gd name="connsiteX216" fmla="*/ 3015567 w 4032385"/>
              <a:gd name="connsiteY216" fmla="*/ 424987 h 842974"/>
              <a:gd name="connsiteX217" fmla="*/ 3032384 w 4032385"/>
              <a:gd name="connsiteY217" fmla="*/ 460749 h 842974"/>
              <a:gd name="connsiteX218" fmla="*/ 3015819 w 4032385"/>
              <a:gd name="connsiteY218" fmla="*/ 499863 h 842974"/>
              <a:gd name="connsiteX219" fmla="*/ 2969079 w 4032385"/>
              <a:gd name="connsiteY219" fmla="*/ 515330 h 842974"/>
              <a:gd name="connsiteX220" fmla="*/ 2932390 w 4032385"/>
              <a:gd name="connsiteY220" fmla="*/ 509219 h 842974"/>
              <a:gd name="connsiteX221" fmla="*/ 2905520 w 4032385"/>
              <a:gd name="connsiteY221" fmla="*/ 494825 h 842974"/>
              <a:gd name="connsiteX222" fmla="*/ 2919872 w 4032385"/>
              <a:gd name="connsiteY222" fmla="*/ 472024 h 842974"/>
              <a:gd name="connsiteX223" fmla="*/ 2943642 w 4032385"/>
              <a:gd name="connsiteY223" fmla="*/ 484352 h 842974"/>
              <a:gd name="connsiteX224" fmla="*/ 2969353 w 4032385"/>
              <a:gd name="connsiteY224" fmla="*/ 489199 h 842974"/>
              <a:gd name="connsiteX225" fmla="*/ 2994745 w 4032385"/>
              <a:gd name="connsiteY225" fmla="*/ 481528 h 842974"/>
              <a:gd name="connsiteX226" fmla="*/ 3003429 w 4032385"/>
              <a:gd name="connsiteY226" fmla="*/ 462541 h 842974"/>
              <a:gd name="connsiteX227" fmla="*/ 2992723 w 4032385"/>
              <a:gd name="connsiteY227" fmla="*/ 444671 h 842974"/>
              <a:gd name="connsiteX228" fmla="*/ 2964716 w 4032385"/>
              <a:gd name="connsiteY228" fmla="*/ 434091 h 842974"/>
              <a:gd name="connsiteX229" fmla="*/ 2926848 w 4032385"/>
              <a:gd name="connsiteY229" fmla="*/ 417655 h 842974"/>
              <a:gd name="connsiteX230" fmla="*/ 2910135 w 4032385"/>
              <a:gd name="connsiteY230" fmla="*/ 381809 h 842974"/>
              <a:gd name="connsiteX231" fmla="*/ 2926025 w 4032385"/>
              <a:gd name="connsiteY231" fmla="*/ 343306 h 842974"/>
              <a:gd name="connsiteX232" fmla="*/ 2967329 w 4032385"/>
              <a:gd name="connsiteY232" fmla="*/ 328177 h 842974"/>
              <a:gd name="connsiteX233" fmla="*/ 175520 w 4032385"/>
              <a:gd name="connsiteY233" fmla="*/ 167447 h 842974"/>
              <a:gd name="connsiteX234" fmla="*/ 175520 w 4032385"/>
              <a:gd name="connsiteY234" fmla="*/ 344129 h 842974"/>
              <a:gd name="connsiteX235" fmla="*/ 375298 w 4032385"/>
              <a:gd name="connsiteY235" fmla="*/ 344129 h 842974"/>
              <a:gd name="connsiteX236" fmla="*/ 439383 w 4032385"/>
              <a:gd name="connsiteY236" fmla="*/ 318714 h 842974"/>
              <a:gd name="connsiteX237" fmla="*/ 465366 w 4032385"/>
              <a:gd name="connsiteY237" fmla="*/ 255219 h 842974"/>
              <a:gd name="connsiteX238" fmla="*/ 439383 w 4032385"/>
              <a:gd name="connsiteY238" fmla="*/ 192273 h 842974"/>
              <a:gd name="connsiteX239" fmla="*/ 375298 w 4032385"/>
              <a:gd name="connsiteY239" fmla="*/ 167447 h 842974"/>
              <a:gd name="connsiteX240" fmla="*/ 2340453 w 4032385"/>
              <a:gd name="connsiteY240" fmla="*/ 118368 h 842974"/>
              <a:gd name="connsiteX241" fmla="*/ 2340453 w 4032385"/>
              <a:gd name="connsiteY241" fmla="*/ 171157 h 842974"/>
              <a:gd name="connsiteX242" fmla="*/ 2387090 w 4032385"/>
              <a:gd name="connsiteY242" fmla="*/ 171157 h 842974"/>
              <a:gd name="connsiteX243" fmla="*/ 2407130 w 4032385"/>
              <a:gd name="connsiteY243" fmla="*/ 163445 h 842974"/>
              <a:gd name="connsiteX244" fmla="*/ 2415033 w 4032385"/>
              <a:gd name="connsiteY244" fmla="*/ 144710 h 842974"/>
              <a:gd name="connsiteX245" fmla="*/ 2407130 w 4032385"/>
              <a:gd name="connsiteY245" fmla="*/ 125997 h 842974"/>
              <a:gd name="connsiteX246" fmla="*/ 2387784 w 4032385"/>
              <a:gd name="connsiteY246" fmla="*/ 118368 h 842974"/>
              <a:gd name="connsiteX247" fmla="*/ 2387448 w 4032385"/>
              <a:gd name="connsiteY247" fmla="*/ 118368 h 842974"/>
              <a:gd name="connsiteX248" fmla="*/ 2387090 w 4032385"/>
              <a:gd name="connsiteY248" fmla="*/ 118368 h 842974"/>
              <a:gd name="connsiteX249" fmla="*/ 2340453 w 4032385"/>
              <a:gd name="connsiteY249" fmla="*/ 43008 h 842974"/>
              <a:gd name="connsiteX250" fmla="*/ 2340453 w 4032385"/>
              <a:gd name="connsiteY250" fmla="*/ 93248 h 842974"/>
              <a:gd name="connsiteX251" fmla="*/ 2382494 w 4032385"/>
              <a:gd name="connsiteY251" fmla="*/ 93248 h 842974"/>
              <a:gd name="connsiteX252" fmla="*/ 2401103 w 4032385"/>
              <a:gd name="connsiteY252" fmla="*/ 86062 h 842974"/>
              <a:gd name="connsiteX253" fmla="*/ 2401103 w 4032385"/>
              <a:gd name="connsiteY253" fmla="*/ 50194 h 842974"/>
              <a:gd name="connsiteX254" fmla="*/ 2383127 w 4032385"/>
              <a:gd name="connsiteY254" fmla="*/ 43008 h 842974"/>
              <a:gd name="connsiteX255" fmla="*/ 2382811 w 4032385"/>
              <a:gd name="connsiteY255" fmla="*/ 43008 h 842974"/>
              <a:gd name="connsiteX256" fmla="*/ 2382494 w 4032385"/>
              <a:gd name="connsiteY256" fmla="*/ 43008 h 842974"/>
              <a:gd name="connsiteX257" fmla="*/ 3103717 w 4032385"/>
              <a:gd name="connsiteY257" fmla="*/ 40459 h 842974"/>
              <a:gd name="connsiteX258" fmla="*/ 3057672 w 4032385"/>
              <a:gd name="connsiteY258" fmla="*/ 59825 h 842974"/>
              <a:gd name="connsiteX259" fmla="*/ 3057672 w 4032385"/>
              <a:gd name="connsiteY259" fmla="*/ 154340 h 842974"/>
              <a:gd name="connsiteX260" fmla="*/ 3103653 w 4032385"/>
              <a:gd name="connsiteY260" fmla="*/ 173728 h 842974"/>
              <a:gd name="connsiteX261" fmla="*/ 3149847 w 4032385"/>
              <a:gd name="connsiteY261" fmla="*/ 154444 h 842974"/>
              <a:gd name="connsiteX262" fmla="*/ 3149743 w 4032385"/>
              <a:gd name="connsiteY262" fmla="*/ 59825 h 842974"/>
              <a:gd name="connsiteX263" fmla="*/ 3103717 w 4032385"/>
              <a:gd name="connsiteY263" fmla="*/ 40459 h 842974"/>
              <a:gd name="connsiteX264" fmla="*/ 2572073 w 4032385"/>
              <a:gd name="connsiteY264" fmla="*/ 40459 h 842974"/>
              <a:gd name="connsiteX265" fmla="*/ 2526027 w 4032385"/>
              <a:gd name="connsiteY265" fmla="*/ 59825 h 842974"/>
              <a:gd name="connsiteX266" fmla="*/ 2526027 w 4032385"/>
              <a:gd name="connsiteY266" fmla="*/ 154340 h 842974"/>
              <a:gd name="connsiteX267" fmla="*/ 2572011 w 4032385"/>
              <a:gd name="connsiteY267" fmla="*/ 173728 h 842974"/>
              <a:gd name="connsiteX268" fmla="*/ 2618204 w 4032385"/>
              <a:gd name="connsiteY268" fmla="*/ 154444 h 842974"/>
              <a:gd name="connsiteX269" fmla="*/ 2618120 w 4032385"/>
              <a:gd name="connsiteY269" fmla="*/ 59825 h 842974"/>
              <a:gd name="connsiteX270" fmla="*/ 2572073 w 4032385"/>
              <a:gd name="connsiteY270" fmla="*/ 40459 h 842974"/>
              <a:gd name="connsiteX271" fmla="*/ 3239241 w 4032385"/>
              <a:gd name="connsiteY271" fmla="*/ 17383 h 842974"/>
              <a:gd name="connsiteX272" fmla="*/ 3274857 w 4032385"/>
              <a:gd name="connsiteY272" fmla="*/ 17383 h 842974"/>
              <a:gd name="connsiteX273" fmla="*/ 3316772 w 4032385"/>
              <a:gd name="connsiteY273" fmla="*/ 85177 h 842974"/>
              <a:gd name="connsiteX274" fmla="*/ 3358687 w 4032385"/>
              <a:gd name="connsiteY274" fmla="*/ 152971 h 842974"/>
              <a:gd name="connsiteX275" fmla="*/ 3358687 w 4032385"/>
              <a:gd name="connsiteY275" fmla="*/ 17383 h 842974"/>
              <a:gd name="connsiteX276" fmla="*/ 3386356 w 4032385"/>
              <a:gd name="connsiteY276" fmla="*/ 17383 h 842974"/>
              <a:gd name="connsiteX277" fmla="*/ 3386356 w 4032385"/>
              <a:gd name="connsiteY277" fmla="*/ 196804 h 842974"/>
              <a:gd name="connsiteX278" fmla="*/ 3352786 w 4032385"/>
              <a:gd name="connsiteY278" fmla="*/ 196804 h 842974"/>
              <a:gd name="connsiteX279" fmla="*/ 3309838 w 4032385"/>
              <a:gd name="connsiteY279" fmla="*/ 127344 h 842974"/>
              <a:gd name="connsiteX280" fmla="*/ 3266912 w 4032385"/>
              <a:gd name="connsiteY280" fmla="*/ 57887 h 842974"/>
              <a:gd name="connsiteX281" fmla="*/ 3266912 w 4032385"/>
              <a:gd name="connsiteY281" fmla="*/ 196804 h 842974"/>
              <a:gd name="connsiteX282" fmla="*/ 3239241 w 4032385"/>
              <a:gd name="connsiteY282" fmla="*/ 196804 h 842974"/>
              <a:gd name="connsiteX283" fmla="*/ 2849255 w 4032385"/>
              <a:gd name="connsiteY283" fmla="*/ 17383 h 842974"/>
              <a:gd name="connsiteX284" fmla="*/ 2990995 w 4032385"/>
              <a:gd name="connsiteY284" fmla="*/ 17383 h 842974"/>
              <a:gd name="connsiteX285" fmla="*/ 2990995 w 4032385"/>
              <a:gd name="connsiteY285" fmla="*/ 44041 h 842974"/>
              <a:gd name="connsiteX286" fmla="*/ 2934602 w 4032385"/>
              <a:gd name="connsiteY286" fmla="*/ 44041 h 842974"/>
              <a:gd name="connsiteX287" fmla="*/ 2934602 w 4032385"/>
              <a:gd name="connsiteY287" fmla="*/ 196804 h 842974"/>
              <a:gd name="connsiteX288" fmla="*/ 2905393 w 4032385"/>
              <a:gd name="connsiteY288" fmla="*/ 196804 h 842974"/>
              <a:gd name="connsiteX289" fmla="*/ 2905393 w 4032385"/>
              <a:gd name="connsiteY289" fmla="*/ 44041 h 842974"/>
              <a:gd name="connsiteX290" fmla="*/ 2849255 w 4032385"/>
              <a:gd name="connsiteY290" fmla="*/ 44041 h 842974"/>
              <a:gd name="connsiteX291" fmla="*/ 2311499 w 4032385"/>
              <a:gd name="connsiteY291" fmla="*/ 17383 h 842974"/>
              <a:gd name="connsiteX292" fmla="*/ 2382727 w 4032385"/>
              <a:gd name="connsiteY292" fmla="*/ 17383 h 842974"/>
              <a:gd name="connsiteX293" fmla="*/ 2422113 w 4032385"/>
              <a:gd name="connsiteY293" fmla="*/ 30974 h 842974"/>
              <a:gd name="connsiteX294" fmla="*/ 2437856 w 4032385"/>
              <a:gd name="connsiteY294" fmla="*/ 65325 h 842974"/>
              <a:gd name="connsiteX295" fmla="*/ 2432124 w 4032385"/>
              <a:gd name="connsiteY295" fmla="*/ 86356 h 842974"/>
              <a:gd name="connsiteX296" fmla="*/ 2416571 w 4032385"/>
              <a:gd name="connsiteY296" fmla="*/ 101445 h 842974"/>
              <a:gd name="connsiteX297" fmla="*/ 2437202 w 4032385"/>
              <a:gd name="connsiteY297" fmla="*/ 119295 h 842974"/>
              <a:gd name="connsiteX298" fmla="*/ 2444768 w 4032385"/>
              <a:gd name="connsiteY298" fmla="*/ 145026 h 842974"/>
              <a:gd name="connsiteX299" fmla="*/ 2428646 w 4032385"/>
              <a:gd name="connsiteY299" fmla="*/ 181777 h 842974"/>
              <a:gd name="connsiteX300" fmla="*/ 2387364 w 4032385"/>
              <a:gd name="connsiteY300" fmla="*/ 196804 h 842974"/>
              <a:gd name="connsiteX301" fmla="*/ 2311499 w 4032385"/>
              <a:gd name="connsiteY301" fmla="*/ 196804 h 842974"/>
              <a:gd name="connsiteX302" fmla="*/ 3103717 w 4032385"/>
              <a:gd name="connsiteY302" fmla="*/ 13721 h 842974"/>
              <a:gd name="connsiteX303" fmla="*/ 3170646 w 4032385"/>
              <a:gd name="connsiteY303" fmla="*/ 40986 h 842974"/>
              <a:gd name="connsiteX304" fmla="*/ 3198233 w 4032385"/>
              <a:gd name="connsiteY304" fmla="*/ 107094 h 842974"/>
              <a:gd name="connsiteX305" fmla="*/ 3170646 w 4032385"/>
              <a:gd name="connsiteY305" fmla="*/ 173179 h 842974"/>
              <a:gd name="connsiteX306" fmla="*/ 3103653 w 4032385"/>
              <a:gd name="connsiteY306" fmla="*/ 200638 h 842974"/>
              <a:gd name="connsiteX307" fmla="*/ 3036789 w 4032385"/>
              <a:gd name="connsiteY307" fmla="*/ 173179 h 842974"/>
              <a:gd name="connsiteX308" fmla="*/ 3009330 w 4032385"/>
              <a:gd name="connsiteY308" fmla="*/ 107094 h 842974"/>
              <a:gd name="connsiteX309" fmla="*/ 3036789 w 4032385"/>
              <a:gd name="connsiteY309" fmla="*/ 40986 h 842974"/>
              <a:gd name="connsiteX310" fmla="*/ 3103717 w 4032385"/>
              <a:gd name="connsiteY310" fmla="*/ 13721 h 842974"/>
              <a:gd name="connsiteX311" fmla="*/ 2572074 w 4032385"/>
              <a:gd name="connsiteY311" fmla="*/ 13721 h 842974"/>
              <a:gd name="connsiteX312" fmla="*/ 2639004 w 4032385"/>
              <a:gd name="connsiteY312" fmla="*/ 40986 h 842974"/>
              <a:gd name="connsiteX313" fmla="*/ 2666588 w 4032385"/>
              <a:gd name="connsiteY313" fmla="*/ 107094 h 842974"/>
              <a:gd name="connsiteX314" fmla="*/ 2639004 w 4032385"/>
              <a:gd name="connsiteY314" fmla="*/ 173179 h 842974"/>
              <a:gd name="connsiteX315" fmla="*/ 2572011 w 4032385"/>
              <a:gd name="connsiteY315" fmla="*/ 200638 h 842974"/>
              <a:gd name="connsiteX316" fmla="*/ 2505144 w 4032385"/>
              <a:gd name="connsiteY316" fmla="*/ 173179 h 842974"/>
              <a:gd name="connsiteX317" fmla="*/ 2477685 w 4032385"/>
              <a:gd name="connsiteY317" fmla="*/ 107094 h 842974"/>
              <a:gd name="connsiteX318" fmla="*/ 2505144 w 4032385"/>
              <a:gd name="connsiteY318" fmla="*/ 40986 h 842974"/>
              <a:gd name="connsiteX319" fmla="*/ 2572074 w 4032385"/>
              <a:gd name="connsiteY319" fmla="*/ 13721 h 842974"/>
              <a:gd name="connsiteX320" fmla="*/ 2759628 w 4032385"/>
              <a:gd name="connsiteY320" fmla="*/ 13547 h 842974"/>
              <a:gd name="connsiteX321" fmla="*/ 2789468 w 4032385"/>
              <a:gd name="connsiteY321" fmla="*/ 18162 h 842974"/>
              <a:gd name="connsiteX322" fmla="*/ 2813955 w 4032385"/>
              <a:gd name="connsiteY322" fmla="*/ 30470 h 842974"/>
              <a:gd name="connsiteX323" fmla="*/ 2806769 w 4032385"/>
              <a:gd name="connsiteY323" fmla="*/ 41871 h 842974"/>
              <a:gd name="connsiteX324" fmla="*/ 2799605 w 4032385"/>
              <a:gd name="connsiteY324" fmla="*/ 53271 h 842974"/>
              <a:gd name="connsiteX325" fmla="*/ 2779585 w 4032385"/>
              <a:gd name="connsiteY325" fmla="*/ 43198 h 842974"/>
              <a:gd name="connsiteX326" fmla="*/ 2759354 w 4032385"/>
              <a:gd name="connsiteY326" fmla="*/ 39678 h 842974"/>
              <a:gd name="connsiteX327" fmla="*/ 2735984 w 4032385"/>
              <a:gd name="connsiteY327" fmla="*/ 47119 h 842974"/>
              <a:gd name="connsiteX328" fmla="*/ 2728355 w 4032385"/>
              <a:gd name="connsiteY328" fmla="*/ 65325 h 842974"/>
              <a:gd name="connsiteX329" fmla="*/ 2738955 w 4032385"/>
              <a:gd name="connsiteY329" fmla="*/ 83281 h 842974"/>
              <a:gd name="connsiteX330" fmla="*/ 2767067 w 4032385"/>
              <a:gd name="connsiteY330" fmla="*/ 93775 h 842974"/>
              <a:gd name="connsiteX331" fmla="*/ 2804831 w 4032385"/>
              <a:gd name="connsiteY331" fmla="*/ 110297 h 842974"/>
              <a:gd name="connsiteX332" fmla="*/ 2821648 w 4032385"/>
              <a:gd name="connsiteY332" fmla="*/ 146057 h 842974"/>
              <a:gd name="connsiteX333" fmla="*/ 2805083 w 4032385"/>
              <a:gd name="connsiteY333" fmla="*/ 185171 h 842974"/>
              <a:gd name="connsiteX334" fmla="*/ 2758343 w 4032385"/>
              <a:gd name="connsiteY334" fmla="*/ 200638 h 842974"/>
              <a:gd name="connsiteX335" fmla="*/ 2721654 w 4032385"/>
              <a:gd name="connsiteY335" fmla="*/ 194505 h 842974"/>
              <a:gd name="connsiteX336" fmla="*/ 2694764 w 4032385"/>
              <a:gd name="connsiteY336" fmla="*/ 180133 h 842974"/>
              <a:gd name="connsiteX337" fmla="*/ 2701950 w 4032385"/>
              <a:gd name="connsiteY337" fmla="*/ 168732 h 842974"/>
              <a:gd name="connsiteX338" fmla="*/ 2709114 w 4032385"/>
              <a:gd name="connsiteY338" fmla="*/ 157332 h 842974"/>
              <a:gd name="connsiteX339" fmla="*/ 2732906 w 4032385"/>
              <a:gd name="connsiteY339" fmla="*/ 169659 h 842974"/>
              <a:gd name="connsiteX340" fmla="*/ 2758595 w 4032385"/>
              <a:gd name="connsiteY340" fmla="*/ 174487 h 842974"/>
              <a:gd name="connsiteX341" fmla="*/ 2783990 w 4032385"/>
              <a:gd name="connsiteY341" fmla="*/ 166836 h 842974"/>
              <a:gd name="connsiteX342" fmla="*/ 2792671 w 4032385"/>
              <a:gd name="connsiteY342" fmla="*/ 147849 h 842974"/>
              <a:gd name="connsiteX343" fmla="*/ 2781987 w 4032385"/>
              <a:gd name="connsiteY343" fmla="*/ 129957 h 842974"/>
              <a:gd name="connsiteX344" fmla="*/ 2753980 w 4032385"/>
              <a:gd name="connsiteY344" fmla="*/ 119379 h 842974"/>
              <a:gd name="connsiteX345" fmla="*/ 2716112 w 4032385"/>
              <a:gd name="connsiteY345" fmla="*/ 102963 h 842974"/>
              <a:gd name="connsiteX346" fmla="*/ 2699399 w 4032385"/>
              <a:gd name="connsiteY346" fmla="*/ 67095 h 842974"/>
              <a:gd name="connsiteX347" fmla="*/ 2715289 w 4032385"/>
              <a:gd name="connsiteY347" fmla="*/ 28594 h 842974"/>
              <a:gd name="connsiteX348" fmla="*/ 2759628 w 4032385"/>
              <a:gd name="connsiteY348" fmla="*/ 13547 h 842974"/>
              <a:gd name="connsiteX349" fmla="*/ 969973 w 4032385"/>
              <a:gd name="connsiteY349" fmla="*/ 17 h 842974"/>
              <a:gd name="connsiteX350" fmla="*/ 1103348 w 4032385"/>
              <a:gd name="connsiteY350" fmla="*/ 18058 h 842974"/>
              <a:gd name="connsiteX351" fmla="*/ 1215924 w 4032385"/>
              <a:gd name="connsiteY351" fmla="*/ 71606 h 842974"/>
              <a:gd name="connsiteX352" fmla="*/ 1171459 w 4032385"/>
              <a:gd name="connsiteY352" fmla="*/ 141464 h 842974"/>
              <a:gd name="connsiteX353" fmla="*/ 1127015 w 4032385"/>
              <a:gd name="connsiteY353" fmla="*/ 211322 h 842974"/>
              <a:gd name="connsiteX354" fmla="*/ 1055427 w 4032385"/>
              <a:gd name="connsiteY354" fmla="*/ 174232 h 842974"/>
              <a:gd name="connsiteX355" fmla="*/ 969973 w 4032385"/>
              <a:gd name="connsiteY355" fmla="*/ 160515 h 842974"/>
              <a:gd name="connsiteX356" fmla="*/ 782756 w 4032385"/>
              <a:gd name="connsiteY356" fmla="*/ 238909 h 842974"/>
              <a:gd name="connsiteX357" fmla="*/ 705543 w 4032385"/>
              <a:gd name="connsiteY357" fmla="*/ 421279 h 842974"/>
              <a:gd name="connsiteX358" fmla="*/ 782756 w 4032385"/>
              <a:gd name="connsiteY358" fmla="*/ 603649 h 842974"/>
              <a:gd name="connsiteX359" fmla="*/ 969973 w 4032385"/>
              <a:gd name="connsiteY359" fmla="*/ 681306 h 842974"/>
              <a:gd name="connsiteX360" fmla="*/ 1069569 w 4032385"/>
              <a:gd name="connsiteY360" fmla="*/ 661666 h 842974"/>
              <a:gd name="connsiteX361" fmla="*/ 1153567 w 4032385"/>
              <a:gd name="connsiteY361" fmla="*/ 603945 h 842974"/>
              <a:gd name="connsiteX362" fmla="*/ 1242773 w 4032385"/>
              <a:gd name="connsiteY362" fmla="*/ 384254 h 842974"/>
              <a:gd name="connsiteX363" fmla="*/ 1375283 w 4032385"/>
              <a:gd name="connsiteY363" fmla="*/ 121255 h 842974"/>
              <a:gd name="connsiteX364" fmla="*/ 1508067 w 4032385"/>
              <a:gd name="connsiteY364" fmla="*/ 32492 h 842974"/>
              <a:gd name="connsiteX365" fmla="*/ 1678975 w 4032385"/>
              <a:gd name="connsiteY365" fmla="*/ 17 h 842974"/>
              <a:gd name="connsiteX366" fmla="*/ 1812328 w 4032385"/>
              <a:gd name="connsiteY366" fmla="*/ 19217 h 842974"/>
              <a:gd name="connsiteX367" fmla="*/ 1924924 w 4032385"/>
              <a:gd name="connsiteY367" fmla="*/ 73922 h 842974"/>
              <a:gd name="connsiteX368" fmla="*/ 1881049 w 4032385"/>
              <a:gd name="connsiteY368" fmla="*/ 143782 h 842974"/>
              <a:gd name="connsiteX369" fmla="*/ 1837151 w 4032385"/>
              <a:gd name="connsiteY369" fmla="*/ 213640 h 842974"/>
              <a:gd name="connsiteX370" fmla="*/ 1764406 w 4032385"/>
              <a:gd name="connsiteY370" fmla="*/ 175540 h 842974"/>
              <a:gd name="connsiteX371" fmla="*/ 1677815 w 4032385"/>
              <a:gd name="connsiteY371" fmla="*/ 161674 h 842974"/>
              <a:gd name="connsiteX372" fmla="*/ 1495359 w 4032385"/>
              <a:gd name="connsiteY372" fmla="*/ 238170 h 842974"/>
              <a:gd name="connsiteX373" fmla="*/ 1420317 w 4032385"/>
              <a:gd name="connsiteY373" fmla="*/ 420330 h 842974"/>
              <a:gd name="connsiteX374" fmla="*/ 1494642 w 4032385"/>
              <a:gd name="connsiteY374" fmla="*/ 605083 h 842974"/>
              <a:gd name="connsiteX375" fmla="*/ 1675497 w 4032385"/>
              <a:gd name="connsiteY375" fmla="*/ 682465 h 842974"/>
              <a:gd name="connsiteX376" fmla="*/ 1820419 w 4032385"/>
              <a:gd name="connsiteY376" fmla="*/ 632794 h 842974"/>
              <a:gd name="connsiteX377" fmla="*/ 1902985 w 4032385"/>
              <a:gd name="connsiteY377" fmla="*/ 506943 h 842974"/>
              <a:gd name="connsiteX378" fmla="*/ 1651261 w 4032385"/>
              <a:gd name="connsiteY378" fmla="*/ 506943 h 842974"/>
              <a:gd name="connsiteX379" fmla="*/ 1700911 w 4032385"/>
              <a:gd name="connsiteY379" fmla="*/ 428991 h 842974"/>
              <a:gd name="connsiteX380" fmla="*/ 1750561 w 4032385"/>
              <a:gd name="connsiteY380" fmla="*/ 351062 h 842974"/>
              <a:gd name="connsiteX381" fmla="*/ 2077348 w 4032385"/>
              <a:gd name="connsiteY381" fmla="*/ 351062 h 842974"/>
              <a:gd name="connsiteX382" fmla="*/ 2081521 w 4032385"/>
              <a:gd name="connsiteY382" fmla="*/ 385833 h 842974"/>
              <a:gd name="connsiteX383" fmla="*/ 2083123 w 4032385"/>
              <a:gd name="connsiteY383" fmla="*/ 421489 h 842974"/>
              <a:gd name="connsiteX384" fmla="*/ 1964035 w 4032385"/>
              <a:gd name="connsiteY384" fmla="*/ 719261 h 842974"/>
              <a:gd name="connsiteX385" fmla="*/ 1670881 w 4032385"/>
              <a:gd name="connsiteY385" fmla="*/ 842961 h 842974"/>
              <a:gd name="connsiteX386" fmla="*/ 1465203 w 4032385"/>
              <a:gd name="connsiteY386" fmla="*/ 793459 h 842974"/>
              <a:gd name="connsiteX387" fmla="*/ 1317540 w 4032385"/>
              <a:gd name="connsiteY387" fmla="*/ 661666 h 842974"/>
              <a:gd name="connsiteX388" fmla="*/ 1168571 w 4032385"/>
              <a:gd name="connsiteY388" fmla="*/ 793882 h 842974"/>
              <a:gd name="connsiteX389" fmla="*/ 964201 w 4032385"/>
              <a:gd name="connsiteY389" fmla="*/ 842961 h 842974"/>
              <a:gd name="connsiteX390" fmla="*/ 786360 w 4032385"/>
              <a:gd name="connsiteY390" fmla="*/ 805135 h 842974"/>
              <a:gd name="connsiteX391" fmla="*/ 646641 w 4032385"/>
              <a:gd name="connsiteY391" fmla="*/ 703245 h 842974"/>
              <a:gd name="connsiteX392" fmla="*/ 555141 w 4032385"/>
              <a:gd name="connsiteY392" fmla="*/ 791709 h 842974"/>
              <a:gd name="connsiteX393" fmla="*/ 416856 w 4032385"/>
              <a:gd name="connsiteY393" fmla="*/ 825640 h 842974"/>
              <a:gd name="connsiteX394" fmla="*/ 0 w 4032385"/>
              <a:gd name="connsiteY394" fmla="*/ 825640 h 842974"/>
              <a:gd name="connsiteX395" fmla="*/ 0 w 4032385"/>
              <a:gd name="connsiteY395" fmla="*/ 17341 h 842974"/>
              <a:gd name="connsiteX396" fmla="*/ 377596 w 4032385"/>
              <a:gd name="connsiteY396" fmla="*/ 17341 h 842974"/>
              <a:gd name="connsiteX397" fmla="*/ 534216 w 4032385"/>
              <a:gd name="connsiteY397" fmla="*/ 61807 h 842974"/>
              <a:gd name="connsiteX398" fmla="*/ 622408 w 4032385"/>
              <a:gd name="connsiteY398" fmla="*/ 175540 h 842974"/>
              <a:gd name="connsiteX399" fmla="*/ 770196 w 4032385"/>
              <a:gd name="connsiteY399" fmla="*/ 48382 h 842974"/>
              <a:gd name="connsiteX400" fmla="*/ 969973 w 4032385"/>
              <a:gd name="connsiteY400" fmla="*/ 17 h 84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Lst>
            <a:rect l="l" t="t" r="r" b="b"/>
            <a:pathLst>
              <a:path w="4032385" h="842974">
                <a:moveTo>
                  <a:pt x="3149701" y="673171"/>
                </a:moveTo>
                <a:lnTo>
                  <a:pt x="3149701" y="738035"/>
                </a:lnTo>
                <a:lnTo>
                  <a:pt x="3190456" y="738035"/>
                </a:lnTo>
                <a:cubicBezTo>
                  <a:pt x="3199096" y="738290"/>
                  <a:pt x="3207483" y="735170"/>
                  <a:pt x="3213869" y="729354"/>
                </a:cubicBezTo>
                <a:cubicBezTo>
                  <a:pt x="3226322" y="716119"/>
                  <a:pt x="3226322" y="695236"/>
                  <a:pt x="3213869" y="682023"/>
                </a:cubicBezTo>
                <a:cubicBezTo>
                  <a:pt x="3207525" y="676142"/>
                  <a:pt x="3199118" y="672961"/>
                  <a:pt x="3190456" y="673171"/>
                </a:cubicBezTo>
                <a:close/>
                <a:moveTo>
                  <a:pt x="2552665" y="673171"/>
                </a:moveTo>
                <a:lnTo>
                  <a:pt x="2552665" y="735465"/>
                </a:lnTo>
                <a:lnTo>
                  <a:pt x="2596244" y="735465"/>
                </a:lnTo>
                <a:cubicBezTo>
                  <a:pt x="2604569" y="735719"/>
                  <a:pt x="2612662" y="732745"/>
                  <a:pt x="2618835" y="727161"/>
                </a:cubicBezTo>
                <a:cubicBezTo>
                  <a:pt x="2624842" y="721177"/>
                  <a:pt x="2628087" y="712937"/>
                  <a:pt x="2627771" y="704444"/>
                </a:cubicBezTo>
                <a:cubicBezTo>
                  <a:pt x="2628045" y="695952"/>
                  <a:pt x="2624800" y="687733"/>
                  <a:pt x="2618835" y="681706"/>
                </a:cubicBezTo>
                <a:cubicBezTo>
                  <a:pt x="2612724" y="676016"/>
                  <a:pt x="2604589" y="672941"/>
                  <a:pt x="2596244" y="673171"/>
                </a:cubicBezTo>
                <a:close/>
                <a:moveTo>
                  <a:pt x="2785970" y="669841"/>
                </a:moveTo>
                <a:cubicBezTo>
                  <a:pt x="2768646" y="669841"/>
                  <a:pt x="2752042" y="676839"/>
                  <a:pt x="2739924" y="689229"/>
                </a:cubicBezTo>
                <a:cubicBezTo>
                  <a:pt x="2714910" y="715550"/>
                  <a:pt x="2714910" y="757423"/>
                  <a:pt x="2739924" y="783745"/>
                </a:cubicBezTo>
                <a:cubicBezTo>
                  <a:pt x="2751978" y="796179"/>
                  <a:pt x="2768584" y="803174"/>
                  <a:pt x="2785906" y="803132"/>
                </a:cubicBezTo>
                <a:cubicBezTo>
                  <a:pt x="2803271" y="803216"/>
                  <a:pt x="2819962" y="796240"/>
                  <a:pt x="2832099" y="783829"/>
                </a:cubicBezTo>
                <a:cubicBezTo>
                  <a:pt x="2857200" y="757487"/>
                  <a:pt x="2857158" y="715530"/>
                  <a:pt x="2832015" y="689229"/>
                </a:cubicBezTo>
                <a:cubicBezTo>
                  <a:pt x="2819898" y="676839"/>
                  <a:pt x="2803293" y="669841"/>
                  <a:pt x="2785970" y="669841"/>
                </a:cubicBezTo>
                <a:close/>
                <a:moveTo>
                  <a:pt x="3120744" y="646767"/>
                </a:moveTo>
                <a:lnTo>
                  <a:pt x="3190456" y="646767"/>
                </a:lnTo>
                <a:cubicBezTo>
                  <a:pt x="3207251" y="646239"/>
                  <a:pt x="3223583" y="652310"/>
                  <a:pt x="3235953" y="663688"/>
                </a:cubicBezTo>
                <a:cubicBezTo>
                  <a:pt x="3258525" y="686554"/>
                  <a:pt x="3258525" y="723874"/>
                  <a:pt x="3235953" y="746739"/>
                </a:cubicBezTo>
                <a:cubicBezTo>
                  <a:pt x="3223583" y="758120"/>
                  <a:pt x="3207251" y="764189"/>
                  <a:pt x="3190456" y="763662"/>
                </a:cubicBezTo>
                <a:lnTo>
                  <a:pt x="3149701" y="763662"/>
                </a:lnTo>
                <a:lnTo>
                  <a:pt x="3149701" y="826186"/>
                </a:lnTo>
                <a:lnTo>
                  <a:pt x="3120744" y="826186"/>
                </a:lnTo>
                <a:close/>
                <a:moveTo>
                  <a:pt x="2919303" y="646767"/>
                </a:moveTo>
                <a:lnTo>
                  <a:pt x="2948257" y="646767"/>
                </a:lnTo>
                <a:lnTo>
                  <a:pt x="2948257" y="756728"/>
                </a:lnTo>
                <a:cubicBezTo>
                  <a:pt x="2947983" y="768950"/>
                  <a:pt x="2952452" y="780837"/>
                  <a:pt x="2960691" y="789855"/>
                </a:cubicBezTo>
                <a:cubicBezTo>
                  <a:pt x="2978898" y="807770"/>
                  <a:pt x="3008529" y="807770"/>
                  <a:pt x="3026757" y="789855"/>
                </a:cubicBezTo>
                <a:cubicBezTo>
                  <a:pt x="3034997" y="780837"/>
                  <a:pt x="3039486" y="768972"/>
                  <a:pt x="3039233" y="756728"/>
                </a:cubicBezTo>
                <a:lnTo>
                  <a:pt x="3039233" y="646767"/>
                </a:lnTo>
                <a:lnTo>
                  <a:pt x="3067681" y="646767"/>
                </a:lnTo>
                <a:lnTo>
                  <a:pt x="3067681" y="757003"/>
                </a:lnTo>
                <a:cubicBezTo>
                  <a:pt x="3068020" y="776536"/>
                  <a:pt x="3060411" y="795420"/>
                  <a:pt x="3046607" y="809285"/>
                </a:cubicBezTo>
                <a:cubicBezTo>
                  <a:pt x="3016810" y="836808"/>
                  <a:pt x="2970300" y="836808"/>
                  <a:pt x="2940503" y="809285"/>
                </a:cubicBezTo>
                <a:cubicBezTo>
                  <a:pt x="2926637" y="795462"/>
                  <a:pt x="2918987" y="776578"/>
                  <a:pt x="2919303" y="757003"/>
                </a:cubicBezTo>
                <a:close/>
                <a:moveTo>
                  <a:pt x="2523708" y="646767"/>
                </a:moveTo>
                <a:lnTo>
                  <a:pt x="2596244" y="646767"/>
                </a:lnTo>
                <a:cubicBezTo>
                  <a:pt x="2612724" y="646219"/>
                  <a:pt x="2628804" y="652203"/>
                  <a:pt x="2640900" y="663414"/>
                </a:cubicBezTo>
                <a:cubicBezTo>
                  <a:pt x="2660455" y="683877"/>
                  <a:pt x="2662984" y="715508"/>
                  <a:pt x="2646926" y="738816"/>
                </a:cubicBezTo>
                <a:cubicBezTo>
                  <a:pt x="2639614" y="748383"/>
                  <a:pt x="2629224" y="755169"/>
                  <a:pt x="2617529" y="758014"/>
                </a:cubicBezTo>
                <a:lnTo>
                  <a:pt x="2638919" y="792090"/>
                </a:lnTo>
                <a:lnTo>
                  <a:pt x="2660329" y="826186"/>
                </a:lnTo>
                <a:lnTo>
                  <a:pt x="2626738" y="826186"/>
                </a:lnTo>
                <a:lnTo>
                  <a:pt x="2606888" y="793776"/>
                </a:lnTo>
                <a:lnTo>
                  <a:pt x="2587015" y="761344"/>
                </a:lnTo>
                <a:lnTo>
                  <a:pt x="2552665" y="761344"/>
                </a:lnTo>
                <a:lnTo>
                  <a:pt x="2552665" y="826186"/>
                </a:lnTo>
                <a:lnTo>
                  <a:pt x="2523708" y="826186"/>
                </a:lnTo>
                <a:close/>
                <a:moveTo>
                  <a:pt x="2785971" y="643110"/>
                </a:moveTo>
                <a:cubicBezTo>
                  <a:pt x="2810216" y="643110"/>
                  <a:pt x="2834460" y="652203"/>
                  <a:pt x="2852899" y="670390"/>
                </a:cubicBezTo>
                <a:cubicBezTo>
                  <a:pt x="2870539" y="687859"/>
                  <a:pt x="2880486" y="711672"/>
                  <a:pt x="2880486" y="736498"/>
                </a:cubicBezTo>
                <a:cubicBezTo>
                  <a:pt x="2880486" y="761302"/>
                  <a:pt x="2870539" y="785114"/>
                  <a:pt x="2852899" y="802584"/>
                </a:cubicBezTo>
                <a:cubicBezTo>
                  <a:pt x="2835093" y="820243"/>
                  <a:pt x="2810984" y="830106"/>
                  <a:pt x="2785906" y="830042"/>
                </a:cubicBezTo>
                <a:cubicBezTo>
                  <a:pt x="2760872" y="830129"/>
                  <a:pt x="2736785" y="820243"/>
                  <a:pt x="2719041" y="802584"/>
                </a:cubicBezTo>
                <a:cubicBezTo>
                  <a:pt x="2701485" y="785072"/>
                  <a:pt x="2691582" y="761279"/>
                  <a:pt x="2691582" y="736498"/>
                </a:cubicBezTo>
                <a:cubicBezTo>
                  <a:pt x="2691582" y="711694"/>
                  <a:pt x="2701485" y="687901"/>
                  <a:pt x="2719041" y="670390"/>
                </a:cubicBezTo>
                <a:cubicBezTo>
                  <a:pt x="2737481" y="652203"/>
                  <a:pt x="2761726" y="643110"/>
                  <a:pt x="2785971" y="643110"/>
                </a:cubicBezTo>
                <a:close/>
                <a:moveTo>
                  <a:pt x="2396594" y="642931"/>
                </a:moveTo>
                <a:cubicBezTo>
                  <a:pt x="2406856" y="642867"/>
                  <a:pt x="2417099" y="644236"/>
                  <a:pt x="2426982" y="647040"/>
                </a:cubicBezTo>
                <a:cubicBezTo>
                  <a:pt x="2436297" y="649695"/>
                  <a:pt x="2445085" y="653951"/>
                  <a:pt x="2452965" y="659600"/>
                </a:cubicBezTo>
                <a:lnTo>
                  <a:pt x="2445401" y="671381"/>
                </a:lnTo>
                <a:lnTo>
                  <a:pt x="2437856" y="683160"/>
                </a:lnTo>
                <a:cubicBezTo>
                  <a:pt x="2432060" y="678693"/>
                  <a:pt x="2425507" y="675257"/>
                  <a:pt x="2418531" y="673045"/>
                </a:cubicBezTo>
                <a:cubicBezTo>
                  <a:pt x="2411345" y="670854"/>
                  <a:pt x="2403842" y="669779"/>
                  <a:pt x="2396320" y="669863"/>
                </a:cubicBezTo>
                <a:cubicBezTo>
                  <a:pt x="2379103" y="669737"/>
                  <a:pt x="2362580" y="676669"/>
                  <a:pt x="2350611" y="689041"/>
                </a:cubicBezTo>
                <a:cubicBezTo>
                  <a:pt x="2338451" y="701811"/>
                  <a:pt x="2331772" y="718860"/>
                  <a:pt x="2332002" y="736498"/>
                </a:cubicBezTo>
                <a:cubicBezTo>
                  <a:pt x="2331730" y="754073"/>
                  <a:pt x="2338199" y="771100"/>
                  <a:pt x="2350106" y="784061"/>
                </a:cubicBezTo>
                <a:cubicBezTo>
                  <a:pt x="2361801" y="796515"/>
                  <a:pt x="2378218" y="803533"/>
                  <a:pt x="2395309" y="803384"/>
                </a:cubicBezTo>
                <a:cubicBezTo>
                  <a:pt x="2409997" y="803827"/>
                  <a:pt x="2424327" y="798749"/>
                  <a:pt x="2435454" y="789161"/>
                </a:cubicBezTo>
                <a:cubicBezTo>
                  <a:pt x="2445611" y="779740"/>
                  <a:pt x="2452248" y="767118"/>
                  <a:pt x="2454251" y="753399"/>
                </a:cubicBezTo>
                <a:lnTo>
                  <a:pt x="2393265" y="753399"/>
                </a:lnTo>
                <a:lnTo>
                  <a:pt x="2401588" y="740332"/>
                </a:lnTo>
                <a:lnTo>
                  <a:pt x="2409911" y="727267"/>
                </a:lnTo>
                <a:lnTo>
                  <a:pt x="2481690" y="727267"/>
                </a:lnTo>
                <a:cubicBezTo>
                  <a:pt x="2482132" y="729144"/>
                  <a:pt x="2482448" y="731062"/>
                  <a:pt x="2482617" y="733000"/>
                </a:cubicBezTo>
                <a:cubicBezTo>
                  <a:pt x="2482827" y="735274"/>
                  <a:pt x="2482953" y="737761"/>
                  <a:pt x="2482953" y="740080"/>
                </a:cubicBezTo>
                <a:cubicBezTo>
                  <a:pt x="2483437" y="763808"/>
                  <a:pt x="2474672" y="786800"/>
                  <a:pt x="2458507" y="804185"/>
                </a:cubicBezTo>
                <a:cubicBezTo>
                  <a:pt x="2441839" y="821192"/>
                  <a:pt x="2418847" y="830549"/>
                  <a:pt x="2395054" y="830042"/>
                </a:cubicBezTo>
                <a:cubicBezTo>
                  <a:pt x="2370357" y="830191"/>
                  <a:pt x="2346606" y="820350"/>
                  <a:pt x="2329263" y="802774"/>
                </a:cubicBezTo>
                <a:cubicBezTo>
                  <a:pt x="2293565" y="766021"/>
                  <a:pt x="2293859" y="706594"/>
                  <a:pt x="2329938" y="670199"/>
                </a:cubicBezTo>
                <a:cubicBezTo>
                  <a:pt x="2347662" y="652646"/>
                  <a:pt x="2371642" y="642825"/>
                  <a:pt x="2396594" y="642931"/>
                </a:cubicBezTo>
                <a:close/>
                <a:moveTo>
                  <a:pt x="175520" y="491918"/>
                </a:moveTo>
                <a:lnTo>
                  <a:pt x="175520" y="675531"/>
                </a:lnTo>
                <a:lnTo>
                  <a:pt x="414560" y="675531"/>
                </a:lnTo>
                <a:cubicBezTo>
                  <a:pt x="439762" y="675722"/>
                  <a:pt x="464081" y="666155"/>
                  <a:pt x="482396" y="648832"/>
                </a:cubicBezTo>
                <a:cubicBezTo>
                  <a:pt x="500350" y="631721"/>
                  <a:pt x="510485" y="607948"/>
                  <a:pt x="510401" y="583146"/>
                </a:cubicBezTo>
                <a:cubicBezTo>
                  <a:pt x="510527" y="558511"/>
                  <a:pt x="500370" y="534886"/>
                  <a:pt x="482396" y="518049"/>
                </a:cubicBezTo>
                <a:cubicBezTo>
                  <a:pt x="463955" y="501022"/>
                  <a:pt x="439658" y="491666"/>
                  <a:pt x="414560" y="491918"/>
                </a:cubicBezTo>
                <a:close/>
                <a:moveTo>
                  <a:pt x="2577194" y="355151"/>
                </a:moveTo>
                <a:cubicBezTo>
                  <a:pt x="2559871" y="355151"/>
                  <a:pt x="2543244" y="362147"/>
                  <a:pt x="2531149" y="374539"/>
                </a:cubicBezTo>
                <a:cubicBezTo>
                  <a:pt x="2506135" y="400858"/>
                  <a:pt x="2506135" y="442711"/>
                  <a:pt x="2531149" y="469052"/>
                </a:cubicBezTo>
                <a:cubicBezTo>
                  <a:pt x="2543202" y="481464"/>
                  <a:pt x="2559809" y="488482"/>
                  <a:pt x="2577130" y="488420"/>
                </a:cubicBezTo>
                <a:cubicBezTo>
                  <a:pt x="2594496" y="488504"/>
                  <a:pt x="2611164" y="481548"/>
                  <a:pt x="2623324" y="469137"/>
                </a:cubicBezTo>
                <a:cubicBezTo>
                  <a:pt x="2648402" y="442795"/>
                  <a:pt x="2648360" y="400816"/>
                  <a:pt x="2623218" y="374539"/>
                </a:cubicBezTo>
                <a:cubicBezTo>
                  <a:pt x="2611122" y="362147"/>
                  <a:pt x="2594496" y="355151"/>
                  <a:pt x="2577194" y="355151"/>
                </a:cubicBezTo>
                <a:close/>
                <a:moveTo>
                  <a:pt x="3664168" y="332095"/>
                </a:moveTo>
                <a:lnTo>
                  <a:pt x="3699804" y="332095"/>
                </a:lnTo>
                <a:lnTo>
                  <a:pt x="3741699" y="399889"/>
                </a:lnTo>
                <a:lnTo>
                  <a:pt x="3783614" y="467683"/>
                </a:lnTo>
                <a:lnTo>
                  <a:pt x="3783614" y="332095"/>
                </a:lnTo>
                <a:lnTo>
                  <a:pt x="3811283" y="332095"/>
                </a:lnTo>
                <a:lnTo>
                  <a:pt x="3811283" y="511496"/>
                </a:lnTo>
                <a:lnTo>
                  <a:pt x="3777713" y="511496"/>
                </a:lnTo>
                <a:lnTo>
                  <a:pt x="3734788" y="442036"/>
                </a:lnTo>
                <a:lnTo>
                  <a:pt x="3691839" y="372599"/>
                </a:lnTo>
                <a:lnTo>
                  <a:pt x="3691839" y="511496"/>
                </a:lnTo>
                <a:lnTo>
                  <a:pt x="3664168" y="511496"/>
                </a:lnTo>
                <a:close/>
                <a:moveTo>
                  <a:pt x="3571276" y="332095"/>
                </a:moveTo>
                <a:lnTo>
                  <a:pt x="3600233" y="332095"/>
                </a:lnTo>
                <a:lnTo>
                  <a:pt x="3600233" y="511496"/>
                </a:lnTo>
                <a:lnTo>
                  <a:pt x="3571276" y="511496"/>
                </a:lnTo>
                <a:close/>
                <a:moveTo>
                  <a:pt x="3385977" y="332095"/>
                </a:moveTo>
                <a:lnTo>
                  <a:pt x="3527698" y="332095"/>
                </a:lnTo>
                <a:lnTo>
                  <a:pt x="3527698" y="358733"/>
                </a:lnTo>
                <a:lnTo>
                  <a:pt x="3471325" y="358733"/>
                </a:lnTo>
                <a:lnTo>
                  <a:pt x="3471325" y="511496"/>
                </a:lnTo>
                <a:lnTo>
                  <a:pt x="3442096" y="511496"/>
                </a:lnTo>
                <a:lnTo>
                  <a:pt x="3442096" y="358733"/>
                </a:lnTo>
                <a:lnTo>
                  <a:pt x="3385977" y="358733"/>
                </a:lnTo>
                <a:close/>
                <a:moveTo>
                  <a:pt x="3273572" y="332095"/>
                </a:moveTo>
                <a:lnTo>
                  <a:pt x="3302526" y="332095"/>
                </a:lnTo>
                <a:lnTo>
                  <a:pt x="3302526" y="484836"/>
                </a:lnTo>
                <a:lnTo>
                  <a:pt x="3390951" y="484836"/>
                </a:lnTo>
                <a:lnTo>
                  <a:pt x="3390951" y="511496"/>
                </a:lnTo>
                <a:lnTo>
                  <a:pt x="3273572" y="511496"/>
                </a:lnTo>
                <a:close/>
                <a:moveTo>
                  <a:pt x="3073730" y="332095"/>
                </a:moveTo>
                <a:lnTo>
                  <a:pt x="3102684" y="332095"/>
                </a:lnTo>
                <a:lnTo>
                  <a:pt x="3102684" y="442036"/>
                </a:lnTo>
                <a:cubicBezTo>
                  <a:pt x="3102432" y="454260"/>
                  <a:pt x="3106879" y="466123"/>
                  <a:pt x="3115118" y="475163"/>
                </a:cubicBezTo>
                <a:cubicBezTo>
                  <a:pt x="3133327" y="493077"/>
                  <a:pt x="3162976" y="493077"/>
                  <a:pt x="3181184" y="475163"/>
                </a:cubicBezTo>
                <a:cubicBezTo>
                  <a:pt x="3189445" y="466145"/>
                  <a:pt x="3193934" y="454260"/>
                  <a:pt x="3193680" y="442036"/>
                </a:cubicBezTo>
                <a:lnTo>
                  <a:pt x="3193680" y="332095"/>
                </a:lnTo>
                <a:lnTo>
                  <a:pt x="3222130" y="332095"/>
                </a:lnTo>
                <a:lnTo>
                  <a:pt x="3222130" y="442288"/>
                </a:lnTo>
                <a:cubicBezTo>
                  <a:pt x="3222466" y="461847"/>
                  <a:pt x="3214860" y="480728"/>
                  <a:pt x="3201056" y="494573"/>
                </a:cubicBezTo>
                <a:cubicBezTo>
                  <a:pt x="3171259" y="522116"/>
                  <a:pt x="3124727" y="522116"/>
                  <a:pt x="3094930" y="494573"/>
                </a:cubicBezTo>
                <a:cubicBezTo>
                  <a:pt x="3081064" y="480750"/>
                  <a:pt x="3073413" y="461866"/>
                  <a:pt x="3073730" y="442288"/>
                </a:cubicBezTo>
                <a:close/>
                <a:moveTo>
                  <a:pt x="2712886" y="332095"/>
                </a:moveTo>
                <a:lnTo>
                  <a:pt x="2748522" y="332095"/>
                </a:lnTo>
                <a:lnTo>
                  <a:pt x="2832332" y="467663"/>
                </a:lnTo>
                <a:lnTo>
                  <a:pt x="2832332" y="332095"/>
                </a:lnTo>
                <a:lnTo>
                  <a:pt x="2860023" y="332095"/>
                </a:lnTo>
                <a:lnTo>
                  <a:pt x="2860023" y="511496"/>
                </a:lnTo>
                <a:lnTo>
                  <a:pt x="2826431" y="511496"/>
                </a:lnTo>
                <a:lnTo>
                  <a:pt x="2740577" y="372579"/>
                </a:lnTo>
                <a:lnTo>
                  <a:pt x="2740577" y="511496"/>
                </a:lnTo>
                <a:lnTo>
                  <a:pt x="2712886" y="511496"/>
                </a:lnTo>
                <a:close/>
                <a:moveTo>
                  <a:pt x="2577187" y="328418"/>
                </a:moveTo>
                <a:cubicBezTo>
                  <a:pt x="2601435" y="328418"/>
                  <a:pt x="2625685" y="337511"/>
                  <a:pt x="2644123" y="355698"/>
                </a:cubicBezTo>
                <a:cubicBezTo>
                  <a:pt x="2661763" y="373147"/>
                  <a:pt x="2671710" y="396960"/>
                  <a:pt x="2671710" y="421786"/>
                </a:cubicBezTo>
                <a:cubicBezTo>
                  <a:pt x="2671710" y="446609"/>
                  <a:pt x="2661763" y="470422"/>
                  <a:pt x="2644123" y="487872"/>
                </a:cubicBezTo>
                <a:cubicBezTo>
                  <a:pt x="2626317" y="505531"/>
                  <a:pt x="2602208" y="515414"/>
                  <a:pt x="2577130" y="515330"/>
                </a:cubicBezTo>
                <a:cubicBezTo>
                  <a:pt x="2552074" y="515436"/>
                  <a:pt x="2528009" y="505551"/>
                  <a:pt x="2510263" y="487872"/>
                </a:cubicBezTo>
                <a:cubicBezTo>
                  <a:pt x="2492690" y="470380"/>
                  <a:pt x="2482805" y="446589"/>
                  <a:pt x="2482805" y="421786"/>
                </a:cubicBezTo>
                <a:cubicBezTo>
                  <a:pt x="2482805" y="397002"/>
                  <a:pt x="2492690" y="373189"/>
                  <a:pt x="2510263" y="355698"/>
                </a:cubicBezTo>
                <a:cubicBezTo>
                  <a:pt x="2528693" y="337511"/>
                  <a:pt x="2552939" y="328418"/>
                  <a:pt x="2577187" y="328418"/>
                </a:cubicBezTo>
                <a:close/>
                <a:moveTo>
                  <a:pt x="3945986" y="328239"/>
                </a:moveTo>
                <a:cubicBezTo>
                  <a:pt x="3956269" y="328177"/>
                  <a:pt x="3966491" y="329547"/>
                  <a:pt x="3976396" y="332347"/>
                </a:cubicBezTo>
                <a:cubicBezTo>
                  <a:pt x="3985710" y="335005"/>
                  <a:pt x="3994498" y="339261"/>
                  <a:pt x="4002359" y="344908"/>
                </a:cubicBezTo>
                <a:lnTo>
                  <a:pt x="3994814" y="356689"/>
                </a:lnTo>
                <a:lnTo>
                  <a:pt x="3987248" y="368468"/>
                </a:lnTo>
                <a:cubicBezTo>
                  <a:pt x="3981453" y="364001"/>
                  <a:pt x="3974920" y="360565"/>
                  <a:pt x="3967944" y="358353"/>
                </a:cubicBezTo>
                <a:cubicBezTo>
                  <a:pt x="3960738" y="356162"/>
                  <a:pt x="3953256" y="355087"/>
                  <a:pt x="3945733" y="355171"/>
                </a:cubicBezTo>
                <a:cubicBezTo>
                  <a:pt x="3928516" y="355045"/>
                  <a:pt x="3911974" y="361979"/>
                  <a:pt x="3900004" y="374349"/>
                </a:cubicBezTo>
                <a:cubicBezTo>
                  <a:pt x="3887865" y="387119"/>
                  <a:pt x="3881185" y="404168"/>
                  <a:pt x="3881395" y="421806"/>
                </a:cubicBezTo>
                <a:cubicBezTo>
                  <a:pt x="3881121" y="439381"/>
                  <a:pt x="3887612" y="456408"/>
                  <a:pt x="3899498" y="469369"/>
                </a:cubicBezTo>
                <a:cubicBezTo>
                  <a:pt x="3911215" y="481823"/>
                  <a:pt x="3927609" y="488841"/>
                  <a:pt x="3944700" y="488692"/>
                </a:cubicBezTo>
                <a:cubicBezTo>
                  <a:pt x="3959389" y="489135"/>
                  <a:pt x="3973719" y="484057"/>
                  <a:pt x="3984845" y="474469"/>
                </a:cubicBezTo>
                <a:cubicBezTo>
                  <a:pt x="3995003" y="465048"/>
                  <a:pt x="4001642" y="452426"/>
                  <a:pt x="4003664" y="438707"/>
                </a:cubicBezTo>
                <a:lnTo>
                  <a:pt x="3942656" y="438707"/>
                </a:lnTo>
                <a:lnTo>
                  <a:pt x="3950981" y="425642"/>
                </a:lnTo>
                <a:lnTo>
                  <a:pt x="3959327" y="412575"/>
                </a:lnTo>
                <a:lnTo>
                  <a:pt x="4031081" y="412575"/>
                </a:lnTo>
                <a:cubicBezTo>
                  <a:pt x="4031546" y="414451"/>
                  <a:pt x="4031840" y="416370"/>
                  <a:pt x="4032008" y="418308"/>
                </a:cubicBezTo>
                <a:cubicBezTo>
                  <a:pt x="4032240" y="420584"/>
                  <a:pt x="4032366" y="423071"/>
                  <a:pt x="4032366" y="425388"/>
                </a:cubicBezTo>
                <a:cubicBezTo>
                  <a:pt x="4032851" y="449118"/>
                  <a:pt x="4024085" y="472108"/>
                  <a:pt x="4007921" y="489493"/>
                </a:cubicBezTo>
                <a:cubicBezTo>
                  <a:pt x="3991252" y="506500"/>
                  <a:pt x="3968261" y="515857"/>
                  <a:pt x="3944448" y="515352"/>
                </a:cubicBezTo>
                <a:cubicBezTo>
                  <a:pt x="3919750" y="515498"/>
                  <a:pt x="3896022" y="505657"/>
                  <a:pt x="3878676" y="488082"/>
                </a:cubicBezTo>
                <a:cubicBezTo>
                  <a:pt x="3842978" y="451331"/>
                  <a:pt x="3843273" y="391902"/>
                  <a:pt x="3879351" y="355507"/>
                </a:cubicBezTo>
                <a:cubicBezTo>
                  <a:pt x="3897053" y="337954"/>
                  <a:pt x="3921036" y="328133"/>
                  <a:pt x="3945986" y="328239"/>
                </a:cubicBezTo>
                <a:close/>
                <a:moveTo>
                  <a:pt x="2397605" y="328239"/>
                </a:moveTo>
                <a:cubicBezTo>
                  <a:pt x="2419312" y="327690"/>
                  <a:pt x="2440553" y="334750"/>
                  <a:pt x="2457580" y="348217"/>
                </a:cubicBezTo>
                <a:lnTo>
                  <a:pt x="2450142" y="359892"/>
                </a:lnTo>
                <a:lnTo>
                  <a:pt x="2442724" y="371545"/>
                </a:lnTo>
                <a:cubicBezTo>
                  <a:pt x="2436233" y="366340"/>
                  <a:pt x="2428985" y="362167"/>
                  <a:pt x="2421208" y="359176"/>
                </a:cubicBezTo>
                <a:cubicBezTo>
                  <a:pt x="2413157" y="356246"/>
                  <a:pt x="2404643" y="354793"/>
                  <a:pt x="2396068" y="354897"/>
                </a:cubicBezTo>
                <a:cubicBezTo>
                  <a:pt x="2378935" y="354855"/>
                  <a:pt x="2362518" y="361831"/>
                  <a:pt x="2350675" y="374223"/>
                </a:cubicBezTo>
                <a:cubicBezTo>
                  <a:pt x="2325891" y="400900"/>
                  <a:pt x="2325891" y="442689"/>
                  <a:pt x="2350675" y="469369"/>
                </a:cubicBezTo>
                <a:cubicBezTo>
                  <a:pt x="2362518" y="481739"/>
                  <a:pt x="2378935" y="488737"/>
                  <a:pt x="2396068" y="488692"/>
                </a:cubicBezTo>
                <a:cubicBezTo>
                  <a:pt x="2404643" y="488779"/>
                  <a:pt x="2413157" y="487323"/>
                  <a:pt x="2421208" y="484394"/>
                </a:cubicBezTo>
                <a:cubicBezTo>
                  <a:pt x="2428985" y="481402"/>
                  <a:pt x="2436233" y="477230"/>
                  <a:pt x="2442724" y="472024"/>
                </a:cubicBezTo>
                <a:lnTo>
                  <a:pt x="2450142" y="483699"/>
                </a:lnTo>
                <a:lnTo>
                  <a:pt x="2457580" y="495352"/>
                </a:lnTo>
                <a:cubicBezTo>
                  <a:pt x="2440553" y="508819"/>
                  <a:pt x="2419312" y="515899"/>
                  <a:pt x="2397605" y="515330"/>
                </a:cubicBezTo>
                <a:cubicBezTo>
                  <a:pt x="2372379" y="515521"/>
                  <a:pt x="2348104" y="505722"/>
                  <a:pt x="2330086" y="488062"/>
                </a:cubicBezTo>
                <a:cubicBezTo>
                  <a:pt x="2312362" y="470590"/>
                  <a:pt x="2302415" y="446674"/>
                  <a:pt x="2302521" y="421786"/>
                </a:cubicBezTo>
                <a:cubicBezTo>
                  <a:pt x="2302415" y="396898"/>
                  <a:pt x="2312362" y="372979"/>
                  <a:pt x="2330086" y="355507"/>
                </a:cubicBezTo>
                <a:cubicBezTo>
                  <a:pt x="2348104" y="337870"/>
                  <a:pt x="2372379" y="328049"/>
                  <a:pt x="2397605" y="328239"/>
                </a:cubicBezTo>
                <a:close/>
                <a:moveTo>
                  <a:pt x="2967329" y="328177"/>
                </a:moveTo>
                <a:lnTo>
                  <a:pt x="2967709" y="328177"/>
                </a:lnTo>
                <a:cubicBezTo>
                  <a:pt x="2968594" y="328177"/>
                  <a:pt x="2969479" y="328197"/>
                  <a:pt x="2970364" y="328239"/>
                </a:cubicBezTo>
                <a:cubicBezTo>
                  <a:pt x="2980499" y="328197"/>
                  <a:pt x="2990573" y="329757"/>
                  <a:pt x="3000226" y="332854"/>
                </a:cubicBezTo>
                <a:cubicBezTo>
                  <a:pt x="3008971" y="335677"/>
                  <a:pt x="3017211" y="339830"/>
                  <a:pt x="3024691" y="345162"/>
                </a:cubicBezTo>
                <a:lnTo>
                  <a:pt x="3017527" y="356563"/>
                </a:lnTo>
                <a:lnTo>
                  <a:pt x="3010341" y="367963"/>
                </a:lnTo>
                <a:cubicBezTo>
                  <a:pt x="3004082" y="363833"/>
                  <a:pt x="2997380" y="360461"/>
                  <a:pt x="2990321" y="357910"/>
                </a:cubicBezTo>
                <a:cubicBezTo>
                  <a:pt x="2983829" y="355594"/>
                  <a:pt x="2977002" y="354412"/>
                  <a:pt x="2970112" y="354392"/>
                </a:cubicBezTo>
                <a:cubicBezTo>
                  <a:pt x="2961660" y="353866"/>
                  <a:pt x="2953315" y="356521"/>
                  <a:pt x="2946720" y="361808"/>
                </a:cubicBezTo>
                <a:cubicBezTo>
                  <a:pt x="2941662" y="366488"/>
                  <a:pt x="2938879" y="373125"/>
                  <a:pt x="2939091" y="380017"/>
                </a:cubicBezTo>
                <a:cubicBezTo>
                  <a:pt x="2938879" y="387539"/>
                  <a:pt x="2943010" y="394537"/>
                  <a:pt x="2949691" y="397993"/>
                </a:cubicBezTo>
                <a:cubicBezTo>
                  <a:pt x="2958605" y="402566"/>
                  <a:pt x="2968046" y="406084"/>
                  <a:pt x="2977802" y="408445"/>
                </a:cubicBezTo>
                <a:cubicBezTo>
                  <a:pt x="2991248" y="411754"/>
                  <a:pt x="3004040" y="417339"/>
                  <a:pt x="3015567" y="424987"/>
                </a:cubicBezTo>
                <a:cubicBezTo>
                  <a:pt x="3026799" y="433332"/>
                  <a:pt x="3033120" y="446778"/>
                  <a:pt x="3032384" y="460749"/>
                </a:cubicBezTo>
                <a:cubicBezTo>
                  <a:pt x="3032804" y="475564"/>
                  <a:pt x="3026757" y="489852"/>
                  <a:pt x="3015819" y="499863"/>
                </a:cubicBezTo>
                <a:cubicBezTo>
                  <a:pt x="3002712" y="510653"/>
                  <a:pt x="2986042" y="516173"/>
                  <a:pt x="2969079" y="515330"/>
                </a:cubicBezTo>
                <a:cubicBezTo>
                  <a:pt x="2956581" y="515456"/>
                  <a:pt x="2944169" y="513392"/>
                  <a:pt x="2932390" y="509219"/>
                </a:cubicBezTo>
                <a:cubicBezTo>
                  <a:pt x="2922821" y="505699"/>
                  <a:pt x="2913761" y="500852"/>
                  <a:pt x="2905520" y="494825"/>
                </a:cubicBezTo>
                <a:lnTo>
                  <a:pt x="2919872" y="472024"/>
                </a:lnTo>
                <a:cubicBezTo>
                  <a:pt x="2927352" y="476955"/>
                  <a:pt x="2935319" y="481086"/>
                  <a:pt x="2943642" y="484352"/>
                </a:cubicBezTo>
                <a:cubicBezTo>
                  <a:pt x="2951839" y="487513"/>
                  <a:pt x="2960565" y="489157"/>
                  <a:pt x="2969353" y="489199"/>
                </a:cubicBezTo>
                <a:cubicBezTo>
                  <a:pt x="2978435" y="489684"/>
                  <a:pt x="2987433" y="486987"/>
                  <a:pt x="2994745" y="481528"/>
                </a:cubicBezTo>
                <a:cubicBezTo>
                  <a:pt x="3000394" y="476871"/>
                  <a:pt x="3003597" y="469853"/>
                  <a:pt x="3003429" y="462541"/>
                </a:cubicBezTo>
                <a:cubicBezTo>
                  <a:pt x="3003575" y="455039"/>
                  <a:pt x="2999403" y="448085"/>
                  <a:pt x="2992723" y="444671"/>
                </a:cubicBezTo>
                <a:cubicBezTo>
                  <a:pt x="2983851" y="440056"/>
                  <a:pt x="2974453" y="436494"/>
                  <a:pt x="2964716" y="434091"/>
                </a:cubicBezTo>
                <a:cubicBezTo>
                  <a:pt x="2951251" y="430846"/>
                  <a:pt x="2938436" y="425284"/>
                  <a:pt x="2926848" y="417655"/>
                </a:cubicBezTo>
                <a:cubicBezTo>
                  <a:pt x="2915635" y="409268"/>
                  <a:pt x="2909356" y="395781"/>
                  <a:pt x="2910135" y="381809"/>
                </a:cubicBezTo>
                <a:cubicBezTo>
                  <a:pt x="2909692" y="367289"/>
                  <a:pt x="2915467" y="353275"/>
                  <a:pt x="2926025" y="343306"/>
                </a:cubicBezTo>
                <a:cubicBezTo>
                  <a:pt x="2937593" y="333507"/>
                  <a:pt x="2952240" y="328177"/>
                  <a:pt x="2967329" y="328177"/>
                </a:cubicBezTo>
                <a:close/>
                <a:moveTo>
                  <a:pt x="175520" y="167447"/>
                </a:moveTo>
                <a:lnTo>
                  <a:pt x="175520" y="344129"/>
                </a:lnTo>
                <a:lnTo>
                  <a:pt x="375298" y="344129"/>
                </a:lnTo>
                <a:cubicBezTo>
                  <a:pt x="399155" y="344445"/>
                  <a:pt x="422208" y="335299"/>
                  <a:pt x="439383" y="318714"/>
                </a:cubicBezTo>
                <a:cubicBezTo>
                  <a:pt x="456264" y="301939"/>
                  <a:pt x="465663" y="279012"/>
                  <a:pt x="465366" y="255219"/>
                </a:cubicBezTo>
                <a:cubicBezTo>
                  <a:pt x="465705" y="231575"/>
                  <a:pt x="456306" y="208793"/>
                  <a:pt x="439383" y="192273"/>
                </a:cubicBezTo>
                <a:cubicBezTo>
                  <a:pt x="422060" y="175982"/>
                  <a:pt x="399070" y="167068"/>
                  <a:pt x="375298" y="167447"/>
                </a:cubicBezTo>
                <a:close/>
                <a:moveTo>
                  <a:pt x="2340453" y="118368"/>
                </a:moveTo>
                <a:lnTo>
                  <a:pt x="2340453" y="171157"/>
                </a:lnTo>
                <a:lnTo>
                  <a:pt x="2387090" y="171157"/>
                </a:lnTo>
                <a:cubicBezTo>
                  <a:pt x="2394528" y="171283"/>
                  <a:pt x="2401714" y="168522"/>
                  <a:pt x="2407130" y="163445"/>
                </a:cubicBezTo>
                <a:cubicBezTo>
                  <a:pt x="2412188" y="158533"/>
                  <a:pt x="2415033" y="151770"/>
                  <a:pt x="2415033" y="144710"/>
                </a:cubicBezTo>
                <a:cubicBezTo>
                  <a:pt x="2415033" y="137672"/>
                  <a:pt x="2412188" y="130906"/>
                  <a:pt x="2407130" y="125997"/>
                </a:cubicBezTo>
                <a:cubicBezTo>
                  <a:pt x="2401862" y="121107"/>
                  <a:pt x="2394950" y="118388"/>
                  <a:pt x="2387784" y="118368"/>
                </a:cubicBezTo>
                <a:lnTo>
                  <a:pt x="2387448" y="118368"/>
                </a:lnTo>
                <a:cubicBezTo>
                  <a:pt x="2387322" y="118368"/>
                  <a:pt x="2387216" y="118368"/>
                  <a:pt x="2387090" y="118368"/>
                </a:cubicBezTo>
                <a:close/>
                <a:moveTo>
                  <a:pt x="2340453" y="43008"/>
                </a:moveTo>
                <a:lnTo>
                  <a:pt x="2340453" y="93248"/>
                </a:lnTo>
                <a:lnTo>
                  <a:pt x="2382494" y="93248"/>
                </a:lnTo>
                <a:cubicBezTo>
                  <a:pt x="2389386" y="93394"/>
                  <a:pt x="2396088" y="90823"/>
                  <a:pt x="2401103" y="86062"/>
                </a:cubicBezTo>
                <a:cubicBezTo>
                  <a:pt x="2410734" y="76137"/>
                  <a:pt x="2410734" y="60121"/>
                  <a:pt x="2401103" y="50194"/>
                </a:cubicBezTo>
                <a:cubicBezTo>
                  <a:pt x="2396256" y="45579"/>
                  <a:pt x="2389809" y="43008"/>
                  <a:pt x="2383127" y="43008"/>
                </a:cubicBezTo>
                <a:lnTo>
                  <a:pt x="2382811" y="43008"/>
                </a:lnTo>
                <a:cubicBezTo>
                  <a:pt x="2382707" y="43008"/>
                  <a:pt x="2382601" y="43008"/>
                  <a:pt x="2382494" y="43008"/>
                </a:cubicBezTo>
                <a:close/>
                <a:moveTo>
                  <a:pt x="3103717" y="40459"/>
                </a:moveTo>
                <a:cubicBezTo>
                  <a:pt x="3086394" y="40459"/>
                  <a:pt x="3069789" y="47433"/>
                  <a:pt x="3057672" y="59825"/>
                </a:cubicBezTo>
                <a:cubicBezTo>
                  <a:pt x="3032658" y="86146"/>
                  <a:pt x="3032658" y="128019"/>
                  <a:pt x="3057672" y="154340"/>
                </a:cubicBezTo>
                <a:cubicBezTo>
                  <a:pt x="3069725" y="166774"/>
                  <a:pt x="3086332" y="173770"/>
                  <a:pt x="3103653" y="173728"/>
                </a:cubicBezTo>
                <a:cubicBezTo>
                  <a:pt x="3121019" y="173812"/>
                  <a:pt x="3137709" y="166859"/>
                  <a:pt x="3149847" y="154444"/>
                </a:cubicBezTo>
                <a:cubicBezTo>
                  <a:pt x="3174945" y="128103"/>
                  <a:pt x="3174903" y="86124"/>
                  <a:pt x="3149743" y="59825"/>
                </a:cubicBezTo>
                <a:cubicBezTo>
                  <a:pt x="3137645" y="47433"/>
                  <a:pt x="3121041" y="40459"/>
                  <a:pt x="3103717" y="40459"/>
                </a:cubicBezTo>
                <a:close/>
                <a:moveTo>
                  <a:pt x="2572073" y="40459"/>
                </a:moveTo>
                <a:cubicBezTo>
                  <a:pt x="2554751" y="40459"/>
                  <a:pt x="2538145" y="47433"/>
                  <a:pt x="2526027" y="59825"/>
                </a:cubicBezTo>
                <a:cubicBezTo>
                  <a:pt x="2501013" y="86146"/>
                  <a:pt x="2501013" y="128019"/>
                  <a:pt x="2526027" y="154340"/>
                </a:cubicBezTo>
                <a:cubicBezTo>
                  <a:pt x="2538083" y="166774"/>
                  <a:pt x="2554687" y="173770"/>
                  <a:pt x="2572011" y="173728"/>
                </a:cubicBezTo>
                <a:cubicBezTo>
                  <a:pt x="2589374" y="173812"/>
                  <a:pt x="2606065" y="166859"/>
                  <a:pt x="2618204" y="154444"/>
                </a:cubicBezTo>
                <a:cubicBezTo>
                  <a:pt x="2643302" y="128103"/>
                  <a:pt x="2643260" y="86124"/>
                  <a:pt x="2618120" y="59825"/>
                </a:cubicBezTo>
                <a:cubicBezTo>
                  <a:pt x="2606003" y="47433"/>
                  <a:pt x="2589396" y="40459"/>
                  <a:pt x="2572073" y="40459"/>
                </a:cubicBezTo>
                <a:close/>
                <a:moveTo>
                  <a:pt x="3239241" y="17383"/>
                </a:moveTo>
                <a:lnTo>
                  <a:pt x="3274857" y="17383"/>
                </a:lnTo>
                <a:lnTo>
                  <a:pt x="3316772" y="85177"/>
                </a:lnTo>
                <a:lnTo>
                  <a:pt x="3358687" y="152971"/>
                </a:lnTo>
                <a:lnTo>
                  <a:pt x="3358687" y="17383"/>
                </a:lnTo>
                <a:lnTo>
                  <a:pt x="3386356" y="17383"/>
                </a:lnTo>
                <a:lnTo>
                  <a:pt x="3386356" y="196804"/>
                </a:lnTo>
                <a:lnTo>
                  <a:pt x="3352786" y="196804"/>
                </a:lnTo>
                <a:lnTo>
                  <a:pt x="3309838" y="127344"/>
                </a:lnTo>
                <a:lnTo>
                  <a:pt x="3266912" y="57887"/>
                </a:lnTo>
                <a:lnTo>
                  <a:pt x="3266912" y="196804"/>
                </a:lnTo>
                <a:lnTo>
                  <a:pt x="3239241" y="196804"/>
                </a:lnTo>
                <a:close/>
                <a:moveTo>
                  <a:pt x="2849255" y="17383"/>
                </a:moveTo>
                <a:lnTo>
                  <a:pt x="2990995" y="17383"/>
                </a:lnTo>
                <a:lnTo>
                  <a:pt x="2990995" y="44041"/>
                </a:lnTo>
                <a:lnTo>
                  <a:pt x="2934602" y="44041"/>
                </a:lnTo>
                <a:lnTo>
                  <a:pt x="2934602" y="196804"/>
                </a:lnTo>
                <a:lnTo>
                  <a:pt x="2905393" y="196804"/>
                </a:lnTo>
                <a:lnTo>
                  <a:pt x="2905393" y="44041"/>
                </a:lnTo>
                <a:lnTo>
                  <a:pt x="2849255" y="44041"/>
                </a:lnTo>
                <a:close/>
                <a:moveTo>
                  <a:pt x="2311499" y="17383"/>
                </a:moveTo>
                <a:lnTo>
                  <a:pt x="2382727" y="17383"/>
                </a:lnTo>
                <a:cubicBezTo>
                  <a:pt x="2397079" y="17045"/>
                  <a:pt x="2411050" y="21850"/>
                  <a:pt x="2422113" y="30974"/>
                </a:cubicBezTo>
                <a:cubicBezTo>
                  <a:pt x="2432166" y="39532"/>
                  <a:pt x="2437941" y="52112"/>
                  <a:pt x="2437856" y="65325"/>
                </a:cubicBezTo>
                <a:cubicBezTo>
                  <a:pt x="2437918" y="72721"/>
                  <a:pt x="2435916" y="80013"/>
                  <a:pt x="2432124" y="86356"/>
                </a:cubicBezTo>
                <a:cubicBezTo>
                  <a:pt x="2428288" y="92615"/>
                  <a:pt x="2422936" y="97799"/>
                  <a:pt x="2416571" y="101445"/>
                </a:cubicBezTo>
                <a:cubicBezTo>
                  <a:pt x="2424958" y="105408"/>
                  <a:pt x="2432082" y="111583"/>
                  <a:pt x="2437202" y="119295"/>
                </a:cubicBezTo>
                <a:cubicBezTo>
                  <a:pt x="2442197" y="126944"/>
                  <a:pt x="2444810" y="135900"/>
                  <a:pt x="2444768" y="145026"/>
                </a:cubicBezTo>
                <a:cubicBezTo>
                  <a:pt x="2444852" y="158998"/>
                  <a:pt x="2438994" y="172359"/>
                  <a:pt x="2428646" y="181777"/>
                </a:cubicBezTo>
                <a:cubicBezTo>
                  <a:pt x="2417267" y="191788"/>
                  <a:pt x="2402515" y="197162"/>
                  <a:pt x="2387364" y="196804"/>
                </a:cubicBezTo>
                <a:lnTo>
                  <a:pt x="2311499" y="196804"/>
                </a:lnTo>
                <a:close/>
                <a:moveTo>
                  <a:pt x="3103717" y="13721"/>
                </a:moveTo>
                <a:cubicBezTo>
                  <a:pt x="3127963" y="13721"/>
                  <a:pt x="3152208" y="22809"/>
                  <a:pt x="3170646" y="40986"/>
                </a:cubicBezTo>
                <a:cubicBezTo>
                  <a:pt x="3188286" y="58455"/>
                  <a:pt x="3198233" y="82268"/>
                  <a:pt x="3198233" y="107094"/>
                </a:cubicBezTo>
                <a:cubicBezTo>
                  <a:pt x="3198233" y="131917"/>
                  <a:pt x="3188286" y="155730"/>
                  <a:pt x="3170646" y="173179"/>
                </a:cubicBezTo>
                <a:cubicBezTo>
                  <a:pt x="3152840" y="190839"/>
                  <a:pt x="3128731" y="200722"/>
                  <a:pt x="3103653" y="200638"/>
                </a:cubicBezTo>
                <a:cubicBezTo>
                  <a:pt x="3078619" y="200722"/>
                  <a:pt x="3054532" y="190839"/>
                  <a:pt x="3036789" y="173179"/>
                </a:cubicBezTo>
                <a:cubicBezTo>
                  <a:pt x="3019213" y="155688"/>
                  <a:pt x="3009330" y="131875"/>
                  <a:pt x="3009330" y="107094"/>
                </a:cubicBezTo>
                <a:cubicBezTo>
                  <a:pt x="3009330" y="82290"/>
                  <a:pt x="3019213" y="58497"/>
                  <a:pt x="3036789" y="40986"/>
                </a:cubicBezTo>
                <a:cubicBezTo>
                  <a:pt x="3055227" y="22809"/>
                  <a:pt x="3079472" y="13721"/>
                  <a:pt x="3103717" y="13721"/>
                </a:cubicBezTo>
                <a:close/>
                <a:moveTo>
                  <a:pt x="2572074" y="13721"/>
                </a:moveTo>
                <a:cubicBezTo>
                  <a:pt x="2596319" y="13721"/>
                  <a:pt x="2620564" y="22809"/>
                  <a:pt x="2639004" y="40986"/>
                </a:cubicBezTo>
                <a:cubicBezTo>
                  <a:pt x="2656641" y="58455"/>
                  <a:pt x="2666588" y="82268"/>
                  <a:pt x="2666588" y="107094"/>
                </a:cubicBezTo>
                <a:cubicBezTo>
                  <a:pt x="2666588" y="131917"/>
                  <a:pt x="2656641" y="155730"/>
                  <a:pt x="2639004" y="173179"/>
                </a:cubicBezTo>
                <a:cubicBezTo>
                  <a:pt x="2621196" y="190839"/>
                  <a:pt x="2597089" y="200722"/>
                  <a:pt x="2572011" y="200638"/>
                </a:cubicBezTo>
                <a:cubicBezTo>
                  <a:pt x="2546974" y="200722"/>
                  <a:pt x="2522888" y="190839"/>
                  <a:pt x="2505144" y="173179"/>
                </a:cubicBezTo>
                <a:cubicBezTo>
                  <a:pt x="2487568" y="155688"/>
                  <a:pt x="2477685" y="131875"/>
                  <a:pt x="2477685" y="107094"/>
                </a:cubicBezTo>
                <a:cubicBezTo>
                  <a:pt x="2477685" y="82290"/>
                  <a:pt x="2487568" y="58497"/>
                  <a:pt x="2505144" y="40986"/>
                </a:cubicBezTo>
                <a:cubicBezTo>
                  <a:pt x="2523584" y="22809"/>
                  <a:pt x="2547829" y="13721"/>
                  <a:pt x="2572074" y="13721"/>
                </a:cubicBezTo>
                <a:close/>
                <a:moveTo>
                  <a:pt x="2759628" y="13547"/>
                </a:moveTo>
                <a:cubicBezTo>
                  <a:pt x="2769744" y="13505"/>
                  <a:pt x="2779837" y="15065"/>
                  <a:pt x="2789468" y="18162"/>
                </a:cubicBezTo>
                <a:cubicBezTo>
                  <a:pt x="2798214" y="20987"/>
                  <a:pt x="2806475" y="25118"/>
                  <a:pt x="2813955" y="30470"/>
                </a:cubicBezTo>
                <a:lnTo>
                  <a:pt x="2806769" y="41871"/>
                </a:lnTo>
                <a:lnTo>
                  <a:pt x="2799605" y="53271"/>
                </a:lnTo>
                <a:cubicBezTo>
                  <a:pt x="2793346" y="49141"/>
                  <a:pt x="2786623" y="45747"/>
                  <a:pt x="2779585" y="43198"/>
                </a:cubicBezTo>
                <a:cubicBezTo>
                  <a:pt x="2773093" y="40902"/>
                  <a:pt x="2766246" y="39700"/>
                  <a:pt x="2759354" y="39678"/>
                </a:cubicBezTo>
                <a:cubicBezTo>
                  <a:pt x="2750903" y="39174"/>
                  <a:pt x="2742579" y="41829"/>
                  <a:pt x="2735984" y="47119"/>
                </a:cubicBezTo>
                <a:cubicBezTo>
                  <a:pt x="2730926" y="51796"/>
                  <a:pt x="2728143" y="58435"/>
                  <a:pt x="2728355" y="65325"/>
                </a:cubicBezTo>
                <a:cubicBezTo>
                  <a:pt x="2728143" y="72827"/>
                  <a:pt x="2732274" y="79845"/>
                  <a:pt x="2738955" y="83281"/>
                </a:cubicBezTo>
                <a:cubicBezTo>
                  <a:pt x="2747869" y="87874"/>
                  <a:pt x="2757310" y="91394"/>
                  <a:pt x="2767067" y="93775"/>
                </a:cubicBezTo>
                <a:cubicBezTo>
                  <a:pt x="2780512" y="97062"/>
                  <a:pt x="2793282" y="102647"/>
                  <a:pt x="2804831" y="110297"/>
                </a:cubicBezTo>
                <a:cubicBezTo>
                  <a:pt x="2816041" y="118640"/>
                  <a:pt x="2822365" y="132085"/>
                  <a:pt x="2821648" y="146057"/>
                </a:cubicBezTo>
                <a:cubicBezTo>
                  <a:pt x="2822048" y="160874"/>
                  <a:pt x="2815999" y="175140"/>
                  <a:pt x="2805083" y="185171"/>
                </a:cubicBezTo>
                <a:cubicBezTo>
                  <a:pt x="2791977" y="195939"/>
                  <a:pt x="2775306" y="201461"/>
                  <a:pt x="2758343" y="200638"/>
                </a:cubicBezTo>
                <a:cubicBezTo>
                  <a:pt x="2745845" y="200744"/>
                  <a:pt x="2733433" y="198678"/>
                  <a:pt x="2721654" y="194505"/>
                </a:cubicBezTo>
                <a:cubicBezTo>
                  <a:pt x="2712065" y="191007"/>
                  <a:pt x="2703025" y="186162"/>
                  <a:pt x="2694764" y="180133"/>
                </a:cubicBezTo>
                <a:lnTo>
                  <a:pt x="2701950" y="168732"/>
                </a:lnTo>
                <a:lnTo>
                  <a:pt x="2709114" y="157332"/>
                </a:lnTo>
                <a:cubicBezTo>
                  <a:pt x="2716596" y="162263"/>
                  <a:pt x="2724561" y="166394"/>
                  <a:pt x="2732906" y="169659"/>
                </a:cubicBezTo>
                <a:cubicBezTo>
                  <a:pt x="2741104" y="172821"/>
                  <a:pt x="2749807" y="174445"/>
                  <a:pt x="2758595" y="174487"/>
                </a:cubicBezTo>
                <a:cubicBezTo>
                  <a:pt x="2767699" y="174991"/>
                  <a:pt x="2776678" y="172275"/>
                  <a:pt x="2783990" y="166836"/>
                </a:cubicBezTo>
                <a:cubicBezTo>
                  <a:pt x="2789636" y="162159"/>
                  <a:pt x="2792840" y="155161"/>
                  <a:pt x="2792671" y="147849"/>
                </a:cubicBezTo>
                <a:cubicBezTo>
                  <a:pt x="2792820" y="140347"/>
                  <a:pt x="2788667" y="133393"/>
                  <a:pt x="2781987" y="129957"/>
                </a:cubicBezTo>
                <a:cubicBezTo>
                  <a:pt x="2773093" y="125342"/>
                  <a:pt x="2763695" y="121802"/>
                  <a:pt x="2753980" y="119379"/>
                </a:cubicBezTo>
                <a:cubicBezTo>
                  <a:pt x="2740493" y="116156"/>
                  <a:pt x="2727681" y="110592"/>
                  <a:pt x="2716112" y="102963"/>
                </a:cubicBezTo>
                <a:cubicBezTo>
                  <a:pt x="2704899" y="94576"/>
                  <a:pt x="2698598" y="81089"/>
                  <a:pt x="2699399" y="67095"/>
                </a:cubicBezTo>
                <a:cubicBezTo>
                  <a:pt x="2698956" y="52597"/>
                  <a:pt x="2704731" y="38561"/>
                  <a:pt x="2715289" y="28594"/>
                </a:cubicBezTo>
                <a:cubicBezTo>
                  <a:pt x="2727617" y="18162"/>
                  <a:pt x="2743464" y="12768"/>
                  <a:pt x="2759628" y="13547"/>
                </a:cubicBezTo>
                <a:close/>
                <a:moveTo>
                  <a:pt x="969973" y="17"/>
                </a:moveTo>
                <a:cubicBezTo>
                  <a:pt x="1015050" y="-277"/>
                  <a:pt x="1059958" y="5792"/>
                  <a:pt x="1103348" y="18058"/>
                </a:cubicBezTo>
                <a:cubicBezTo>
                  <a:pt x="1143600" y="29500"/>
                  <a:pt x="1181638" y="47603"/>
                  <a:pt x="1215924" y="71606"/>
                </a:cubicBezTo>
                <a:lnTo>
                  <a:pt x="1171459" y="141464"/>
                </a:lnTo>
                <a:lnTo>
                  <a:pt x="1127015" y="211322"/>
                </a:lnTo>
                <a:cubicBezTo>
                  <a:pt x="1105393" y="195034"/>
                  <a:pt x="1081200" y="182494"/>
                  <a:pt x="1055427" y="174232"/>
                </a:cubicBezTo>
                <a:cubicBezTo>
                  <a:pt x="1027758" y="165489"/>
                  <a:pt x="998972" y="160851"/>
                  <a:pt x="969973" y="160515"/>
                </a:cubicBezTo>
                <a:cubicBezTo>
                  <a:pt x="899737" y="161126"/>
                  <a:pt x="832469" y="189279"/>
                  <a:pt x="782756" y="238909"/>
                </a:cubicBezTo>
                <a:cubicBezTo>
                  <a:pt x="733422" y="286724"/>
                  <a:pt x="705543" y="352558"/>
                  <a:pt x="705543" y="421279"/>
                </a:cubicBezTo>
                <a:cubicBezTo>
                  <a:pt x="705543" y="489980"/>
                  <a:pt x="733422" y="555833"/>
                  <a:pt x="782756" y="603649"/>
                </a:cubicBezTo>
                <a:cubicBezTo>
                  <a:pt x="832363" y="653341"/>
                  <a:pt x="899757" y="681286"/>
                  <a:pt x="969973" y="681306"/>
                </a:cubicBezTo>
                <a:cubicBezTo>
                  <a:pt x="1004155" y="681580"/>
                  <a:pt x="1038041" y="674899"/>
                  <a:pt x="1069569" y="661666"/>
                </a:cubicBezTo>
                <a:cubicBezTo>
                  <a:pt x="1101030" y="648031"/>
                  <a:pt x="1129564" y="628433"/>
                  <a:pt x="1153567" y="603945"/>
                </a:cubicBezTo>
                <a:cubicBezTo>
                  <a:pt x="1214197" y="543315"/>
                  <a:pt x="1224880" y="467389"/>
                  <a:pt x="1242773" y="384254"/>
                </a:cubicBezTo>
                <a:cubicBezTo>
                  <a:pt x="1260662" y="301116"/>
                  <a:pt x="1285783" y="210753"/>
                  <a:pt x="1375283" y="121255"/>
                </a:cubicBezTo>
                <a:cubicBezTo>
                  <a:pt x="1413215" y="83152"/>
                  <a:pt x="1458354" y="52977"/>
                  <a:pt x="1508067" y="32492"/>
                </a:cubicBezTo>
                <a:cubicBezTo>
                  <a:pt x="1562352" y="10555"/>
                  <a:pt x="1620411" y="-487"/>
                  <a:pt x="1678975" y="17"/>
                </a:cubicBezTo>
                <a:cubicBezTo>
                  <a:pt x="1724135" y="-193"/>
                  <a:pt x="1769063" y="6276"/>
                  <a:pt x="1812328" y="19217"/>
                </a:cubicBezTo>
                <a:cubicBezTo>
                  <a:pt x="1852557" y="31312"/>
                  <a:pt x="1890573" y="49773"/>
                  <a:pt x="1924924" y="73922"/>
                </a:cubicBezTo>
                <a:lnTo>
                  <a:pt x="1881049" y="143782"/>
                </a:lnTo>
                <a:lnTo>
                  <a:pt x="1837151" y="213640"/>
                </a:lnTo>
                <a:cubicBezTo>
                  <a:pt x="1815047" y="197224"/>
                  <a:pt x="1790495" y="184370"/>
                  <a:pt x="1764406" y="175540"/>
                </a:cubicBezTo>
                <a:cubicBezTo>
                  <a:pt x="1736505" y="166225"/>
                  <a:pt x="1707234" y="161546"/>
                  <a:pt x="1677815" y="161674"/>
                </a:cubicBezTo>
                <a:cubicBezTo>
                  <a:pt x="1609221" y="161652"/>
                  <a:pt x="1543429" y="189237"/>
                  <a:pt x="1495359" y="238170"/>
                </a:cubicBezTo>
                <a:cubicBezTo>
                  <a:pt x="1447353" y="286618"/>
                  <a:pt x="1420359" y="352135"/>
                  <a:pt x="1420317" y="420330"/>
                </a:cubicBezTo>
                <a:cubicBezTo>
                  <a:pt x="1420169" y="489199"/>
                  <a:pt x="1446849" y="555497"/>
                  <a:pt x="1494642" y="605083"/>
                </a:cubicBezTo>
                <a:cubicBezTo>
                  <a:pt x="1541847" y="654438"/>
                  <a:pt x="1607218" y="682401"/>
                  <a:pt x="1675497" y="682465"/>
                </a:cubicBezTo>
                <a:cubicBezTo>
                  <a:pt x="1728076" y="683056"/>
                  <a:pt x="1779263" y="665522"/>
                  <a:pt x="1820419" y="632794"/>
                </a:cubicBezTo>
                <a:cubicBezTo>
                  <a:pt x="1860163" y="600299"/>
                  <a:pt x="1888994" y="556340"/>
                  <a:pt x="1902985" y="506943"/>
                </a:cubicBezTo>
                <a:lnTo>
                  <a:pt x="1651261" y="506943"/>
                </a:lnTo>
                <a:lnTo>
                  <a:pt x="1700911" y="428991"/>
                </a:lnTo>
                <a:lnTo>
                  <a:pt x="1750561" y="351062"/>
                </a:lnTo>
                <a:lnTo>
                  <a:pt x="2077348" y="351062"/>
                </a:lnTo>
                <a:cubicBezTo>
                  <a:pt x="2079076" y="362589"/>
                  <a:pt x="2080510" y="374138"/>
                  <a:pt x="2081521" y="385833"/>
                </a:cubicBezTo>
                <a:cubicBezTo>
                  <a:pt x="2082532" y="397528"/>
                  <a:pt x="2083123" y="409371"/>
                  <a:pt x="2083123" y="421489"/>
                </a:cubicBezTo>
                <a:cubicBezTo>
                  <a:pt x="2083713" y="532421"/>
                  <a:pt x="2040976" y="639327"/>
                  <a:pt x="1964035" y="719261"/>
                </a:cubicBezTo>
                <a:cubicBezTo>
                  <a:pt x="1887286" y="798685"/>
                  <a:pt x="1781327" y="843403"/>
                  <a:pt x="1670881" y="842961"/>
                </a:cubicBezTo>
                <a:cubicBezTo>
                  <a:pt x="1599315" y="843403"/>
                  <a:pt x="1528718" y="826418"/>
                  <a:pt x="1465203" y="793459"/>
                </a:cubicBezTo>
                <a:cubicBezTo>
                  <a:pt x="1405817" y="762439"/>
                  <a:pt x="1355072" y="717152"/>
                  <a:pt x="1317540" y="661666"/>
                </a:cubicBezTo>
                <a:cubicBezTo>
                  <a:pt x="1279187" y="717026"/>
                  <a:pt x="1228104" y="762377"/>
                  <a:pt x="1168571" y="793882"/>
                </a:cubicBezTo>
                <a:cubicBezTo>
                  <a:pt x="1105477" y="826693"/>
                  <a:pt x="1035302" y="843529"/>
                  <a:pt x="964201" y="842961"/>
                </a:cubicBezTo>
                <a:cubicBezTo>
                  <a:pt x="902896" y="843173"/>
                  <a:pt x="842268" y="830275"/>
                  <a:pt x="786360" y="805135"/>
                </a:cubicBezTo>
                <a:cubicBezTo>
                  <a:pt x="733296" y="781132"/>
                  <a:pt x="685713" y="746445"/>
                  <a:pt x="646641" y="703245"/>
                </a:cubicBezTo>
                <a:cubicBezTo>
                  <a:pt x="624683" y="740438"/>
                  <a:pt x="593051" y="771016"/>
                  <a:pt x="555141" y="791709"/>
                </a:cubicBezTo>
                <a:cubicBezTo>
                  <a:pt x="512678" y="814575"/>
                  <a:pt x="465072" y="826250"/>
                  <a:pt x="416856" y="825640"/>
                </a:cubicBezTo>
                <a:lnTo>
                  <a:pt x="0" y="825640"/>
                </a:lnTo>
                <a:lnTo>
                  <a:pt x="0" y="17341"/>
                </a:lnTo>
                <a:lnTo>
                  <a:pt x="377596" y="17341"/>
                </a:lnTo>
                <a:cubicBezTo>
                  <a:pt x="433040" y="16434"/>
                  <a:pt x="487515" y="31903"/>
                  <a:pt x="534216" y="61807"/>
                </a:cubicBezTo>
                <a:cubicBezTo>
                  <a:pt x="575666" y="88591"/>
                  <a:pt x="606793" y="128713"/>
                  <a:pt x="622408" y="175540"/>
                </a:cubicBezTo>
                <a:cubicBezTo>
                  <a:pt x="661120" y="122244"/>
                  <a:pt x="711738" y="78708"/>
                  <a:pt x="770196" y="48382"/>
                </a:cubicBezTo>
                <a:cubicBezTo>
                  <a:pt x="831921" y="16414"/>
                  <a:pt x="900451" y="-171"/>
                  <a:pt x="969973" y="17"/>
                </a:cubicBezTo>
                <a:close/>
              </a:path>
            </a:pathLst>
          </a:custGeom>
          <a:solidFill>
            <a:srgbClr val="FFFFFF"/>
          </a:solidFill>
          <a:ln w="9525" cap="flat">
            <a:noFill/>
            <a:prstDash val="solid"/>
            <a:round/>
          </a:ln>
        </p:spPr>
        <p:txBody>
          <a:bodyPr wrap="square" rtlCol="0" anchor="ctr">
            <a:noAutofit/>
          </a:bodyPr>
          <a:lstStyle/>
          <a:p>
            <a:endParaRPr lang="en-US"/>
          </a:p>
        </p:txBody>
      </p:sp>
    </p:spTree>
    <p:extLst>
      <p:ext uri="{BB962C8B-B14F-4D97-AF65-F5344CB8AC3E}">
        <p14:creationId xmlns:p14="http://schemas.microsoft.com/office/powerpoint/2010/main" val="1515183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een half">
    <p:spTree>
      <p:nvGrpSpPr>
        <p:cNvPr id="1" name=""/>
        <p:cNvGrpSpPr/>
        <p:nvPr/>
      </p:nvGrpSpPr>
      <p:grpSpPr>
        <a:xfrm>
          <a:off x="0" y="0"/>
          <a:ext cx="0" cy="0"/>
          <a:chOff x="0" y="0"/>
          <a:chExt cx="0" cy="0"/>
        </a:xfrm>
      </p:grpSpPr>
      <p:pic>
        <p:nvPicPr>
          <p:cNvPr id="11" name="Shadow"/>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4543959" y="0"/>
            <a:ext cx="417600" cy="6858000"/>
          </a:xfrm>
          <a:prstGeom prst="rect">
            <a:avLst/>
          </a:prstGeom>
        </p:spPr>
      </p:pic>
      <p:sp>
        <p:nvSpPr>
          <p:cNvPr id="12" name="PanelGray"/>
          <p:cNvSpPr/>
          <p:nvPr userDrawn="1"/>
        </p:nvSpPr>
        <p:spPr>
          <a:xfrm>
            <a:off x="4953000" y="0"/>
            <a:ext cx="4953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4952400" y="0"/>
            <a:ext cx="4953600"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5" name="TextBox 14"/>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7912800" y="6405036"/>
            <a:ext cx="1033200"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21"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14" name="Title 1"/>
          <p:cNvSpPr>
            <a:spLocks noGrp="1"/>
          </p:cNvSpPr>
          <p:nvPr>
            <p:ph type="title" hasCustomPrompt="1"/>
          </p:nvPr>
        </p:nvSpPr>
        <p:spPr bwMode="black">
          <a:xfrm>
            <a:off x="629999" y="1785600"/>
            <a:ext cx="3469151" cy="3286800"/>
          </a:xfrm>
          <a:prstGeom prst="rect">
            <a:avLst/>
          </a:prstGeom>
          <a:noFill/>
        </p:spPr>
        <p:txBody>
          <a:bodyPr wrap="square" lIns="0" tIns="0" rIns="320040" bIns="0" anchor="ctr">
            <a:noAutofit/>
          </a:bodyPr>
          <a:lstStyle>
            <a:lvl1pPr>
              <a:defRPr sz="3200">
                <a:solidFill>
                  <a:schemeClr val="bg1"/>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1923524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795636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84" imgH="384" progId="TCLayout.ActiveDocument.1">
                  <p:embed/>
                </p:oleObj>
              </mc:Choice>
              <mc:Fallback>
                <p:oleObj name="think-cell Slide" r:id="rId6" imgW="384" imgH="384"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3000"/>
              </a:lnSpc>
              <a:spcBef>
                <a:spcPct val="0"/>
              </a:spcBef>
              <a:spcAft>
                <a:spcPct val="0"/>
              </a:spcAft>
            </a:pPr>
            <a:endParaRPr lang="en-US" sz="4400" b="0" i="0" baseline="0"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71" name="PanelWhite"/>
          <p:cNvSpPr/>
          <p:nvPr userDrawn="1"/>
        </p:nvSpPr>
        <p:spPr>
          <a:xfrm>
            <a:off x="0" y="5279183"/>
            <a:ext cx="9906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pic>
        <p:nvPicPr>
          <p:cNvPr id="72" name="Shadow"/>
          <p:cNvPicPr>
            <a:picLocks noChangeAspect="1"/>
          </p:cNvPicPr>
          <p:nvPr userDrawn="1"/>
        </p:nvPicPr>
        <p:blipFill rotWithShape="1">
          <a:blip r:embed="rId8">
            <a:extLst>
              <a:ext uri="{28A0092B-C50C-407E-A947-70E740481C1C}">
                <a14:useLocalDpi xmlns:a14="http://schemas.microsoft.com/office/drawing/2010/main" val="0"/>
              </a:ext>
            </a:extLst>
          </a:blip>
          <a:srcRect l="1731" t="8741" r="102" b="27"/>
          <a:stretch/>
        </p:blipFill>
        <p:spPr>
          <a:xfrm rot="16200000" flipH="1">
            <a:off x="6186713" y="1973272"/>
            <a:ext cx="580573" cy="6858000"/>
          </a:xfrm>
          <a:prstGeom prst="rect">
            <a:avLst/>
          </a:prstGeom>
        </p:spPr>
      </p:pic>
      <p:pic>
        <p:nvPicPr>
          <p:cNvPr id="14" name="TitleAndEndImages"/>
          <p:cNvPicPr>
            <a:picLocks noChangeAspect="1"/>
          </p:cNvPicPr>
          <p:nvPr userDrawn="1">
            <p:custDataLst>
              <p:tags r:id="rId3"/>
            </p:custDataLst>
          </p:nvPr>
        </p:nvPicPr>
        <p:blipFill rotWithShape="1">
          <a:blip r:embed="rId9">
            <a:extLst>
              <a:ext uri="{28A0092B-C50C-407E-A947-70E740481C1C}">
                <a14:useLocalDpi xmlns:a14="http://schemas.microsoft.com/office/drawing/2010/main" val="0"/>
              </a:ext>
            </a:extLst>
          </a:blip>
          <a:srcRect l="9375" r="9375" b="23056"/>
          <a:stretch/>
        </p:blipFill>
        <p:spPr>
          <a:xfrm flipH="1">
            <a:off x="0" y="0"/>
            <a:ext cx="9906000" cy="5276850"/>
          </a:xfrm>
          <a:prstGeom prst="rect">
            <a:avLst/>
          </a:prstGeom>
        </p:spPr>
      </p:pic>
      <p:sp>
        <p:nvSpPr>
          <p:cNvPr id="20" name="Logo Placeholder"/>
          <p:cNvSpPr>
            <a:spLocks noGrp="1"/>
          </p:cNvSpPr>
          <p:nvPr>
            <p:ph type="pic" sz="quarter" idx="13" hasCustomPrompt="1"/>
          </p:nvPr>
        </p:nvSpPr>
        <p:spPr>
          <a:xfrm>
            <a:off x="7545600" y="5570643"/>
            <a:ext cx="1476000"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a:t>Logo</a:t>
            </a:r>
          </a:p>
        </p:txBody>
      </p:sp>
      <p:sp>
        <p:nvSpPr>
          <p:cNvPr id="21" name="PanelGreen"/>
          <p:cNvSpPr/>
          <p:nvPr userDrawn="1"/>
        </p:nvSpPr>
        <p:spPr bwMode="black">
          <a:xfrm>
            <a:off x="630000" y="622800"/>
            <a:ext cx="6426000" cy="55332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023841" y="6207842"/>
            <a:ext cx="5432400" cy="327148"/>
          </a:xfrm>
          <a:prstGeom prst="rect">
            <a:avLst/>
          </a:prstGeom>
          <a:noFill/>
        </p:spPr>
        <p:txBody>
          <a:bodyPr anchor="ctr"/>
          <a:lstStyle>
            <a:lvl1pPr algn="l">
              <a:lnSpc>
                <a:spcPct val="110000"/>
              </a:lnSpc>
              <a:buNone/>
              <a:defRPr sz="10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date/place</a:t>
            </a:r>
          </a:p>
        </p:txBody>
      </p:sp>
      <p:sp>
        <p:nvSpPr>
          <p:cNvPr id="26" name="Subtitle 2"/>
          <p:cNvSpPr>
            <a:spLocks noGrp="1"/>
          </p:cNvSpPr>
          <p:nvPr>
            <p:ph type="subTitle" idx="1" hasCustomPrompt="1"/>
          </p:nvPr>
        </p:nvSpPr>
        <p:spPr bwMode="white">
          <a:xfrm>
            <a:off x="1023841" y="5495707"/>
            <a:ext cx="5432400" cy="436195"/>
          </a:xfrm>
          <a:prstGeom prst="rect">
            <a:avLst/>
          </a:prstGeom>
        </p:spPr>
        <p:txBody>
          <a:bodyPr anchor="ctr"/>
          <a:lstStyle>
            <a:lvl1pPr marL="0" indent="0" algn="l">
              <a:lnSpc>
                <a:spcPct val="110000"/>
              </a:lnSpc>
              <a:buNone/>
              <a:defRPr sz="14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in sentence case</a:t>
            </a:r>
          </a:p>
        </p:txBody>
      </p:sp>
      <p:sp>
        <p:nvSpPr>
          <p:cNvPr id="27" name="Title 1"/>
          <p:cNvSpPr>
            <a:spLocks noGrp="1"/>
          </p:cNvSpPr>
          <p:nvPr>
            <p:ph type="ctrTitle" hasCustomPrompt="1"/>
          </p:nvPr>
        </p:nvSpPr>
        <p:spPr bwMode="ltGray">
          <a:xfrm>
            <a:off x="1023841" y="1886243"/>
            <a:ext cx="5432400" cy="3138423"/>
          </a:xfrm>
        </p:spPr>
        <p:txBody>
          <a:bodyPr anchor="b">
            <a:normAutofit/>
          </a:bodyPr>
          <a:lstStyle>
            <a:lvl1pPr algn="l">
              <a:lnSpc>
                <a:spcPct val="93000"/>
              </a:lnSpc>
              <a:defRPr sz="4400">
                <a:solidFill>
                  <a:schemeClr val="bg1"/>
                </a:solidFill>
                <a:latin typeface="+mj-lt"/>
                <a:sym typeface="Trebuchet MS" panose="020B0603020202020204" pitchFamily="34" charset="0"/>
              </a:defRPr>
            </a:lvl1pPr>
          </a:lstStyle>
          <a:p>
            <a:r>
              <a:rPr lang="en-US"/>
              <a:t>Title in Title Case</a:t>
            </a:r>
          </a:p>
        </p:txBody>
      </p:sp>
      <p:sp>
        <p:nvSpPr>
          <p:cNvPr id="13" name="Freeform 12">
            <a:extLst>
              <a:ext uri="{FF2B5EF4-FFF2-40B4-BE49-F238E27FC236}">
                <a16:creationId xmlns:a16="http://schemas.microsoft.com/office/drawing/2014/main" id="{B12DC091-DC3C-4E05-827B-1C699903C407}"/>
              </a:ext>
            </a:extLst>
          </p:cNvPr>
          <p:cNvSpPr>
            <a:spLocks noChangeAspect="1"/>
          </p:cNvSpPr>
          <p:nvPr userDrawn="1">
            <p:custDataLst>
              <p:tags r:id="rId4"/>
            </p:custDataLst>
          </p:nvPr>
        </p:nvSpPr>
        <p:spPr>
          <a:xfrm>
            <a:off x="1023841" y="1016644"/>
            <a:ext cx="1883957" cy="393843"/>
          </a:xfrm>
          <a:custGeom>
            <a:avLst/>
            <a:gdLst>
              <a:gd name="connsiteX0" fmla="*/ 3149701 w 4032385"/>
              <a:gd name="connsiteY0" fmla="*/ 673171 h 842974"/>
              <a:gd name="connsiteX1" fmla="*/ 3149701 w 4032385"/>
              <a:gd name="connsiteY1" fmla="*/ 738035 h 842974"/>
              <a:gd name="connsiteX2" fmla="*/ 3190456 w 4032385"/>
              <a:gd name="connsiteY2" fmla="*/ 738035 h 842974"/>
              <a:gd name="connsiteX3" fmla="*/ 3213869 w 4032385"/>
              <a:gd name="connsiteY3" fmla="*/ 729354 h 842974"/>
              <a:gd name="connsiteX4" fmla="*/ 3213869 w 4032385"/>
              <a:gd name="connsiteY4" fmla="*/ 682023 h 842974"/>
              <a:gd name="connsiteX5" fmla="*/ 3190456 w 4032385"/>
              <a:gd name="connsiteY5" fmla="*/ 673171 h 842974"/>
              <a:gd name="connsiteX6" fmla="*/ 2552665 w 4032385"/>
              <a:gd name="connsiteY6" fmla="*/ 673171 h 842974"/>
              <a:gd name="connsiteX7" fmla="*/ 2552665 w 4032385"/>
              <a:gd name="connsiteY7" fmla="*/ 735465 h 842974"/>
              <a:gd name="connsiteX8" fmla="*/ 2596244 w 4032385"/>
              <a:gd name="connsiteY8" fmla="*/ 735465 h 842974"/>
              <a:gd name="connsiteX9" fmla="*/ 2618835 w 4032385"/>
              <a:gd name="connsiteY9" fmla="*/ 727161 h 842974"/>
              <a:gd name="connsiteX10" fmla="*/ 2627771 w 4032385"/>
              <a:gd name="connsiteY10" fmla="*/ 704444 h 842974"/>
              <a:gd name="connsiteX11" fmla="*/ 2618835 w 4032385"/>
              <a:gd name="connsiteY11" fmla="*/ 681706 h 842974"/>
              <a:gd name="connsiteX12" fmla="*/ 2596244 w 4032385"/>
              <a:gd name="connsiteY12" fmla="*/ 673171 h 842974"/>
              <a:gd name="connsiteX13" fmla="*/ 2785970 w 4032385"/>
              <a:gd name="connsiteY13" fmla="*/ 669841 h 842974"/>
              <a:gd name="connsiteX14" fmla="*/ 2739924 w 4032385"/>
              <a:gd name="connsiteY14" fmla="*/ 689229 h 842974"/>
              <a:gd name="connsiteX15" fmla="*/ 2739924 w 4032385"/>
              <a:gd name="connsiteY15" fmla="*/ 783745 h 842974"/>
              <a:gd name="connsiteX16" fmla="*/ 2785906 w 4032385"/>
              <a:gd name="connsiteY16" fmla="*/ 803132 h 842974"/>
              <a:gd name="connsiteX17" fmla="*/ 2832099 w 4032385"/>
              <a:gd name="connsiteY17" fmla="*/ 783829 h 842974"/>
              <a:gd name="connsiteX18" fmla="*/ 2832015 w 4032385"/>
              <a:gd name="connsiteY18" fmla="*/ 689229 h 842974"/>
              <a:gd name="connsiteX19" fmla="*/ 2785970 w 4032385"/>
              <a:gd name="connsiteY19" fmla="*/ 669841 h 842974"/>
              <a:gd name="connsiteX20" fmla="*/ 3120744 w 4032385"/>
              <a:gd name="connsiteY20" fmla="*/ 646767 h 842974"/>
              <a:gd name="connsiteX21" fmla="*/ 3190456 w 4032385"/>
              <a:gd name="connsiteY21" fmla="*/ 646767 h 842974"/>
              <a:gd name="connsiteX22" fmla="*/ 3235953 w 4032385"/>
              <a:gd name="connsiteY22" fmla="*/ 663688 h 842974"/>
              <a:gd name="connsiteX23" fmla="*/ 3235953 w 4032385"/>
              <a:gd name="connsiteY23" fmla="*/ 746739 h 842974"/>
              <a:gd name="connsiteX24" fmla="*/ 3190456 w 4032385"/>
              <a:gd name="connsiteY24" fmla="*/ 763662 h 842974"/>
              <a:gd name="connsiteX25" fmla="*/ 3149701 w 4032385"/>
              <a:gd name="connsiteY25" fmla="*/ 763662 h 842974"/>
              <a:gd name="connsiteX26" fmla="*/ 3149701 w 4032385"/>
              <a:gd name="connsiteY26" fmla="*/ 826186 h 842974"/>
              <a:gd name="connsiteX27" fmla="*/ 3120744 w 4032385"/>
              <a:gd name="connsiteY27" fmla="*/ 826186 h 842974"/>
              <a:gd name="connsiteX28" fmla="*/ 2919303 w 4032385"/>
              <a:gd name="connsiteY28" fmla="*/ 646767 h 842974"/>
              <a:gd name="connsiteX29" fmla="*/ 2948257 w 4032385"/>
              <a:gd name="connsiteY29" fmla="*/ 646767 h 842974"/>
              <a:gd name="connsiteX30" fmla="*/ 2948257 w 4032385"/>
              <a:gd name="connsiteY30" fmla="*/ 756728 h 842974"/>
              <a:gd name="connsiteX31" fmla="*/ 2960691 w 4032385"/>
              <a:gd name="connsiteY31" fmla="*/ 789855 h 842974"/>
              <a:gd name="connsiteX32" fmla="*/ 3026757 w 4032385"/>
              <a:gd name="connsiteY32" fmla="*/ 789855 h 842974"/>
              <a:gd name="connsiteX33" fmla="*/ 3039233 w 4032385"/>
              <a:gd name="connsiteY33" fmla="*/ 756728 h 842974"/>
              <a:gd name="connsiteX34" fmla="*/ 3039233 w 4032385"/>
              <a:gd name="connsiteY34" fmla="*/ 646767 h 842974"/>
              <a:gd name="connsiteX35" fmla="*/ 3067681 w 4032385"/>
              <a:gd name="connsiteY35" fmla="*/ 646767 h 842974"/>
              <a:gd name="connsiteX36" fmla="*/ 3067681 w 4032385"/>
              <a:gd name="connsiteY36" fmla="*/ 757003 h 842974"/>
              <a:gd name="connsiteX37" fmla="*/ 3046607 w 4032385"/>
              <a:gd name="connsiteY37" fmla="*/ 809285 h 842974"/>
              <a:gd name="connsiteX38" fmla="*/ 2940503 w 4032385"/>
              <a:gd name="connsiteY38" fmla="*/ 809285 h 842974"/>
              <a:gd name="connsiteX39" fmla="*/ 2919303 w 4032385"/>
              <a:gd name="connsiteY39" fmla="*/ 757003 h 842974"/>
              <a:gd name="connsiteX40" fmla="*/ 2523708 w 4032385"/>
              <a:gd name="connsiteY40" fmla="*/ 646767 h 842974"/>
              <a:gd name="connsiteX41" fmla="*/ 2596244 w 4032385"/>
              <a:gd name="connsiteY41" fmla="*/ 646767 h 842974"/>
              <a:gd name="connsiteX42" fmla="*/ 2640900 w 4032385"/>
              <a:gd name="connsiteY42" fmla="*/ 663414 h 842974"/>
              <a:gd name="connsiteX43" fmla="*/ 2646926 w 4032385"/>
              <a:gd name="connsiteY43" fmla="*/ 738816 h 842974"/>
              <a:gd name="connsiteX44" fmla="*/ 2617529 w 4032385"/>
              <a:gd name="connsiteY44" fmla="*/ 758014 h 842974"/>
              <a:gd name="connsiteX45" fmla="*/ 2638919 w 4032385"/>
              <a:gd name="connsiteY45" fmla="*/ 792090 h 842974"/>
              <a:gd name="connsiteX46" fmla="*/ 2660329 w 4032385"/>
              <a:gd name="connsiteY46" fmla="*/ 826186 h 842974"/>
              <a:gd name="connsiteX47" fmla="*/ 2626738 w 4032385"/>
              <a:gd name="connsiteY47" fmla="*/ 826186 h 842974"/>
              <a:gd name="connsiteX48" fmla="*/ 2606888 w 4032385"/>
              <a:gd name="connsiteY48" fmla="*/ 793776 h 842974"/>
              <a:gd name="connsiteX49" fmla="*/ 2587015 w 4032385"/>
              <a:gd name="connsiteY49" fmla="*/ 761344 h 842974"/>
              <a:gd name="connsiteX50" fmla="*/ 2552665 w 4032385"/>
              <a:gd name="connsiteY50" fmla="*/ 761344 h 842974"/>
              <a:gd name="connsiteX51" fmla="*/ 2552665 w 4032385"/>
              <a:gd name="connsiteY51" fmla="*/ 826186 h 842974"/>
              <a:gd name="connsiteX52" fmla="*/ 2523708 w 4032385"/>
              <a:gd name="connsiteY52" fmla="*/ 826186 h 842974"/>
              <a:gd name="connsiteX53" fmla="*/ 2785971 w 4032385"/>
              <a:gd name="connsiteY53" fmla="*/ 643110 h 842974"/>
              <a:gd name="connsiteX54" fmla="*/ 2852899 w 4032385"/>
              <a:gd name="connsiteY54" fmla="*/ 670390 h 842974"/>
              <a:gd name="connsiteX55" fmla="*/ 2880486 w 4032385"/>
              <a:gd name="connsiteY55" fmla="*/ 736498 h 842974"/>
              <a:gd name="connsiteX56" fmla="*/ 2852899 w 4032385"/>
              <a:gd name="connsiteY56" fmla="*/ 802584 h 842974"/>
              <a:gd name="connsiteX57" fmla="*/ 2785906 w 4032385"/>
              <a:gd name="connsiteY57" fmla="*/ 830042 h 842974"/>
              <a:gd name="connsiteX58" fmla="*/ 2719041 w 4032385"/>
              <a:gd name="connsiteY58" fmla="*/ 802584 h 842974"/>
              <a:gd name="connsiteX59" fmla="*/ 2691582 w 4032385"/>
              <a:gd name="connsiteY59" fmla="*/ 736498 h 842974"/>
              <a:gd name="connsiteX60" fmla="*/ 2719041 w 4032385"/>
              <a:gd name="connsiteY60" fmla="*/ 670390 h 842974"/>
              <a:gd name="connsiteX61" fmla="*/ 2785971 w 4032385"/>
              <a:gd name="connsiteY61" fmla="*/ 643110 h 842974"/>
              <a:gd name="connsiteX62" fmla="*/ 2396594 w 4032385"/>
              <a:gd name="connsiteY62" fmla="*/ 642931 h 842974"/>
              <a:gd name="connsiteX63" fmla="*/ 2426982 w 4032385"/>
              <a:gd name="connsiteY63" fmla="*/ 647040 h 842974"/>
              <a:gd name="connsiteX64" fmla="*/ 2452965 w 4032385"/>
              <a:gd name="connsiteY64" fmla="*/ 659600 h 842974"/>
              <a:gd name="connsiteX65" fmla="*/ 2445401 w 4032385"/>
              <a:gd name="connsiteY65" fmla="*/ 671381 h 842974"/>
              <a:gd name="connsiteX66" fmla="*/ 2437856 w 4032385"/>
              <a:gd name="connsiteY66" fmla="*/ 683160 h 842974"/>
              <a:gd name="connsiteX67" fmla="*/ 2418531 w 4032385"/>
              <a:gd name="connsiteY67" fmla="*/ 673045 h 842974"/>
              <a:gd name="connsiteX68" fmla="*/ 2396320 w 4032385"/>
              <a:gd name="connsiteY68" fmla="*/ 669863 h 842974"/>
              <a:gd name="connsiteX69" fmla="*/ 2350611 w 4032385"/>
              <a:gd name="connsiteY69" fmla="*/ 689041 h 842974"/>
              <a:gd name="connsiteX70" fmla="*/ 2332002 w 4032385"/>
              <a:gd name="connsiteY70" fmla="*/ 736498 h 842974"/>
              <a:gd name="connsiteX71" fmla="*/ 2350106 w 4032385"/>
              <a:gd name="connsiteY71" fmla="*/ 784061 h 842974"/>
              <a:gd name="connsiteX72" fmla="*/ 2395309 w 4032385"/>
              <a:gd name="connsiteY72" fmla="*/ 803384 h 842974"/>
              <a:gd name="connsiteX73" fmla="*/ 2435454 w 4032385"/>
              <a:gd name="connsiteY73" fmla="*/ 789161 h 842974"/>
              <a:gd name="connsiteX74" fmla="*/ 2454251 w 4032385"/>
              <a:gd name="connsiteY74" fmla="*/ 753399 h 842974"/>
              <a:gd name="connsiteX75" fmla="*/ 2393265 w 4032385"/>
              <a:gd name="connsiteY75" fmla="*/ 753399 h 842974"/>
              <a:gd name="connsiteX76" fmla="*/ 2401588 w 4032385"/>
              <a:gd name="connsiteY76" fmla="*/ 740332 h 842974"/>
              <a:gd name="connsiteX77" fmla="*/ 2409911 w 4032385"/>
              <a:gd name="connsiteY77" fmla="*/ 727267 h 842974"/>
              <a:gd name="connsiteX78" fmla="*/ 2481690 w 4032385"/>
              <a:gd name="connsiteY78" fmla="*/ 727267 h 842974"/>
              <a:gd name="connsiteX79" fmla="*/ 2482617 w 4032385"/>
              <a:gd name="connsiteY79" fmla="*/ 733000 h 842974"/>
              <a:gd name="connsiteX80" fmla="*/ 2482953 w 4032385"/>
              <a:gd name="connsiteY80" fmla="*/ 740080 h 842974"/>
              <a:gd name="connsiteX81" fmla="*/ 2458507 w 4032385"/>
              <a:gd name="connsiteY81" fmla="*/ 804185 h 842974"/>
              <a:gd name="connsiteX82" fmla="*/ 2395054 w 4032385"/>
              <a:gd name="connsiteY82" fmla="*/ 830042 h 842974"/>
              <a:gd name="connsiteX83" fmla="*/ 2329263 w 4032385"/>
              <a:gd name="connsiteY83" fmla="*/ 802774 h 842974"/>
              <a:gd name="connsiteX84" fmla="*/ 2329938 w 4032385"/>
              <a:gd name="connsiteY84" fmla="*/ 670199 h 842974"/>
              <a:gd name="connsiteX85" fmla="*/ 2396594 w 4032385"/>
              <a:gd name="connsiteY85" fmla="*/ 642931 h 842974"/>
              <a:gd name="connsiteX86" fmla="*/ 175520 w 4032385"/>
              <a:gd name="connsiteY86" fmla="*/ 491918 h 842974"/>
              <a:gd name="connsiteX87" fmla="*/ 175520 w 4032385"/>
              <a:gd name="connsiteY87" fmla="*/ 675531 h 842974"/>
              <a:gd name="connsiteX88" fmla="*/ 414560 w 4032385"/>
              <a:gd name="connsiteY88" fmla="*/ 675531 h 842974"/>
              <a:gd name="connsiteX89" fmla="*/ 482396 w 4032385"/>
              <a:gd name="connsiteY89" fmla="*/ 648832 h 842974"/>
              <a:gd name="connsiteX90" fmla="*/ 510401 w 4032385"/>
              <a:gd name="connsiteY90" fmla="*/ 583146 h 842974"/>
              <a:gd name="connsiteX91" fmla="*/ 482396 w 4032385"/>
              <a:gd name="connsiteY91" fmla="*/ 518049 h 842974"/>
              <a:gd name="connsiteX92" fmla="*/ 414560 w 4032385"/>
              <a:gd name="connsiteY92" fmla="*/ 491918 h 842974"/>
              <a:gd name="connsiteX93" fmla="*/ 2577194 w 4032385"/>
              <a:gd name="connsiteY93" fmla="*/ 355151 h 842974"/>
              <a:gd name="connsiteX94" fmla="*/ 2531149 w 4032385"/>
              <a:gd name="connsiteY94" fmla="*/ 374539 h 842974"/>
              <a:gd name="connsiteX95" fmla="*/ 2531149 w 4032385"/>
              <a:gd name="connsiteY95" fmla="*/ 469052 h 842974"/>
              <a:gd name="connsiteX96" fmla="*/ 2577130 w 4032385"/>
              <a:gd name="connsiteY96" fmla="*/ 488420 h 842974"/>
              <a:gd name="connsiteX97" fmla="*/ 2623324 w 4032385"/>
              <a:gd name="connsiteY97" fmla="*/ 469137 h 842974"/>
              <a:gd name="connsiteX98" fmla="*/ 2623218 w 4032385"/>
              <a:gd name="connsiteY98" fmla="*/ 374539 h 842974"/>
              <a:gd name="connsiteX99" fmla="*/ 2577194 w 4032385"/>
              <a:gd name="connsiteY99" fmla="*/ 355151 h 842974"/>
              <a:gd name="connsiteX100" fmla="*/ 3664168 w 4032385"/>
              <a:gd name="connsiteY100" fmla="*/ 332095 h 842974"/>
              <a:gd name="connsiteX101" fmla="*/ 3699804 w 4032385"/>
              <a:gd name="connsiteY101" fmla="*/ 332095 h 842974"/>
              <a:gd name="connsiteX102" fmla="*/ 3741699 w 4032385"/>
              <a:gd name="connsiteY102" fmla="*/ 399889 h 842974"/>
              <a:gd name="connsiteX103" fmla="*/ 3783614 w 4032385"/>
              <a:gd name="connsiteY103" fmla="*/ 467683 h 842974"/>
              <a:gd name="connsiteX104" fmla="*/ 3783614 w 4032385"/>
              <a:gd name="connsiteY104" fmla="*/ 332095 h 842974"/>
              <a:gd name="connsiteX105" fmla="*/ 3811283 w 4032385"/>
              <a:gd name="connsiteY105" fmla="*/ 332095 h 842974"/>
              <a:gd name="connsiteX106" fmla="*/ 3811283 w 4032385"/>
              <a:gd name="connsiteY106" fmla="*/ 511496 h 842974"/>
              <a:gd name="connsiteX107" fmla="*/ 3777713 w 4032385"/>
              <a:gd name="connsiteY107" fmla="*/ 511496 h 842974"/>
              <a:gd name="connsiteX108" fmla="*/ 3734788 w 4032385"/>
              <a:gd name="connsiteY108" fmla="*/ 442036 h 842974"/>
              <a:gd name="connsiteX109" fmla="*/ 3691839 w 4032385"/>
              <a:gd name="connsiteY109" fmla="*/ 372599 h 842974"/>
              <a:gd name="connsiteX110" fmla="*/ 3691839 w 4032385"/>
              <a:gd name="connsiteY110" fmla="*/ 511496 h 842974"/>
              <a:gd name="connsiteX111" fmla="*/ 3664168 w 4032385"/>
              <a:gd name="connsiteY111" fmla="*/ 511496 h 842974"/>
              <a:gd name="connsiteX112" fmla="*/ 3571276 w 4032385"/>
              <a:gd name="connsiteY112" fmla="*/ 332095 h 842974"/>
              <a:gd name="connsiteX113" fmla="*/ 3600233 w 4032385"/>
              <a:gd name="connsiteY113" fmla="*/ 332095 h 842974"/>
              <a:gd name="connsiteX114" fmla="*/ 3600233 w 4032385"/>
              <a:gd name="connsiteY114" fmla="*/ 511496 h 842974"/>
              <a:gd name="connsiteX115" fmla="*/ 3571276 w 4032385"/>
              <a:gd name="connsiteY115" fmla="*/ 511496 h 842974"/>
              <a:gd name="connsiteX116" fmla="*/ 3385977 w 4032385"/>
              <a:gd name="connsiteY116" fmla="*/ 332095 h 842974"/>
              <a:gd name="connsiteX117" fmla="*/ 3527698 w 4032385"/>
              <a:gd name="connsiteY117" fmla="*/ 332095 h 842974"/>
              <a:gd name="connsiteX118" fmla="*/ 3527698 w 4032385"/>
              <a:gd name="connsiteY118" fmla="*/ 358733 h 842974"/>
              <a:gd name="connsiteX119" fmla="*/ 3471325 w 4032385"/>
              <a:gd name="connsiteY119" fmla="*/ 358733 h 842974"/>
              <a:gd name="connsiteX120" fmla="*/ 3471325 w 4032385"/>
              <a:gd name="connsiteY120" fmla="*/ 511496 h 842974"/>
              <a:gd name="connsiteX121" fmla="*/ 3442096 w 4032385"/>
              <a:gd name="connsiteY121" fmla="*/ 511496 h 842974"/>
              <a:gd name="connsiteX122" fmla="*/ 3442096 w 4032385"/>
              <a:gd name="connsiteY122" fmla="*/ 358733 h 842974"/>
              <a:gd name="connsiteX123" fmla="*/ 3385977 w 4032385"/>
              <a:gd name="connsiteY123" fmla="*/ 358733 h 842974"/>
              <a:gd name="connsiteX124" fmla="*/ 3273572 w 4032385"/>
              <a:gd name="connsiteY124" fmla="*/ 332095 h 842974"/>
              <a:gd name="connsiteX125" fmla="*/ 3302526 w 4032385"/>
              <a:gd name="connsiteY125" fmla="*/ 332095 h 842974"/>
              <a:gd name="connsiteX126" fmla="*/ 3302526 w 4032385"/>
              <a:gd name="connsiteY126" fmla="*/ 484836 h 842974"/>
              <a:gd name="connsiteX127" fmla="*/ 3390951 w 4032385"/>
              <a:gd name="connsiteY127" fmla="*/ 484836 h 842974"/>
              <a:gd name="connsiteX128" fmla="*/ 3390951 w 4032385"/>
              <a:gd name="connsiteY128" fmla="*/ 511496 h 842974"/>
              <a:gd name="connsiteX129" fmla="*/ 3273572 w 4032385"/>
              <a:gd name="connsiteY129" fmla="*/ 511496 h 842974"/>
              <a:gd name="connsiteX130" fmla="*/ 3073730 w 4032385"/>
              <a:gd name="connsiteY130" fmla="*/ 332095 h 842974"/>
              <a:gd name="connsiteX131" fmla="*/ 3102684 w 4032385"/>
              <a:gd name="connsiteY131" fmla="*/ 332095 h 842974"/>
              <a:gd name="connsiteX132" fmla="*/ 3102684 w 4032385"/>
              <a:gd name="connsiteY132" fmla="*/ 442036 h 842974"/>
              <a:gd name="connsiteX133" fmla="*/ 3115118 w 4032385"/>
              <a:gd name="connsiteY133" fmla="*/ 475163 h 842974"/>
              <a:gd name="connsiteX134" fmla="*/ 3181184 w 4032385"/>
              <a:gd name="connsiteY134" fmla="*/ 475163 h 842974"/>
              <a:gd name="connsiteX135" fmla="*/ 3193680 w 4032385"/>
              <a:gd name="connsiteY135" fmla="*/ 442036 h 842974"/>
              <a:gd name="connsiteX136" fmla="*/ 3193680 w 4032385"/>
              <a:gd name="connsiteY136" fmla="*/ 332095 h 842974"/>
              <a:gd name="connsiteX137" fmla="*/ 3222130 w 4032385"/>
              <a:gd name="connsiteY137" fmla="*/ 332095 h 842974"/>
              <a:gd name="connsiteX138" fmla="*/ 3222130 w 4032385"/>
              <a:gd name="connsiteY138" fmla="*/ 442288 h 842974"/>
              <a:gd name="connsiteX139" fmla="*/ 3201056 w 4032385"/>
              <a:gd name="connsiteY139" fmla="*/ 494573 h 842974"/>
              <a:gd name="connsiteX140" fmla="*/ 3094930 w 4032385"/>
              <a:gd name="connsiteY140" fmla="*/ 494573 h 842974"/>
              <a:gd name="connsiteX141" fmla="*/ 3073730 w 4032385"/>
              <a:gd name="connsiteY141" fmla="*/ 442288 h 842974"/>
              <a:gd name="connsiteX142" fmla="*/ 2712886 w 4032385"/>
              <a:gd name="connsiteY142" fmla="*/ 332095 h 842974"/>
              <a:gd name="connsiteX143" fmla="*/ 2748522 w 4032385"/>
              <a:gd name="connsiteY143" fmla="*/ 332095 h 842974"/>
              <a:gd name="connsiteX144" fmla="*/ 2832332 w 4032385"/>
              <a:gd name="connsiteY144" fmla="*/ 467663 h 842974"/>
              <a:gd name="connsiteX145" fmla="*/ 2832332 w 4032385"/>
              <a:gd name="connsiteY145" fmla="*/ 332095 h 842974"/>
              <a:gd name="connsiteX146" fmla="*/ 2860023 w 4032385"/>
              <a:gd name="connsiteY146" fmla="*/ 332095 h 842974"/>
              <a:gd name="connsiteX147" fmla="*/ 2860023 w 4032385"/>
              <a:gd name="connsiteY147" fmla="*/ 511496 h 842974"/>
              <a:gd name="connsiteX148" fmla="*/ 2826431 w 4032385"/>
              <a:gd name="connsiteY148" fmla="*/ 511496 h 842974"/>
              <a:gd name="connsiteX149" fmla="*/ 2740577 w 4032385"/>
              <a:gd name="connsiteY149" fmla="*/ 372579 h 842974"/>
              <a:gd name="connsiteX150" fmla="*/ 2740577 w 4032385"/>
              <a:gd name="connsiteY150" fmla="*/ 511496 h 842974"/>
              <a:gd name="connsiteX151" fmla="*/ 2712886 w 4032385"/>
              <a:gd name="connsiteY151" fmla="*/ 511496 h 842974"/>
              <a:gd name="connsiteX152" fmla="*/ 2577187 w 4032385"/>
              <a:gd name="connsiteY152" fmla="*/ 328418 h 842974"/>
              <a:gd name="connsiteX153" fmla="*/ 2644123 w 4032385"/>
              <a:gd name="connsiteY153" fmla="*/ 355698 h 842974"/>
              <a:gd name="connsiteX154" fmla="*/ 2671710 w 4032385"/>
              <a:gd name="connsiteY154" fmla="*/ 421786 h 842974"/>
              <a:gd name="connsiteX155" fmla="*/ 2644123 w 4032385"/>
              <a:gd name="connsiteY155" fmla="*/ 487872 h 842974"/>
              <a:gd name="connsiteX156" fmla="*/ 2577130 w 4032385"/>
              <a:gd name="connsiteY156" fmla="*/ 515330 h 842974"/>
              <a:gd name="connsiteX157" fmla="*/ 2510263 w 4032385"/>
              <a:gd name="connsiteY157" fmla="*/ 487872 h 842974"/>
              <a:gd name="connsiteX158" fmla="*/ 2482805 w 4032385"/>
              <a:gd name="connsiteY158" fmla="*/ 421786 h 842974"/>
              <a:gd name="connsiteX159" fmla="*/ 2510263 w 4032385"/>
              <a:gd name="connsiteY159" fmla="*/ 355698 h 842974"/>
              <a:gd name="connsiteX160" fmla="*/ 2577187 w 4032385"/>
              <a:gd name="connsiteY160" fmla="*/ 328418 h 842974"/>
              <a:gd name="connsiteX161" fmla="*/ 3945986 w 4032385"/>
              <a:gd name="connsiteY161" fmla="*/ 328239 h 842974"/>
              <a:gd name="connsiteX162" fmla="*/ 3976396 w 4032385"/>
              <a:gd name="connsiteY162" fmla="*/ 332347 h 842974"/>
              <a:gd name="connsiteX163" fmla="*/ 4002359 w 4032385"/>
              <a:gd name="connsiteY163" fmla="*/ 344908 h 842974"/>
              <a:gd name="connsiteX164" fmla="*/ 3994814 w 4032385"/>
              <a:gd name="connsiteY164" fmla="*/ 356689 h 842974"/>
              <a:gd name="connsiteX165" fmla="*/ 3987248 w 4032385"/>
              <a:gd name="connsiteY165" fmla="*/ 368468 h 842974"/>
              <a:gd name="connsiteX166" fmla="*/ 3967944 w 4032385"/>
              <a:gd name="connsiteY166" fmla="*/ 358353 h 842974"/>
              <a:gd name="connsiteX167" fmla="*/ 3945733 w 4032385"/>
              <a:gd name="connsiteY167" fmla="*/ 355171 h 842974"/>
              <a:gd name="connsiteX168" fmla="*/ 3900004 w 4032385"/>
              <a:gd name="connsiteY168" fmla="*/ 374349 h 842974"/>
              <a:gd name="connsiteX169" fmla="*/ 3881395 w 4032385"/>
              <a:gd name="connsiteY169" fmla="*/ 421806 h 842974"/>
              <a:gd name="connsiteX170" fmla="*/ 3899498 w 4032385"/>
              <a:gd name="connsiteY170" fmla="*/ 469369 h 842974"/>
              <a:gd name="connsiteX171" fmla="*/ 3944700 w 4032385"/>
              <a:gd name="connsiteY171" fmla="*/ 488692 h 842974"/>
              <a:gd name="connsiteX172" fmla="*/ 3984845 w 4032385"/>
              <a:gd name="connsiteY172" fmla="*/ 474469 h 842974"/>
              <a:gd name="connsiteX173" fmla="*/ 4003664 w 4032385"/>
              <a:gd name="connsiteY173" fmla="*/ 438707 h 842974"/>
              <a:gd name="connsiteX174" fmla="*/ 3942656 w 4032385"/>
              <a:gd name="connsiteY174" fmla="*/ 438707 h 842974"/>
              <a:gd name="connsiteX175" fmla="*/ 3950981 w 4032385"/>
              <a:gd name="connsiteY175" fmla="*/ 425642 h 842974"/>
              <a:gd name="connsiteX176" fmla="*/ 3959327 w 4032385"/>
              <a:gd name="connsiteY176" fmla="*/ 412575 h 842974"/>
              <a:gd name="connsiteX177" fmla="*/ 4031081 w 4032385"/>
              <a:gd name="connsiteY177" fmla="*/ 412575 h 842974"/>
              <a:gd name="connsiteX178" fmla="*/ 4032008 w 4032385"/>
              <a:gd name="connsiteY178" fmla="*/ 418308 h 842974"/>
              <a:gd name="connsiteX179" fmla="*/ 4032366 w 4032385"/>
              <a:gd name="connsiteY179" fmla="*/ 425388 h 842974"/>
              <a:gd name="connsiteX180" fmla="*/ 4007921 w 4032385"/>
              <a:gd name="connsiteY180" fmla="*/ 489493 h 842974"/>
              <a:gd name="connsiteX181" fmla="*/ 3944448 w 4032385"/>
              <a:gd name="connsiteY181" fmla="*/ 515352 h 842974"/>
              <a:gd name="connsiteX182" fmla="*/ 3878676 w 4032385"/>
              <a:gd name="connsiteY182" fmla="*/ 488082 h 842974"/>
              <a:gd name="connsiteX183" fmla="*/ 3879351 w 4032385"/>
              <a:gd name="connsiteY183" fmla="*/ 355507 h 842974"/>
              <a:gd name="connsiteX184" fmla="*/ 3945986 w 4032385"/>
              <a:gd name="connsiteY184" fmla="*/ 328239 h 842974"/>
              <a:gd name="connsiteX185" fmla="*/ 2397605 w 4032385"/>
              <a:gd name="connsiteY185" fmla="*/ 328239 h 842974"/>
              <a:gd name="connsiteX186" fmla="*/ 2457580 w 4032385"/>
              <a:gd name="connsiteY186" fmla="*/ 348217 h 842974"/>
              <a:gd name="connsiteX187" fmla="*/ 2450142 w 4032385"/>
              <a:gd name="connsiteY187" fmla="*/ 359892 h 842974"/>
              <a:gd name="connsiteX188" fmla="*/ 2442724 w 4032385"/>
              <a:gd name="connsiteY188" fmla="*/ 371545 h 842974"/>
              <a:gd name="connsiteX189" fmla="*/ 2421208 w 4032385"/>
              <a:gd name="connsiteY189" fmla="*/ 359176 h 842974"/>
              <a:gd name="connsiteX190" fmla="*/ 2396068 w 4032385"/>
              <a:gd name="connsiteY190" fmla="*/ 354897 h 842974"/>
              <a:gd name="connsiteX191" fmla="*/ 2350675 w 4032385"/>
              <a:gd name="connsiteY191" fmla="*/ 374223 h 842974"/>
              <a:gd name="connsiteX192" fmla="*/ 2350675 w 4032385"/>
              <a:gd name="connsiteY192" fmla="*/ 469369 h 842974"/>
              <a:gd name="connsiteX193" fmla="*/ 2396068 w 4032385"/>
              <a:gd name="connsiteY193" fmla="*/ 488692 h 842974"/>
              <a:gd name="connsiteX194" fmla="*/ 2421208 w 4032385"/>
              <a:gd name="connsiteY194" fmla="*/ 484394 h 842974"/>
              <a:gd name="connsiteX195" fmla="*/ 2442724 w 4032385"/>
              <a:gd name="connsiteY195" fmla="*/ 472024 h 842974"/>
              <a:gd name="connsiteX196" fmla="*/ 2450142 w 4032385"/>
              <a:gd name="connsiteY196" fmla="*/ 483699 h 842974"/>
              <a:gd name="connsiteX197" fmla="*/ 2457580 w 4032385"/>
              <a:gd name="connsiteY197" fmla="*/ 495352 h 842974"/>
              <a:gd name="connsiteX198" fmla="*/ 2397605 w 4032385"/>
              <a:gd name="connsiteY198" fmla="*/ 515330 h 842974"/>
              <a:gd name="connsiteX199" fmla="*/ 2330086 w 4032385"/>
              <a:gd name="connsiteY199" fmla="*/ 488062 h 842974"/>
              <a:gd name="connsiteX200" fmla="*/ 2302521 w 4032385"/>
              <a:gd name="connsiteY200" fmla="*/ 421786 h 842974"/>
              <a:gd name="connsiteX201" fmla="*/ 2330086 w 4032385"/>
              <a:gd name="connsiteY201" fmla="*/ 355507 h 842974"/>
              <a:gd name="connsiteX202" fmla="*/ 2397605 w 4032385"/>
              <a:gd name="connsiteY202" fmla="*/ 328239 h 842974"/>
              <a:gd name="connsiteX203" fmla="*/ 2967329 w 4032385"/>
              <a:gd name="connsiteY203" fmla="*/ 328177 h 842974"/>
              <a:gd name="connsiteX204" fmla="*/ 2967709 w 4032385"/>
              <a:gd name="connsiteY204" fmla="*/ 328177 h 842974"/>
              <a:gd name="connsiteX205" fmla="*/ 2970364 w 4032385"/>
              <a:gd name="connsiteY205" fmla="*/ 328239 h 842974"/>
              <a:gd name="connsiteX206" fmla="*/ 3000226 w 4032385"/>
              <a:gd name="connsiteY206" fmla="*/ 332854 h 842974"/>
              <a:gd name="connsiteX207" fmla="*/ 3024691 w 4032385"/>
              <a:gd name="connsiteY207" fmla="*/ 345162 h 842974"/>
              <a:gd name="connsiteX208" fmla="*/ 3017527 w 4032385"/>
              <a:gd name="connsiteY208" fmla="*/ 356563 h 842974"/>
              <a:gd name="connsiteX209" fmla="*/ 3010341 w 4032385"/>
              <a:gd name="connsiteY209" fmla="*/ 367963 h 842974"/>
              <a:gd name="connsiteX210" fmla="*/ 2990321 w 4032385"/>
              <a:gd name="connsiteY210" fmla="*/ 357910 h 842974"/>
              <a:gd name="connsiteX211" fmla="*/ 2970112 w 4032385"/>
              <a:gd name="connsiteY211" fmla="*/ 354392 h 842974"/>
              <a:gd name="connsiteX212" fmla="*/ 2946720 w 4032385"/>
              <a:gd name="connsiteY212" fmla="*/ 361808 h 842974"/>
              <a:gd name="connsiteX213" fmla="*/ 2939091 w 4032385"/>
              <a:gd name="connsiteY213" fmla="*/ 380017 h 842974"/>
              <a:gd name="connsiteX214" fmla="*/ 2949691 w 4032385"/>
              <a:gd name="connsiteY214" fmla="*/ 397993 h 842974"/>
              <a:gd name="connsiteX215" fmla="*/ 2977802 w 4032385"/>
              <a:gd name="connsiteY215" fmla="*/ 408445 h 842974"/>
              <a:gd name="connsiteX216" fmla="*/ 3015567 w 4032385"/>
              <a:gd name="connsiteY216" fmla="*/ 424987 h 842974"/>
              <a:gd name="connsiteX217" fmla="*/ 3032384 w 4032385"/>
              <a:gd name="connsiteY217" fmla="*/ 460749 h 842974"/>
              <a:gd name="connsiteX218" fmla="*/ 3015819 w 4032385"/>
              <a:gd name="connsiteY218" fmla="*/ 499863 h 842974"/>
              <a:gd name="connsiteX219" fmla="*/ 2969079 w 4032385"/>
              <a:gd name="connsiteY219" fmla="*/ 515330 h 842974"/>
              <a:gd name="connsiteX220" fmla="*/ 2932390 w 4032385"/>
              <a:gd name="connsiteY220" fmla="*/ 509219 h 842974"/>
              <a:gd name="connsiteX221" fmla="*/ 2905520 w 4032385"/>
              <a:gd name="connsiteY221" fmla="*/ 494825 h 842974"/>
              <a:gd name="connsiteX222" fmla="*/ 2919872 w 4032385"/>
              <a:gd name="connsiteY222" fmla="*/ 472024 h 842974"/>
              <a:gd name="connsiteX223" fmla="*/ 2943642 w 4032385"/>
              <a:gd name="connsiteY223" fmla="*/ 484352 h 842974"/>
              <a:gd name="connsiteX224" fmla="*/ 2969353 w 4032385"/>
              <a:gd name="connsiteY224" fmla="*/ 489199 h 842974"/>
              <a:gd name="connsiteX225" fmla="*/ 2994745 w 4032385"/>
              <a:gd name="connsiteY225" fmla="*/ 481528 h 842974"/>
              <a:gd name="connsiteX226" fmla="*/ 3003429 w 4032385"/>
              <a:gd name="connsiteY226" fmla="*/ 462541 h 842974"/>
              <a:gd name="connsiteX227" fmla="*/ 2992723 w 4032385"/>
              <a:gd name="connsiteY227" fmla="*/ 444671 h 842974"/>
              <a:gd name="connsiteX228" fmla="*/ 2964716 w 4032385"/>
              <a:gd name="connsiteY228" fmla="*/ 434091 h 842974"/>
              <a:gd name="connsiteX229" fmla="*/ 2926848 w 4032385"/>
              <a:gd name="connsiteY229" fmla="*/ 417655 h 842974"/>
              <a:gd name="connsiteX230" fmla="*/ 2910135 w 4032385"/>
              <a:gd name="connsiteY230" fmla="*/ 381809 h 842974"/>
              <a:gd name="connsiteX231" fmla="*/ 2926025 w 4032385"/>
              <a:gd name="connsiteY231" fmla="*/ 343306 h 842974"/>
              <a:gd name="connsiteX232" fmla="*/ 2967329 w 4032385"/>
              <a:gd name="connsiteY232" fmla="*/ 328177 h 842974"/>
              <a:gd name="connsiteX233" fmla="*/ 175520 w 4032385"/>
              <a:gd name="connsiteY233" fmla="*/ 167447 h 842974"/>
              <a:gd name="connsiteX234" fmla="*/ 175520 w 4032385"/>
              <a:gd name="connsiteY234" fmla="*/ 344129 h 842974"/>
              <a:gd name="connsiteX235" fmla="*/ 375298 w 4032385"/>
              <a:gd name="connsiteY235" fmla="*/ 344129 h 842974"/>
              <a:gd name="connsiteX236" fmla="*/ 439383 w 4032385"/>
              <a:gd name="connsiteY236" fmla="*/ 318714 h 842974"/>
              <a:gd name="connsiteX237" fmla="*/ 465366 w 4032385"/>
              <a:gd name="connsiteY237" fmla="*/ 255219 h 842974"/>
              <a:gd name="connsiteX238" fmla="*/ 439383 w 4032385"/>
              <a:gd name="connsiteY238" fmla="*/ 192273 h 842974"/>
              <a:gd name="connsiteX239" fmla="*/ 375298 w 4032385"/>
              <a:gd name="connsiteY239" fmla="*/ 167447 h 842974"/>
              <a:gd name="connsiteX240" fmla="*/ 2340453 w 4032385"/>
              <a:gd name="connsiteY240" fmla="*/ 118368 h 842974"/>
              <a:gd name="connsiteX241" fmla="*/ 2340453 w 4032385"/>
              <a:gd name="connsiteY241" fmla="*/ 171157 h 842974"/>
              <a:gd name="connsiteX242" fmla="*/ 2387090 w 4032385"/>
              <a:gd name="connsiteY242" fmla="*/ 171157 h 842974"/>
              <a:gd name="connsiteX243" fmla="*/ 2407130 w 4032385"/>
              <a:gd name="connsiteY243" fmla="*/ 163445 h 842974"/>
              <a:gd name="connsiteX244" fmla="*/ 2415033 w 4032385"/>
              <a:gd name="connsiteY244" fmla="*/ 144710 h 842974"/>
              <a:gd name="connsiteX245" fmla="*/ 2407130 w 4032385"/>
              <a:gd name="connsiteY245" fmla="*/ 125997 h 842974"/>
              <a:gd name="connsiteX246" fmla="*/ 2387784 w 4032385"/>
              <a:gd name="connsiteY246" fmla="*/ 118368 h 842974"/>
              <a:gd name="connsiteX247" fmla="*/ 2387448 w 4032385"/>
              <a:gd name="connsiteY247" fmla="*/ 118368 h 842974"/>
              <a:gd name="connsiteX248" fmla="*/ 2387090 w 4032385"/>
              <a:gd name="connsiteY248" fmla="*/ 118368 h 842974"/>
              <a:gd name="connsiteX249" fmla="*/ 2340453 w 4032385"/>
              <a:gd name="connsiteY249" fmla="*/ 43008 h 842974"/>
              <a:gd name="connsiteX250" fmla="*/ 2340453 w 4032385"/>
              <a:gd name="connsiteY250" fmla="*/ 93248 h 842974"/>
              <a:gd name="connsiteX251" fmla="*/ 2382494 w 4032385"/>
              <a:gd name="connsiteY251" fmla="*/ 93248 h 842974"/>
              <a:gd name="connsiteX252" fmla="*/ 2401103 w 4032385"/>
              <a:gd name="connsiteY252" fmla="*/ 86062 h 842974"/>
              <a:gd name="connsiteX253" fmla="*/ 2401103 w 4032385"/>
              <a:gd name="connsiteY253" fmla="*/ 50194 h 842974"/>
              <a:gd name="connsiteX254" fmla="*/ 2383127 w 4032385"/>
              <a:gd name="connsiteY254" fmla="*/ 43008 h 842974"/>
              <a:gd name="connsiteX255" fmla="*/ 2382811 w 4032385"/>
              <a:gd name="connsiteY255" fmla="*/ 43008 h 842974"/>
              <a:gd name="connsiteX256" fmla="*/ 2382494 w 4032385"/>
              <a:gd name="connsiteY256" fmla="*/ 43008 h 842974"/>
              <a:gd name="connsiteX257" fmla="*/ 3103717 w 4032385"/>
              <a:gd name="connsiteY257" fmla="*/ 40459 h 842974"/>
              <a:gd name="connsiteX258" fmla="*/ 3057672 w 4032385"/>
              <a:gd name="connsiteY258" fmla="*/ 59825 h 842974"/>
              <a:gd name="connsiteX259" fmla="*/ 3057672 w 4032385"/>
              <a:gd name="connsiteY259" fmla="*/ 154340 h 842974"/>
              <a:gd name="connsiteX260" fmla="*/ 3103653 w 4032385"/>
              <a:gd name="connsiteY260" fmla="*/ 173728 h 842974"/>
              <a:gd name="connsiteX261" fmla="*/ 3149847 w 4032385"/>
              <a:gd name="connsiteY261" fmla="*/ 154444 h 842974"/>
              <a:gd name="connsiteX262" fmla="*/ 3149743 w 4032385"/>
              <a:gd name="connsiteY262" fmla="*/ 59825 h 842974"/>
              <a:gd name="connsiteX263" fmla="*/ 3103717 w 4032385"/>
              <a:gd name="connsiteY263" fmla="*/ 40459 h 842974"/>
              <a:gd name="connsiteX264" fmla="*/ 2572073 w 4032385"/>
              <a:gd name="connsiteY264" fmla="*/ 40459 h 842974"/>
              <a:gd name="connsiteX265" fmla="*/ 2526027 w 4032385"/>
              <a:gd name="connsiteY265" fmla="*/ 59825 h 842974"/>
              <a:gd name="connsiteX266" fmla="*/ 2526027 w 4032385"/>
              <a:gd name="connsiteY266" fmla="*/ 154340 h 842974"/>
              <a:gd name="connsiteX267" fmla="*/ 2572011 w 4032385"/>
              <a:gd name="connsiteY267" fmla="*/ 173728 h 842974"/>
              <a:gd name="connsiteX268" fmla="*/ 2618204 w 4032385"/>
              <a:gd name="connsiteY268" fmla="*/ 154444 h 842974"/>
              <a:gd name="connsiteX269" fmla="*/ 2618120 w 4032385"/>
              <a:gd name="connsiteY269" fmla="*/ 59825 h 842974"/>
              <a:gd name="connsiteX270" fmla="*/ 2572073 w 4032385"/>
              <a:gd name="connsiteY270" fmla="*/ 40459 h 842974"/>
              <a:gd name="connsiteX271" fmla="*/ 3239241 w 4032385"/>
              <a:gd name="connsiteY271" fmla="*/ 17383 h 842974"/>
              <a:gd name="connsiteX272" fmla="*/ 3274857 w 4032385"/>
              <a:gd name="connsiteY272" fmla="*/ 17383 h 842974"/>
              <a:gd name="connsiteX273" fmla="*/ 3316772 w 4032385"/>
              <a:gd name="connsiteY273" fmla="*/ 85177 h 842974"/>
              <a:gd name="connsiteX274" fmla="*/ 3358687 w 4032385"/>
              <a:gd name="connsiteY274" fmla="*/ 152971 h 842974"/>
              <a:gd name="connsiteX275" fmla="*/ 3358687 w 4032385"/>
              <a:gd name="connsiteY275" fmla="*/ 17383 h 842974"/>
              <a:gd name="connsiteX276" fmla="*/ 3386356 w 4032385"/>
              <a:gd name="connsiteY276" fmla="*/ 17383 h 842974"/>
              <a:gd name="connsiteX277" fmla="*/ 3386356 w 4032385"/>
              <a:gd name="connsiteY277" fmla="*/ 196804 h 842974"/>
              <a:gd name="connsiteX278" fmla="*/ 3352786 w 4032385"/>
              <a:gd name="connsiteY278" fmla="*/ 196804 h 842974"/>
              <a:gd name="connsiteX279" fmla="*/ 3309838 w 4032385"/>
              <a:gd name="connsiteY279" fmla="*/ 127344 h 842974"/>
              <a:gd name="connsiteX280" fmla="*/ 3266912 w 4032385"/>
              <a:gd name="connsiteY280" fmla="*/ 57887 h 842974"/>
              <a:gd name="connsiteX281" fmla="*/ 3266912 w 4032385"/>
              <a:gd name="connsiteY281" fmla="*/ 196804 h 842974"/>
              <a:gd name="connsiteX282" fmla="*/ 3239241 w 4032385"/>
              <a:gd name="connsiteY282" fmla="*/ 196804 h 842974"/>
              <a:gd name="connsiteX283" fmla="*/ 2849255 w 4032385"/>
              <a:gd name="connsiteY283" fmla="*/ 17383 h 842974"/>
              <a:gd name="connsiteX284" fmla="*/ 2990995 w 4032385"/>
              <a:gd name="connsiteY284" fmla="*/ 17383 h 842974"/>
              <a:gd name="connsiteX285" fmla="*/ 2990995 w 4032385"/>
              <a:gd name="connsiteY285" fmla="*/ 44041 h 842974"/>
              <a:gd name="connsiteX286" fmla="*/ 2934602 w 4032385"/>
              <a:gd name="connsiteY286" fmla="*/ 44041 h 842974"/>
              <a:gd name="connsiteX287" fmla="*/ 2934602 w 4032385"/>
              <a:gd name="connsiteY287" fmla="*/ 196804 h 842974"/>
              <a:gd name="connsiteX288" fmla="*/ 2905393 w 4032385"/>
              <a:gd name="connsiteY288" fmla="*/ 196804 h 842974"/>
              <a:gd name="connsiteX289" fmla="*/ 2905393 w 4032385"/>
              <a:gd name="connsiteY289" fmla="*/ 44041 h 842974"/>
              <a:gd name="connsiteX290" fmla="*/ 2849255 w 4032385"/>
              <a:gd name="connsiteY290" fmla="*/ 44041 h 842974"/>
              <a:gd name="connsiteX291" fmla="*/ 2311499 w 4032385"/>
              <a:gd name="connsiteY291" fmla="*/ 17383 h 842974"/>
              <a:gd name="connsiteX292" fmla="*/ 2382727 w 4032385"/>
              <a:gd name="connsiteY292" fmla="*/ 17383 h 842974"/>
              <a:gd name="connsiteX293" fmla="*/ 2422113 w 4032385"/>
              <a:gd name="connsiteY293" fmla="*/ 30974 h 842974"/>
              <a:gd name="connsiteX294" fmla="*/ 2437856 w 4032385"/>
              <a:gd name="connsiteY294" fmla="*/ 65325 h 842974"/>
              <a:gd name="connsiteX295" fmla="*/ 2432124 w 4032385"/>
              <a:gd name="connsiteY295" fmla="*/ 86356 h 842974"/>
              <a:gd name="connsiteX296" fmla="*/ 2416571 w 4032385"/>
              <a:gd name="connsiteY296" fmla="*/ 101445 h 842974"/>
              <a:gd name="connsiteX297" fmla="*/ 2437202 w 4032385"/>
              <a:gd name="connsiteY297" fmla="*/ 119295 h 842974"/>
              <a:gd name="connsiteX298" fmla="*/ 2444768 w 4032385"/>
              <a:gd name="connsiteY298" fmla="*/ 145026 h 842974"/>
              <a:gd name="connsiteX299" fmla="*/ 2428646 w 4032385"/>
              <a:gd name="connsiteY299" fmla="*/ 181777 h 842974"/>
              <a:gd name="connsiteX300" fmla="*/ 2387364 w 4032385"/>
              <a:gd name="connsiteY300" fmla="*/ 196804 h 842974"/>
              <a:gd name="connsiteX301" fmla="*/ 2311499 w 4032385"/>
              <a:gd name="connsiteY301" fmla="*/ 196804 h 842974"/>
              <a:gd name="connsiteX302" fmla="*/ 3103717 w 4032385"/>
              <a:gd name="connsiteY302" fmla="*/ 13721 h 842974"/>
              <a:gd name="connsiteX303" fmla="*/ 3170646 w 4032385"/>
              <a:gd name="connsiteY303" fmla="*/ 40986 h 842974"/>
              <a:gd name="connsiteX304" fmla="*/ 3198233 w 4032385"/>
              <a:gd name="connsiteY304" fmla="*/ 107094 h 842974"/>
              <a:gd name="connsiteX305" fmla="*/ 3170646 w 4032385"/>
              <a:gd name="connsiteY305" fmla="*/ 173179 h 842974"/>
              <a:gd name="connsiteX306" fmla="*/ 3103653 w 4032385"/>
              <a:gd name="connsiteY306" fmla="*/ 200638 h 842974"/>
              <a:gd name="connsiteX307" fmla="*/ 3036789 w 4032385"/>
              <a:gd name="connsiteY307" fmla="*/ 173179 h 842974"/>
              <a:gd name="connsiteX308" fmla="*/ 3009330 w 4032385"/>
              <a:gd name="connsiteY308" fmla="*/ 107094 h 842974"/>
              <a:gd name="connsiteX309" fmla="*/ 3036789 w 4032385"/>
              <a:gd name="connsiteY309" fmla="*/ 40986 h 842974"/>
              <a:gd name="connsiteX310" fmla="*/ 3103717 w 4032385"/>
              <a:gd name="connsiteY310" fmla="*/ 13721 h 842974"/>
              <a:gd name="connsiteX311" fmla="*/ 2572074 w 4032385"/>
              <a:gd name="connsiteY311" fmla="*/ 13721 h 842974"/>
              <a:gd name="connsiteX312" fmla="*/ 2639004 w 4032385"/>
              <a:gd name="connsiteY312" fmla="*/ 40986 h 842974"/>
              <a:gd name="connsiteX313" fmla="*/ 2666588 w 4032385"/>
              <a:gd name="connsiteY313" fmla="*/ 107094 h 842974"/>
              <a:gd name="connsiteX314" fmla="*/ 2639004 w 4032385"/>
              <a:gd name="connsiteY314" fmla="*/ 173179 h 842974"/>
              <a:gd name="connsiteX315" fmla="*/ 2572011 w 4032385"/>
              <a:gd name="connsiteY315" fmla="*/ 200638 h 842974"/>
              <a:gd name="connsiteX316" fmla="*/ 2505144 w 4032385"/>
              <a:gd name="connsiteY316" fmla="*/ 173179 h 842974"/>
              <a:gd name="connsiteX317" fmla="*/ 2477685 w 4032385"/>
              <a:gd name="connsiteY317" fmla="*/ 107094 h 842974"/>
              <a:gd name="connsiteX318" fmla="*/ 2505144 w 4032385"/>
              <a:gd name="connsiteY318" fmla="*/ 40986 h 842974"/>
              <a:gd name="connsiteX319" fmla="*/ 2572074 w 4032385"/>
              <a:gd name="connsiteY319" fmla="*/ 13721 h 842974"/>
              <a:gd name="connsiteX320" fmla="*/ 2759628 w 4032385"/>
              <a:gd name="connsiteY320" fmla="*/ 13547 h 842974"/>
              <a:gd name="connsiteX321" fmla="*/ 2789468 w 4032385"/>
              <a:gd name="connsiteY321" fmla="*/ 18162 h 842974"/>
              <a:gd name="connsiteX322" fmla="*/ 2813955 w 4032385"/>
              <a:gd name="connsiteY322" fmla="*/ 30470 h 842974"/>
              <a:gd name="connsiteX323" fmla="*/ 2806769 w 4032385"/>
              <a:gd name="connsiteY323" fmla="*/ 41871 h 842974"/>
              <a:gd name="connsiteX324" fmla="*/ 2799605 w 4032385"/>
              <a:gd name="connsiteY324" fmla="*/ 53271 h 842974"/>
              <a:gd name="connsiteX325" fmla="*/ 2779585 w 4032385"/>
              <a:gd name="connsiteY325" fmla="*/ 43198 h 842974"/>
              <a:gd name="connsiteX326" fmla="*/ 2759354 w 4032385"/>
              <a:gd name="connsiteY326" fmla="*/ 39678 h 842974"/>
              <a:gd name="connsiteX327" fmla="*/ 2735984 w 4032385"/>
              <a:gd name="connsiteY327" fmla="*/ 47119 h 842974"/>
              <a:gd name="connsiteX328" fmla="*/ 2728355 w 4032385"/>
              <a:gd name="connsiteY328" fmla="*/ 65325 h 842974"/>
              <a:gd name="connsiteX329" fmla="*/ 2738955 w 4032385"/>
              <a:gd name="connsiteY329" fmla="*/ 83281 h 842974"/>
              <a:gd name="connsiteX330" fmla="*/ 2767067 w 4032385"/>
              <a:gd name="connsiteY330" fmla="*/ 93775 h 842974"/>
              <a:gd name="connsiteX331" fmla="*/ 2804831 w 4032385"/>
              <a:gd name="connsiteY331" fmla="*/ 110297 h 842974"/>
              <a:gd name="connsiteX332" fmla="*/ 2821648 w 4032385"/>
              <a:gd name="connsiteY332" fmla="*/ 146057 h 842974"/>
              <a:gd name="connsiteX333" fmla="*/ 2805083 w 4032385"/>
              <a:gd name="connsiteY333" fmla="*/ 185171 h 842974"/>
              <a:gd name="connsiteX334" fmla="*/ 2758343 w 4032385"/>
              <a:gd name="connsiteY334" fmla="*/ 200638 h 842974"/>
              <a:gd name="connsiteX335" fmla="*/ 2721654 w 4032385"/>
              <a:gd name="connsiteY335" fmla="*/ 194505 h 842974"/>
              <a:gd name="connsiteX336" fmla="*/ 2694764 w 4032385"/>
              <a:gd name="connsiteY336" fmla="*/ 180133 h 842974"/>
              <a:gd name="connsiteX337" fmla="*/ 2701950 w 4032385"/>
              <a:gd name="connsiteY337" fmla="*/ 168732 h 842974"/>
              <a:gd name="connsiteX338" fmla="*/ 2709114 w 4032385"/>
              <a:gd name="connsiteY338" fmla="*/ 157332 h 842974"/>
              <a:gd name="connsiteX339" fmla="*/ 2732906 w 4032385"/>
              <a:gd name="connsiteY339" fmla="*/ 169659 h 842974"/>
              <a:gd name="connsiteX340" fmla="*/ 2758595 w 4032385"/>
              <a:gd name="connsiteY340" fmla="*/ 174487 h 842974"/>
              <a:gd name="connsiteX341" fmla="*/ 2783990 w 4032385"/>
              <a:gd name="connsiteY341" fmla="*/ 166836 h 842974"/>
              <a:gd name="connsiteX342" fmla="*/ 2792671 w 4032385"/>
              <a:gd name="connsiteY342" fmla="*/ 147849 h 842974"/>
              <a:gd name="connsiteX343" fmla="*/ 2781987 w 4032385"/>
              <a:gd name="connsiteY343" fmla="*/ 129957 h 842974"/>
              <a:gd name="connsiteX344" fmla="*/ 2753980 w 4032385"/>
              <a:gd name="connsiteY344" fmla="*/ 119379 h 842974"/>
              <a:gd name="connsiteX345" fmla="*/ 2716112 w 4032385"/>
              <a:gd name="connsiteY345" fmla="*/ 102963 h 842974"/>
              <a:gd name="connsiteX346" fmla="*/ 2699399 w 4032385"/>
              <a:gd name="connsiteY346" fmla="*/ 67095 h 842974"/>
              <a:gd name="connsiteX347" fmla="*/ 2715289 w 4032385"/>
              <a:gd name="connsiteY347" fmla="*/ 28594 h 842974"/>
              <a:gd name="connsiteX348" fmla="*/ 2759628 w 4032385"/>
              <a:gd name="connsiteY348" fmla="*/ 13547 h 842974"/>
              <a:gd name="connsiteX349" fmla="*/ 969973 w 4032385"/>
              <a:gd name="connsiteY349" fmla="*/ 17 h 842974"/>
              <a:gd name="connsiteX350" fmla="*/ 1103348 w 4032385"/>
              <a:gd name="connsiteY350" fmla="*/ 18058 h 842974"/>
              <a:gd name="connsiteX351" fmla="*/ 1215924 w 4032385"/>
              <a:gd name="connsiteY351" fmla="*/ 71606 h 842974"/>
              <a:gd name="connsiteX352" fmla="*/ 1171459 w 4032385"/>
              <a:gd name="connsiteY352" fmla="*/ 141464 h 842974"/>
              <a:gd name="connsiteX353" fmla="*/ 1127015 w 4032385"/>
              <a:gd name="connsiteY353" fmla="*/ 211322 h 842974"/>
              <a:gd name="connsiteX354" fmla="*/ 1055427 w 4032385"/>
              <a:gd name="connsiteY354" fmla="*/ 174232 h 842974"/>
              <a:gd name="connsiteX355" fmla="*/ 969973 w 4032385"/>
              <a:gd name="connsiteY355" fmla="*/ 160515 h 842974"/>
              <a:gd name="connsiteX356" fmla="*/ 782756 w 4032385"/>
              <a:gd name="connsiteY356" fmla="*/ 238909 h 842974"/>
              <a:gd name="connsiteX357" fmla="*/ 705543 w 4032385"/>
              <a:gd name="connsiteY357" fmla="*/ 421279 h 842974"/>
              <a:gd name="connsiteX358" fmla="*/ 782756 w 4032385"/>
              <a:gd name="connsiteY358" fmla="*/ 603649 h 842974"/>
              <a:gd name="connsiteX359" fmla="*/ 969973 w 4032385"/>
              <a:gd name="connsiteY359" fmla="*/ 681306 h 842974"/>
              <a:gd name="connsiteX360" fmla="*/ 1069569 w 4032385"/>
              <a:gd name="connsiteY360" fmla="*/ 661666 h 842974"/>
              <a:gd name="connsiteX361" fmla="*/ 1153567 w 4032385"/>
              <a:gd name="connsiteY361" fmla="*/ 603945 h 842974"/>
              <a:gd name="connsiteX362" fmla="*/ 1242773 w 4032385"/>
              <a:gd name="connsiteY362" fmla="*/ 384254 h 842974"/>
              <a:gd name="connsiteX363" fmla="*/ 1375283 w 4032385"/>
              <a:gd name="connsiteY363" fmla="*/ 121255 h 842974"/>
              <a:gd name="connsiteX364" fmla="*/ 1508067 w 4032385"/>
              <a:gd name="connsiteY364" fmla="*/ 32492 h 842974"/>
              <a:gd name="connsiteX365" fmla="*/ 1678975 w 4032385"/>
              <a:gd name="connsiteY365" fmla="*/ 17 h 842974"/>
              <a:gd name="connsiteX366" fmla="*/ 1812328 w 4032385"/>
              <a:gd name="connsiteY366" fmla="*/ 19217 h 842974"/>
              <a:gd name="connsiteX367" fmla="*/ 1924924 w 4032385"/>
              <a:gd name="connsiteY367" fmla="*/ 73922 h 842974"/>
              <a:gd name="connsiteX368" fmla="*/ 1881049 w 4032385"/>
              <a:gd name="connsiteY368" fmla="*/ 143782 h 842974"/>
              <a:gd name="connsiteX369" fmla="*/ 1837151 w 4032385"/>
              <a:gd name="connsiteY369" fmla="*/ 213640 h 842974"/>
              <a:gd name="connsiteX370" fmla="*/ 1764406 w 4032385"/>
              <a:gd name="connsiteY370" fmla="*/ 175540 h 842974"/>
              <a:gd name="connsiteX371" fmla="*/ 1677815 w 4032385"/>
              <a:gd name="connsiteY371" fmla="*/ 161674 h 842974"/>
              <a:gd name="connsiteX372" fmla="*/ 1495359 w 4032385"/>
              <a:gd name="connsiteY372" fmla="*/ 238170 h 842974"/>
              <a:gd name="connsiteX373" fmla="*/ 1420317 w 4032385"/>
              <a:gd name="connsiteY373" fmla="*/ 420330 h 842974"/>
              <a:gd name="connsiteX374" fmla="*/ 1494642 w 4032385"/>
              <a:gd name="connsiteY374" fmla="*/ 605083 h 842974"/>
              <a:gd name="connsiteX375" fmla="*/ 1675497 w 4032385"/>
              <a:gd name="connsiteY375" fmla="*/ 682465 h 842974"/>
              <a:gd name="connsiteX376" fmla="*/ 1820419 w 4032385"/>
              <a:gd name="connsiteY376" fmla="*/ 632794 h 842974"/>
              <a:gd name="connsiteX377" fmla="*/ 1902985 w 4032385"/>
              <a:gd name="connsiteY377" fmla="*/ 506943 h 842974"/>
              <a:gd name="connsiteX378" fmla="*/ 1651261 w 4032385"/>
              <a:gd name="connsiteY378" fmla="*/ 506943 h 842974"/>
              <a:gd name="connsiteX379" fmla="*/ 1700911 w 4032385"/>
              <a:gd name="connsiteY379" fmla="*/ 428991 h 842974"/>
              <a:gd name="connsiteX380" fmla="*/ 1750561 w 4032385"/>
              <a:gd name="connsiteY380" fmla="*/ 351062 h 842974"/>
              <a:gd name="connsiteX381" fmla="*/ 2077348 w 4032385"/>
              <a:gd name="connsiteY381" fmla="*/ 351062 h 842974"/>
              <a:gd name="connsiteX382" fmla="*/ 2081521 w 4032385"/>
              <a:gd name="connsiteY382" fmla="*/ 385833 h 842974"/>
              <a:gd name="connsiteX383" fmla="*/ 2083123 w 4032385"/>
              <a:gd name="connsiteY383" fmla="*/ 421489 h 842974"/>
              <a:gd name="connsiteX384" fmla="*/ 1964035 w 4032385"/>
              <a:gd name="connsiteY384" fmla="*/ 719261 h 842974"/>
              <a:gd name="connsiteX385" fmla="*/ 1670881 w 4032385"/>
              <a:gd name="connsiteY385" fmla="*/ 842961 h 842974"/>
              <a:gd name="connsiteX386" fmla="*/ 1465203 w 4032385"/>
              <a:gd name="connsiteY386" fmla="*/ 793459 h 842974"/>
              <a:gd name="connsiteX387" fmla="*/ 1317540 w 4032385"/>
              <a:gd name="connsiteY387" fmla="*/ 661666 h 842974"/>
              <a:gd name="connsiteX388" fmla="*/ 1168571 w 4032385"/>
              <a:gd name="connsiteY388" fmla="*/ 793882 h 842974"/>
              <a:gd name="connsiteX389" fmla="*/ 964201 w 4032385"/>
              <a:gd name="connsiteY389" fmla="*/ 842961 h 842974"/>
              <a:gd name="connsiteX390" fmla="*/ 786360 w 4032385"/>
              <a:gd name="connsiteY390" fmla="*/ 805135 h 842974"/>
              <a:gd name="connsiteX391" fmla="*/ 646641 w 4032385"/>
              <a:gd name="connsiteY391" fmla="*/ 703245 h 842974"/>
              <a:gd name="connsiteX392" fmla="*/ 555141 w 4032385"/>
              <a:gd name="connsiteY392" fmla="*/ 791709 h 842974"/>
              <a:gd name="connsiteX393" fmla="*/ 416856 w 4032385"/>
              <a:gd name="connsiteY393" fmla="*/ 825640 h 842974"/>
              <a:gd name="connsiteX394" fmla="*/ 0 w 4032385"/>
              <a:gd name="connsiteY394" fmla="*/ 825640 h 842974"/>
              <a:gd name="connsiteX395" fmla="*/ 0 w 4032385"/>
              <a:gd name="connsiteY395" fmla="*/ 17341 h 842974"/>
              <a:gd name="connsiteX396" fmla="*/ 377596 w 4032385"/>
              <a:gd name="connsiteY396" fmla="*/ 17341 h 842974"/>
              <a:gd name="connsiteX397" fmla="*/ 534216 w 4032385"/>
              <a:gd name="connsiteY397" fmla="*/ 61807 h 842974"/>
              <a:gd name="connsiteX398" fmla="*/ 622408 w 4032385"/>
              <a:gd name="connsiteY398" fmla="*/ 175540 h 842974"/>
              <a:gd name="connsiteX399" fmla="*/ 770196 w 4032385"/>
              <a:gd name="connsiteY399" fmla="*/ 48382 h 842974"/>
              <a:gd name="connsiteX400" fmla="*/ 969973 w 4032385"/>
              <a:gd name="connsiteY400" fmla="*/ 17 h 84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Lst>
            <a:rect l="l" t="t" r="r" b="b"/>
            <a:pathLst>
              <a:path w="4032385" h="842974">
                <a:moveTo>
                  <a:pt x="3149701" y="673171"/>
                </a:moveTo>
                <a:lnTo>
                  <a:pt x="3149701" y="738035"/>
                </a:lnTo>
                <a:lnTo>
                  <a:pt x="3190456" y="738035"/>
                </a:lnTo>
                <a:cubicBezTo>
                  <a:pt x="3199096" y="738290"/>
                  <a:pt x="3207483" y="735170"/>
                  <a:pt x="3213869" y="729354"/>
                </a:cubicBezTo>
                <a:cubicBezTo>
                  <a:pt x="3226322" y="716119"/>
                  <a:pt x="3226322" y="695236"/>
                  <a:pt x="3213869" y="682023"/>
                </a:cubicBezTo>
                <a:cubicBezTo>
                  <a:pt x="3207525" y="676142"/>
                  <a:pt x="3199118" y="672961"/>
                  <a:pt x="3190456" y="673171"/>
                </a:cubicBezTo>
                <a:close/>
                <a:moveTo>
                  <a:pt x="2552665" y="673171"/>
                </a:moveTo>
                <a:lnTo>
                  <a:pt x="2552665" y="735465"/>
                </a:lnTo>
                <a:lnTo>
                  <a:pt x="2596244" y="735465"/>
                </a:lnTo>
                <a:cubicBezTo>
                  <a:pt x="2604569" y="735719"/>
                  <a:pt x="2612662" y="732745"/>
                  <a:pt x="2618835" y="727161"/>
                </a:cubicBezTo>
                <a:cubicBezTo>
                  <a:pt x="2624842" y="721177"/>
                  <a:pt x="2628087" y="712937"/>
                  <a:pt x="2627771" y="704444"/>
                </a:cubicBezTo>
                <a:cubicBezTo>
                  <a:pt x="2628045" y="695952"/>
                  <a:pt x="2624800" y="687733"/>
                  <a:pt x="2618835" y="681706"/>
                </a:cubicBezTo>
                <a:cubicBezTo>
                  <a:pt x="2612724" y="676016"/>
                  <a:pt x="2604589" y="672941"/>
                  <a:pt x="2596244" y="673171"/>
                </a:cubicBezTo>
                <a:close/>
                <a:moveTo>
                  <a:pt x="2785970" y="669841"/>
                </a:moveTo>
                <a:cubicBezTo>
                  <a:pt x="2768646" y="669841"/>
                  <a:pt x="2752042" y="676839"/>
                  <a:pt x="2739924" y="689229"/>
                </a:cubicBezTo>
                <a:cubicBezTo>
                  <a:pt x="2714910" y="715550"/>
                  <a:pt x="2714910" y="757423"/>
                  <a:pt x="2739924" y="783745"/>
                </a:cubicBezTo>
                <a:cubicBezTo>
                  <a:pt x="2751978" y="796179"/>
                  <a:pt x="2768584" y="803174"/>
                  <a:pt x="2785906" y="803132"/>
                </a:cubicBezTo>
                <a:cubicBezTo>
                  <a:pt x="2803271" y="803216"/>
                  <a:pt x="2819962" y="796240"/>
                  <a:pt x="2832099" y="783829"/>
                </a:cubicBezTo>
                <a:cubicBezTo>
                  <a:pt x="2857200" y="757487"/>
                  <a:pt x="2857158" y="715530"/>
                  <a:pt x="2832015" y="689229"/>
                </a:cubicBezTo>
                <a:cubicBezTo>
                  <a:pt x="2819898" y="676839"/>
                  <a:pt x="2803293" y="669841"/>
                  <a:pt x="2785970" y="669841"/>
                </a:cubicBezTo>
                <a:close/>
                <a:moveTo>
                  <a:pt x="3120744" y="646767"/>
                </a:moveTo>
                <a:lnTo>
                  <a:pt x="3190456" y="646767"/>
                </a:lnTo>
                <a:cubicBezTo>
                  <a:pt x="3207251" y="646239"/>
                  <a:pt x="3223583" y="652310"/>
                  <a:pt x="3235953" y="663688"/>
                </a:cubicBezTo>
                <a:cubicBezTo>
                  <a:pt x="3258525" y="686554"/>
                  <a:pt x="3258525" y="723874"/>
                  <a:pt x="3235953" y="746739"/>
                </a:cubicBezTo>
                <a:cubicBezTo>
                  <a:pt x="3223583" y="758120"/>
                  <a:pt x="3207251" y="764189"/>
                  <a:pt x="3190456" y="763662"/>
                </a:cubicBezTo>
                <a:lnTo>
                  <a:pt x="3149701" y="763662"/>
                </a:lnTo>
                <a:lnTo>
                  <a:pt x="3149701" y="826186"/>
                </a:lnTo>
                <a:lnTo>
                  <a:pt x="3120744" y="826186"/>
                </a:lnTo>
                <a:close/>
                <a:moveTo>
                  <a:pt x="2919303" y="646767"/>
                </a:moveTo>
                <a:lnTo>
                  <a:pt x="2948257" y="646767"/>
                </a:lnTo>
                <a:lnTo>
                  <a:pt x="2948257" y="756728"/>
                </a:lnTo>
                <a:cubicBezTo>
                  <a:pt x="2947983" y="768950"/>
                  <a:pt x="2952452" y="780837"/>
                  <a:pt x="2960691" y="789855"/>
                </a:cubicBezTo>
                <a:cubicBezTo>
                  <a:pt x="2978898" y="807770"/>
                  <a:pt x="3008529" y="807770"/>
                  <a:pt x="3026757" y="789855"/>
                </a:cubicBezTo>
                <a:cubicBezTo>
                  <a:pt x="3034997" y="780837"/>
                  <a:pt x="3039486" y="768972"/>
                  <a:pt x="3039233" y="756728"/>
                </a:cubicBezTo>
                <a:lnTo>
                  <a:pt x="3039233" y="646767"/>
                </a:lnTo>
                <a:lnTo>
                  <a:pt x="3067681" y="646767"/>
                </a:lnTo>
                <a:lnTo>
                  <a:pt x="3067681" y="757003"/>
                </a:lnTo>
                <a:cubicBezTo>
                  <a:pt x="3068020" y="776536"/>
                  <a:pt x="3060411" y="795420"/>
                  <a:pt x="3046607" y="809285"/>
                </a:cubicBezTo>
                <a:cubicBezTo>
                  <a:pt x="3016810" y="836808"/>
                  <a:pt x="2970300" y="836808"/>
                  <a:pt x="2940503" y="809285"/>
                </a:cubicBezTo>
                <a:cubicBezTo>
                  <a:pt x="2926637" y="795462"/>
                  <a:pt x="2918987" y="776578"/>
                  <a:pt x="2919303" y="757003"/>
                </a:cubicBezTo>
                <a:close/>
                <a:moveTo>
                  <a:pt x="2523708" y="646767"/>
                </a:moveTo>
                <a:lnTo>
                  <a:pt x="2596244" y="646767"/>
                </a:lnTo>
                <a:cubicBezTo>
                  <a:pt x="2612724" y="646219"/>
                  <a:pt x="2628804" y="652203"/>
                  <a:pt x="2640900" y="663414"/>
                </a:cubicBezTo>
                <a:cubicBezTo>
                  <a:pt x="2660455" y="683877"/>
                  <a:pt x="2662984" y="715508"/>
                  <a:pt x="2646926" y="738816"/>
                </a:cubicBezTo>
                <a:cubicBezTo>
                  <a:pt x="2639614" y="748383"/>
                  <a:pt x="2629224" y="755169"/>
                  <a:pt x="2617529" y="758014"/>
                </a:cubicBezTo>
                <a:lnTo>
                  <a:pt x="2638919" y="792090"/>
                </a:lnTo>
                <a:lnTo>
                  <a:pt x="2660329" y="826186"/>
                </a:lnTo>
                <a:lnTo>
                  <a:pt x="2626738" y="826186"/>
                </a:lnTo>
                <a:lnTo>
                  <a:pt x="2606888" y="793776"/>
                </a:lnTo>
                <a:lnTo>
                  <a:pt x="2587015" y="761344"/>
                </a:lnTo>
                <a:lnTo>
                  <a:pt x="2552665" y="761344"/>
                </a:lnTo>
                <a:lnTo>
                  <a:pt x="2552665" y="826186"/>
                </a:lnTo>
                <a:lnTo>
                  <a:pt x="2523708" y="826186"/>
                </a:lnTo>
                <a:close/>
                <a:moveTo>
                  <a:pt x="2785971" y="643110"/>
                </a:moveTo>
                <a:cubicBezTo>
                  <a:pt x="2810216" y="643110"/>
                  <a:pt x="2834460" y="652203"/>
                  <a:pt x="2852899" y="670390"/>
                </a:cubicBezTo>
                <a:cubicBezTo>
                  <a:pt x="2870539" y="687859"/>
                  <a:pt x="2880486" y="711672"/>
                  <a:pt x="2880486" y="736498"/>
                </a:cubicBezTo>
                <a:cubicBezTo>
                  <a:pt x="2880486" y="761302"/>
                  <a:pt x="2870539" y="785114"/>
                  <a:pt x="2852899" y="802584"/>
                </a:cubicBezTo>
                <a:cubicBezTo>
                  <a:pt x="2835093" y="820243"/>
                  <a:pt x="2810984" y="830106"/>
                  <a:pt x="2785906" y="830042"/>
                </a:cubicBezTo>
                <a:cubicBezTo>
                  <a:pt x="2760872" y="830129"/>
                  <a:pt x="2736785" y="820243"/>
                  <a:pt x="2719041" y="802584"/>
                </a:cubicBezTo>
                <a:cubicBezTo>
                  <a:pt x="2701485" y="785072"/>
                  <a:pt x="2691582" y="761279"/>
                  <a:pt x="2691582" y="736498"/>
                </a:cubicBezTo>
                <a:cubicBezTo>
                  <a:pt x="2691582" y="711694"/>
                  <a:pt x="2701485" y="687901"/>
                  <a:pt x="2719041" y="670390"/>
                </a:cubicBezTo>
                <a:cubicBezTo>
                  <a:pt x="2737481" y="652203"/>
                  <a:pt x="2761726" y="643110"/>
                  <a:pt x="2785971" y="643110"/>
                </a:cubicBezTo>
                <a:close/>
                <a:moveTo>
                  <a:pt x="2396594" y="642931"/>
                </a:moveTo>
                <a:cubicBezTo>
                  <a:pt x="2406856" y="642867"/>
                  <a:pt x="2417099" y="644236"/>
                  <a:pt x="2426982" y="647040"/>
                </a:cubicBezTo>
                <a:cubicBezTo>
                  <a:pt x="2436297" y="649695"/>
                  <a:pt x="2445085" y="653951"/>
                  <a:pt x="2452965" y="659600"/>
                </a:cubicBezTo>
                <a:lnTo>
                  <a:pt x="2445401" y="671381"/>
                </a:lnTo>
                <a:lnTo>
                  <a:pt x="2437856" y="683160"/>
                </a:lnTo>
                <a:cubicBezTo>
                  <a:pt x="2432060" y="678693"/>
                  <a:pt x="2425507" y="675257"/>
                  <a:pt x="2418531" y="673045"/>
                </a:cubicBezTo>
                <a:cubicBezTo>
                  <a:pt x="2411345" y="670854"/>
                  <a:pt x="2403842" y="669779"/>
                  <a:pt x="2396320" y="669863"/>
                </a:cubicBezTo>
                <a:cubicBezTo>
                  <a:pt x="2379103" y="669737"/>
                  <a:pt x="2362580" y="676669"/>
                  <a:pt x="2350611" y="689041"/>
                </a:cubicBezTo>
                <a:cubicBezTo>
                  <a:pt x="2338451" y="701811"/>
                  <a:pt x="2331772" y="718860"/>
                  <a:pt x="2332002" y="736498"/>
                </a:cubicBezTo>
                <a:cubicBezTo>
                  <a:pt x="2331730" y="754073"/>
                  <a:pt x="2338199" y="771100"/>
                  <a:pt x="2350106" y="784061"/>
                </a:cubicBezTo>
                <a:cubicBezTo>
                  <a:pt x="2361801" y="796515"/>
                  <a:pt x="2378218" y="803533"/>
                  <a:pt x="2395309" y="803384"/>
                </a:cubicBezTo>
                <a:cubicBezTo>
                  <a:pt x="2409997" y="803827"/>
                  <a:pt x="2424327" y="798749"/>
                  <a:pt x="2435454" y="789161"/>
                </a:cubicBezTo>
                <a:cubicBezTo>
                  <a:pt x="2445611" y="779740"/>
                  <a:pt x="2452248" y="767118"/>
                  <a:pt x="2454251" y="753399"/>
                </a:cubicBezTo>
                <a:lnTo>
                  <a:pt x="2393265" y="753399"/>
                </a:lnTo>
                <a:lnTo>
                  <a:pt x="2401588" y="740332"/>
                </a:lnTo>
                <a:lnTo>
                  <a:pt x="2409911" y="727267"/>
                </a:lnTo>
                <a:lnTo>
                  <a:pt x="2481690" y="727267"/>
                </a:lnTo>
                <a:cubicBezTo>
                  <a:pt x="2482132" y="729144"/>
                  <a:pt x="2482448" y="731062"/>
                  <a:pt x="2482617" y="733000"/>
                </a:cubicBezTo>
                <a:cubicBezTo>
                  <a:pt x="2482827" y="735274"/>
                  <a:pt x="2482953" y="737761"/>
                  <a:pt x="2482953" y="740080"/>
                </a:cubicBezTo>
                <a:cubicBezTo>
                  <a:pt x="2483437" y="763808"/>
                  <a:pt x="2474672" y="786800"/>
                  <a:pt x="2458507" y="804185"/>
                </a:cubicBezTo>
                <a:cubicBezTo>
                  <a:pt x="2441839" y="821192"/>
                  <a:pt x="2418847" y="830549"/>
                  <a:pt x="2395054" y="830042"/>
                </a:cubicBezTo>
                <a:cubicBezTo>
                  <a:pt x="2370357" y="830191"/>
                  <a:pt x="2346606" y="820350"/>
                  <a:pt x="2329263" y="802774"/>
                </a:cubicBezTo>
                <a:cubicBezTo>
                  <a:pt x="2293565" y="766021"/>
                  <a:pt x="2293859" y="706594"/>
                  <a:pt x="2329938" y="670199"/>
                </a:cubicBezTo>
                <a:cubicBezTo>
                  <a:pt x="2347662" y="652646"/>
                  <a:pt x="2371642" y="642825"/>
                  <a:pt x="2396594" y="642931"/>
                </a:cubicBezTo>
                <a:close/>
                <a:moveTo>
                  <a:pt x="175520" y="491918"/>
                </a:moveTo>
                <a:lnTo>
                  <a:pt x="175520" y="675531"/>
                </a:lnTo>
                <a:lnTo>
                  <a:pt x="414560" y="675531"/>
                </a:lnTo>
                <a:cubicBezTo>
                  <a:pt x="439762" y="675722"/>
                  <a:pt x="464081" y="666155"/>
                  <a:pt x="482396" y="648832"/>
                </a:cubicBezTo>
                <a:cubicBezTo>
                  <a:pt x="500350" y="631721"/>
                  <a:pt x="510485" y="607948"/>
                  <a:pt x="510401" y="583146"/>
                </a:cubicBezTo>
                <a:cubicBezTo>
                  <a:pt x="510527" y="558511"/>
                  <a:pt x="500370" y="534886"/>
                  <a:pt x="482396" y="518049"/>
                </a:cubicBezTo>
                <a:cubicBezTo>
                  <a:pt x="463955" y="501022"/>
                  <a:pt x="439658" y="491666"/>
                  <a:pt x="414560" y="491918"/>
                </a:cubicBezTo>
                <a:close/>
                <a:moveTo>
                  <a:pt x="2577194" y="355151"/>
                </a:moveTo>
                <a:cubicBezTo>
                  <a:pt x="2559871" y="355151"/>
                  <a:pt x="2543244" y="362147"/>
                  <a:pt x="2531149" y="374539"/>
                </a:cubicBezTo>
                <a:cubicBezTo>
                  <a:pt x="2506135" y="400858"/>
                  <a:pt x="2506135" y="442711"/>
                  <a:pt x="2531149" y="469052"/>
                </a:cubicBezTo>
                <a:cubicBezTo>
                  <a:pt x="2543202" y="481464"/>
                  <a:pt x="2559809" y="488482"/>
                  <a:pt x="2577130" y="488420"/>
                </a:cubicBezTo>
                <a:cubicBezTo>
                  <a:pt x="2594496" y="488504"/>
                  <a:pt x="2611164" y="481548"/>
                  <a:pt x="2623324" y="469137"/>
                </a:cubicBezTo>
                <a:cubicBezTo>
                  <a:pt x="2648402" y="442795"/>
                  <a:pt x="2648360" y="400816"/>
                  <a:pt x="2623218" y="374539"/>
                </a:cubicBezTo>
                <a:cubicBezTo>
                  <a:pt x="2611122" y="362147"/>
                  <a:pt x="2594496" y="355151"/>
                  <a:pt x="2577194" y="355151"/>
                </a:cubicBezTo>
                <a:close/>
                <a:moveTo>
                  <a:pt x="3664168" y="332095"/>
                </a:moveTo>
                <a:lnTo>
                  <a:pt x="3699804" y="332095"/>
                </a:lnTo>
                <a:lnTo>
                  <a:pt x="3741699" y="399889"/>
                </a:lnTo>
                <a:lnTo>
                  <a:pt x="3783614" y="467683"/>
                </a:lnTo>
                <a:lnTo>
                  <a:pt x="3783614" y="332095"/>
                </a:lnTo>
                <a:lnTo>
                  <a:pt x="3811283" y="332095"/>
                </a:lnTo>
                <a:lnTo>
                  <a:pt x="3811283" y="511496"/>
                </a:lnTo>
                <a:lnTo>
                  <a:pt x="3777713" y="511496"/>
                </a:lnTo>
                <a:lnTo>
                  <a:pt x="3734788" y="442036"/>
                </a:lnTo>
                <a:lnTo>
                  <a:pt x="3691839" y="372599"/>
                </a:lnTo>
                <a:lnTo>
                  <a:pt x="3691839" y="511496"/>
                </a:lnTo>
                <a:lnTo>
                  <a:pt x="3664168" y="511496"/>
                </a:lnTo>
                <a:close/>
                <a:moveTo>
                  <a:pt x="3571276" y="332095"/>
                </a:moveTo>
                <a:lnTo>
                  <a:pt x="3600233" y="332095"/>
                </a:lnTo>
                <a:lnTo>
                  <a:pt x="3600233" y="511496"/>
                </a:lnTo>
                <a:lnTo>
                  <a:pt x="3571276" y="511496"/>
                </a:lnTo>
                <a:close/>
                <a:moveTo>
                  <a:pt x="3385977" y="332095"/>
                </a:moveTo>
                <a:lnTo>
                  <a:pt x="3527698" y="332095"/>
                </a:lnTo>
                <a:lnTo>
                  <a:pt x="3527698" y="358733"/>
                </a:lnTo>
                <a:lnTo>
                  <a:pt x="3471325" y="358733"/>
                </a:lnTo>
                <a:lnTo>
                  <a:pt x="3471325" y="511496"/>
                </a:lnTo>
                <a:lnTo>
                  <a:pt x="3442096" y="511496"/>
                </a:lnTo>
                <a:lnTo>
                  <a:pt x="3442096" y="358733"/>
                </a:lnTo>
                <a:lnTo>
                  <a:pt x="3385977" y="358733"/>
                </a:lnTo>
                <a:close/>
                <a:moveTo>
                  <a:pt x="3273572" y="332095"/>
                </a:moveTo>
                <a:lnTo>
                  <a:pt x="3302526" y="332095"/>
                </a:lnTo>
                <a:lnTo>
                  <a:pt x="3302526" y="484836"/>
                </a:lnTo>
                <a:lnTo>
                  <a:pt x="3390951" y="484836"/>
                </a:lnTo>
                <a:lnTo>
                  <a:pt x="3390951" y="511496"/>
                </a:lnTo>
                <a:lnTo>
                  <a:pt x="3273572" y="511496"/>
                </a:lnTo>
                <a:close/>
                <a:moveTo>
                  <a:pt x="3073730" y="332095"/>
                </a:moveTo>
                <a:lnTo>
                  <a:pt x="3102684" y="332095"/>
                </a:lnTo>
                <a:lnTo>
                  <a:pt x="3102684" y="442036"/>
                </a:lnTo>
                <a:cubicBezTo>
                  <a:pt x="3102432" y="454260"/>
                  <a:pt x="3106879" y="466123"/>
                  <a:pt x="3115118" y="475163"/>
                </a:cubicBezTo>
                <a:cubicBezTo>
                  <a:pt x="3133327" y="493077"/>
                  <a:pt x="3162976" y="493077"/>
                  <a:pt x="3181184" y="475163"/>
                </a:cubicBezTo>
                <a:cubicBezTo>
                  <a:pt x="3189445" y="466145"/>
                  <a:pt x="3193934" y="454260"/>
                  <a:pt x="3193680" y="442036"/>
                </a:cubicBezTo>
                <a:lnTo>
                  <a:pt x="3193680" y="332095"/>
                </a:lnTo>
                <a:lnTo>
                  <a:pt x="3222130" y="332095"/>
                </a:lnTo>
                <a:lnTo>
                  <a:pt x="3222130" y="442288"/>
                </a:lnTo>
                <a:cubicBezTo>
                  <a:pt x="3222466" y="461847"/>
                  <a:pt x="3214860" y="480728"/>
                  <a:pt x="3201056" y="494573"/>
                </a:cubicBezTo>
                <a:cubicBezTo>
                  <a:pt x="3171259" y="522116"/>
                  <a:pt x="3124727" y="522116"/>
                  <a:pt x="3094930" y="494573"/>
                </a:cubicBezTo>
                <a:cubicBezTo>
                  <a:pt x="3081064" y="480750"/>
                  <a:pt x="3073413" y="461866"/>
                  <a:pt x="3073730" y="442288"/>
                </a:cubicBezTo>
                <a:close/>
                <a:moveTo>
                  <a:pt x="2712886" y="332095"/>
                </a:moveTo>
                <a:lnTo>
                  <a:pt x="2748522" y="332095"/>
                </a:lnTo>
                <a:lnTo>
                  <a:pt x="2832332" y="467663"/>
                </a:lnTo>
                <a:lnTo>
                  <a:pt x="2832332" y="332095"/>
                </a:lnTo>
                <a:lnTo>
                  <a:pt x="2860023" y="332095"/>
                </a:lnTo>
                <a:lnTo>
                  <a:pt x="2860023" y="511496"/>
                </a:lnTo>
                <a:lnTo>
                  <a:pt x="2826431" y="511496"/>
                </a:lnTo>
                <a:lnTo>
                  <a:pt x="2740577" y="372579"/>
                </a:lnTo>
                <a:lnTo>
                  <a:pt x="2740577" y="511496"/>
                </a:lnTo>
                <a:lnTo>
                  <a:pt x="2712886" y="511496"/>
                </a:lnTo>
                <a:close/>
                <a:moveTo>
                  <a:pt x="2577187" y="328418"/>
                </a:moveTo>
                <a:cubicBezTo>
                  <a:pt x="2601435" y="328418"/>
                  <a:pt x="2625685" y="337511"/>
                  <a:pt x="2644123" y="355698"/>
                </a:cubicBezTo>
                <a:cubicBezTo>
                  <a:pt x="2661763" y="373147"/>
                  <a:pt x="2671710" y="396960"/>
                  <a:pt x="2671710" y="421786"/>
                </a:cubicBezTo>
                <a:cubicBezTo>
                  <a:pt x="2671710" y="446609"/>
                  <a:pt x="2661763" y="470422"/>
                  <a:pt x="2644123" y="487872"/>
                </a:cubicBezTo>
                <a:cubicBezTo>
                  <a:pt x="2626317" y="505531"/>
                  <a:pt x="2602208" y="515414"/>
                  <a:pt x="2577130" y="515330"/>
                </a:cubicBezTo>
                <a:cubicBezTo>
                  <a:pt x="2552074" y="515436"/>
                  <a:pt x="2528009" y="505551"/>
                  <a:pt x="2510263" y="487872"/>
                </a:cubicBezTo>
                <a:cubicBezTo>
                  <a:pt x="2492690" y="470380"/>
                  <a:pt x="2482805" y="446589"/>
                  <a:pt x="2482805" y="421786"/>
                </a:cubicBezTo>
                <a:cubicBezTo>
                  <a:pt x="2482805" y="397002"/>
                  <a:pt x="2492690" y="373189"/>
                  <a:pt x="2510263" y="355698"/>
                </a:cubicBezTo>
                <a:cubicBezTo>
                  <a:pt x="2528693" y="337511"/>
                  <a:pt x="2552939" y="328418"/>
                  <a:pt x="2577187" y="328418"/>
                </a:cubicBezTo>
                <a:close/>
                <a:moveTo>
                  <a:pt x="3945986" y="328239"/>
                </a:moveTo>
                <a:cubicBezTo>
                  <a:pt x="3956269" y="328177"/>
                  <a:pt x="3966491" y="329547"/>
                  <a:pt x="3976396" y="332347"/>
                </a:cubicBezTo>
                <a:cubicBezTo>
                  <a:pt x="3985710" y="335005"/>
                  <a:pt x="3994498" y="339261"/>
                  <a:pt x="4002359" y="344908"/>
                </a:cubicBezTo>
                <a:lnTo>
                  <a:pt x="3994814" y="356689"/>
                </a:lnTo>
                <a:lnTo>
                  <a:pt x="3987248" y="368468"/>
                </a:lnTo>
                <a:cubicBezTo>
                  <a:pt x="3981453" y="364001"/>
                  <a:pt x="3974920" y="360565"/>
                  <a:pt x="3967944" y="358353"/>
                </a:cubicBezTo>
                <a:cubicBezTo>
                  <a:pt x="3960738" y="356162"/>
                  <a:pt x="3953256" y="355087"/>
                  <a:pt x="3945733" y="355171"/>
                </a:cubicBezTo>
                <a:cubicBezTo>
                  <a:pt x="3928516" y="355045"/>
                  <a:pt x="3911974" y="361979"/>
                  <a:pt x="3900004" y="374349"/>
                </a:cubicBezTo>
                <a:cubicBezTo>
                  <a:pt x="3887865" y="387119"/>
                  <a:pt x="3881185" y="404168"/>
                  <a:pt x="3881395" y="421806"/>
                </a:cubicBezTo>
                <a:cubicBezTo>
                  <a:pt x="3881121" y="439381"/>
                  <a:pt x="3887612" y="456408"/>
                  <a:pt x="3899498" y="469369"/>
                </a:cubicBezTo>
                <a:cubicBezTo>
                  <a:pt x="3911215" y="481823"/>
                  <a:pt x="3927609" y="488841"/>
                  <a:pt x="3944700" y="488692"/>
                </a:cubicBezTo>
                <a:cubicBezTo>
                  <a:pt x="3959389" y="489135"/>
                  <a:pt x="3973719" y="484057"/>
                  <a:pt x="3984845" y="474469"/>
                </a:cubicBezTo>
                <a:cubicBezTo>
                  <a:pt x="3995003" y="465048"/>
                  <a:pt x="4001642" y="452426"/>
                  <a:pt x="4003664" y="438707"/>
                </a:cubicBezTo>
                <a:lnTo>
                  <a:pt x="3942656" y="438707"/>
                </a:lnTo>
                <a:lnTo>
                  <a:pt x="3950981" y="425642"/>
                </a:lnTo>
                <a:lnTo>
                  <a:pt x="3959327" y="412575"/>
                </a:lnTo>
                <a:lnTo>
                  <a:pt x="4031081" y="412575"/>
                </a:lnTo>
                <a:cubicBezTo>
                  <a:pt x="4031546" y="414451"/>
                  <a:pt x="4031840" y="416370"/>
                  <a:pt x="4032008" y="418308"/>
                </a:cubicBezTo>
                <a:cubicBezTo>
                  <a:pt x="4032240" y="420584"/>
                  <a:pt x="4032366" y="423071"/>
                  <a:pt x="4032366" y="425388"/>
                </a:cubicBezTo>
                <a:cubicBezTo>
                  <a:pt x="4032851" y="449118"/>
                  <a:pt x="4024085" y="472108"/>
                  <a:pt x="4007921" y="489493"/>
                </a:cubicBezTo>
                <a:cubicBezTo>
                  <a:pt x="3991252" y="506500"/>
                  <a:pt x="3968261" y="515857"/>
                  <a:pt x="3944448" y="515352"/>
                </a:cubicBezTo>
                <a:cubicBezTo>
                  <a:pt x="3919750" y="515498"/>
                  <a:pt x="3896022" y="505657"/>
                  <a:pt x="3878676" y="488082"/>
                </a:cubicBezTo>
                <a:cubicBezTo>
                  <a:pt x="3842978" y="451331"/>
                  <a:pt x="3843273" y="391902"/>
                  <a:pt x="3879351" y="355507"/>
                </a:cubicBezTo>
                <a:cubicBezTo>
                  <a:pt x="3897053" y="337954"/>
                  <a:pt x="3921036" y="328133"/>
                  <a:pt x="3945986" y="328239"/>
                </a:cubicBezTo>
                <a:close/>
                <a:moveTo>
                  <a:pt x="2397605" y="328239"/>
                </a:moveTo>
                <a:cubicBezTo>
                  <a:pt x="2419312" y="327690"/>
                  <a:pt x="2440553" y="334750"/>
                  <a:pt x="2457580" y="348217"/>
                </a:cubicBezTo>
                <a:lnTo>
                  <a:pt x="2450142" y="359892"/>
                </a:lnTo>
                <a:lnTo>
                  <a:pt x="2442724" y="371545"/>
                </a:lnTo>
                <a:cubicBezTo>
                  <a:pt x="2436233" y="366340"/>
                  <a:pt x="2428985" y="362167"/>
                  <a:pt x="2421208" y="359176"/>
                </a:cubicBezTo>
                <a:cubicBezTo>
                  <a:pt x="2413157" y="356246"/>
                  <a:pt x="2404643" y="354793"/>
                  <a:pt x="2396068" y="354897"/>
                </a:cubicBezTo>
                <a:cubicBezTo>
                  <a:pt x="2378935" y="354855"/>
                  <a:pt x="2362518" y="361831"/>
                  <a:pt x="2350675" y="374223"/>
                </a:cubicBezTo>
                <a:cubicBezTo>
                  <a:pt x="2325891" y="400900"/>
                  <a:pt x="2325891" y="442689"/>
                  <a:pt x="2350675" y="469369"/>
                </a:cubicBezTo>
                <a:cubicBezTo>
                  <a:pt x="2362518" y="481739"/>
                  <a:pt x="2378935" y="488737"/>
                  <a:pt x="2396068" y="488692"/>
                </a:cubicBezTo>
                <a:cubicBezTo>
                  <a:pt x="2404643" y="488779"/>
                  <a:pt x="2413157" y="487323"/>
                  <a:pt x="2421208" y="484394"/>
                </a:cubicBezTo>
                <a:cubicBezTo>
                  <a:pt x="2428985" y="481402"/>
                  <a:pt x="2436233" y="477230"/>
                  <a:pt x="2442724" y="472024"/>
                </a:cubicBezTo>
                <a:lnTo>
                  <a:pt x="2450142" y="483699"/>
                </a:lnTo>
                <a:lnTo>
                  <a:pt x="2457580" y="495352"/>
                </a:lnTo>
                <a:cubicBezTo>
                  <a:pt x="2440553" y="508819"/>
                  <a:pt x="2419312" y="515899"/>
                  <a:pt x="2397605" y="515330"/>
                </a:cubicBezTo>
                <a:cubicBezTo>
                  <a:pt x="2372379" y="515521"/>
                  <a:pt x="2348104" y="505722"/>
                  <a:pt x="2330086" y="488062"/>
                </a:cubicBezTo>
                <a:cubicBezTo>
                  <a:pt x="2312362" y="470590"/>
                  <a:pt x="2302415" y="446674"/>
                  <a:pt x="2302521" y="421786"/>
                </a:cubicBezTo>
                <a:cubicBezTo>
                  <a:pt x="2302415" y="396898"/>
                  <a:pt x="2312362" y="372979"/>
                  <a:pt x="2330086" y="355507"/>
                </a:cubicBezTo>
                <a:cubicBezTo>
                  <a:pt x="2348104" y="337870"/>
                  <a:pt x="2372379" y="328049"/>
                  <a:pt x="2397605" y="328239"/>
                </a:cubicBezTo>
                <a:close/>
                <a:moveTo>
                  <a:pt x="2967329" y="328177"/>
                </a:moveTo>
                <a:lnTo>
                  <a:pt x="2967709" y="328177"/>
                </a:lnTo>
                <a:cubicBezTo>
                  <a:pt x="2968594" y="328177"/>
                  <a:pt x="2969479" y="328197"/>
                  <a:pt x="2970364" y="328239"/>
                </a:cubicBezTo>
                <a:cubicBezTo>
                  <a:pt x="2980499" y="328197"/>
                  <a:pt x="2990573" y="329757"/>
                  <a:pt x="3000226" y="332854"/>
                </a:cubicBezTo>
                <a:cubicBezTo>
                  <a:pt x="3008971" y="335677"/>
                  <a:pt x="3017211" y="339830"/>
                  <a:pt x="3024691" y="345162"/>
                </a:cubicBezTo>
                <a:lnTo>
                  <a:pt x="3017527" y="356563"/>
                </a:lnTo>
                <a:lnTo>
                  <a:pt x="3010341" y="367963"/>
                </a:lnTo>
                <a:cubicBezTo>
                  <a:pt x="3004082" y="363833"/>
                  <a:pt x="2997380" y="360461"/>
                  <a:pt x="2990321" y="357910"/>
                </a:cubicBezTo>
                <a:cubicBezTo>
                  <a:pt x="2983829" y="355594"/>
                  <a:pt x="2977002" y="354412"/>
                  <a:pt x="2970112" y="354392"/>
                </a:cubicBezTo>
                <a:cubicBezTo>
                  <a:pt x="2961660" y="353866"/>
                  <a:pt x="2953315" y="356521"/>
                  <a:pt x="2946720" y="361808"/>
                </a:cubicBezTo>
                <a:cubicBezTo>
                  <a:pt x="2941662" y="366488"/>
                  <a:pt x="2938879" y="373125"/>
                  <a:pt x="2939091" y="380017"/>
                </a:cubicBezTo>
                <a:cubicBezTo>
                  <a:pt x="2938879" y="387539"/>
                  <a:pt x="2943010" y="394537"/>
                  <a:pt x="2949691" y="397993"/>
                </a:cubicBezTo>
                <a:cubicBezTo>
                  <a:pt x="2958605" y="402566"/>
                  <a:pt x="2968046" y="406084"/>
                  <a:pt x="2977802" y="408445"/>
                </a:cubicBezTo>
                <a:cubicBezTo>
                  <a:pt x="2991248" y="411754"/>
                  <a:pt x="3004040" y="417339"/>
                  <a:pt x="3015567" y="424987"/>
                </a:cubicBezTo>
                <a:cubicBezTo>
                  <a:pt x="3026799" y="433332"/>
                  <a:pt x="3033120" y="446778"/>
                  <a:pt x="3032384" y="460749"/>
                </a:cubicBezTo>
                <a:cubicBezTo>
                  <a:pt x="3032804" y="475564"/>
                  <a:pt x="3026757" y="489852"/>
                  <a:pt x="3015819" y="499863"/>
                </a:cubicBezTo>
                <a:cubicBezTo>
                  <a:pt x="3002712" y="510653"/>
                  <a:pt x="2986042" y="516173"/>
                  <a:pt x="2969079" y="515330"/>
                </a:cubicBezTo>
                <a:cubicBezTo>
                  <a:pt x="2956581" y="515456"/>
                  <a:pt x="2944169" y="513392"/>
                  <a:pt x="2932390" y="509219"/>
                </a:cubicBezTo>
                <a:cubicBezTo>
                  <a:pt x="2922821" y="505699"/>
                  <a:pt x="2913761" y="500852"/>
                  <a:pt x="2905520" y="494825"/>
                </a:cubicBezTo>
                <a:lnTo>
                  <a:pt x="2919872" y="472024"/>
                </a:lnTo>
                <a:cubicBezTo>
                  <a:pt x="2927352" y="476955"/>
                  <a:pt x="2935319" y="481086"/>
                  <a:pt x="2943642" y="484352"/>
                </a:cubicBezTo>
                <a:cubicBezTo>
                  <a:pt x="2951839" y="487513"/>
                  <a:pt x="2960565" y="489157"/>
                  <a:pt x="2969353" y="489199"/>
                </a:cubicBezTo>
                <a:cubicBezTo>
                  <a:pt x="2978435" y="489684"/>
                  <a:pt x="2987433" y="486987"/>
                  <a:pt x="2994745" y="481528"/>
                </a:cubicBezTo>
                <a:cubicBezTo>
                  <a:pt x="3000394" y="476871"/>
                  <a:pt x="3003597" y="469853"/>
                  <a:pt x="3003429" y="462541"/>
                </a:cubicBezTo>
                <a:cubicBezTo>
                  <a:pt x="3003575" y="455039"/>
                  <a:pt x="2999403" y="448085"/>
                  <a:pt x="2992723" y="444671"/>
                </a:cubicBezTo>
                <a:cubicBezTo>
                  <a:pt x="2983851" y="440056"/>
                  <a:pt x="2974453" y="436494"/>
                  <a:pt x="2964716" y="434091"/>
                </a:cubicBezTo>
                <a:cubicBezTo>
                  <a:pt x="2951251" y="430846"/>
                  <a:pt x="2938436" y="425284"/>
                  <a:pt x="2926848" y="417655"/>
                </a:cubicBezTo>
                <a:cubicBezTo>
                  <a:pt x="2915635" y="409268"/>
                  <a:pt x="2909356" y="395781"/>
                  <a:pt x="2910135" y="381809"/>
                </a:cubicBezTo>
                <a:cubicBezTo>
                  <a:pt x="2909692" y="367289"/>
                  <a:pt x="2915467" y="353275"/>
                  <a:pt x="2926025" y="343306"/>
                </a:cubicBezTo>
                <a:cubicBezTo>
                  <a:pt x="2937593" y="333507"/>
                  <a:pt x="2952240" y="328177"/>
                  <a:pt x="2967329" y="328177"/>
                </a:cubicBezTo>
                <a:close/>
                <a:moveTo>
                  <a:pt x="175520" y="167447"/>
                </a:moveTo>
                <a:lnTo>
                  <a:pt x="175520" y="344129"/>
                </a:lnTo>
                <a:lnTo>
                  <a:pt x="375298" y="344129"/>
                </a:lnTo>
                <a:cubicBezTo>
                  <a:pt x="399155" y="344445"/>
                  <a:pt x="422208" y="335299"/>
                  <a:pt x="439383" y="318714"/>
                </a:cubicBezTo>
                <a:cubicBezTo>
                  <a:pt x="456264" y="301939"/>
                  <a:pt x="465663" y="279012"/>
                  <a:pt x="465366" y="255219"/>
                </a:cubicBezTo>
                <a:cubicBezTo>
                  <a:pt x="465705" y="231575"/>
                  <a:pt x="456306" y="208793"/>
                  <a:pt x="439383" y="192273"/>
                </a:cubicBezTo>
                <a:cubicBezTo>
                  <a:pt x="422060" y="175982"/>
                  <a:pt x="399070" y="167068"/>
                  <a:pt x="375298" y="167447"/>
                </a:cubicBezTo>
                <a:close/>
                <a:moveTo>
                  <a:pt x="2340453" y="118368"/>
                </a:moveTo>
                <a:lnTo>
                  <a:pt x="2340453" y="171157"/>
                </a:lnTo>
                <a:lnTo>
                  <a:pt x="2387090" y="171157"/>
                </a:lnTo>
                <a:cubicBezTo>
                  <a:pt x="2394528" y="171283"/>
                  <a:pt x="2401714" y="168522"/>
                  <a:pt x="2407130" y="163445"/>
                </a:cubicBezTo>
                <a:cubicBezTo>
                  <a:pt x="2412188" y="158533"/>
                  <a:pt x="2415033" y="151770"/>
                  <a:pt x="2415033" y="144710"/>
                </a:cubicBezTo>
                <a:cubicBezTo>
                  <a:pt x="2415033" y="137672"/>
                  <a:pt x="2412188" y="130906"/>
                  <a:pt x="2407130" y="125997"/>
                </a:cubicBezTo>
                <a:cubicBezTo>
                  <a:pt x="2401862" y="121107"/>
                  <a:pt x="2394950" y="118388"/>
                  <a:pt x="2387784" y="118368"/>
                </a:cubicBezTo>
                <a:lnTo>
                  <a:pt x="2387448" y="118368"/>
                </a:lnTo>
                <a:cubicBezTo>
                  <a:pt x="2387322" y="118368"/>
                  <a:pt x="2387216" y="118368"/>
                  <a:pt x="2387090" y="118368"/>
                </a:cubicBezTo>
                <a:close/>
                <a:moveTo>
                  <a:pt x="2340453" y="43008"/>
                </a:moveTo>
                <a:lnTo>
                  <a:pt x="2340453" y="93248"/>
                </a:lnTo>
                <a:lnTo>
                  <a:pt x="2382494" y="93248"/>
                </a:lnTo>
                <a:cubicBezTo>
                  <a:pt x="2389386" y="93394"/>
                  <a:pt x="2396088" y="90823"/>
                  <a:pt x="2401103" y="86062"/>
                </a:cubicBezTo>
                <a:cubicBezTo>
                  <a:pt x="2410734" y="76137"/>
                  <a:pt x="2410734" y="60121"/>
                  <a:pt x="2401103" y="50194"/>
                </a:cubicBezTo>
                <a:cubicBezTo>
                  <a:pt x="2396256" y="45579"/>
                  <a:pt x="2389809" y="43008"/>
                  <a:pt x="2383127" y="43008"/>
                </a:cubicBezTo>
                <a:lnTo>
                  <a:pt x="2382811" y="43008"/>
                </a:lnTo>
                <a:cubicBezTo>
                  <a:pt x="2382707" y="43008"/>
                  <a:pt x="2382601" y="43008"/>
                  <a:pt x="2382494" y="43008"/>
                </a:cubicBezTo>
                <a:close/>
                <a:moveTo>
                  <a:pt x="3103717" y="40459"/>
                </a:moveTo>
                <a:cubicBezTo>
                  <a:pt x="3086394" y="40459"/>
                  <a:pt x="3069789" y="47433"/>
                  <a:pt x="3057672" y="59825"/>
                </a:cubicBezTo>
                <a:cubicBezTo>
                  <a:pt x="3032658" y="86146"/>
                  <a:pt x="3032658" y="128019"/>
                  <a:pt x="3057672" y="154340"/>
                </a:cubicBezTo>
                <a:cubicBezTo>
                  <a:pt x="3069725" y="166774"/>
                  <a:pt x="3086332" y="173770"/>
                  <a:pt x="3103653" y="173728"/>
                </a:cubicBezTo>
                <a:cubicBezTo>
                  <a:pt x="3121019" y="173812"/>
                  <a:pt x="3137709" y="166859"/>
                  <a:pt x="3149847" y="154444"/>
                </a:cubicBezTo>
                <a:cubicBezTo>
                  <a:pt x="3174945" y="128103"/>
                  <a:pt x="3174903" y="86124"/>
                  <a:pt x="3149743" y="59825"/>
                </a:cubicBezTo>
                <a:cubicBezTo>
                  <a:pt x="3137645" y="47433"/>
                  <a:pt x="3121041" y="40459"/>
                  <a:pt x="3103717" y="40459"/>
                </a:cubicBezTo>
                <a:close/>
                <a:moveTo>
                  <a:pt x="2572073" y="40459"/>
                </a:moveTo>
                <a:cubicBezTo>
                  <a:pt x="2554751" y="40459"/>
                  <a:pt x="2538145" y="47433"/>
                  <a:pt x="2526027" y="59825"/>
                </a:cubicBezTo>
                <a:cubicBezTo>
                  <a:pt x="2501013" y="86146"/>
                  <a:pt x="2501013" y="128019"/>
                  <a:pt x="2526027" y="154340"/>
                </a:cubicBezTo>
                <a:cubicBezTo>
                  <a:pt x="2538083" y="166774"/>
                  <a:pt x="2554687" y="173770"/>
                  <a:pt x="2572011" y="173728"/>
                </a:cubicBezTo>
                <a:cubicBezTo>
                  <a:pt x="2589374" y="173812"/>
                  <a:pt x="2606065" y="166859"/>
                  <a:pt x="2618204" y="154444"/>
                </a:cubicBezTo>
                <a:cubicBezTo>
                  <a:pt x="2643302" y="128103"/>
                  <a:pt x="2643260" y="86124"/>
                  <a:pt x="2618120" y="59825"/>
                </a:cubicBezTo>
                <a:cubicBezTo>
                  <a:pt x="2606003" y="47433"/>
                  <a:pt x="2589396" y="40459"/>
                  <a:pt x="2572073" y="40459"/>
                </a:cubicBezTo>
                <a:close/>
                <a:moveTo>
                  <a:pt x="3239241" y="17383"/>
                </a:moveTo>
                <a:lnTo>
                  <a:pt x="3274857" y="17383"/>
                </a:lnTo>
                <a:lnTo>
                  <a:pt x="3316772" y="85177"/>
                </a:lnTo>
                <a:lnTo>
                  <a:pt x="3358687" y="152971"/>
                </a:lnTo>
                <a:lnTo>
                  <a:pt x="3358687" y="17383"/>
                </a:lnTo>
                <a:lnTo>
                  <a:pt x="3386356" y="17383"/>
                </a:lnTo>
                <a:lnTo>
                  <a:pt x="3386356" y="196804"/>
                </a:lnTo>
                <a:lnTo>
                  <a:pt x="3352786" y="196804"/>
                </a:lnTo>
                <a:lnTo>
                  <a:pt x="3309838" y="127344"/>
                </a:lnTo>
                <a:lnTo>
                  <a:pt x="3266912" y="57887"/>
                </a:lnTo>
                <a:lnTo>
                  <a:pt x="3266912" y="196804"/>
                </a:lnTo>
                <a:lnTo>
                  <a:pt x="3239241" y="196804"/>
                </a:lnTo>
                <a:close/>
                <a:moveTo>
                  <a:pt x="2849255" y="17383"/>
                </a:moveTo>
                <a:lnTo>
                  <a:pt x="2990995" y="17383"/>
                </a:lnTo>
                <a:lnTo>
                  <a:pt x="2990995" y="44041"/>
                </a:lnTo>
                <a:lnTo>
                  <a:pt x="2934602" y="44041"/>
                </a:lnTo>
                <a:lnTo>
                  <a:pt x="2934602" y="196804"/>
                </a:lnTo>
                <a:lnTo>
                  <a:pt x="2905393" y="196804"/>
                </a:lnTo>
                <a:lnTo>
                  <a:pt x="2905393" y="44041"/>
                </a:lnTo>
                <a:lnTo>
                  <a:pt x="2849255" y="44041"/>
                </a:lnTo>
                <a:close/>
                <a:moveTo>
                  <a:pt x="2311499" y="17383"/>
                </a:moveTo>
                <a:lnTo>
                  <a:pt x="2382727" y="17383"/>
                </a:lnTo>
                <a:cubicBezTo>
                  <a:pt x="2397079" y="17045"/>
                  <a:pt x="2411050" y="21850"/>
                  <a:pt x="2422113" y="30974"/>
                </a:cubicBezTo>
                <a:cubicBezTo>
                  <a:pt x="2432166" y="39532"/>
                  <a:pt x="2437941" y="52112"/>
                  <a:pt x="2437856" y="65325"/>
                </a:cubicBezTo>
                <a:cubicBezTo>
                  <a:pt x="2437918" y="72721"/>
                  <a:pt x="2435916" y="80013"/>
                  <a:pt x="2432124" y="86356"/>
                </a:cubicBezTo>
                <a:cubicBezTo>
                  <a:pt x="2428288" y="92615"/>
                  <a:pt x="2422936" y="97799"/>
                  <a:pt x="2416571" y="101445"/>
                </a:cubicBezTo>
                <a:cubicBezTo>
                  <a:pt x="2424958" y="105408"/>
                  <a:pt x="2432082" y="111583"/>
                  <a:pt x="2437202" y="119295"/>
                </a:cubicBezTo>
                <a:cubicBezTo>
                  <a:pt x="2442197" y="126944"/>
                  <a:pt x="2444810" y="135900"/>
                  <a:pt x="2444768" y="145026"/>
                </a:cubicBezTo>
                <a:cubicBezTo>
                  <a:pt x="2444852" y="158998"/>
                  <a:pt x="2438994" y="172359"/>
                  <a:pt x="2428646" y="181777"/>
                </a:cubicBezTo>
                <a:cubicBezTo>
                  <a:pt x="2417267" y="191788"/>
                  <a:pt x="2402515" y="197162"/>
                  <a:pt x="2387364" y="196804"/>
                </a:cubicBezTo>
                <a:lnTo>
                  <a:pt x="2311499" y="196804"/>
                </a:lnTo>
                <a:close/>
                <a:moveTo>
                  <a:pt x="3103717" y="13721"/>
                </a:moveTo>
                <a:cubicBezTo>
                  <a:pt x="3127963" y="13721"/>
                  <a:pt x="3152208" y="22809"/>
                  <a:pt x="3170646" y="40986"/>
                </a:cubicBezTo>
                <a:cubicBezTo>
                  <a:pt x="3188286" y="58455"/>
                  <a:pt x="3198233" y="82268"/>
                  <a:pt x="3198233" y="107094"/>
                </a:cubicBezTo>
                <a:cubicBezTo>
                  <a:pt x="3198233" y="131917"/>
                  <a:pt x="3188286" y="155730"/>
                  <a:pt x="3170646" y="173179"/>
                </a:cubicBezTo>
                <a:cubicBezTo>
                  <a:pt x="3152840" y="190839"/>
                  <a:pt x="3128731" y="200722"/>
                  <a:pt x="3103653" y="200638"/>
                </a:cubicBezTo>
                <a:cubicBezTo>
                  <a:pt x="3078619" y="200722"/>
                  <a:pt x="3054532" y="190839"/>
                  <a:pt x="3036789" y="173179"/>
                </a:cubicBezTo>
                <a:cubicBezTo>
                  <a:pt x="3019213" y="155688"/>
                  <a:pt x="3009330" y="131875"/>
                  <a:pt x="3009330" y="107094"/>
                </a:cubicBezTo>
                <a:cubicBezTo>
                  <a:pt x="3009330" y="82290"/>
                  <a:pt x="3019213" y="58497"/>
                  <a:pt x="3036789" y="40986"/>
                </a:cubicBezTo>
                <a:cubicBezTo>
                  <a:pt x="3055227" y="22809"/>
                  <a:pt x="3079472" y="13721"/>
                  <a:pt x="3103717" y="13721"/>
                </a:cubicBezTo>
                <a:close/>
                <a:moveTo>
                  <a:pt x="2572074" y="13721"/>
                </a:moveTo>
                <a:cubicBezTo>
                  <a:pt x="2596319" y="13721"/>
                  <a:pt x="2620564" y="22809"/>
                  <a:pt x="2639004" y="40986"/>
                </a:cubicBezTo>
                <a:cubicBezTo>
                  <a:pt x="2656641" y="58455"/>
                  <a:pt x="2666588" y="82268"/>
                  <a:pt x="2666588" y="107094"/>
                </a:cubicBezTo>
                <a:cubicBezTo>
                  <a:pt x="2666588" y="131917"/>
                  <a:pt x="2656641" y="155730"/>
                  <a:pt x="2639004" y="173179"/>
                </a:cubicBezTo>
                <a:cubicBezTo>
                  <a:pt x="2621196" y="190839"/>
                  <a:pt x="2597089" y="200722"/>
                  <a:pt x="2572011" y="200638"/>
                </a:cubicBezTo>
                <a:cubicBezTo>
                  <a:pt x="2546974" y="200722"/>
                  <a:pt x="2522888" y="190839"/>
                  <a:pt x="2505144" y="173179"/>
                </a:cubicBezTo>
                <a:cubicBezTo>
                  <a:pt x="2487568" y="155688"/>
                  <a:pt x="2477685" y="131875"/>
                  <a:pt x="2477685" y="107094"/>
                </a:cubicBezTo>
                <a:cubicBezTo>
                  <a:pt x="2477685" y="82290"/>
                  <a:pt x="2487568" y="58497"/>
                  <a:pt x="2505144" y="40986"/>
                </a:cubicBezTo>
                <a:cubicBezTo>
                  <a:pt x="2523584" y="22809"/>
                  <a:pt x="2547829" y="13721"/>
                  <a:pt x="2572074" y="13721"/>
                </a:cubicBezTo>
                <a:close/>
                <a:moveTo>
                  <a:pt x="2759628" y="13547"/>
                </a:moveTo>
                <a:cubicBezTo>
                  <a:pt x="2769744" y="13505"/>
                  <a:pt x="2779837" y="15065"/>
                  <a:pt x="2789468" y="18162"/>
                </a:cubicBezTo>
                <a:cubicBezTo>
                  <a:pt x="2798214" y="20987"/>
                  <a:pt x="2806475" y="25118"/>
                  <a:pt x="2813955" y="30470"/>
                </a:cubicBezTo>
                <a:lnTo>
                  <a:pt x="2806769" y="41871"/>
                </a:lnTo>
                <a:lnTo>
                  <a:pt x="2799605" y="53271"/>
                </a:lnTo>
                <a:cubicBezTo>
                  <a:pt x="2793346" y="49141"/>
                  <a:pt x="2786623" y="45747"/>
                  <a:pt x="2779585" y="43198"/>
                </a:cubicBezTo>
                <a:cubicBezTo>
                  <a:pt x="2773093" y="40902"/>
                  <a:pt x="2766246" y="39700"/>
                  <a:pt x="2759354" y="39678"/>
                </a:cubicBezTo>
                <a:cubicBezTo>
                  <a:pt x="2750903" y="39174"/>
                  <a:pt x="2742579" y="41829"/>
                  <a:pt x="2735984" y="47119"/>
                </a:cubicBezTo>
                <a:cubicBezTo>
                  <a:pt x="2730926" y="51796"/>
                  <a:pt x="2728143" y="58435"/>
                  <a:pt x="2728355" y="65325"/>
                </a:cubicBezTo>
                <a:cubicBezTo>
                  <a:pt x="2728143" y="72827"/>
                  <a:pt x="2732274" y="79845"/>
                  <a:pt x="2738955" y="83281"/>
                </a:cubicBezTo>
                <a:cubicBezTo>
                  <a:pt x="2747869" y="87874"/>
                  <a:pt x="2757310" y="91394"/>
                  <a:pt x="2767067" y="93775"/>
                </a:cubicBezTo>
                <a:cubicBezTo>
                  <a:pt x="2780512" y="97062"/>
                  <a:pt x="2793282" y="102647"/>
                  <a:pt x="2804831" y="110297"/>
                </a:cubicBezTo>
                <a:cubicBezTo>
                  <a:pt x="2816041" y="118640"/>
                  <a:pt x="2822365" y="132085"/>
                  <a:pt x="2821648" y="146057"/>
                </a:cubicBezTo>
                <a:cubicBezTo>
                  <a:pt x="2822048" y="160874"/>
                  <a:pt x="2815999" y="175140"/>
                  <a:pt x="2805083" y="185171"/>
                </a:cubicBezTo>
                <a:cubicBezTo>
                  <a:pt x="2791977" y="195939"/>
                  <a:pt x="2775306" y="201461"/>
                  <a:pt x="2758343" y="200638"/>
                </a:cubicBezTo>
                <a:cubicBezTo>
                  <a:pt x="2745845" y="200744"/>
                  <a:pt x="2733433" y="198678"/>
                  <a:pt x="2721654" y="194505"/>
                </a:cubicBezTo>
                <a:cubicBezTo>
                  <a:pt x="2712065" y="191007"/>
                  <a:pt x="2703025" y="186162"/>
                  <a:pt x="2694764" y="180133"/>
                </a:cubicBezTo>
                <a:lnTo>
                  <a:pt x="2701950" y="168732"/>
                </a:lnTo>
                <a:lnTo>
                  <a:pt x="2709114" y="157332"/>
                </a:lnTo>
                <a:cubicBezTo>
                  <a:pt x="2716596" y="162263"/>
                  <a:pt x="2724561" y="166394"/>
                  <a:pt x="2732906" y="169659"/>
                </a:cubicBezTo>
                <a:cubicBezTo>
                  <a:pt x="2741104" y="172821"/>
                  <a:pt x="2749807" y="174445"/>
                  <a:pt x="2758595" y="174487"/>
                </a:cubicBezTo>
                <a:cubicBezTo>
                  <a:pt x="2767699" y="174991"/>
                  <a:pt x="2776678" y="172275"/>
                  <a:pt x="2783990" y="166836"/>
                </a:cubicBezTo>
                <a:cubicBezTo>
                  <a:pt x="2789636" y="162159"/>
                  <a:pt x="2792840" y="155161"/>
                  <a:pt x="2792671" y="147849"/>
                </a:cubicBezTo>
                <a:cubicBezTo>
                  <a:pt x="2792820" y="140347"/>
                  <a:pt x="2788667" y="133393"/>
                  <a:pt x="2781987" y="129957"/>
                </a:cubicBezTo>
                <a:cubicBezTo>
                  <a:pt x="2773093" y="125342"/>
                  <a:pt x="2763695" y="121802"/>
                  <a:pt x="2753980" y="119379"/>
                </a:cubicBezTo>
                <a:cubicBezTo>
                  <a:pt x="2740493" y="116156"/>
                  <a:pt x="2727681" y="110592"/>
                  <a:pt x="2716112" y="102963"/>
                </a:cubicBezTo>
                <a:cubicBezTo>
                  <a:pt x="2704899" y="94576"/>
                  <a:pt x="2698598" y="81089"/>
                  <a:pt x="2699399" y="67095"/>
                </a:cubicBezTo>
                <a:cubicBezTo>
                  <a:pt x="2698956" y="52597"/>
                  <a:pt x="2704731" y="38561"/>
                  <a:pt x="2715289" y="28594"/>
                </a:cubicBezTo>
                <a:cubicBezTo>
                  <a:pt x="2727617" y="18162"/>
                  <a:pt x="2743464" y="12768"/>
                  <a:pt x="2759628" y="13547"/>
                </a:cubicBezTo>
                <a:close/>
                <a:moveTo>
                  <a:pt x="969973" y="17"/>
                </a:moveTo>
                <a:cubicBezTo>
                  <a:pt x="1015050" y="-277"/>
                  <a:pt x="1059958" y="5792"/>
                  <a:pt x="1103348" y="18058"/>
                </a:cubicBezTo>
                <a:cubicBezTo>
                  <a:pt x="1143600" y="29500"/>
                  <a:pt x="1181638" y="47603"/>
                  <a:pt x="1215924" y="71606"/>
                </a:cubicBezTo>
                <a:lnTo>
                  <a:pt x="1171459" y="141464"/>
                </a:lnTo>
                <a:lnTo>
                  <a:pt x="1127015" y="211322"/>
                </a:lnTo>
                <a:cubicBezTo>
                  <a:pt x="1105393" y="195034"/>
                  <a:pt x="1081200" y="182494"/>
                  <a:pt x="1055427" y="174232"/>
                </a:cubicBezTo>
                <a:cubicBezTo>
                  <a:pt x="1027758" y="165489"/>
                  <a:pt x="998972" y="160851"/>
                  <a:pt x="969973" y="160515"/>
                </a:cubicBezTo>
                <a:cubicBezTo>
                  <a:pt x="899737" y="161126"/>
                  <a:pt x="832469" y="189279"/>
                  <a:pt x="782756" y="238909"/>
                </a:cubicBezTo>
                <a:cubicBezTo>
                  <a:pt x="733422" y="286724"/>
                  <a:pt x="705543" y="352558"/>
                  <a:pt x="705543" y="421279"/>
                </a:cubicBezTo>
                <a:cubicBezTo>
                  <a:pt x="705543" y="489980"/>
                  <a:pt x="733422" y="555833"/>
                  <a:pt x="782756" y="603649"/>
                </a:cubicBezTo>
                <a:cubicBezTo>
                  <a:pt x="832363" y="653341"/>
                  <a:pt x="899757" y="681286"/>
                  <a:pt x="969973" y="681306"/>
                </a:cubicBezTo>
                <a:cubicBezTo>
                  <a:pt x="1004155" y="681580"/>
                  <a:pt x="1038041" y="674899"/>
                  <a:pt x="1069569" y="661666"/>
                </a:cubicBezTo>
                <a:cubicBezTo>
                  <a:pt x="1101030" y="648031"/>
                  <a:pt x="1129564" y="628433"/>
                  <a:pt x="1153567" y="603945"/>
                </a:cubicBezTo>
                <a:cubicBezTo>
                  <a:pt x="1214197" y="543315"/>
                  <a:pt x="1224880" y="467389"/>
                  <a:pt x="1242773" y="384254"/>
                </a:cubicBezTo>
                <a:cubicBezTo>
                  <a:pt x="1260662" y="301116"/>
                  <a:pt x="1285783" y="210753"/>
                  <a:pt x="1375283" y="121255"/>
                </a:cubicBezTo>
                <a:cubicBezTo>
                  <a:pt x="1413215" y="83152"/>
                  <a:pt x="1458354" y="52977"/>
                  <a:pt x="1508067" y="32492"/>
                </a:cubicBezTo>
                <a:cubicBezTo>
                  <a:pt x="1562352" y="10555"/>
                  <a:pt x="1620411" y="-487"/>
                  <a:pt x="1678975" y="17"/>
                </a:cubicBezTo>
                <a:cubicBezTo>
                  <a:pt x="1724135" y="-193"/>
                  <a:pt x="1769063" y="6276"/>
                  <a:pt x="1812328" y="19217"/>
                </a:cubicBezTo>
                <a:cubicBezTo>
                  <a:pt x="1852557" y="31312"/>
                  <a:pt x="1890573" y="49773"/>
                  <a:pt x="1924924" y="73922"/>
                </a:cubicBezTo>
                <a:lnTo>
                  <a:pt x="1881049" y="143782"/>
                </a:lnTo>
                <a:lnTo>
                  <a:pt x="1837151" y="213640"/>
                </a:lnTo>
                <a:cubicBezTo>
                  <a:pt x="1815047" y="197224"/>
                  <a:pt x="1790495" y="184370"/>
                  <a:pt x="1764406" y="175540"/>
                </a:cubicBezTo>
                <a:cubicBezTo>
                  <a:pt x="1736505" y="166225"/>
                  <a:pt x="1707234" y="161546"/>
                  <a:pt x="1677815" y="161674"/>
                </a:cubicBezTo>
                <a:cubicBezTo>
                  <a:pt x="1609221" y="161652"/>
                  <a:pt x="1543429" y="189237"/>
                  <a:pt x="1495359" y="238170"/>
                </a:cubicBezTo>
                <a:cubicBezTo>
                  <a:pt x="1447353" y="286618"/>
                  <a:pt x="1420359" y="352135"/>
                  <a:pt x="1420317" y="420330"/>
                </a:cubicBezTo>
                <a:cubicBezTo>
                  <a:pt x="1420169" y="489199"/>
                  <a:pt x="1446849" y="555497"/>
                  <a:pt x="1494642" y="605083"/>
                </a:cubicBezTo>
                <a:cubicBezTo>
                  <a:pt x="1541847" y="654438"/>
                  <a:pt x="1607218" y="682401"/>
                  <a:pt x="1675497" y="682465"/>
                </a:cubicBezTo>
                <a:cubicBezTo>
                  <a:pt x="1728076" y="683056"/>
                  <a:pt x="1779263" y="665522"/>
                  <a:pt x="1820419" y="632794"/>
                </a:cubicBezTo>
                <a:cubicBezTo>
                  <a:pt x="1860163" y="600299"/>
                  <a:pt x="1888994" y="556340"/>
                  <a:pt x="1902985" y="506943"/>
                </a:cubicBezTo>
                <a:lnTo>
                  <a:pt x="1651261" y="506943"/>
                </a:lnTo>
                <a:lnTo>
                  <a:pt x="1700911" y="428991"/>
                </a:lnTo>
                <a:lnTo>
                  <a:pt x="1750561" y="351062"/>
                </a:lnTo>
                <a:lnTo>
                  <a:pt x="2077348" y="351062"/>
                </a:lnTo>
                <a:cubicBezTo>
                  <a:pt x="2079076" y="362589"/>
                  <a:pt x="2080510" y="374138"/>
                  <a:pt x="2081521" y="385833"/>
                </a:cubicBezTo>
                <a:cubicBezTo>
                  <a:pt x="2082532" y="397528"/>
                  <a:pt x="2083123" y="409371"/>
                  <a:pt x="2083123" y="421489"/>
                </a:cubicBezTo>
                <a:cubicBezTo>
                  <a:pt x="2083713" y="532421"/>
                  <a:pt x="2040976" y="639327"/>
                  <a:pt x="1964035" y="719261"/>
                </a:cubicBezTo>
                <a:cubicBezTo>
                  <a:pt x="1887286" y="798685"/>
                  <a:pt x="1781327" y="843403"/>
                  <a:pt x="1670881" y="842961"/>
                </a:cubicBezTo>
                <a:cubicBezTo>
                  <a:pt x="1599315" y="843403"/>
                  <a:pt x="1528718" y="826418"/>
                  <a:pt x="1465203" y="793459"/>
                </a:cubicBezTo>
                <a:cubicBezTo>
                  <a:pt x="1405817" y="762439"/>
                  <a:pt x="1355072" y="717152"/>
                  <a:pt x="1317540" y="661666"/>
                </a:cubicBezTo>
                <a:cubicBezTo>
                  <a:pt x="1279187" y="717026"/>
                  <a:pt x="1228104" y="762377"/>
                  <a:pt x="1168571" y="793882"/>
                </a:cubicBezTo>
                <a:cubicBezTo>
                  <a:pt x="1105477" y="826693"/>
                  <a:pt x="1035302" y="843529"/>
                  <a:pt x="964201" y="842961"/>
                </a:cubicBezTo>
                <a:cubicBezTo>
                  <a:pt x="902896" y="843173"/>
                  <a:pt x="842268" y="830275"/>
                  <a:pt x="786360" y="805135"/>
                </a:cubicBezTo>
                <a:cubicBezTo>
                  <a:pt x="733296" y="781132"/>
                  <a:pt x="685713" y="746445"/>
                  <a:pt x="646641" y="703245"/>
                </a:cubicBezTo>
                <a:cubicBezTo>
                  <a:pt x="624683" y="740438"/>
                  <a:pt x="593051" y="771016"/>
                  <a:pt x="555141" y="791709"/>
                </a:cubicBezTo>
                <a:cubicBezTo>
                  <a:pt x="512678" y="814575"/>
                  <a:pt x="465072" y="826250"/>
                  <a:pt x="416856" y="825640"/>
                </a:cubicBezTo>
                <a:lnTo>
                  <a:pt x="0" y="825640"/>
                </a:lnTo>
                <a:lnTo>
                  <a:pt x="0" y="17341"/>
                </a:lnTo>
                <a:lnTo>
                  <a:pt x="377596" y="17341"/>
                </a:lnTo>
                <a:cubicBezTo>
                  <a:pt x="433040" y="16434"/>
                  <a:pt x="487515" y="31903"/>
                  <a:pt x="534216" y="61807"/>
                </a:cubicBezTo>
                <a:cubicBezTo>
                  <a:pt x="575666" y="88591"/>
                  <a:pt x="606793" y="128713"/>
                  <a:pt x="622408" y="175540"/>
                </a:cubicBezTo>
                <a:cubicBezTo>
                  <a:pt x="661120" y="122244"/>
                  <a:pt x="711738" y="78708"/>
                  <a:pt x="770196" y="48382"/>
                </a:cubicBezTo>
                <a:cubicBezTo>
                  <a:pt x="831921" y="16414"/>
                  <a:pt x="900451" y="-171"/>
                  <a:pt x="969973" y="17"/>
                </a:cubicBezTo>
                <a:close/>
              </a:path>
            </a:pathLst>
          </a:custGeom>
          <a:solidFill>
            <a:srgbClr val="FFFFFF"/>
          </a:solidFill>
          <a:ln w="9525" cap="flat">
            <a:noFill/>
            <a:prstDash val="solid"/>
            <a:round/>
          </a:ln>
        </p:spPr>
        <p:txBody>
          <a:bodyPr wrap="square" rtlCol="0" anchor="ctr">
            <a:noAutofit/>
          </a:bodyPr>
          <a:lstStyle/>
          <a:p>
            <a:endParaRPr lang="en-US"/>
          </a:p>
        </p:txBody>
      </p:sp>
    </p:spTree>
    <p:extLst>
      <p:ext uri="{BB962C8B-B14F-4D97-AF65-F5344CB8AC3E}">
        <p14:creationId xmlns:p14="http://schemas.microsoft.com/office/powerpoint/2010/main" val="5823671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8" name="Title 7"/>
          <p:cNvSpPr>
            <a:spLocks noGrp="1"/>
          </p:cNvSpPr>
          <p:nvPr>
            <p:ph type="title" hasCustomPrompt="1"/>
          </p:nvPr>
        </p:nvSpPr>
        <p:spPr>
          <a:xfrm>
            <a:off x="630000" y="622800"/>
            <a:ext cx="8647200" cy="332399"/>
          </a:xfrm>
        </p:spPr>
        <p:txBody>
          <a:bodyPr/>
          <a:lstStyle>
            <a:lvl1pPr>
              <a:defRPr>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29994326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 Title and Text">
    <p:bg>
      <p:bgPr>
        <a:solidFill>
          <a:schemeClr val="bg1"/>
        </a:solidFill>
        <a:effectLst/>
      </p:bgPr>
    </p:bg>
    <p:spTree>
      <p:nvGrpSpPr>
        <p:cNvPr id="1" name=""/>
        <p:cNvGrpSpPr/>
        <p:nvPr/>
      </p:nvGrpSpPr>
      <p:grpSpPr>
        <a:xfrm>
          <a:off x="0" y="0"/>
          <a:ext cx="0" cy="0"/>
          <a:chOff x="0" y="0"/>
          <a:chExt cx="0" cy="0"/>
        </a:xfrm>
      </p:grpSpPr>
      <p:sp>
        <p:nvSpPr>
          <p:cNvPr id="7" name="Copyright"/>
          <p:cNvSpPr txBox="1"/>
          <p:nvPr userDrawn="1"/>
        </p:nvSpPr>
        <p:spPr>
          <a:xfrm rot="16200000">
            <a:off x="7199335"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5" name="Title 4"/>
          <p:cNvSpPr>
            <a:spLocks noGrp="1"/>
          </p:cNvSpPr>
          <p:nvPr>
            <p:ph type="title" hasCustomPrompt="1"/>
          </p:nvPr>
        </p:nvSpPr>
        <p:spPr>
          <a:xfrm>
            <a:off x="630000" y="622800"/>
            <a:ext cx="8647200" cy="332399"/>
          </a:xfrm>
        </p:spPr>
        <p:txBody>
          <a:bodyPr/>
          <a:lstStyle>
            <a:lvl1pPr>
              <a:defRPr sz="2400">
                <a:solidFill>
                  <a:schemeClr val="tx2"/>
                </a:solidFill>
                <a:latin typeface="+mj-lt"/>
                <a:sym typeface="Trebuchet MS" panose="020B0603020202020204" pitchFamily="34" charset="0"/>
              </a:defRPr>
            </a:lvl1pPr>
          </a:lstStyle>
          <a:p>
            <a:r>
              <a:rPr lang="en-US"/>
              <a:t>Click to add title</a:t>
            </a:r>
          </a:p>
        </p:txBody>
      </p:sp>
      <p:sp>
        <p:nvSpPr>
          <p:cNvPr id="4" name="Text Placeholder 3">
            <a:extLst>
              <a:ext uri="{FF2B5EF4-FFF2-40B4-BE49-F238E27FC236}">
                <a16:creationId xmlns:a16="http://schemas.microsoft.com/office/drawing/2014/main" id="{F9D8A3B7-A1BE-4885-9155-A25DC2ADE029}"/>
              </a:ext>
            </a:extLst>
          </p:cNvPr>
          <p:cNvSpPr>
            <a:spLocks noGrp="1"/>
          </p:cNvSpPr>
          <p:nvPr>
            <p:ph type="body" sz="quarter" idx="10"/>
          </p:nvPr>
        </p:nvSpPr>
        <p:spPr>
          <a:xfrm>
            <a:off x="629400" y="2085628"/>
            <a:ext cx="8647799" cy="4057593"/>
          </a:xfrm>
        </p:spPr>
        <p:txBody>
          <a:bodyPr/>
          <a:lstStyle>
            <a:lvl1pPr>
              <a:lnSpc>
                <a:spcPct val="100000"/>
              </a:lnSpc>
              <a:spcBef>
                <a:spcPts val="0"/>
              </a:spcBef>
              <a:spcAft>
                <a:spcPts val="0"/>
              </a:spcAft>
              <a:defRPr sz="1200"/>
            </a:lvl1pPr>
            <a:lvl2pPr>
              <a:lnSpc>
                <a:spcPct val="100000"/>
              </a:lnSpc>
              <a:spcBef>
                <a:spcPts val="0"/>
              </a:spcBef>
              <a:spcAft>
                <a:spcPts val="0"/>
              </a:spcAft>
              <a:defRPr sz="1200"/>
            </a:lvl2pPr>
            <a:lvl3pPr>
              <a:lnSpc>
                <a:spcPct val="100000"/>
              </a:lnSpc>
              <a:spcBef>
                <a:spcPts val="0"/>
              </a:spcBef>
              <a:spcAft>
                <a:spcPts val="0"/>
              </a:spcAft>
              <a:defRPr sz="1200"/>
            </a:lvl3pPr>
            <a:lvl4pPr>
              <a:lnSpc>
                <a:spcPct val="100000"/>
              </a:lnSpc>
              <a:spcBef>
                <a:spcPts val="0"/>
              </a:spcBef>
              <a:spcAft>
                <a:spcPts val="0"/>
              </a:spcAft>
              <a:defRPr sz="1600"/>
            </a:lvl4pPr>
            <a:lvl5pPr>
              <a:lnSpc>
                <a:spcPct val="100000"/>
              </a:lnSpc>
              <a:spcBef>
                <a:spcPts val="0"/>
              </a:spcBef>
              <a:spcAft>
                <a:spcPts val="0"/>
              </a:spcAft>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66519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7" name="PanelGray"/>
          <p:cNvSpPr/>
          <p:nvPr userDrawn="1"/>
        </p:nvSpPr>
        <p:spPr bwMode="white">
          <a:xfrm>
            <a:off x="1" y="-1309"/>
            <a:ext cx="3848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8" name="Subtitle 2"/>
          <p:cNvSpPr>
            <a:spLocks noGrp="1"/>
          </p:cNvSpPr>
          <p:nvPr>
            <p:ph type="subTitle" idx="13" hasCustomPrompt="1"/>
          </p:nvPr>
        </p:nvSpPr>
        <p:spPr>
          <a:xfrm>
            <a:off x="630000" y="2158988"/>
            <a:ext cx="2957600" cy="541687"/>
          </a:xfrm>
          <a:prstGeom prst="rect">
            <a:avLst/>
          </a:prstGeom>
        </p:spPr>
        <p:txBody>
          <a:bodyPr>
            <a:noAutofit/>
          </a:bodyPr>
          <a:lstStyle>
            <a:lvl1pPr marL="0" indent="0" algn="l">
              <a:buNone/>
              <a:defRPr sz="1600">
                <a:solidFill>
                  <a:schemeClr val="tx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630000" y="1227049"/>
            <a:ext cx="2957600" cy="664797"/>
          </a:xfrm>
        </p:spPr>
        <p:txBody>
          <a:bodyPr anchor="t">
            <a:noAutofit/>
          </a:bodyPr>
          <a:lstStyle>
            <a:lvl1pPr>
              <a:defRPr sz="2400">
                <a:solidFill>
                  <a:schemeClr val="tx2"/>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27823690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2"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8" name="Title 1"/>
          <p:cNvSpPr>
            <a:spLocks noGrp="1"/>
          </p:cNvSpPr>
          <p:nvPr>
            <p:ph type="title" hasCustomPrompt="1"/>
          </p:nvPr>
        </p:nvSpPr>
        <p:spPr bwMode="blackWhite">
          <a:xfrm>
            <a:off x="885600" y="2668041"/>
            <a:ext cx="8136000"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4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a:t>Click to add section title</a:t>
            </a:r>
          </a:p>
        </p:txBody>
      </p:sp>
      <p:sp>
        <p:nvSpPr>
          <p:cNvPr id="11" name="Square"/>
          <p:cNvSpPr>
            <a:spLocks noChangeAspect="1"/>
          </p:cNvSpPr>
          <p:nvPr userDrawn="1"/>
        </p:nvSpPr>
        <p:spPr bwMode="white">
          <a:xfrm>
            <a:off x="885600" y="1457803"/>
            <a:ext cx="916726" cy="918000"/>
          </a:xfrm>
          <a:prstGeom prst="rect">
            <a:avLst/>
          </a:prstGeom>
          <a:noFill/>
          <a:ln w="95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751746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Title 1"/>
          <p:cNvSpPr>
            <a:spLocks noGrp="1"/>
          </p:cNvSpPr>
          <p:nvPr>
            <p:ph type="title" hasCustomPrompt="1"/>
          </p:nvPr>
        </p:nvSpPr>
        <p:spPr bwMode="blackWhite">
          <a:xfrm>
            <a:off x="630000" y="3826800"/>
            <a:ext cx="8647200" cy="2041200"/>
          </a:xfrm>
        </p:spPr>
        <p:txBody>
          <a:bodyPr anchor="t">
            <a:noAutofit/>
          </a:bodyPr>
          <a:lstStyle>
            <a:lvl1pPr>
              <a:defRPr sz="4400">
                <a:solidFill>
                  <a:schemeClr val="tx2"/>
                </a:solidFill>
                <a:latin typeface="+mj-lt"/>
                <a:sym typeface="Trebuchet MS" panose="020B0603020202020204" pitchFamily="34" charset="0"/>
              </a:defRPr>
            </a:lvl1pPr>
          </a:lstStyle>
          <a:p>
            <a:r>
              <a:rPr lang="en-US"/>
              <a:t>Click to add section title</a:t>
            </a:r>
          </a:p>
        </p:txBody>
      </p:sp>
      <p:cxnSp>
        <p:nvCxnSpPr>
          <p:cNvPr id="10" name="Line"/>
          <p:cNvCxnSpPr/>
          <p:nvPr userDrawn="1"/>
        </p:nvCxnSpPr>
        <p:spPr bwMode="white">
          <a:xfrm>
            <a:off x="630000" y="3682800"/>
            <a:ext cx="9277200"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64911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62" name="Shadow"/>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3346050" y="0"/>
            <a:ext cx="417600" cy="6858000"/>
          </a:xfrm>
          <a:prstGeom prst="rect">
            <a:avLst/>
          </a:prstGeom>
        </p:spPr>
      </p:pic>
      <p:sp>
        <p:nvSpPr>
          <p:cNvPr id="65" name="PanelGray"/>
          <p:cNvSpPr/>
          <p:nvPr userDrawn="1"/>
        </p:nvSpPr>
        <p:spPr bwMode="white">
          <a:xfrm>
            <a:off x="0" y="0"/>
            <a:ext cx="33578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0"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8" name="Date Placeholder 1"/>
          <p:cNvSpPr>
            <a:spLocks noGrp="1"/>
          </p:cNvSpPr>
          <p:nvPr>
            <p:ph type="dt" sz="half" idx="31"/>
          </p:nvPr>
        </p:nvSpPr>
        <p:spPr>
          <a:xfrm>
            <a:off x="7912800" y="6405036"/>
            <a:ext cx="1033200"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2"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25" name="Title 4"/>
          <p:cNvSpPr>
            <a:spLocks noGrp="1"/>
          </p:cNvSpPr>
          <p:nvPr>
            <p:ph type="title" hasCustomPrompt="1"/>
          </p:nvPr>
        </p:nvSpPr>
        <p:spPr>
          <a:xfrm>
            <a:off x="630000" y="2681103"/>
            <a:ext cx="2473200" cy="1495794"/>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1878633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61" name="Shadow"/>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5805575" y="0"/>
            <a:ext cx="417600" cy="6858000"/>
          </a:xfrm>
          <a:prstGeom prst="rect">
            <a:avLst/>
          </a:prstGeom>
        </p:spPr>
      </p:pic>
      <p:sp>
        <p:nvSpPr>
          <p:cNvPr id="64" name="PanelWhite"/>
          <p:cNvSpPr/>
          <p:nvPr userDrawn="1"/>
        </p:nvSpPr>
        <p:spPr bwMode="white">
          <a:xfrm>
            <a:off x="1" y="0"/>
            <a:ext cx="581172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9"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8" name="Date Placeholder 2"/>
          <p:cNvSpPr>
            <a:spLocks noGrp="1"/>
          </p:cNvSpPr>
          <p:nvPr>
            <p:ph type="dt" sz="half" idx="10"/>
          </p:nvPr>
        </p:nvSpPr>
        <p:spPr>
          <a:xfrm>
            <a:off x="7912800" y="6405036"/>
            <a:ext cx="1033200"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1"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2" name="Title 1"/>
          <p:cNvSpPr>
            <a:spLocks noGrp="1"/>
          </p:cNvSpPr>
          <p:nvPr>
            <p:ph type="title" hasCustomPrompt="1"/>
          </p:nvPr>
        </p:nvSpPr>
        <p:spPr>
          <a:xfrm>
            <a:off x="630000" y="622800"/>
            <a:ext cx="4943372" cy="332399"/>
          </a:xfrm>
          <a:prstGeom prst="rect">
            <a:avLst/>
          </a:prstGeom>
        </p:spPr>
        <p:txBody>
          <a:bodyPr/>
          <a:lstStyle>
            <a:lvl1pPr>
              <a:defRPr>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29879529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5"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pic>
        <p:nvPicPr>
          <p:cNvPr id="62" name="Shadow"/>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7280524" y="0"/>
            <a:ext cx="417600" cy="6858000"/>
          </a:xfrm>
          <a:prstGeom prst="rect">
            <a:avLst/>
          </a:prstGeom>
        </p:spPr>
      </p:pic>
      <p:sp>
        <p:nvSpPr>
          <p:cNvPr id="63" name="PanelWhite"/>
          <p:cNvSpPr/>
          <p:nvPr userDrawn="1"/>
        </p:nvSpPr>
        <p:spPr bwMode="white">
          <a:xfrm>
            <a:off x="0" y="0"/>
            <a:ext cx="728667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3" name="Date Placeholder 4"/>
          <p:cNvSpPr>
            <a:spLocks noGrp="1"/>
          </p:cNvSpPr>
          <p:nvPr userDrawn="1">
            <p:ph type="dt" sz="half" idx="10"/>
          </p:nvPr>
        </p:nvSpPr>
        <p:spPr>
          <a:xfrm>
            <a:off x="7912800" y="6405036"/>
            <a:ext cx="1033200"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22"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2" name="Title 1"/>
          <p:cNvSpPr>
            <a:spLocks noGrp="1"/>
          </p:cNvSpPr>
          <p:nvPr userDrawn="1">
            <p:ph type="title" hasCustomPrompt="1"/>
          </p:nvPr>
        </p:nvSpPr>
        <p:spPr>
          <a:xfrm>
            <a:off x="630000" y="622800"/>
            <a:ext cx="6426622" cy="332399"/>
          </a:xfrm>
          <a:prstGeom prst="rect">
            <a:avLst/>
          </a:prstGeom>
        </p:spPr>
        <p:txBody>
          <a:bodyPr/>
          <a:lstStyle>
            <a:lvl1pPr>
              <a:defRPr>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3532236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62" name="Shadow"/>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2942757" y="0"/>
            <a:ext cx="416951" cy="6858000"/>
          </a:xfrm>
          <a:prstGeom prst="rect">
            <a:avLst/>
          </a:prstGeom>
        </p:spPr>
      </p:pic>
      <p:sp>
        <p:nvSpPr>
          <p:cNvPr id="65" name="PanelWhite"/>
          <p:cNvSpPr/>
          <p:nvPr userDrawn="1"/>
        </p:nvSpPr>
        <p:spPr bwMode="white">
          <a:xfrm>
            <a:off x="3360801" y="-1309"/>
            <a:ext cx="6545199" cy="6859309"/>
          </a:xfrm>
          <a:custGeom>
            <a:avLst/>
            <a:gdLst>
              <a:gd name="connsiteX0" fmla="*/ 0 w 6553548"/>
              <a:gd name="connsiteY0" fmla="*/ 0 h 6859309"/>
              <a:gd name="connsiteX1" fmla="*/ 6553548 w 6553548"/>
              <a:gd name="connsiteY1" fmla="*/ 0 h 6859309"/>
              <a:gd name="connsiteX2" fmla="*/ 6553548 w 6553548"/>
              <a:gd name="connsiteY2" fmla="*/ 6859309 h 6859309"/>
              <a:gd name="connsiteX3" fmla="*/ 0 w 6553548"/>
              <a:gd name="connsiteY3" fmla="*/ 6859309 h 6859309"/>
            </a:gdLst>
            <a:ahLst/>
            <a:cxnLst>
              <a:cxn ang="0">
                <a:pos x="connsiteX0" y="connsiteY0"/>
              </a:cxn>
              <a:cxn ang="0">
                <a:pos x="connsiteX1" y="connsiteY1"/>
              </a:cxn>
              <a:cxn ang="0">
                <a:pos x="connsiteX2" y="connsiteY2"/>
              </a:cxn>
              <a:cxn ang="0">
                <a:pos x="connsiteX3" y="connsiteY3"/>
              </a:cxn>
            </a:cxnLst>
            <a:rect l="l" t="t" r="r" b="b"/>
            <a:pathLst>
              <a:path w="6553548" h="6859309">
                <a:moveTo>
                  <a:pt x="0" y="0"/>
                </a:moveTo>
                <a:lnTo>
                  <a:pt x="6553548" y="0"/>
                </a:lnTo>
                <a:lnTo>
                  <a:pt x="6553548" y="6859309"/>
                </a:lnTo>
                <a:lnTo>
                  <a:pt x="0" y="68593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8"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25" name="Date Placeholder 1"/>
          <p:cNvSpPr>
            <a:spLocks noGrp="1"/>
          </p:cNvSpPr>
          <p:nvPr>
            <p:ph type="dt" sz="half" idx="29"/>
          </p:nvPr>
        </p:nvSpPr>
        <p:spPr>
          <a:xfrm>
            <a:off x="7912800" y="6405036"/>
            <a:ext cx="1033200"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29"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24" name="Title 4"/>
          <p:cNvSpPr>
            <a:spLocks noGrp="1"/>
          </p:cNvSpPr>
          <p:nvPr>
            <p:ph type="title" hasCustomPrompt="1"/>
          </p:nvPr>
        </p:nvSpPr>
        <p:spPr>
          <a:xfrm>
            <a:off x="630000" y="2681103"/>
            <a:ext cx="2473200"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33351697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een two third">
    <p:spTree>
      <p:nvGrpSpPr>
        <p:cNvPr id="1" name=""/>
        <p:cNvGrpSpPr/>
        <p:nvPr/>
      </p:nvGrpSpPr>
      <p:grpSpPr>
        <a:xfrm>
          <a:off x="0" y="0"/>
          <a:ext cx="0" cy="0"/>
          <a:chOff x="0" y="0"/>
          <a:chExt cx="0" cy="0"/>
        </a:xfrm>
      </p:grpSpPr>
      <p:pic>
        <p:nvPicPr>
          <p:cNvPr id="64" name="Shadow"/>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5907106" y="0"/>
            <a:ext cx="416951" cy="6858000"/>
          </a:xfrm>
          <a:prstGeom prst="rect">
            <a:avLst/>
          </a:prstGeom>
        </p:spPr>
      </p:pic>
      <p:sp>
        <p:nvSpPr>
          <p:cNvPr id="66" name="PanelGray"/>
          <p:cNvSpPr/>
          <p:nvPr userDrawn="1"/>
        </p:nvSpPr>
        <p:spPr bwMode="gray">
          <a:xfrm>
            <a:off x="6316800" y="0"/>
            <a:ext cx="3589200" cy="6858000"/>
          </a:xfrm>
          <a:custGeom>
            <a:avLst/>
            <a:gdLst>
              <a:gd name="connsiteX0" fmla="*/ 0 w 3584692"/>
              <a:gd name="connsiteY0" fmla="*/ 0 h 6858000"/>
              <a:gd name="connsiteX1" fmla="*/ 3584692 w 3584692"/>
              <a:gd name="connsiteY1" fmla="*/ 0 h 6858000"/>
              <a:gd name="connsiteX2" fmla="*/ 3584692 w 3584692"/>
              <a:gd name="connsiteY2" fmla="*/ 6858000 h 6858000"/>
              <a:gd name="connsiteX3" fmla="*/ 0 w 35846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4692" h="6858000">
                <a:moveTo>
                  <a:pt x="0" y="0"/>
                </a:moveTo>
                <a:lnTo>
                  <a:pt x="3584692" y="0"/>
                </a:lnTo>
                <a:lnTo>
                  <a:pt x="358469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endParaRPr lang="en-US" sz="120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6318000" y="0"/>
            <a:ext cx="3588000" cy="6858000"/>
          </a:xfrm>
          <a:prstGeom prst="rect">
            <a:avLst/>
          </a:prstGeom>
          <a:noFill/>
        </p:spPr>
        <p:txBody>
          <a:bodyPr lIns="182880" tIns="914400" rIns="182880" bIns="914400"/>
          <a:lstStyle>
            <a:lvl1pPr algn="ctr">
              <a:defRPr sz="1800">
                <a:solidFill>
                  <a:schemeClr val="tx1"/>
                </a:solidFill>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3"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
        <p:nvSpPr>
          <p:cNvPr id="12" name="Date Placeholder 2"/>
          <p:cNvSpPr>
            <a:spLocks noGrp="1"/>
          </p:cNvSpPr>
          <p:nvPr userDrawn="1">
            <p:ph type="dt" sz="half" idx="12"/>
          </p:nvPr>
        </p:nvSpPr>
        <p:spPr>
          <a:xfrm>
            <a:off x="7912800" y="6405036"/>
            <a:ext cx="1033200"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5" name="Copyright"/>
          <p:cNvSpPr txBox="1"/>
          <p:nvPr userDrawn="1"/>
        </p:nvSpPr>
        <p:spPr>
          <a:xfrm rot="16200000">
            <a:off x="7199338"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14" name="Title 1"/>
          <p:cNvSpPr>
            <a:spLocks noGrp="1"/>
          </p:cNvSpPr>
          <p:nvPr userDrawn="1">
            <p:ph type="title" hasCustomPrompt="1"/>
          </p:nvPr>
        </p:nvSpPr>
        <p:spPr bwMode="blackWhite">
          <a:xfrm>
            <a:off x="629999" y="1785600"/>
            <a:ext cx="4948007" cy="3286800"/>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632809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64" name="Shadow"/>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4543959" y="0"/>
            <a:ext cx="417600" cy="6858000"/>
          </a:xfrm>
          <a:prstGeom prst="rect">
            <a:avLst/>
          </a:prstGeom>
        </p:spPr>
      </p:pic>
      <p:sp>
        <p:nvSpPr>
          <p:cNvPr id="65" name="PanelWhite"/>
          <p:cNvSpPr/>
          <p:nvPr userDrawn="1"/>
        </p:nvSpPr>
        <p:spPr>
          <a:xfrm>
            <a:off x="4953000" y="0"/>
            <a:ext cx="4953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4952400" y="0"/>
            <a:ext cx="4953600"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4"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7912800" y="6405036"/>
            <a:ext cx="1033200"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7"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13" name="Title 1"/>
          <p:cNvSpPr>
            <a:spLocks noGrp="1"/>
          </p:cNvSpPr>
          <p:nvPr>
            <p:ph type="title" hasCustomPrompt="1"/>
          </p:nvPr>
        </p:nvSpPr>
        <p:spPr bwMode="blackWhite">
          <a:xfrm>
            <a:off x="630000" y="1785600"/>
            <a:ext cx="3470400" cy="3286800"/>
          </a:xfrm>
          <a:prstGeom prst="rect">
            <a:avLst/>
          </a:prstGeom>
          <a:noFill/>
        </p:spPr>
        <p:txBody>
          <a:bodyPr wrap="square" lIns="0" tIns="0" rIns="320040" bIns="0" anchor="ctr">
            <a:noAutofit/>
          </a:bodyPr>
          <a:lstStyle>
            <a:lvl1pPr>
              <a:defRPr sz="3200">
                <a:solidFill>
                  <a:schemeClr val="bg1"/>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32212179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64" name="Shadow"/>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5907106" y="0"/>
            <a:ext cx="416951" cy="6858000"/>
          </a:xfrm>
          <a:prstGeom prst="rect">
            <a:avLst/>
          </a:prstGeom>
        </p:spPr>
      </p:pic>
      <p:sp>
        <p:nvSpPr>
          <p:cNvPr id="65" name="PanelWhite"/>
          <p:cNvSpPr/>
          <p:nvPr userDrawn="1"/>
        </p:nvSpPr>
        <p:spPr bwMode="gray">
          <a:xfrm>
            <a:off x="6316800" y="0"/>
            <a:ext cx="3589200" cy="6858000"/>
          </a:xfrm>
          <a:custGeom>
            <a:avLst/>
            <a:gdLst>
              <a:gd name="connsiteX0" fmla="*/ 0 w 3584692"/>
              <a:gd name="connsiteY0" fmla="*/ 0 h 6858000"/>
              <a:gd name="connsiteX1" fmla="*/ 3584692 w 3584692"/>
              <a:gd name="connsiteY1" fmla="*/ 0 h 6858000"/>
              <a:gd name="connsiteX2" fmla="*/ 3584692 w 3584692"/>
              <a:gd name="connsiteY2" fmla="*/ 6858000 h 6858000"/>
              <a:gd name="connsiteX3" fmla="*/ 0 w 35846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4692" h="6858000">
                <a:moveTo>
                  <a:pt x="0" y="0"/>
                </a:moveTo>
                <a:lnTo>
                  <a:pt x="3584692" y="0"/>
                </a:lnTo>
                <a:lnTo>
                  <a:pt x="3584692"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66" name="Picture Placeholder 5"/>
          <p:cNvSpPr>
            <a:spLocks noGrp="1"/>
          </p:cNvSpPr>
          <p:nvPr>
            <p:ph type="pic" sz="quarter" idx="11" hasCustomPrompt="1"/>
          </p:nvPr>
        </p:nvSpPr>
        <p:spPr>
          <a:xfrm>
            <a:off x="6318000" y="0"/>
            <a:ext cx="3588000" cy="6858000"/>
          </a:xfrm>
          <a:prstGeom prst="rect">
            <a:avLst/>
          </a:prstGeom>
          <a:noFill/>
        </p:spPr>
        <p:txBody>
          <a:bodyPr lIns="182880" tIns="914400" rIns="182880" bIns="914400"/>
          <a:lstStyle>
            <a:lvl1pPr algn="ctr">
              <a:defRPr sz="1800">
                <a:solidFill>
                  <a:schemeClr val="tx1"/>
                </a:solidFill>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4"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
        <p:nvSpPr>
          <p:cNvPr id="13" name="Date Placeholder 2"/>
          <p:cNvSpPr>
            <a:spLocks noGrp="1"/>
          </p:cNvSpPr>
          <p:nvPr>
            <p:ph type="dt" sz="half" idx="12"/>
          </p:nvPr>
        </p:nvSpPr>
        <p:spPr>
          <a:xfrm>
            <a:off x="7912800" y="6405036"/>
            <a:ext cx="1033200"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15" name="Title 1"/>
          <p:cNvSpPr>
            <a:spLocks noGrp="1"/>
          </p:cNvSpPr>
          <p:nvPr>
            <p:ph type="title" hasCustomPrompt="1"/>
          </p:nvPr>
        </p:nvSpPr>
        <p:spPr bwMode="black">
          <a:xfrm>
            <a:off x="630000" y="1785600"/>
            <a:ext cx="4946400" cy="3286800"/>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20179961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5" name="ArrowPanelWhite"/>
          <p:cNvSpPr/>
          <p:nvPr userDrawn="1"/>
        </p:nvSpPr>
        <p:spPr bwMode="ltGray">
          <a:xfrm>
            <a:off x="0" y="0"/>
            <a:ext cx="3357450" cy="6859310"/>
          </a:xfrm>
          <a:custGeom>
            <a:avLst/>
            <a:gdLst>
              <a:gd name="connsiteX0" fmla="*/ 0 w 3357450"/>
              <a:gd name="connsiteY0" fmla="*/ 0 h 6859310"/>
              <a:gd name="connsiteX1" fmla="*/ 255600 w 3357450"/>
              <a:gd name="connsiteY1" fmla="*/ 0 h 6859310"/>
              <a:gd name="connsiteX2" fmla="*/ 255600 w 3357450"/>
              <a:gd name="connsiteY2" fmla="*/ 1310 h 6859310"/>
              <a:gd name="connsiteX3" fmla="*/ 2534071 w 3357450"/>
              <a:gd name="connsiteY3" fmla="*/ 1310 h 6859310"/>
              <a:gd name="connsiteX4" fmla="*/ 3357450 w 3357450"/>
              <a:gd name="connsiteY4" fmla="*/ 3430310 h 6859310"/>
              <a:gd name="connsiteX5" fmla="*/ 2534071 w 3357450"/>
              <a:gd name="connsiteY5" fmla="*/ 6859310 h 6859310"/>
              <a:gd name="connsiteX6" fmla="*/ 3600 w 3357450"/>
              <a:gd name="connsiteY6" fmla="*/ 6859310 h 6859310"/>
              <a:gd name="connsiteX7" fmla="*/ 3600 w 3357450"/>
              <a:gd name="connsiteY7" fmla="*/ 6858000 h 6859310"/>
              <a:gd name="connsiteX8" fmla="*/ 0 w 3357450"/>
              <a:gd name="connsiteY8" fmla="*/ 6858000 h 685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7450" h="6859310">
                <a:moveTo>
                  <a:pt x="0" y="0"/>
                </a:moveTo>
                <a:lnTo>
                  <a:pt x="255600" y="0"/>
                </a:lnTo>
                <a:lnTo>
                  <a:pt x="255600" y="1310"/>
                </a:lnTo>
                <a:lnTo>
                  <a:pt x="2534071" y="1310"/>
                </a:lnTo>
                <a:lnTo>
                  <a:pt x="3357450" y="3430310"/>
                </a:lnTo>
                <a:lnTo>
                  <a:pt x="2534071" y="6859310"/>
                </a:lnTo>
                <a:lnTo>
                  <a:pt x="3600" y="6859310"/>
                </a:lnTo>
                <a:lnTo>
                  <a:pt x="36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8"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7912800" y="6405036"/>
            <a:ext cx="1033200"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20" name="Title 2"/>
          <p:cNvSpPr>
            <a:spLocks noGrp="1"/>
          </p:cNvSpPr>
          <p:nvPr>
            <p:ph type="title" hasCustomPrompt="1"/>
          </p:nvPr>
        </p:nvSpPr>
        <p:spPr>
          <a:xfrm>
            <a:off x="630000" y="2771845"/>
            <a:ext cx="1983600" cy="1314311"/>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03086"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846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65" name="ArrowPanelWhite"/>
          <p:cNvSpPr/>
          <p:nvPr userDrawn="1"/>
        </p:nvSpPr>
        <p:spPr bwMode="ltGray">
          <a:xfrm>
            <a:off x="0" y="0"/>
            <a:ext cx="3357450" cy="6859310"/>
          </a:xfrm>
          <a:custGeom>
            <a:avLst/>
            <a:gdLst>
              <a:gd name="connsiteX0" fmla="*/ 0 w 3357450"/>
              <a:gd name="connsiteY0" fmla="*/ 0 h 6859310"/>
              <a:gd name="connsiteX1" fmla="*/ 255600 w 3357450"/>
              <a:gd name="connsiteY1" fmla="*/ 0 h 6859310"/>
              <a:gd name="connsiteX2" fmla="*/ 255600 w 3357450"/>
              <a:gd name="connsiteY2" fmla="*/ 1310 h 6859310"/>
              <a:gd name="connsiteX3" fmla="*/ 2534071 w 3357450"/>
              <a:gd name="connsiteY3" fmla="*/ 1310 h 6859310"/>
              <a:gd name="connsiteX4" fmla="*/ 3357450 w 3357450"/>
              <a:gd name="connsiteY4" fmla="*/ 3430310 h 6859310"/>
              <a:gd name="connsiteX5" fmla="*/ 2534071 w 3357450"/>
              <a:gd name="connsiteY5" fmla="*/ 6859310 h 6859310"/>
              <a:gd name="connsiteX6" fmla="*/ 3600 w 3357450"/>
              <a:gd name="connsiteY6" fmla="*/ 6859310 h 6859310"/>
              <a:gd name="connsiteX7" fmla="*/ 3600 w 3357450"/>
              <a:gd name="connsiteY7" fmla="*/ 6858000 h 6859310"/>
              <a:gd name="connsiteX8" fmla="*/ 0 w 3357450"/>
              <a:gd name="connsiteY8" fmla="*/ 6858000 h 685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7450" h="6859310">
                <a:moveTo>
                  <a:pt x="0" y="0"/>
                </a:moveTo>
                <a:lnTo>
                  <a:pt x="255600" y="0"/>
                </a:lnTo>
                <a:lnTo>
                  <a:pt x="255600" y="1310"/>
                </a:lnTo>
                <a:lnTo>
                  <a:pt x="2534071" y="1310"/>
                </a:lnTo>
                <a:lnTo>
                  <a:pt x="3357450" y="3430310"/>
                </a:lnTo>
                <a:lnTo>
                  <a:pt x="2534071" y="6859310"/>
                </a:lnTo>
                <a:lnTo>
                  <a:pt x="3600" y="6859310"/>
                </a:lnTo>
                <a:lnTo>
                  <a:pt x="3600"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2771845"/>
            <a:ext cx="1983600" cy="1314311"/>
          </a:xfrm>
        </p:spPr>
        <p:txBody>
          <a:bodyPr anchor="ctr" anchorCtr="0">
            <a:noAutofit/>
          </a:bodyPr>
          <a:lstStyle>
            <a:lvl1pPr>
              <a:defRPr sz="2800">
                <a:solidFill>
                  <a:srgbClr val="FFFFFF"/>
                </a:solidFill>
                <a:latin typeface="+mj-lt"/>
              </a:defRPr>
            </a:lvl1pPr>
          </a:lstStyle>
          <a:p>
            <a:r>
              <a:rPr lang="en-US"/>
              <a:t>Click to add title</a:t>
            </a:r>
          </a:p>
        </p:txBody>
      </p:sp>
      <p:sp>
        <p:nvSpPr>
          <p:cNvPr id="14"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5" name="Date Placeholder 3"/>
          <p:cNvSpPr>
            <a:spLocks noGrp="1"/>
          </p:cNvSpPr>
          <p:nvPr>
            <p:ph type="dt" sz="half" idx="2"/>
          </p:nvPr>
        </p:nvSpPr>
        <p:spPr>
          <a:xfrm>
            <a:off x="7912800" y="6405036"/>
            <a:ext cx="1033200"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3" name="Copyright"/>
          <p:cNvSpPr txBox="1"/>
          <p:nvPr userDrawn="1"/>
        </p:nvSpPr>
        <p:spPr>
          <a:xfrm rot="16200000">
            <a:off x="7199335"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6216" b="7716"/>
          <a:stretch/>
        </p:blipFill>
        <p:spPr>
          <a:xfrm rot="120000">
            <a:off x="1445985"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4026328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4" name="ArrowPanelWhite"/>
          <p:cNvSpPr>
            <a:spLocks noChangeArrowheads="1"/>
          </p:cNvSpPr>
          <p:nvPr userDrawn="1"/>
        </p:nvSpPr>
        <p:spPr bwMode="auto">
          <a:xfrm>
            <a:off x="-1" y="0"/>
            <a:ext cx="4461458" cy="6858000"/>
          </a:xfrm>
          <a:custGeom>
            <a:avLst/>
            <a:gdLst>
              <a:gd name="connsiteX0" fmla="*/ 0 w 4461458"/>
              <a:gd name="connsiteY0" fmla="*/ 0 h 6858000"/>
              <a:gd name="connsiteX1" fmla="*/ 7374 w 4461458"/>
              <a:gd name="connsiteY1" fmla="*/ 0 h 6858000"/>
              <a:gd name="connsiteX2" fmla="*/ 267399 w 4461458"/>
              <a:gd name="connsiteY2" fmla="*/ 0 h 6858000"/>
              <a:gd name="connsiteX3" fmla="*/ 3759269 w 4461458"/>
              <a:gd name="connsiteY3" fmla="*/ 0 h 6858000"/>
              <a:gd name="connsiteX4" fmla="*/ 4461458 w 4461458"/>
              <a:gd name="connsiteY4" fmla="*/ 3429000 h 6858000"/>
              <a:gd name="connsiteX5" fmla="*/ 3759269 w 4461458"/>
              <a:gd name="connsiteY5" fmla="*/ 6858000 h 6858000"/>
              <a:gd name="connsiteX6" fmla="*/ 267399 w 4461458"/>
              <a:gd name="connsiteY6" fmla="*/ 6858000 h 6858000"/>
              <a:gd name="connsiteX7" fmla="*/ 7374 w 4461458"/>
              <a:gd name="connsiteY7" fmla="*/ 6858000 h 6858000"/>
              <a:gd name="connsiteX8" fmla="*/ 0 w 4461458"/>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1458" h="6858000">
                <a:moveTo>
                  <a:pt x="0" y="0"/>
                </a:moveTo>
                <a:lnTo>
                  <a:pt x="7374" y="0"/>
                </a:lnTo>
                <a:lnTo>
                  <a:pt x="267399" y="0"/>
                </a:lnTo>
                <a:lnTo>
                  <a:pt x="3759269" y="0"/>
                </a:lnTo>
                <a:lnTo>
                  <a:pt x="4461458" y="3429000"/>
                </a:lnTo>
                <a:lnTo>
                  <a:pt x="3759269" y="6858000"/>
                </a:lnTo>
                <a:lnTo>
                  <a:pt x="267399" y="6858000"/>
                </a:lnTo>
                <a:lnTo>
                  <a:pt x="737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ndParaRPr>
          </a:p>
        </p:txBody>
      </p:sp>
      <p:sp>
        <p:nvSpPr>
          <p:cNvPr id="9"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7912800" y="6405036"/>
            <a:ext cx="1033200"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7"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20" name="Title 1"/>
          <p:cNvSpPr>
            <a:spLocks noGrp="1"/>
          </p:cNvSpPr>
          <p:nvPr>
            <p:ph type="title" hasCustomPrompt="1"/>
          </p:nvPr>
        </p:nvSpPr>
        <p:spPr>
          <a:xfrm>
            <a:off x="630000" y="1785600"/>
            <a:ext cx="3214800" cy="3286800"/>
          </a:xfrm>
          <a:prstGeom prst="rect">
            <a:avLst/>
          </a:prstGeom>
        </p:spPr>
        <p:txBody>
          <a:bodyPr anchor="ctr">
            <a:noAutofit/>
          </a:bodyPr>
          <a:lstStyle>
            <a:lvl1pPr>
              <a:defRPr sz="3200" b="0">
                <a:solidFill>
                  <a:schemeClr val="tx2"/>
                </a:solidFill>
                <a:latin typeface="+mj-lt"/>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477"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2495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64" name="ArrowPanelWhite"/>
          <p:cNvSpPr>
            <a:spLocks noChangeArrowheads="1"/>
          </p:cNvSpPr>
          <p:nvPr userDrawn="1"/>
        </p:nvSpPr>
        <p:spPr bwMode="auto">
          <a:xfrm>
            <a:off x="-1" y="0"/>
            <a:ext cx="4461458" cy="6858000"/>
          </a:xfrm>
          <a:custGeom>
            <a:avLst/>
            <a:gdLst>
              <a:gd name="connsiteX0" fmla="*/ 0 w 4461458"/>
              <a:gd name="connsiteY0" fmla="*/ 0 h 6858000"/>
              <a:gd name="connsiteX1" fmla="*/ 7374 w 4461458"/>
              <a:gd name="connsiteY1" fmla="*/ 0 h 6858000"/>
              <a:gd name="connsiteX2" fmla="*/ 267399 w 4461458"/>
              <a:gd name="connsiteY2" fmla="*/ 0 h 6858000"/>
              <a:gd name="connsiteX3" fmla="*/ 3759269 w 4461458"/>
              <a:gd name="connsiteY3" fmla="*/ 0 h 6858000"/>
              <a:gd name="connsiteX4" fmla="*/ 4461458 w 4461458"/>
              <a:gd name="connsiteY4" fmla="*/ 3429000 h 6858000"/>
              <a:gd name="connsiteX5" fmla="*/ 3759269 w 4461458"/>
              <a:gd name="connsiteY5" fmla="*/ 6858000 h 6858000"/>
              <a:gd name="connsiteX6" fmla="*/ 267399 w 4461458"/>
              <a:gd name="connsiteY6" fmla="*/ 6858000 h 6858000"/>
              <a:gd name="connsiteX7" fmla="*/ 7374 w 4461458"/>
              <a:gd name="connsiteY7" fmla="*/ 6858000 h 6858000"/>
              <a:gd name="connsiteX8" fmla="*/ 0 w 4461458"/>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1458" h="6858000">
                <a:moveTo>
                  <a:pt x="0" y="0"/>
                </a:moveTo>
                <a:lnTo>
                  <a:pt x="7374" y="0"/>
                </a:lnTo>
                <a:lnTo>
                  <a:pt x="267399" y="0"/>
                </a:lnTo>
                <a:lnTo>
                  <a:pt x="3759269" y="0"/>
                </a:lnTo>
                <a:lnTo>
                  <a:pt x="4461458" y="3429000"/>
                </a:lnTo>
                <a:lnTo>
                  <a:pt x="3759269" y="6858000"/>
                </a:lnTo>
                <a:lnTo>
                  <a:pt x="267399" y="6858000"/>
                </a:lnTo>
                <a:lnTo>
                  <a:pt x="7374"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ndParaRPr>
          </a:p>
        </p:txBody>
      </p:sp>
      <p:sp>
        <p:nvSpPr>
          <p:cNvPr id="20" name="Title 1"/>
          <p:cNvSpPr>
            <a:spLocks noGrp="1"/>
          </p:cNvSpPr>
          <p:nvPr>
            <p:ph type="title" hasCustomPrompt="1"/>
          </p:nvPr>
        </p:nvSpPr>
        <p:spPr>
          <a:xfrm>
            <a:off x="630000" y="1785600"/>
            <a:ext cx="3214800" cy="3286800"/>
          </a:xfrm>
          <a:prstGeom prst="rect">
            <a:avLst/>
          </a:prstGeom>
        </p:spPr>
        <p:txBody>
          <a:bodyPr anchor="ctr">
            <a:noAutofit/>
          </a:bodyPr>
          <a:lstStyle>
            <a:lvl1pPr>
              <a:defRPr sz="3200" b="0">
                <a:solidFill>
                  <a:srgbClr val="FFFFFF"/>
                </a:solidFill>
                <a:latin typeface="+mj-lt"/>
                <a:sym typeface="Trebuchet MS" panose="020B0603020202020204" pitchFamily="34" charset="0"/>
              </a:defRPr>
            </a:lvl1pPr>
          </a:lstStyle>
          <a:p>
            <a:r>
              <a:rPr lang="en-US"/>
              <a:t>Click to add title</a:t>
            </a:r>
          </a:p>
        </p:txBody>
      </p:sp>
      <p:sp>
        <p:nvSpPr>
          <p:cNvPr id="13"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4" name="Date Placeholder 3"/>
          <p:cNvSpPr>
            <a:spLocks noGrp="1"/>
          </p:cNvSpPr>
          <p:nvPr>
            <p:ph type="dt" sz="half" idx="2"/>
          </p:nvPr>
        </p:nvSpPr>
        <p:spPr>
          <a:xfrm>
            <a:off x="7912800" y="6405036"/>
            <a:ext cx="1033200"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5" name="Copyright"/>
          <p:cNvSpPr txBox="1"/>
          <p:nvPr userDrawn="1"/>
        </p:nvSpPr>
        <p:spPr>
          <a:xfrm rot="16200000">
            <a:off x="7199335"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7562" b="6867"/>
          <a:stretch/>
        </p:blipFill>
        <p:spPr>
          <a:xfrm>
            <a:off x="2611272"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11070604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961525518"/>
              </p:ext>
            </p:ext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291" y="1589"/>
                        <a:ext cx="1289" cy="1587"/>
                      </a:xfrm>
                      <a:prstGeom prst="rect">
                        <a:avLst/>
                      </a:prstGeom>
                    </p:spPr>
                  </p:pic>
                </p:oleObj>
              </mc:Fallback>
            </mc:AlternateContent>
          </a:graphicData>
        </a:graphic>
      </p:graphicFrame>
      <p:sp>
        <p:nvSpPr>
          <p:cNvPr id="62" name="ArrowPanelWhite"/>
          <p:cNvSpPr/>
          <p:nvPr userDrawn="1"/>
        </p:nvSpPr>
        <p:spPr bwMode="white">
          <a:xfrm>
            <a:off x="2" y="0"/>
            <a:ext cx="5221051" cy="6858000"/>
          </a:xfrm>
          <a:custGeom>
            <a:avLst/>
            <a:gdLst>
              <a:gd name="connsiteX0" fmla="*/ 0 w 5221051"/>
              <a:gd name="connsiteY0" fmla="*/ 0 h 6858000"/>
              <a:gd name="connsiteX1" fmla="*/ 4397672 w 5221051"/>
              <a:gd name="connsiteY1" fmla="*/ 0 h 6858000"/>
              <a:gd name="connsiteX2" fmla="*/ 5221051 w 5221051"/>
              <a:gd name="connsiteY2" fmla="*/ 3429000 h 6858000"/>
              <a:gd name="connsiteX3" fmla="*/ 4397672 w 5221051"/>
              <a:gd name="connsiteY3" fmla="*/ 6858000 h 6858000"/>
              <a:gd name="connsiteX4" fmla="*/ 0 w 522105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051" h="6858000">
                <a:moveTo>
                  <a:pt x="0" y="0"/>
                </a:moveTo>
                <a:lnTo>
                  <a:pt x="4397672" y="0"/>
                </a:lnTo>
                <a:lnTo>
                  <a:pt x="5221051" y="3429000"/>
                </a:lnTo>
                <a:lnTo>
                  <a:pt x="4397672"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6"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7912800" y="6405036"/>
            <a:ext cx="1033200"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18"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3" name="Title 2"/>
          <p:cNvSpPr>
            <a:spLocks noGrp="1"/>
          </p:cNvSpPr>
          <p:nvPr>
            <p:ph type="title" hasCustomPrompt="1"/>
          </p:nvPr>
        </p:nvSpPr>
        <p:spPr>
          <a:xfrm>
            <a:off x="630001" y="622800"/>
            <a:ext cx="3697150" cy="332399"/>
          </a:xfrm>
          <a:prstGeom prst="rect">
            <a:avLst/>
          </a:prstGeom>
        </p:spPr>
        <p:txBody>
          <a:bodyPr/>
          <a:lstStyle>
            <a:lvl1pPr>
              <a:defRPr>
                <a:latin typeface="+mj-lt"/>
                <a:sym typeface="Trebuchet MS" panose="020B0603020202020204" pitchFamily="34" charset="0"/>
              </a:defRPr>
            </a:lvl1pPr>
          </a:lstStyle>
          <a:p>
            <a:r>
              <a:rPr lang="en-US"/>
              <a:t>Click to add title</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254773"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679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sp>
        <p:nvSpPr>
          <p:cNvPr id="62" name="ArrowPanelWhite"/>
          <p:cNvSpPr/>
          <p:nvPr userDrawn="1"/>
        </p:nvSpPr>
        <p:spPr bwMode="white">
          <a:xfrm>
            <a:off x="2" y="0"/>
            <a:ext cx="5221051" cy="6858000"/>
          </a:xfrm>
          <a:custGeom>
            <a:avLst/>
            <a:gdLst>
              <a:gd name="connsiteX0" fmla="*/ 0 w 5221051"/>
              <a:gd name="connsiteY0" fmla="*/ 0 h 6858000"/>
              <a:gd name="connsiteX1" fmla="*/ 4397672 w 5221051"/>
              <a:gd name="connsiteY1" fmla="*/ 0 h 6858000"/>
              <a:gd name="connsiteX2" fmla="*/ 5221051 w 5221051"/>
              <a:gd name="connsiteY2" fmla="*/ 3429000 h 6858000"/>
              <a:gd name="connsiteX3" fmla="*/ 4397672 w 5221051"/>
              <a:gd name="connsiteY3" fmla="*/ 6858000 h 6858000"/>
              <a:gd name="connsiteX4" fmla="*/ 0 w 522105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051" h="6858000">
                <a:moveTo>
                  <a:pt x="0" y="0"/>
                </a:moveTo>
                <a:lnTo>
                  <a:pt x="4397672" y="0"/>
                </a:lnTo>
                <a:lnTo>
                  <a:pt x="5221051" y="3429000"/>
                </a:lnTo>
                <a:lnTo>
                  <a:pt x="4397672"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1" y="622800"/>
            <a:ext cx="3697150"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a:t>Click to add title</a:t>
            </a:r>
          </a:p>
        </p:txBody>
      </p:sp>
      <p:sp>
        <p:nvSpPr>
          <p:cNvPr id="12"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4" name="Date Placeholder 3"/>
          <p:cNvSpPr>
            <a:spLocks noGrp="1"/>
          </p:cNvSpPr>
          <p:nvPr>
            <p:ph type="dt" sz="half" idx="2"/>
          </p:nvPr>
        </p:nvSpPr>
        <p:spPr>
          <a:xfrm>
            <a:off x="7912800" y="6405036"/>
            <a:ext cx="1033200"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3" name="Copyright"/>
          <p:cNvSpPr txBox="1"/>
          <p:nvPr userDrawn="1"/>
        </p:nvSpPr>
        <p:spPr>
          <a:xfrm rot="16200000">
            <a:off x="7199335"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3317161"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34129501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2" name="ArrowPanelWhite"/>
          <p:cNvSpPr/>
          <p:nvPr userDrawn="1"/>
        </p:nvSpPr>
        <p:spPr bwMode="white">
          <a:xfrm>
            <a:off x="0" y="0"/>
            <a:ext cx="6802350" cy="6858000"/>
          </a:xfrm>
          <a:custGeom>
            <a:avLst/>
            <a:gdLst>
              <a:gd name="connsiteX0" fmla="*/ 0 w 6802350"/>
              <a:gd name="connsiteY0" fmla="*/ 0 h 6858000"/>
              <a:gd name="connsiteX1" fmla="*/ 6002090 w 6802350"/>
              <a:gd name="connsiteY1" fmla="*/ 0 h 6858000"/>
              <a:gd name="connsiteX2" fmla="*/ 6802350 w 6802350"/>
              <a:gd name="connsiteY2" fmla="*/ 3429000 h 6858000"/>
              <a:gd name="connsiteX3" fmla="*/ 6002090 w 6802350"/>
              <a:gd name="connsiteY3" fmla="*/ 6858000 h 6858000"/>
              <a:gd name="connsiteX4" fmla="*/ 0 w 68023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2350" h="6858000">
                <a:moveTo>
                  <a:pt x="0" y="0"/>
                </a:moveTo>
                <a:lnTo>
                  <a:pt x="6002090" y="0"/>
                </a:lnTo>
                <a:lnTo>
                  <a:pt x="6802350" y="3429000"/>
                </a:lnTo>
                <a:lnTo>
                  <a:pt x="6002090" y="6858000"/>
                </a:lnTo>
                <a:lnTo>
                  <a:pt x="0" y="685800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5"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7912800" y="6405036"/>
            <a:ext cx="1033200"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2" name="Title 1"/>
          <p:cNvSpPr>
            <a:spLocks noGrp="1"/>
          </p:cNvSpPr>
          <p:nvPr>
            <p:ph type="title" hasCustomPrompt="1"/>
          </p:nvPr>
        </p:nvSpPr>
        <p:spPr>
          <a:xfrm>
            <a:off x="630000" y="622800"/>
            <a:ext cx="4948249" cy="332399"/>
          </a:xfrm>
          <a:prstGeom prst="rect">
            <a:avLst/>
          </a:prstGeom>
        </p:spPr>
        <p:txBody>
          <a:bodyPr/>
          <a:lstStyle>
            <a:lvl1pPr>
              <a:defRPr>
                <a:latin typeface="+mj-lt"/>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47256"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1317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62" name="ArrowPanelWhite"/>
          <p:cNvSpPr/>
          <p:nvPr userDrawn="1"/>
        </p:nvSpPr>
        <p:spPr bwMode="white">
          <a:xfrm>
            <a:off x="0" y="0"/>
            <a:ext cx="6802350" cy="6858000"/>
          </a:xfrm>
          <a:custGeom>
            <a:avLst/>
            <a:gdLst>
              <a:gd name="connsiteX0" fmla="*/ 0 w 6802350"/>
              <a:gd name="connsiteY0" fmla="*/ 0 h 6858000"/>
              <a:gd name="connsiteX1" fmla="*/ 6002090 w 6802350"/>
              <a:gd name="connsiteY1" fmla="*/ 0 h 6858000"/>
              <a:gd name="connsiteX2" fmla="*/ 6802350 w 6802350"/>
              <a:gd name="connsiteY2" fmla="*/ 3429000 h 6858000"/>
              <a:gd name="connsiteX3" fmla="*/ 6002090 w 6802350"/>
              <a:gd name="connsiteY3" fmla="*/ 6858000 h 6858000"/>
              <a:gd name="connsiteX4" fmla="*/ 0 w 68023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2350" h="6858000">
                <a:moveTo>
                  <a:pt x="0" y="0"/>
                </a:moveTo>
                <a:lnTo>
                  <a:pt x="6002090" y="0"/>
                </a:lnTo>
                <a:lnTo>
                  <a:pt x="6802350" y="3429000"/>
                </a:lnTo>
                <a:lnTo>
                  <a:pt x="6002090" y="6858000"/>
                </a:lnTo>
                <a:lnTo>
                  <a:pt x="0" y="685800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4948249"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a:t>Click to add title</a:t>
            </a:r>
          </a:p>
        </p:txBody>
      </p:sp>
      <p:sp>
        <p:nvSpPr>
          <p:cNvPr id="12"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4" name="Date Placeholder 3"/>
          <p:cNvSpPr>
            <a:spLocks noGrp="1"/>
          </p:cNvSpPr>
          <p:nvPr>
            <p:ph type="dt" sz="half" idx="2"/>
          </p:nvPr>
        </p:nvSpPr>
        <p:spPr>
          <a:xfrm>
            <a:off x="7912800" y="6405036"/>
            <a:ext cx="1033200"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3" name="Copyright"/>
          <p:cNvSpPr txBox="1"/>
          <p:nvPr userDrawn="1"/>
        </p:nvSpPr>
        <p:spPr>
          <a:xfrm rot="16200000">
            <a:off x="7199335"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4919804"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287886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arrow">
    <p:spTree>
      <p:nvGrpSpPr>
        <p:cNvPr id="1" name=""/>
        <p:cNvGrpSpPr/>
        <p:nvPr/>
      </p:nvGrpSpPr>
      <p:grpSpPr>
        <a:xfrm>
          <a:off x="0" y="0"/>
          <a:ext cx="0" cy="0"/>
          <a:chOff x="0" y="0"/>
          <a:chExt cx="0" cy="0"/>
        </a:xfrm>
      </p:grpSpPr>
      <p:sp>
        <p:nvSpPr>
          <p:cNvPr id="61" name="ArrowPanelGray"/>
          <p:cNvSpPr/>
          <p:nvPr userDrawn="1"/>
        </p:nvSpPr>
        <p:spPr bwMode="ltGray">
          <a:xfrm>
            <a:off x="0" y="0"/>
            <a:ext cx="3357450" cy="6859310"/>
          </a:xfrm>
          <a:custGeom>
            <a:avLst/>
            <a:gdLst>
              <a:gd name="connsiteX0" fmla="*/ 0 w 3357450"/>
              <a:gd name="connsiteY0" fmla="*/ 0 h 6859310"/>
              <a:gd name="connsiteX1" fmla="*/ 255600 w 3357450"/>
              <a:gd name="connsiteY1" fmla="*/ 0 h 6859310"/>
              <a:gd name="connsiteX2" fmla="*/ 255600 w 3357450"/>
              <a:gd name="connsiteY2" fmla="*/ 1310 h 6859310"/>
              <a:gd name="connsiteX3" fmla="*/ 2534071 w 3357450"/>
              <a:gd name="connsiteY3" fmla="*/ 1310 h 6859310"/>
              <a:gd name="connsiteX4" fmla="*/ 3357450 w 3357450"/>
              <a:gd name="connsiteY4" fmla="*/ 3430310 h 6859310"/>
              <a:gd name="connsiteX5" fmla="*/ 2534071 w 3357450"/>
              <a:gd name="connsiteY5" fmla="*/ 6859310 h 6859310"/>
              <a:gd name="connsiteX6" fmla="*/ 3600 w 3357450"/>
              <a:gd name="connsiteY6" fmla="*/ 6859310 h 6859310"/>
              <a:gd name="connsiteX7" fmla="*/ 3600 w 3357450"/>
              <a:gd name="connsiteY7" fmla="*/ 6858000 h 6859310"/>
              <a:gd name="connsiteX8" fmla="*/ 0 w 3357450"/>
              <a:gd name="connsiteY8" fmla="*/ 6858000 h 685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7450" h="6859310">
                <a:moveTo>
                  <a:pt x="0" y="0"/>
                </a:moveTo>
                <a:lnTo>
                  <a:pt x="255600" y="0"/>
                </a:lnTo>
                <a:lnTo>
                  <a:pt x="255600" y="1310"/>
                </a:lnTo>
                <a:lnTo>
                  <a:pt x="2534071" y="1310"/>
                </a:lnTo>
                <a:lnTo>
                  <a:pt x="3357450" y="3430310"/>
                </a:lnTo>
                <a:lnTo>
                  <a:pt x="2534071" y="6859310"/>
                </a:lnTo>
                <a:lnTo>
                  <a:pt x="3600" y="6859310"/>
                </a:lnTo>
                <a:lnTo>
                  <a:pt x="3600"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2"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5" name="Date Placeholder 4"/>
          <p:cNvSpPr>
            <a:spLocks noGrp="1"/>
          </p:cNvSpPr>
          <p:nvPr userDrawn="1">
            <p:ph type="dt" sz="half" idx="10"/>
          </p:nvPr>
        </p:nvSpPr>
        <p:spPr>
          <a:xfrm>
            <a:off x="7912800" y="6405036"/>
            <a:ext cx="1033200"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9"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7" name="Title 2"/>
          <p:cNvSpPr>
            <a:spLocks noGrp="1"/>
          </p:cNvSpPr>
          <p:nvPr userDrawn="1">
            <p:ph type="title" hasCustomPrompt="1"/>
          </p:nvPr>
        </p:nvSpPr>
        <p:spPr>
          <a:xfrm>
            <a:off x="630001" y="2680200"/>
            <a:ext cx="1984300" cy="1497600"/>
          </a:xfrm>
          <a:prstGeom prst="rect">
            <a:avLst/>
          </a:prstGeom>
        </p:spPr>
        <p:txBody>
          <a:bodyPr anchor="ctr">
            <a:noAutofit/>
          </a:bodyPr>
          <a:lstStyle>
            <a:lvl1pPr>
              <a:defRPr sz="2800">
                <a:solidFill>
                  <a:schemeClr val="tx2"/>
                </a:solidFill>
                <a:latin typeface="+mj-lt"/>
                <a:sym typeface="Trebuchet MS" panose="020B0603020202020204" pitchFamily="34" charset="0"/>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03086"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257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0"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7" name="Date Placeholder 4"/>
          <p:cNvSpPr>
            <a:spLocks noGrp="1"/>
          </p:cNvSpPr>
          <p:nvPr>
            <p:ph type="dt" sz="half" idx="10"/>
          </p:nvPr>
        </p:nvSpPr>
        <p:spPr>
          <a:xfrm>
            <a:off x="7912800" y="6405036"/>
            <a:ext cx="1033200"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1" name="Title 1"/>
          <p:cNvSpPr>
            <a:spLocks noGrp="1"/>
          </p:cNvSpPr>
          <p:nvPr>
            <p:ph type="title" hasCustomPrompt="1"/>
          </p:nvPr>
        </p:nvSpPr>
        <p:spPr>
          <a:xfrm>
            <a:off x="630000" y="3826333"/>
            <a:ext cx="8647200" cy="1606550"/>
          </a:xfrm>
        </p:spPr>
        <p:txBody>
          <a:bodyPr anchor="b">
            <a:noAutofit/>
          </a:bodyPr>
          <a:lstStyle>
            <a:lvl1pPr marL="0" algn="l" defTabSz="914400" rtl="0" eaLnBrk="1" fontAlgn="auto" latinLnBrk="0" hangingPunct="1">
              <a:lnSpc>
                <a:spcPts val="6000"/>
              </a:lnSpc>
              <a:spcBef>
                <a:spcPts val="0"/>
              </a:spcBef>
              <a:spcAft>
                <a:spcPts val="0"/>
              </a:spcAft>
              <a:defRPr lang="en-US" sz="4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7485901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a:p>
        </p:txBody>
      </p:sp>
      <p:sp>
        <p:nvSpPr>
          <p:cNvPr id="11"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7" name="Title 1"/>
          <p:cNvSpPr>
            <a:spLocks noGrp="1"/>
          </p:cNvSpPr>
          <p:nvPr>
            <p:ph type="title" hasCustomPrompt="1"/>
          </p:nvPr>
        </p:nvSpPr>
        <p:spPr>
          <a:xfrm>
            <a:off x="630000" y="3826333"/>
            <a:ext cx="8647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4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
        <p:nvSpPr>
          <p:cNvPr id="6" name="Square"/>
          <p:cNvSpPr>
            <a:spLocks noChangeAspect="1"/>
          </p:cNvSpPr>
          <p:nvPr userDrawn="1"/>
        </p:nvSpPr>
        <p:spPr bwMode="white">
          <a:xfrm>
            <a:off x="630000" y="622800"/>
            <a:ext cx="917717" cy="9180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950092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sp>
        <p:nvSpPr>
          <p:cNvPr id="6"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a:p>
        </p:txBody>
      </p:sp>
      <p:grpSp>
        <p:nvGrpSpPr>
          <p:cNvPr id="9" name="Bubble"/>
          <p:cNvGrpSpPr/>
          <p:nvPr userDrawn="1"/>
        </p:nvGrpSpPr>
        <p:grpSpPr>
          <a:xfrm>
            <a:off x="1" y="0"/>
            <a:ext cx="9905998" cy="5859885"/>
            <a:chOff x="1" y="0"/>
            <a:chExt cx="9905998" cy="5859885"/>
          </a:xfrm>
        </p:grpSpPr>
        <p:sp>
          <p:nvSpPr>
            <p:cNvPr id="10" name="Rectangle 9"/>
            <p:cNvSpPr/>
            <p:nvPr userDrawn="1"/>
          </p:nvSpPr>
          <p:spPr>
            <a:xfrm>
              <a:off x="1" y="0"/>
              <a:ext cx="9905998" cy="4989600"/>
            </a:xfrm>
            <a:prstGeom prst="rect">
              <a:avLst/>
            </a:prstGeom>
            <a:solidFill>
              <a:schemeClr val="tx2"/>
            </a:solidFill>
            <a:ln>
              <a:noFill/>
            </a:ln>
            <a:effectLst/>
          </p:spPr>
          <p:txBody>
            <a:bodyPr vert="horz" wrap="square" lIns="91440" tIns="45720" rIns="91440" bIns="45720" numCol="1" anchor="t" anchorCtr="0" compatLnSpc="1">
              <a:prstTxWarp prst="textNoShape">
                <a:avLst/>
              </a:prstTxWarp>
              <a:noAutofit/>
            </a:bodyPr>
            <a:lstStyle/>
            <a:p>
              <a:pPr lvl="0"/>
              <a:endParaRPr lang="en-US">
                <a:solidFill>
                  <a:schemeClr val="tx1"/>
                </a:solidFill>
                <a:latin typeface="+mn-lt"/>
              </a:endParaRPr>
            </a:p>
          </p:txBody>
        </p:sp>
        <p:sp>
          <p:nvSpPr>
            <p:cNvPr id="11" name="Right Triangle 10"/>
            <p:cNvSpPr/>
            <p:nvPr userDrawn="1"/>
          </p:nvSpPr>
          <p:spPr>
            <a:xfrm rot="5400000">
              <a:off x="2109600" y="4820336"/>
              <a:ext cx="1039549" cy="1039549"/>
            </a:xfrm>
            <a:prstGeom prst="rtTriangle">
              <a:avLst/>
            </a:prstGeom>
            <a:solidFill>
              <a:schemeClr val="tx2"/>
            </a:solidFill>
            <a:ln>
              <a:noFill/>
            </a:ln>
            <a:effectLst/>
          </p:spPr>
          <p:txBody>
            <a:bodyPr vert="horz" wrap="square" lIns="91440" tIns="45720" rIns="91440" bIns="45720" numCol="1" anchor="t" anchorCtr="0" compatLnSpc="1">
              <a:prstTxWarp prst="textNoShape">
                <a:avLst/>
              </a:prstTxWarp>
              <a:noAutofit/>
            </a:bodyPr>
            <a:lstStyle/>
            <a:p>
              <a:pPr lvl="0"/>
              <a:endParaRPr lang="en-US">
                <a:solidFill>
                  <a:schemeClr val="tx1"/>
                </a:solidFill>
                <a:latin typeface="+mn-lt"/>
              </a:endParaRPr>
            </a:p>
          </p:txBody>
        </p:sp>
      </p:gr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 r="3633" b="23083"/>
          <a:stretch/>
        </p:blipFill>
        <p:spPr>
          <a:xfrm rot="16200000" flipH="1">
            <a:off x="5618810" y="1266443"/>
            <a:ext cx="769257" cy="7805121"/>
          </a:xfrm>
          <a:custGeom>
            <a:avLst/>
            <a:gdLst>
              <a:gd name="connsiteX0" fmla="*/ 0 w 769257"/>
              <a:gd name="connsiteY0" fmla="*/ 1864718 h 7805121"/>
              <a:gd name="connsiteX1" fmla="*/ 0 w 769257"/>
              <a:gd name="connsiteY1" fmla="*/ 3372163 h 7805121"/>
              <a:gd name="connsiteX2" fmla="*/ 119296 w 769257"/>
              <a:gd name="connsiteY2" fmla="*/ 1933159 h 7805121"/>
              <a:gd name="connsiteX3" fmla="*/ 0 w 769257"/>
              <a:gd name="connsiteY3" fmla="*/ 0 h 7805121"/>
              <a:gd name="connsiteX4" fmla="*/ 0 w 769257"/>
              <a:gd name="connsiteY4" fmla="*/ 226161 h 7805121"/>
              <a:gd name="connsiteX5" fmla="*/ 201963 w 769257"/>
              <a:gd name="connsiteY5" fmla="*/ 8910 h 7805121"/>
              <a:gd name="connsiteX6" fmla="*/ 197200 w 769257"/>
              <a:gd name="connsiteY6" fmla="*/ 75585 h 7805121"/>
              <a:gd name="connsiteX7" fmla="*/ 199428 w 769257"/>
              <a:gd name="connsiteY7" fmla="*/ 966566 h 7805121"/>
              <a:gd name="connsiteX8" fmla="*/ 206725 w 769257"/>
              <a:gd name="connsiteY8" fmla="*/ 878542 h 7805121"/>
              <a:gd name="connsiteX9" fmla="*/ 206725 w 769257"/>
              <a:gd name="connsiteY9" fmla="*/ 7805121 h 7805121"/>
              <a:gd name="connsiteX10" fmla="*/ 769257 w 769257"/>
              <a:gd name="connsiteY10" fmla="*/ 7805121 h 7805121"/>
              <a:gd name="connsiteX11" fmla="*/ 769257 w 769257"/>
              <a:gd name="connsiteY11" fmla="*/ 0 h 780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9257" h="7805121">
                <a:moveTo>
                  <a:pt x="0" y="1864718"/>
                </a:moveTo>
                <a:lnTo>
                  <a:pt x="0" y="3372163"/>
                </a:lnTo>
                <a:lnTo>
                  <a:pt x="119296" y="1933159"/>
                </a:lnTo>
                <a:close/>
                <a:moveTo>
                  <a:pt x="0" y="0"/>
                </a:moveTo>
                <a:lnTo>
                  <a:pt x="0" y="226161"/>
                </a:lnTo>
                <a:lnTo>
                  <a:pt x="201963" y="8910"/>
                </a:lnTo>
                <a:lnTo>
                  <a:pt x="197200" y="75585"/>
                </a:lnTo>
                <a:lnTo>
                  <a:pt x="199428" y="966566"/>
                </a:lnTo>
                <a:lnTo>
                  <a:pt x="206725" y="878542"/>
                </a:lnTo>
                <a:lnTo>
                  <a:pt x="206725" y="7805121"/>
                </a:lnTo>
                <a:lnTo>
                  <a:pt x="769257" y="7805121"/>
                </a:lnTo>
                <a:lnTo>
                  <a:pt x="769257" y="0"/>
                </a:lnTo>
                <a:close/>
              </a:path>
            </a:pathLst>
          </a:custGeom>
        </p:spPr>
      </p:pic>
    </p:spTree>
    <p:extLst>
      <p:ext uri="{BB962C8B-B14F-4D97-AF65-F5344CB8AC3E}">
        <p14:creationId xmlns:p14="http://schemas.microsoft.com/office/powerpoint/2010/main" val="1889147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Page"/>
          <p:cNvSpPr txBox="1"/>
          <p:nvPr/>
        </p:nvSpPr>
        <p:spPr bwMode="white">
          <a:xfrm>
            <a:off x="8953200" y="6404400"/>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2" name="Title 1"/>
          <p:cNvSpPr>
            <a:spLocks noGrp="1"/>
          </p:cNvSpPr>
          <p:nvPr>
            <p:ph type="title" hasCustomPrompt="1"/>
          </p:nvPr>
        </p:nvSpPr>
        <p:spPr>
          <a:xfrm>
            <a:off x="630000" y="622800"/>
            <a:ext cx="8647200" cy="332399"/>
          </a:xfrm>
        </p:spPr>
        <p:txBody>
          <a:bodyPr/>
          <a:lstStyle>
            <a:lvl1pPr>
              <a:defRPr>
                <a:solidFill>
                  <a:schemeClr val="bg1"/>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10325468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3" name="ArrowPanelWhite"/>
          <p:cNvSpPr/>
          <p:nvPr userDrawn="1"/>
        </p:nvSpPr>
        <p:spPr bwMode="ltGray">
          <a:xfrm>
            <a:off x="0" y="0"/>
            <a:ext cx="3357450" cy="6859310"/>
          </a:xfrm>
          <a:custGeom>
            <a:avLst/>
            <a:gdLst>
              <a:gd name="connsiteX0" fmla="*/ 0 w 3357450"/>
              <a:gd name="connsiteY0" fmla="*/ 0 h 6859310"/>
              <a:gd name="connsiteX1" fmla="*/ 255600 w 3357450"/>
              <a:gd name="connsiteY1" fmla="*/ 0 h 6859310"/>
              <a:gd name="connsiteX2" fmla="*/ 255600 w 3357450"/>
              <a:gd name="connsiteY2" fmla="*/ 1310 h 6859310"/>
              <a:gd name="connsiteX3" fmla="*/ 2534071 w 3357450"/>
              <a:gd name="connsiteY3" fmla="*/ 1310 h 6859310"/>
              <a:gd name="connsiteX4" fmla="*/ 3357450 w 3357450"/>
              <a:gd name="connsiteY4" fmla="*/ 3430310 h 6859310"/>
              <a:gd name="connsiteX5" fmla="*/ 2534071 w 3357450"/>
              <a:gd name="connsiteY5" fmla="*/ 6859310 h 6859310"/>
              <a:gd name="connsiteX6" fmla="*/ 3600 w 3357450"/>
              <a:gd name="connsiteY6" fmla="*/ 6859310 h 6859310"/>
              <a:gd name="connsiteX7" fmla="*/ 3600 w 3357450"/>
              <a:gd name="connsiteY7" fmla="*/ 6858000 h 6859310"/>
              <a:gd name="connsiteX8" fmla="*/ 0 w 3357450"/>
              <a:gd name="connsiteY8" fmla="*/ 6858000 h 685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7450" h="6859310">
                <a:moveTo>
                  <a:pt x="0" y="0"/>
                </a:moveTo>
                <a:lnTo>
                  <a:pt x="255600" y="0"/>
                </a:lnTo>
                <a:lnTo>
                  <a:pt x="255600" y="1310"/>
                </a:lnTo>
                <a:lnTo>
                  <a:pt x="2534071" y="1310"/>
                </a:lnTo>
                <a:lnTo>
                  <a:pt x="3357450" y="3430310"/>
                </a:lnTo>
                <a:lnTo>
                  <a:pt x="2534071" y="6859310"/>
                </a:lnTo>
                <a:lnTo>
                  <a:pt x="3600" y="6859310"/>
                </a:lnTo>
                <a:lnTo>
                  <a:pt x="36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9"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5" name="Date Placeholder 4"/>
          <p:cNvSpPr>
            <a:spLocks noGrp="1"/>
          </p:cNvSpPr>
          <p:nvPr>
            <p:ph type="dt" sz="half" idx="10"/>
          </p:nvPr>
        </p:nvSpPr>
        <p:spPr>
          <a:xfrm>
            <a:off x="7912800" y="6405036"/>
            <a:ext cx="1033200"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24"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20" name="TextBox 19"/>
          <p:cNvSpPr txBox="1"/>
          <p:nvPr userDrawn="1"/>
        </p:nvSpPr>
        <p:spPr>
          <a:xfrm>
            <a:off x="618677" y="2711240"/>
            <a:ext cx="2224800" cy="1435521"/>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4400">
                <a:solidFill>
                  <a:schemeClr val="tx2"/>
                </a:solidFill>
                <a:latin typeface="+mn-lt"/>
                <a:sym typeface="Trebuchet MS" panose="020B0603020202020204" pitchFamily="34" charset="0"/>
              </a:rPr>
              <a:t>Table of contents</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03086"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1331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1"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6" name="Date Placeholder 4"/>
          <p:cNvSpPr>
            <a:spLocks noGrp="1"/>
          </p:cNvSpPr>
          <p:nvPr>
            <p:ph type="dt" sz="half" idx="10"/>
          </p:nvPr>
        </p:nvSpPr>
        <p:spPr>
          <a:xfrm>
            <a:off x="7912800" y="6405036"/>
            <a:ext cx="1033200"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1630225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a:p>
        </p:txBody>
      </p:sp>
      <p:sp>
        <p:nvSpPr>
          <p:cNvPr id="5"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2701308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endParaRPr lang="en-US"/>
          </a:p>
        </p:txBody>
      </p:sp>
      <p:sp>
        <p:nvSpPr>
          <p:cNvPr id="10"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57" name="Rectangle 56"/>
          <p:cNvSpPr/>
          <p:nvPr userDrawn="1"/>
        </p:nvSpPr>
        <p:spPr>
          <a:xfrm>
            <a:off x="4100400" y="1559258"/>
            <a:ext cx="5176800" cy="3739485"/>
          </a:xfrm>
          <a:prstGeom prst="rect">
            <a:avLst/>
          </a:prstGeom>
        </p:spPr>
        <p:txBody>
          <a:bodyPr wrap="square" lIns="0" tIns="0" rIns="0" bIns="0" anchor="ctr">
            <a:spAutoFit/>
          </a:bodyPr>
          <a:lstStyle/>
          <a:p>
            <a:pPr indent="0">
              <a:lnSpc>
                <a:spcPct val="100000"/>
              </a:lnSpc>
            </a:pPr>
            <a:r>
              <a:rPr lang="en-US" sz="900" b="0">
                <a:latin typeface="+mn-lt"/>
                <a:sym typeface="Trebuchet MS" panose="020B0603020202020204" pitchFamily="34" charset="0"/>
              </a:rPr>
              <a:t>The services and materials provided by Boston Consulting Group (BCG) are subject to BCG's Standard Terms (a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to update these materials after the date hereof, notwithstanding that such information may become outdated or inaccurate.</a:t>
            </a:r>
          </a:p>
          <a:p>
            <a:pPr indent="0">
              <a:lnSpc>
                <a:spcPct val="100000"/>
              </a:lnSpc>
            </a:pPr>
            <a:r>
              <a:rPr lang="en-US" sz="900" b="0">
                <a:latin typeface="+mn-lt"/>
                <a:sym typeface="Trebuchet MS" panose="020B0603020202020204" pitchFamily="34" charset="0"/>
              </a:rPr>
              <a:t> </a:t>
            </a:r>
          </a:p>
          <a:p>
            <a:pPr indent="0">
              <a:lnSpc>
                <a:spcPct val="100000"/>
              </a:lnSpc>
            </a:pPr>
            <a:r>
              <a:rPr lang="en-US" sz="900" b="0">
                <a:latin typeface="+mn-lt"/>
                <a:sym typeface="Trebuchet MS" panose="020B0603020202020204" pitchFamily="34" charset="0"/>
              </a:rPr>
              <a:t>The materials contained in this presentation are designed for the sole use by the board of </a:t>
            </a:r>
            <a:br>
              <a:rPr lang="en-US" sz="900" b="0">
                <a:latin typeface="+mn-lt"/>
                <a:sym typeface="Trebuchet MS" panose="020B0603020202020204" pitchFamily="34" charset="0"/>
              </a:rPr>
            </a:br>
            <a:r>
              <a:rPr lang="en-US" sz="900" b="0">
                <a:latin typeface="+mn-lt"/>
                <a:sym typeface="Trebuchet MS" panose="020B0603020202020204" pitchFamily="34" charset="0"/>
              </a:rPr>
              <a:t>directors or senior management of the Client and solely for the limited purposes described in the</a:t>
            </a:r>
            <a:r>
              <a:rPr lang="en-US" sz="900" b="0" baseline="0">
                <a:latin typeface="+mn-lt"/>
                <a:sym typeface="Trebuchet MS" panose="020B0603020202020204" pitchFamily="34" charset="0"/>
              </a:rPr>
              <a:t> </a:t>
            </a:r>
            <a:r>
              <a:rPr lang="en-US" sz="900" b="0">
                <a:latin typeface="+mn-lt"/>
                <a:sym typeface="Trebuchet MS" panose="020B0603020202020204" pitchFamily="34" charset="0"/>
              </a:rPr>
              <a:t>presentation. The materials shall not be copied or given to any person or entity other than the Client (“Third Party”) without the prior written consent of BCG. These materials serve only as </a:t>
            </a:r>
            <a:br>
              <a:rPr lang="en-US" sz="900" b="0">
                <a:latin typeface="+mn-lt"/>
                <a:sym typeface="Trebuchet MS" panose="020B0603020202020204" pitchFamily="34" charset="0"/>
              </a:rPr>
            </a:br>
            <a:r>
              <a:rPr lang="en-US" sz="900" b="0">
                <a:latin typeface="+mn-lt"/>
                <a:sym typeface="Trebuchet MS" panose="020B0603020202020204" pitchFamily="34" charset="0"/>
              </a:rPr>
              <a:t>the focus for discussion; they are incomplete without the accompanying oral commentary and may </a:t>
            </a:r>
            <a:br>
              <a:rPr lang="en-US" sz="900" b="0">
                <a:latin typeface="+mn-lt"/>
                <a:sym typeface="Trebuchet MS" panose="020B0603020202020204" pitchFamily="34" charset="0"/>
              </a:rPr>
            </a:br>
            <a:r>
              <a:rPr lang="en-US" sz="900" b="0">
                <a:latin typeface="+mn-lt"/>
                <a:sym typeface="Trebuchet MS" panose="020B0603020202020204" pitchFamily="34" charset="0"/>
              </a:rPr>
              <a:t>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900" b="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a:t>
            </a:r>
            <a:br>
              <a:rPr lang="en-US" sz="900" b="0">
                <a:latin typeface="+mn-lt"/>
                <a:sym typeface="Trebuchet MS" panose="020B0603020202020204" pitchFamily="34" charset="0"/>
              </a:rPr>
            </a:br>
            <a:r>
              <a:rPr lang="en-US" sz="900" b="0">
                <a:latin typeface="+mn-lt"/>
                <a:sym typeface="Trebuchet MS" panose="020B0603020202020204" pitchFamily="34" charset="0"/>
              </a:rPr>
              <a:t>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cxnSp>
        <p:nvCxnSpPr>
          <p:cNvPr id="58" name="Line"/>
          <p:cNvCxnSpPr/>
          <p:nvPr userDrawn="1"/>
        </p:nvCxnSpPr>
        <p:spPr>
          <a:xfrm>
            <a:off x="3589200" y="1575000"/>
            <a:ext cx="0" cy="3708000"/>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 name="Title 6"/>
          <p:cNvSpPr txBox="1">
            <a:spLocks/>
          </p:cNvSpPr>
          <p:nvPr/>
        </p:nvSpPr>
        <p:spPr>
          <a:xfrm>
            <a:off x="630000" y="3124301"/>
            <a:ext cx="2728800" cy="60939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4400">
                <a:gradFill>
                  <a:gsLst>
                    <a:gs pos="100000">
                      <a:schemeClr val="tx2"/>
                    </a:gs>
                    <a:gs pos="2000">
                      <a:schemeClr val="accent2"/>
                    </a:gs>
                  </a:gsLst>
                  <a:lin ang="2700000" scaled="0"/>
                </a:gradFill>
                <a:latin typeface="+mn-lt"/>
                <a:sym typeface="Trebuchet MS" panose="020B0603020202020204" pitchFamily="34" charset="0"/>
              </a:rPr>
              <a:t>Disclaimer</a:t>
            </a:r>
          </a:p>
        </p:txBody>
      </p:sp>
    </p:spTree>
    <p:extLst>
      <p:ext uri="{BB962C8B-B14F-4D97-AF65-F5344CB8AC3E}">
        <p14:creationId xmlns:p14="http://schemas.microsoft.com/office/powerpoint/2010/main" val="1463582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pic>
        <p:nvPicPr>
          <p:cNvPr id="9" name="TitleAndEndImages"/>
          <p:cNvPicPr>
            <a:picLocks noChangeAspect="1"/>
          </p:cNvPicPr>
          <p:nvPr userDrawn="1">
            <p:custDataLst>
              <p:tags r:id="rId1"/>
            </p:custDataLst>
          </p:nvPr>
        </p:nvPicPr>
        <p:blipFill rotWithShape="1">
          <a:blip r:embed="rId4">
            <a:extLst>
              <a:ext uri="{28A0092B-C50C-407E-A947-70E740481C1C}">
                <a14:useLocalDpi xmlns:a14="http://schemas.microsoft.com/office/drawing/2010/main" val="0"/>
              </a:ext>
            </a:extLst>
          </a:blip>
          <a:srcRect l="9375" r="9375"/>
          <a:stretch/>
        </p:blipFill>
        <p:spPr>
          <a:xfrm flipH="1">
            <a:off x="0" y="0"/>
            <a:ext cx="9906000" cy="6858000"/>
          </a:xfrm>
          <a:prstGeom prst="rect">
            <a:avLst/>
          </a:prstGeom>
        </p:spPr>
      </p:pic>
      <p:sp>
        <p:nvSpPr>
          <p:cNvPr id="8" name="PanelGreen"/>
          <p:cNvSpPr>
            <a:spLocks noChangeAspect="1"/>
          </p:cNvSpPr>
          <p:nvPr userDrawn="1"/>
        </p:nvSpPr>
        <p:spPr bwMode="black">
          <a:xfrm>
            <a:off x="629999" y="622800"/>
            <a:ext cx="6427349" cy="55332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a:solidFill>
                <a:prstClr val="white"/>
              </a:solidFill>
              <a:latin typeface="+mn-lt"/>
              <a:sym typeface="Trebuchet MS" panose="020B0603020202020204" pitchFamily="34" charset="0"/>
            </a:endParaRPr>
          </a:p>
        </p:txBody>
      </p:sp>
      <p:sp>
        <p:nvSpPr>
          <p:cNvPr id="10" name="URL"/>
          <p:cNvSpPr txBox="1"/>
          <p:nvPr userDrawn="1"/>
        </p:nvSpPr>
        <p:spPr bwMode="white">
          <a:xfrm>
            <a:off x="885600" y="5715178"/>
            <a:ext cx="683151" cy="170110"/>
          </a:xfrm>
          <a:prstGeom prst="rect">
            <a:avLst/>
          </a:prstGeom>
          <a:noFill/>
        </p:spPr>
        <p:txBody>
          <a:bodyPr wrap="none" lIns="0" tIns="0" rIns="0" bIns="0" rtlCol="0" anchor="b">
            <a:noAutofit/>
          </a:bodyPr>
          <a:lstStyle/>
          <a:p>
            <a:pPr>
              <a:lnSpc>
                <a:spcPct val="90000"/>
              </a:lnSpc>
              <a:spcAft>
                <a:spcPts val="600"/>
              </a:spcAft>
            </a:pPr>
            <a:r>
              <a:rPr lang="en-US" sz="1200">
                <a:solidFill>
                  <a:schemeClr val="bg1"/>
                </a:solidFill>
                <a:latin typeface="+mn-lt"/>
                <a:sym typeface="Trebuchet MS" panose="020B0603020202020204" pitchFamily="34" charset="0"/>
              </a:rPr>
              <a:t>bcg.com</a:t>
            </a:r>
          </a:p>
        </p:txBody>
      </p:sp>
      <p:sp>
        <p:nvSpPr>
          <p:cNvPr id="6" name="Freeform 5">
            <a:extLst>
              <a:ext uri="{FF2B5EF4-FFF2-40B4-BE49-F238E27FC236}">
                <a16:creationId xmlns:a16="http://schemas.microsoft.com/office/drawing/2014/main" id="{B12DC091-DC3C-4E05-827B-1C699903C407}"/>
              </a:ext>
            </a:extLst>
          </p:cNvPr>
          <p:cNvSpPr>
            <a:spLocks noChangeAspect="1"/>
          </p:cNvSpPr>
          <p:nvPr userDrawn="1">
            <p:custDataLst>
              <p:tags r:id="rId2"/>
            </p:custDataLst>
          </p:nvPr>
        </p:nvSpPr>
        <p:spPr>
          <a:xfrm>
            <a:off x="2234329" y="3052965"/>
            <a:ext cx="3218689" cy="672870"/>
          </a:xfrm>
          <a:custGeom>
            <a:avLst/>
            <a:gdLst>
              <a:gd name="connsiteX0" fmla="*/ 3149701 w 4032385"/>
              <a:gd name="connsiteY0" fmla="*/ 673171 h 842974"/>
              <a:gd name="connsiteX1" fmla="*/ 3149701 w 4032385"/>
              <a:gd name="connsiteY1" fmla="*/ 738035 h 842974"/>
              <a:gd name="connsiteX2" fmla="*/ 3190456 w 4032385"/>
              <a:gd name="connsiteY2" fmla="*/ 738035 h 842974"/>
              <a:gd name="connsiteX3" fmla="*/ 3213869 w 4032385"/>
              <a:gd name="connsiteY3" fmla="*/ 729354 h 842974"/>
              <a:gd name="connsiteX4" fmla="*/ 3213869 w 4032385"/>
              <a:gd name="connsiteY4" fmla="*/ 682023 h 842974"/>
              <a:gd name="connsiteX5" fmla="*/ 3190456 w 4032385"/>
              <a:gd name="connsiteY5" fmla="*/ 673171 h 842974"/>
              <a:gd name="connsiteX6" fmla="*/ 2552665 w 4032385"/>
              <a:gd name="connsiteY6" fmla="*/ 673171 h 842974"/>
              <a:gd name="connsiteX7" fmla="*/ 2552665 w 4032385"/>
              <a:gd name="connsiteY7" fmla="*/ 735465 h 842974"/>
              <a:gd name="connsiteX8" fmla="*/ 2596244 w 4032385"/>
              <a:gd name="connsiteY8" fmla="*/ 735465 h 842974"/>
              <a:gd name="connsiteX9" fmla="*/ 2618835 w 4032385"/>
              <a:gd name="connsiteY9" fmla="*/ 727161 h 842974"/>
              <a:gd name="connsiteX10" fmla="*/ 2627771 w 4032385"/>
              <a:gd name="connsiteY10" fmla="*/ 704444 h 842974"/>
              <a:gd name="connsiteX11" fmla="*/ 2618835 w 4032385"/>
              <a:gd name="connsiteY11" fmla="*/ 681706 h 842974"/>
              <a:gd name="connsiteX12" fmla="*/ 2596244 w 4032385"/>
              <a:gd name="connsiteY12" fmla="*/ 673171 h 842974"/>
              <a:gd name="connsiteX13" fmla="*/ 2785970 w 4032385"/>
              <a:gd name="connsiteY13" fmla="*/ 669841 h 842974"/>
              <a:gd name="connsiteX14" fmla="*/ 2739924 w 4032385"/>
              <a:gd name="connsiteY14" fmla="*/ 689229 h 842974"/>
              <a:gd name="connsiteX15" fmla="*/ 2739924 w 4032385"/>
              <a:gd name="connsiteY15" fmla="*/ 783745 h 842974"/>
              <a:gd name="connsiteX16" fmla="*/ 2785906 w 4032385"/>
              <a:gd name="connsiteY16" fmla="*/ 803132 h 842974"/>
              <a:gd name="connsiteX17" fmla="*/ 2832099 w 4032385"/>
              <a:gd name="connsiteY17" fmla="*/ 783829 h 842974"/>
              <a:gd name="connsiteX18" fmla="*/ 2832015 w 4032385"/>
              <a:gd name="connsiteY18" fmla="*/ 689229 h 842974"/>
              <a:gd name="connsiteX19" fmla="*/ 2785970 w 4032385"/>
              <a:gd name="connsiteY19" fmla="*/ 669841 h 842974"/>
              <a:gd name="connsiteX20" fmla="*/ 3120744 w 4032385"/>
              <a:gd name="connsiteY20" fmla="*/ 646767 h 842974"/>
              <a:gd name="connsiteX21" fmla="*/ 3190456 w 4032385"/>
              <a:gd name="connsiteY21" fmla="*/ 646767 h 842974"/>
              <a:gd name="connsiteX22" fmla="*/ 3235953 w 4032385"/>
              <a:gd name="connsiteY22" fmla="*/ 663688 h 842974"/>
              <a:gd name="connsiteX23" fmla="*/ 3235953 w 4032385"/>
              <a:gd name="connsiteY23" fmla="*/ 746739 h 842974"/>
              <a:gd name="connsiteX24" fmla="*/ 3190456 w 4032385"/>
              <a:gd name="connsiteY24" fmla="*/ 763662 h 842974"/>
              <a:gd name="connsiteX25" fmla="*/ 3149701 w 4032385"/>
              <a:gd name="connsiteY25" fmla="*/ 763662 h 842974"/>
              <a:gd name="connsiteX26" fmla="*/ 3149701 w 4032385"/>
              <a:gd name="connsiteY26" fmla="*/ 826186 h 842974"/>
              <a:gd name="connsiteX27" fmla="*/ 3120744 w 4032385"/>
              <a:gd name="connsiteY27" fmla="*/ 826186 h 842974"/>
              <a:gd name="connsiteX28" fmla="*/ 2919303 w 4032385"/>
              <a:gd name="connsiteY28" fmla="*/ 646767 h 842974"/>
              <a:gd name="connsiteX29" fmla="*/ 2948257 w 4032385"/>
              <a:gd name="connsiteY29" fmla="*/ 646767 h 842974"/>
              <a:gd name="connsiteX30" fmla="*/ 2948257 w 4032385"/>
              <a:gd name="connsiteY30" fmla="*/ 756728 h 842974"/>
              <a:gd name="connsiteX31" fmla="*/ 2960691 w 4032385"/>
              <a:gd name="connsiteY31" fmla="*/ 789855 h 842974"/>
              <a:gd name="connsiteX32" fmla="*/ 3026757 w 4032385"/>
              <a:gd name="connsiteY32" fmla="*/ 789855 h 842974"/>
              <a:gd name="connsiteX33" fmla="*/ 3039233 w 4032385"/>
              <a:gd name="connsiteY33" fmla="*/ 756728 h 842974"/>
              <a:gd name="connsiteX34" fmla="*/ 3039233 w 4032385"/>
              <a:gd name="connsiteY34" fmla="*/ 646767 h 842974"/>
              <a:gd name="connsiteX35" fmla="*/ 3067681 w 4032385"/>
              <a:gd name="connsiteY35" fmla="*/ 646767 h 842974"/>
              <a:gd name="connsiteX36" fmla="*/ 3067681 w 4032385"/>
              <a:gd name="connsiteY36" fmla="*/ 757003 h 842974"/>
              <a:gd name="connsiteX37" fmla="*/ 3046607 w 4032385"/>
              <a:gd name="connsiteY37" fmla="*/ 809285 h 842974"/>
              <a:gd name="connsiteX38" fmla="*/ 2940503 w 4032385"/>
              <a:gd name="connsiteY38" fmla="*/ 809285 h 842974"/>
              <a:gd name="connsiteX39" fmla="*/ 2919303 w 4032385"/>
              <a:gd name="connsiteY39" fmla="*/ 757003 h 842974"/>
              <a:gd name="connsiteX40" fmla="*/ 2523708 w 4032385"/>
              <a:gd name="connsiteY40" fmla="*/ 646767 h 842974"/>
              <a:gd name="connsiteX41" fmla="*/ 2596244 w 4032385"/>
              <a:gd name="connsiteY41" fmla="*/ 646767 h 842974"/>
              <a:gd name="connsiteX42" fmla="*/ 2640900 w 4032385"/>
              <a:gd name="connsiteY42" fmla="*/ 663414 h 842974"/>
              <a:gd name="connsiteX43" fmla="*/ 2646926 w 4032385"/>
              <a:gd name="connsiteY43" fmla="*/ 738816 h 842974"/>
              <a:gd name="connsiteX44" fmla="*/ 2617529 w 4032385"/>
              <a:gd name="connsiteY44" fmla="*/ 758014 h 842974"/>
              <a:gd name="connsiteX45" fmla="*/ 2638919 w 4032385"/>
              <a:gd name="connsiteY45" fmla="*/ 792090 h 842974"/>
              <a:gd name="connsiteX46" fmla="*/ 2660329 w 4032385"/>
              <a:gd name="connsiteY46" fmla="*/ 826186 h 842974"/>
              <a:gd name="connsiteX47" fmla="*/ 2626738 w 4032385"/>
              <a:gd name="connsiteY47" fmla="*/ 826186 h 842974"/>
              <a:gd name="connsiteX48" fmla="*/ 2606888 w 4032385"/>
              <a:gd name="connsiteY48" fmla="*/ 793776 h 842974"/>
              <a:gd name="connsiteX49" fmla="*/ 2587015 w 4032385"/>
              <a:gd name="connsiteY49" fmla="*/ 761344 h 842974"/>
              <a:gd name="connsiteX50" fmla="*/ 2552665 w 4032385"/>
              <a:gd name="connsiteY50" fmla="*/ 761344 h 842974"/>
              <a:gd name="connsiteX51" fmla="*/ 2552665 w 4032385"/>
              <a:gd name="connsiteY51" fmla="*/ 826186 h 842974"/>
              <a:gd name="connsiteX52" fmla="*/ 2523708 w 4032385"/>
              <a:gd name="connsiteY52" fmla="*/ 826186 h 842974"/>
              <a:gd name="connsiteX53" fmla="*/ 2785971 w 4032385"/>
              <a:gd name="connsiteY53" fmla="*/ 643110 h 842974"/>
              <a:gd name="connsiteX54" fmla="*/ 2852899 w 4032385"/>
              <a:gd name="connsiteY54" fmla="*/ 670390 h 842974"/>
              <a:gd name="connsiteX55" fmla="*/ 2880486 w 4032385"/>
              <a:gd name="connsiteY55" fmla="*/ 736498 h 842974"/>
              <a:gd name="connsiteX56" fmla="*/ 2852899 w 4032385"/>
              <a:gd name="connsiteY56" fmla="*/ 802584 h 842974"/>
              <a:gd name="connsiteX57" fmla="*/ 2785906 w 4032385"/>
              <a:gd name="connsiteY57" fmla="*/ 830042 h 842974"/>
              <a:gd name="connsiteX58" fmla="*/ 2719041 w 4032385"/>
              <a:gd name="connsiteY58" fmla="*/ 802584 h 842974"/>
              <a:gd name="connsiteX59" fmla="*/ 2691582 w 4032385"/>
              <a:gd name="connsiteY59" fmla="*/ 736498 h 842974"/>
              <a:gd name="connsiteX60" fmla="*/ 2719041 w 4032385"/>
              <a:gd name="connsiteY60" fmla="*/ 670390 h 842974"/>
              <a:gd name="connsiteX61" fmla="*/ 2785971 w 4032385"/>
              <a:gd name="connsiteY61" fmla="*/ 643110 h 842974"/>
              <a:gd name="connsiteX62" fmla="*/ 2396594 w 4032385"/>
              <a:gd name="connsiteY62" fmla="*/ 642931 h 842974"/>
              <a:gd name="connsiteX63" fmla="*/ 2426982 w 4032385"/>
              <a:gd name="connsiteY63" fmla="*/ 647040 h 842974"/>
              <a:gd name="connsiteX64" fmla="*/ 2452965 w 4032385"/>
              <a:gd name="connsiteY64" fmla="*/ 659600 h 842974"/>
              <a:gd name="connsiteX65" fmla="*/ 2445401 w 4032385"/>
              <a:gd name="connsiteY65" fmla="*/ 671381 h 842974"/>
              <a:gd name="connsiteX66" fmla="*/ 2437856 w 4032385"/>
              <a:gd name="connsiteY66" fmla="*/ 683160 h 842974"/>
              <a:gd name="connsiteX67" fmla="*/ 2418531 w 4032385"/>
              <a:gd name="connsiteY67" fmla="*/ 673045 h 842974"/>
              <a:gd name="connsiteX68" fmla="*/ 2396320 w 4032385"/>
              <a:gd name="connsiteY68" fmla="*/ 669863 h 842974"/>
              <a:gd name="connsiteX69" fmla="*/ 2350611 w 4032385"/>
              <a:gd name="connsiteY69" fmla="*/ 689041 h 842974"/>
              <a:gd name="connsiteX70" fmla="*/ 2332002 w 4032385"/>
              <a:gd name="connsiteY70" fmla="*/ 736498 h 842974"/>
              <a:gd name="connsiteX71" fmla="*/ 2350106 w 4032385"/>
              <a:gd name="connsiteY71" fmla="*/ 784061 h 842974"/>
              <a:gd name="connsiteX72" fmla="*/ 2395309 w 4032385"/>
              <a:gd name="connsiteY72" fmla="*/ 803384 h 842974"/>
              <a:gd name="connsiteX73" fmla="*/ 2435454 w 4032385"/>
              <a:gd name="connsiteY73" fmla="*/ 789161 h 842974"/>
              <a:gd name="connsiteX74" fmla="*/ 2454251 w 4032385"/>
              <a:gd name="connsiteY74" fmla="*/ 753399 h 842974"/>
              <a:gd name="connsiteX75" fmla="*/ 2393265 w 4032385"/>
              <a:gd name="connsiteY75" fmla="*/ 753399 h 842974"/>
              <a:gd name="connsiteX76" fmla="*/ 2401588 w 4032385"/>
              <a:gd name="connsiteY76" fmla="*/ 740332 h 842974"/>
              <a:gd name="connsiteX77" fmla="*/ 2409911 w 4032385"/>
              <a:gd name="connsiteY77" fmla="*/ 727267 h 842974"/>
              <a:gd name="connsiteX78" fmla="*/ 2481690 w 4032385"/>
              <a:gd name="connsiteY78" fmla="*/ 727267 h 842974"/>
              <a:gd name="connsiteX79" fmla="*/ 2482617 w 4032385"/>
              <a:gd name="connsiteY79" fmla="*/ 733000 h 842974"/>
              <a:gd name="connsiteX80" fmla="*/ 2482953 w 4032385"/>
              <a:gd name="connsiteY80" fmla="*/ 740080 h 842974"/>
              <a:gd name="connsiteX81" fmla="*/ 2458507 w 4032385"/>
              <a:gd name="connsiteY81" fmla="*/ 804185 h 842974"/>
              <a:gd name="connsiteX82" fmla="*/ 2395054 w 4032385"/>
              <a:gd name="connsiteY82" fmla="*/ 830042 h 842974"/>
              <a:gd name="connsiteX83" fmla="*/ 2329263 w 4032385"/>
              <a:gd name="connsiteY83" fmla="*/ 802774 h 842974"/>
              <a:gd name="connsiteX84" fmla="*/ 2329938 w 4032385"/>
              <a:gd name="connsiteY84" fmla="*/ 670199 h 842974"/>
              <a:gd name="connsiteX85" fmla="*/ 2396594 w 4032385"/>
              <a:gd name="connsiteY85" fmla="*/ 642931 h 842974"/>
              <a:gd name="connsiteX86" fmla="*/ 175520 w 4032385"/>
              <a:gd name="connsiteY86" fmla="*/ 491918 h 842974"/>
              <a:gd name="connsiteX87" fmla="*/ 175520 w 4032385"/>
              <a:gd name="connsiteY87" fmla="*/ 675531 h 842974"/>
              <a:gd name="connsiteX88" fmla="*/ 414560 w 4032385"/>
              <a:gd name="connsiteY88" fmla="*/ 675531 h 842974"/>
              <a:gd name="connsiteX89" fmla="*/ 482396 w 4032385"/>
              <a:gd name="connsiteY89" fmla="*/ 648832 h 842974"/>
              <a:gd name="connsiteX90" fmla="*/ 510401 w 4032385"/>
              <a:gd name="connsiteY90" fmla="*/ 583146 h 842974"/>
              <a:gd name="connsiteX91" fmla="*/ 482396 w 4032385"/>
              <a:gd name="connsiteY91" fmla="*/ 518049 h 842974"/>
              <a:gd name="connsiteX92" fmla="*/ 414560 w 4032385"/>
              <a:gd name="connsiteY92" fmla="*/ 491918 h 842974"/>
              <a:gd name="connsiteX93" fmla="*/ 2577194 w 4032385"/>
              <a:gd name="connsiteY93" fmla="*/ 355151 h 842974"/>
              <a:gd name="connsiteX94" fmla="*/ 2531149 w 4032385"/>
              <a:gd name="connsiteY94" fmla="*/ 374539 h 842974"/>
              <a:gd name="connsiteX95" fmla="*/ 2531149 w 4032385"/>
              <a:gd name="connsiteY95" fmla="*/ 469052 h 842974"/>
              <a:gd name="connsiteX96" fmla="*/ 2577130 w 4032385"/>
              <a:gd name="connsiteY96" fmla="*/ 488420 h 842974"/>
              <a:gd name="connsiteX97" fmla="*/ 2623324 w 4032385"/>
              <a:gd name="connsiteY97" fmla="*/ 469137 h 842974"/>
              <a:gd name="connsiteX98" fmla="*/ 2623218 w 4032385"/>
              <a:gd name="connsiteY98" fmla="*/ 374539 h 842974"/>
              <a:gd name="connsiteX99" fmla="*/ 2577194 w 4032385"/>
              <a:gd name="connsiteY99" fmla="*/ 355151 h 842974"/>
              <a:gd name="connsiteX100" fmla="*/ 3664168 w 4032385"/>
              <a:gd name="connsiteY100" fmla="*/ 332095 h 842974"/>
              <a:gd name="connsiteX101" fmla="*/ 3699804 w 4032385"/>
              <a:gd name="connsiteY101" fmla="*/ 332095 h 842974"/>
              <a:gd name="connsiteX102" fmla="*/ 3741699 w 4032385"/>
              <a:gd name="connsiteY102" fmla="*/ 399889 h 842974"/>
              <a:gd name="connsiteX103" fmla="*/ 3783614 w 4032385"/>
              <a:gd name="connsiteY103" fmla="*/ 467683 h 842974"/>
              <a:gd name="connsiteX104" fmla="*/ 3783614 w 4032385"/>
              <a:gd name="connsiteY104" fmla="*/ 332095 h 842974"/>
              <a:gd name="connsiteX105" fmla="*/ 3811283 w 4032385"/>
              <a:gd name="connsiteY105" fmla="*/ 332095 h 842974"/>
              <a:gd name="connsiteX106" fmla="*/ 3811283 w 4032385"/>
              <a:gd name="connsiteY106" fmla="*/ 511496 h 842974"/>
              <a:gd name="connsiteX107" fmla="*/ 3777713 w 4032385"/>
              <a:gd name="connsiteY107" fmla="*/ 511496 h 842974"/>
              <a:gd name="connsiteX108" fmla="*/ 3734788 w 4032385"/>
              <a:gd name="connsiteY108" fmla="*/ 442036 h 842974"/>
              <a:gd name="connsiteX109" fmla="*/ 3691839 w 4032385"/>
              <a:gd name="connsiteY109" fmla="*/ 372599 h 842974"/>
              <a:gd name="connsiteX110" fmla="*/ 3691839 w 4032385"/>
              <a:gd name="connsiteY110" fmla="*/ 511496 h 842974"/>
              <a:gd name="connsiteX111" fmla="*/ 3664168 w 4032385"/>
              <a:gd name="connsiteY111" fmla="*/ 511496 h 842974"/>
              <a:gd name="connsiteX112" fmla="*/ 3571276 w 4032385"/>
              <a:gd name="connsiteY112" fmla="*/ 332095 h 842974"/>
              <a:gd name="connsiteX113" fmla="*/ 3600233 w 4032385"/>
              <a:gd name="connsiteY113" fmla="*/ 332095 h 842974"/>
              <a:gd name="connsiteX114" fmla="*/ 3600233 w 4032385"/>
              <a:gd name="connsiteY114" fmla="*/ 511496 h 842974"/>
              <a:gd name="connsiteX115" fmla="*/ 3571276 w 4032385"/>
              <a:gd name="connsiteY115" fmla="*/ 511496 h 842974"/>
              <a:gd name="connsiteX116" fmla="*/ 3385977 w 4032385"/>
              <a:gd name="connsiteY116" fmla="*/ 332095 h 842974"/>
              <a:gd name="connsiteX117" fmla="*/ 3527698 w 4032385"/>
              <a:gd name="connsiteY117" fmla="*/ 332095 h 842974"/>
              <a:gd name="connsiteX118" fmla="*/ 3527698 w 4032385"/>
              <a:gd name="connsiteY118" fmla="*/ 358733 h 842974"/>
              <a:gd name="connsiteX119" fmla="*/ 3471325 w 4032385"/>
              <a:gd name="connsiteY119" fmla="*/ 358733 h 842974"/>
              <a:gd name="connsiteX120" fmla="*/ 3471325 w 4032385"/>
              <a:gd name="connsiteY120" fmla="*/ 511496 h 842974"/>
              <a:gd name="connsiteX121" fmla="*/ 3442096 w 4032385"/>
              <a:gd name="connsiteY121" fmla="*/ 511496 h 842974"/>
              <a:gd name="connsiteX122" fmla="*/ 3442096 w 4032385"/>
              <a:gd name="connsiteY122" fmla="*/ 358733 h 842974"/>
              <a:gd name="connsiteX123" fmla="*/ 3385977 w 4032385"/>
              <a:gd name="connsiteY123" fmla="*/ 358733 h 842974"/>
              <a:gd name="connsiteX124" fmla="*/ 3273572 w 4032385"/>
              <a:gd name="connsiteY124" fmla="*/ 332095 h 842974"/>
              <a:gd name="connsiteX125" fmla="*/ 3302526 w 4032385"/>
              <a:gd name="connsiteY125" fmla="*/ 332095 h 842974"/>
              <a:gd name="connsiteX126" fmla="*/ 3302526 w 4032385"/>
              <a:gd name="connsiteY126" fmla="*/ 484836 h 842974"/>
              <a:gd name="connsiteX127" fmla="*/ 3390951 w 4032385"/>
              <a:gd name="connsiteY127" fmla="*/ 484836 h 842974"/>
              <a:gd name="connsiteX128" fmla="*/ 3390951 w 4032385"/>
              <a:gd name="connsiteY128" fmla="*/ 511496 h 842974"/>
              <a:gd name="connsiteX129" fmla="*/ 3273572 w 4032385"/>
              <a:gd name="connsiteY129" fmla="*/ 511496 h 842974"/>
              <a:gd name="connsiteX130" fmla="*/ 3073730 w 4032385"/>
              <a:gd name="connsiteY130" fmla="*/ 332095 h 842974"/>
              <a:gd name="connsiteX131" fmla="*/ 3102684 w 4032385"/>
              <a:gd name="connsiteY131" fmla="*/ 332095 h 842974"/>
              <a:gd name="connsiteX132" fmla="*/ 3102684 w 4032385"/>
              <a:gd name="connsiteY132" fmla="*/ 442036 h 842974"/>
              <a:gd name="connsiteX133" fmla="*/ 3115118 w 4032385"/>
              <a:gd name="connsiteY133" fmla="*/ 475163 h 842974"/>
              <a:gd name="connsiteX134" fmla="*/ 3181184 w 4032385"/>
              <a:gd name="connsiteY134" fmla="*/ 475163 h 842974"/>
              <a:gd name="connsiteX135" fmla="*/ 3193680 w 4032385"/>
              <a:gd name="connsiteY135" fmla="*/ 442036 h 842974"/>
              <a:gd name="connsiteX136" fmla="*/ 3193680 w 4032385"/>
              <a:gd name="connsiteY136" fmla="*/ 332095 h 842974"/>
              <a:gd name="connsiteX137" fmla="*/ 3222130 w 4032385"/>
              <a:gd name="connsiteY137" fmla="*/ 332095 h 842974"/>
              <a:gd name="connsiteX138" fmla="*/ 3222130 w 4032385"/>
              <a:gd name="connsiteY138" fmla="*/ 442288 h 842974"/>
              <a:gd name="connsiteX139" fmla="*/ 3201056 w 4032385"/>
              <a:gd name="connsiteY139" fmla="*/ 494573 h 842974"/>
              <a:gd name="connsiteX140" fmla="*/ 3094930 w 4032385"/>
              <a:gd name="connsiteY140" fmla="*/ 494573 h 842974"/>
              <a:gd name="connsiteX141" fmla="*/ 3073730 w 4032385"/>
              <a:gd name="connsiteY141" fmla="*/ 442288 h 842974"/>
              <a:gd name="connsiteX142" fmla="*/ 2712886 w 4032385"/>
              <a:gd name="connsiteY142" fmla="*/ 332095 h 842974"/>
              <a:gd name="connsiteX143" fmla="*/ 2748522 w 4032385"/>
              <a:gd name="connsiteY143" fmla="*/ 332095 h 842974"/>
              <a:gd name="connsiteX144" fmla="*/ 2832332 w 4032385"/>
              <a:gd name="connsiteY144" fmla="*/ 467663 h 842974"/>
              <a:gd name="connsiteX145" fmla="*/ 2832332 w 4032385"/>
              <a:gd name="connsiteY145" fmla="*/ 332095 h 842974"/>
              <a:gd name="connsiteX146" fmla="*/ 2860023 w 4032385"/>
              <a:gd name="connsiteY146" fmla="*/ 332095 h 842974"/>
              <a:gd name="connsiteX147" fmla="*/ 2860023 w 4032385"/>
              <a:gd name="connsiteY147" fmla="*/ 511496 h 842974"/>
              <a:gd name="connsiteX148" fmla="*/ 2826431 w 4032385"/>
              <a:gd name="connsiteY148" fmla="*/ 511496 h 842974"/>
              <a:gd name="connsiteX149" fmla="*/ 2740577 w 4032385"/>
              <a:gd name="connsiteY149" fmla="*/ 372579 h 842974"/>
              <a:gd name="connsiteX150" fmla="*/ 2740577 w 4032385"/>
              <a:gd name="connsiteY150" fmla="*/ 511496 h 842974"/>
              <a:gd name="connsiteX151" fmla="*/ 2712886 w 4032385"/>
              <a:gd name="connsiteY151" fmla="*/ 511496 h 842974"/>
              <a:gd name="connsiteX152" fmla="*/ 2577187 w 4032385"/>
              <a:gd name="connsiteY152" fmla="*/ 328418 h 842974"/>
              <a:gd name="connsiteX153" fmla="*/ 2644123 w 4032385"/>
              <a:gd name="connsiteY153" fmla="*/ 355698 h 842974"/>
              <a:gd name="connsiteX154" fmla="*/ 2671710 w 4032385"/>
              <a:gd name="connsiteY154" fmla="*/ 421786 h 842974"/>
              <a:gd name="connsiteX155" fmla="*/ 2644123 w 4032385"/>
              <a:gd name="connsiteY155" fmla="*/ 487872 h 842974"/>
              <a:gd name="connsiteX156" fmla="*/ 2577130 w 4032385"/>
              <a:gd name="connsiteY156" fmla="*/ 515330 h 842974"/>
              <a:gd name="connsiteX157" fmla="*/ 2510263 w 4032385"/>
              <a:gd name="connsiteY157" fmla="*/ 487872 h 842974"/>
              <a:gd name="connsiteX158" fmla="*/ 2482805 w 4032385"/>
              <a:gd name="connsiteY158" fmla="*/ 421786 h 842974"/>
              <a:gd name="connsiteX159" fmla="*/ 2510263 w 4032385"/>
              <a:gd name="connsiteY159" fmla="*/ 355698 h 842974"/>
              <a:gd name="connsiteX160" fmla="*/ 2577187 w 4032385"/>
              <a:gd name="connsiteY160" fmla="*/ 328418 h 842974"/>
              <a:gd name="connsiteX161" fmla="*/ 3945986 w 4032385"/>
              <a:gd name="connsiteY161" fmla="*/ 328239 h 842974"/>
              <a:gd name="connsiteX162" fmla="*/ 3976396 w 4032385"/>
              <a:gd name="connsiteY162" fmla="*/ 332347 h 842974"/>
              <a:gd name="connsiteX163" fmla="*/ 4002359 w 4032385"/>
              <a:gd name="connsiteY163" fmla="*/ 344908 h 842974"/>
              <a:gd name="connsiteX164" fmla="*/ 3994814 w 4032385"/>
              <a:gd name="connsiteY164" fmla="*/ 356689 h 842974"/>
              <a:gd name="connsiteX165" fmla="*/ 3987248 w 4032385"/>
              <a:gd name="connsiteY165" fmla="*/ 368468 h 842974"/>
              <a:gd name="connsiteX166" fmla="*/ 3967944 w 4032385"/>
              <a:gd name="connsiteY166" fmla="*/ 358353 h 842974"/>
              <a:gd name="connsiteX167" fmla="*/ 3945733 w 4032385"/>
              <a:gd name="connsiteY167" fmla="*/ 355171 h 842974"/>
              <a:gd name="connsiteX168" fmla="*/ 3900004 w 4032385"/>
              <a:gd name="connsiteY168" fmla="*/ 374349 h 842974"/>
              <a:gd name="connsiteX169" fmla="*/ 3881395 w 4032385"/>
              <a:gd name="connsiteY169" fmla="*/ 421806 h 842974"/>
              <a:gd name="connsiteX170" fmla="*/ 3899498 w 4032385"/>
              <a:gd name="connsiteY170" fmla="*/ 469369 h 842974"/>
              <a:gd name="connsiteX171" fmla="*/ 3944700 w 4032385"/>
              <a:gd name="connsiteY171" fmla="*/ 488692 h 842974"/>
              <a:gd name="connsiteX172" fmla="*/ 3984845 w 4032385"/>
              <a:gd name="connsiteY172" fmla="*/ 474469 h 842974"/>
              <a:gd name="connsiteX173" fmla="*/ 4003664 w 4032385"/>
              <a:gd name="connsiteY173" fmla="*/ 438707 h 842974"/>
              <a:gd name="connsiteX174" fmla="*/ 3942656 w 4032385"/>
              <a:gd name="connsiteY174" fmla="*/ 438707 h 842974"/>
              <a:gd name="connsiteX175" fmla="*/ 3950981 w 4032385"/>
              <a:gd name="connsiteY175" fmla="*/ 425642 h 842974"/>
              <a:gd name="connsiteX176" fmla="*/ 3959327 w 4032385"/>
              <a:gd name="connsiteY176" fmla="*/ 412575 h 842974"/>
              <a:gd name="connsiteX177" fmla="*/ 4031081 w 4032385"/>
              <a:gd name="connsiteY177" fmla="*/ 412575 h 842974"/>
              <a:gd name="connsiteX178" fmla="*/ 4032008 w 4032385"/>
              <a:gd name="connsiteY178" fmla="*/ 418308 h 842974"/>
              <a:gd name="connsiteX179" fmla="*/ 4032366 w 4032385"/>
              <a:gd name="connsiteY179" fmla="*/ 425388 h 842974"/>
              <a:gd name="connsiteX180" fmla="*/ 4007921 w 4032385"/>
              <a:gd name="connsiteY180" fmla="*/ 489493 h 842974"/>
              <a:gd name="connsiteX181" fmla="*/ 3944448 w 4032385"/>
              <a:gd name="connsiteY181" fmla="*/ 515352 h 842974"/>
              <a:gd name="connsiteX182" fmla="*/ 3878676 w 4032385"/>
              <a:gd name="connsiteY182" fmla="*/ 488082 h 842974"/>
              <a:gd name="connsiteX183" fmla="*/ 3879351 w 4032385"/>
              <a:gd name="connsiteY183" fmla="*/ 355507 h 842974"/>
              <a:gd name="connsiteX184" fmla="*/ 3945986 w 4032385"/>
              <a:gd name="connsiteY184" fmla="*/ 328239 h 842974"/>
              <a:gd name="connsiteX185" fmla="*/ 2397605 w 4032385"/>
              <a:gd name="connsiteY185" fmla="*/ 328239 h 842974"/>
              <a:gd name="connsiteX186" fmla="*/ 2457580 w 4032385"/>
              <a:gd name="connsiteY186" fmla="*/ 348217 h 842974"/>
              <a:gd name="connsiteX187" fmla="*/ 2450142 w 4032385"/>
              <a:gd name="connsiteY187" fmla="*/ 359892 h 842974"/>
              <a:gd name="connsiteX188" fmla="*/ 2442724 w 4032385"/>
              <a:gd name="connsiteY188" fmla="*/ 371545 h 842974"/>
              <a:gd name="connsiteX189" fmla="*/ 2421208 w 4032385"/>
              <a:gd name="connsiteY189" fmla="*/ 359176 h 842974"/>
              <a:gd name="connsiteX190" fmla="*/ 2396068 w 4032385"/>
              <a:gd name="connsiteY190" fmla="*/ 354897 h 842974"/>
              <a:gd name="connsiteX191" fmla="*/ 2350675 w 4032385"/>
              <a:gd name="connsiteY191" fmla="*/ 374223 h 842974"/>
              <a:gd name="connsiteX192" fmla="*/ 2350675 w 4032385"/>
              <a:gd name="connsiteY192" fmla="*/ 469369 h 842974"/>
              <a:gd name="connsiteX193" fmla="*/ 2396068 w 4032385"/>
              <a:gd name="connsiteY193" fmla="*/ 488692 h 842974"/>
              <a:gd name="connsiteX194" fmla="*/ 2421208 w 4032385"/>
              <a:gd name="connsiteY194" fmla="*/ 484394 h 842974"/>
              <a:gd name="connsiteX195" fmla="*/ 2442724 w 4032385"/>
              <a:gd name="connsiteY195" fmla="*/ 472024 h 842974"/>
              <a:gd name="connsiteX196" fmla="*/ 2450142 w 4032385"/>
              <a:gd name="connsiteY196" fmla="*/ 483699 h 842974"/>
              <a:gd name="connsiteX197" fmla="*/ 2457580 w 4032385"/>
              <a:gd name="connsiteY197" fmla="*/ 495352 h 842974"/>
              <a:gd name="connsiteX198" fmla="*/ 2397605 w 4032385"/>
              <a:gd name="connsiteY198" fmla="*/ 515330 h 842974"/>
              <a:gd name="connsiteX199" fmla="*/ 2330086 w 4032385"/>
              <a:gd name="connsiteY199" fmla="*/ 488062 h 842974"/>
              <a:gd name="connsiteX200" fmla="*/ 2302521 w 4032385"/>
              <a:gd name="connsiteY200" fmla="*/ 421786 h 842974"/>
              <a:gd name="connsiteX201" fmla="*/ 2330086 w 4032385"/>
              <a:gd name="connsiteY201" fmla="*/ 355507 h 842974"/>
              <a:gd name="connsiteX202" fmla="*/ 2397605 w 4032385"/>
              <a:gd name="connsiteY202" fmla="*/ 328239 h 842974"/>
              <a:gd name="connsiteX203" fmla="*/ 2967329 w 4032385"/>
              <a:gd name="connsiteY203" fmla="*/ 328177 h 842974"/>
              <a:gd name="connsiteX204" fmla="*/ 2967709 w 4032385"/>
              <a:gd name="connsiteY204" fmla="*/ 328177 h 842974"/>
              <a:gd name="connsiteX205" fmla="*/ 2970364 w 4032385"/>
              <a:gd name="connsiteY205" fmla="*/ 328239 h 842974"/>
              <a:gd name="connsiteX206" fmla="*/ 3000226 w 4032385"/>
              <a:gd name="connsiteY206" fmla="*/ 332854 h 842974"/>
              <a:gd name="connsiteX207" fmla="*/ 3024691 w 4032385"/>
              <a:gd name="connsiteY207" fmla="*/ 345162 h 842974"/>
              <a:gd name="connsiteX208" fmla="*/ 3017527 w 4032385"/>
              <a:gd name="connsiteY208" fmla="*/ 356563 h 842974"/>
              <a:gd name="connsiteX209" fmla="*/ 3010341 w 4032385"/>
              <a:gd name="connsiteY209" fmla="*/ 367963 h 842974"/>
              <a:gd name="connsiteX210" fmla="*/ 2990321 w 4032385"/>
              <a:gd name="connsiteY210" fmla="*/ 357910 h 842974"/>
              <a:gd name="connsiteX211" fmla="*/ 2970112 w 4032385"/>
              <a:gd name="connsiteY211" fmla="*/ 354392 h 842974"/>
              <a:gd name="connsiteX212" fmla="*/ 2946720 w 4032385"/>
              <a:gd name="connsiteY212" fmla="*/ 361808 h 842974"/>
              <a:gd name="connsiteX213" fmla="*/ 2939091 w 4032385"/>
              <a:gd name="connsiteY213" fmla="*/ 380017 h 842974"/>
              <a:gd name="connsiteX214" fmla="*/ 2949691 w 4032385"/>
              <a:gd name="connsiteY214" fmla="*/ 397993 h 842974"/>
              <a:gd name="connsiteX215" fmla="*/ 2977802 w 4032385"/>
              <a:gd name="connsiteY215" fmla="*/ 408445 h 842974"/>
              <a:gd name="connsiteX216" fmla="*/ 3015567 w 4032385"/>
              <a:gd name="connsiteY216" fmla="*/ 424987 h 842974"/>
              <a:gd name="connsiteX217" fmla="*/ 3032384 w 4032385"/>
              <a:gd name="connsiteY217" fmla="*/ 460749 h 842974"/>
              <a:gd name="connsiteX218" fmla="*/ 3015819 w 4032385"/>
              <a:gd name="connsiteY218" fmla="*/ 499863 h 842974"/>
              <a:gd name="connsiteX219" fmla="*/ 2969079 w 4032385"/>
              <a:gd name="connsiteY219" fmla="*/ 515330 h 842974"/>
              <a:gd name="connsiteX220" fmla="*/ 2932390 w 4032385"/>
              <a:gd name="connsiteY220" fmla="*/ 509219 h 842974"/>
              <a:gd name="connsiteX221" fmla="*/ 2905520 w 4032385"/>
              <a:gd name="connsiteY221" fmla="*/ 494825 h 842974"/>
              <a:gd name="connsiteX222" fmla="*/ 2919872 w 4032385"/>
              <a:gd name="connsiteY222" fmla="*/ 472024 h 842974"/>
              <a:gd name="connsiteX223" fmla="*/ 2943642 w 4032385"/>
              <a:gd name="connsiteY223" fmla="*/ 484352 h 842974"/>
              <a:gd name="connsiteX224" fmla="*/ 2969353 w 4032385"/>
              <a:gd name="connsiteY224" fmla="*/ 489199 h 842974"/>
              <a:gd name="connsiteX225" fmla="*/ 2994745 w 4032385"/>
              <a:gd name="connsiteY225" fmla="*/ 481528 h 842974"/>
              <a:gd name="connsiteX226" fmla="*/ 3003429 w 4032385"/>
              <a:gd name="connsiteY226" fmla="*/ 462541 h 842974"/>
              <a:gd name="connsiteX227" fmla="*/ 2992723 w 4032385"/>
              <a:gd name="connsiteY227" fmla="*/ 444671 h 842974"/>
              <a:gd name="connsiteX228" fmla="*/ 2964716 w 4032385"/>
              <a:gd name="connsiteY228" fmla="*/ 434091 h 842974"/>
              <a:gd name="connsiteX229" fmla="*/ 2926848 w 4032385"/>
              <a:gd name="connsiteY229" fmla="*/ 417655 h 842974"/>
              <a:gd name="connsiteX230" fmla="*/ 2910135 w 4032385"/>
              <a:gd name="connsiteY230" fmla="*/ 381809 h 842974"/>
              <a:gd name="connsiteX231" fmla="*/ 2926025 w 4032385"/>
              <a:gd name="connsiteY231" fmla="*/ 343306 h 842974"/>
              <a:gd name="connsiteX232" fmla="*/ 2967329 w 4032385"/>
              <a:gd name="connsiteY232" fmla="*/ 328177 h 842974"/>
              <a:gd name="connsiteX233" fmla="*/ 175520 w 4032385"/>
              <a:gd name="connsiteY233" fmla="*/ 167447 h 842974"/>
              <a:gd name="connsiteX234" fmla="*/ 175520 w 4032385"/>
              <a:gd name="connsiteY234" fmla="*/ 344129 h 842974"/>
              <a:gd name="connsiteX235" fmla="*/ 375298 w 4032385"/>
              <a:gd name="connsiteY235" fmla="*/ 344129 h 842974"/>
              <a:gd name="connsiteX236" fmla="*/ 439383 w 4032385"/>
              <a:gd name="connsiteY236" fmla="*/ 318714 h 842974"/>
              <a:gd name="connsiteX237" fmla="*/ 465366 w 4032385"/>
              <a:gd name="connsiteY237" fmla="*/ 255219 h 842974"/>
              <a:gd name="connsiteX238" fmla="*/ 439383 w 4032385"/>
              <a:gd name="connsiteY238" fmla="*/ 192273 h 842974"/>
              <a:gd name="connsiteX239" fmla="*/ 375298 w 4032385"/>
              <a:gd name="connsiteY239" fmla="*/ 167447 h 842974"/>
              <a:gd name="connsiteX240" fmla="*/ 2340453 w 4032385"/>
              <a:gd name="connsiteY240" fmla="*/ 118368 h 842974"/>
              <a:gd name="connsiteX241" fmla="*/ 2340453 w 4032385"/>
              <a:gd name="connsiteY241" fmla="*/ 171157 h 842974"/>
              <a:gd name="connsiteX242" fmla="*/ 2387090 w 4032385"/>
              <a:gd name="connsiteY242" fmla="*/ 171157 h 842974"/>
              <a:gd name="connsiteX243" fmla="*/ 2407130 w 4032385"/>
              <a:gd name="connsiteY243" fmla="*/ 163445 h 842974"/>
              <a:gd name="connsiteX244" fmla="*/ 2415033 w 4032385"/>
              <a:gd name="connsiteY244" fmla="*/ 144710 h 842974"/>
              <a:gd name="connsiteX245" fmla="*/ 2407130 w 4032385"/>
              <a:gd name="connsiteY245" fmla="*/ 125997 h 842974"/>
              <a:gd name="connsiteX246" fmla="*/ 2387784 w 4032385"/>
              <a:gd name="connsiteY246" fmla="*/ 118368 h 842974"/>
              <a:gd name="connsiteX247" fmla="*/ 2387448 w 4032385"/>
              <a:gd name="connsiteY247" fmla="*/ 118368 h 842974"/>
              <a:gd name="connsiteX248" fmla="*/ 2387090 w 4032385"/>
              <a:gd name="connsiteY248" fmla="*/ 118368 h 842974"/>
              <a:gd name="connsiteX249" fmla="*/ 2340453 w 4032385"/>
              <a:gd name="connsiteY249" fmla="*/ 43008 h 842974"/>
              <a:gd name="connsiteX250" fmla="*/ 2340453 w 4032385"/>
              <a:gd name="connsiteY250" fmla="*/ 93248 h 842974"/>
              <a:gd name="connsiteX251" fmla="*/ 2382494 w 4032385"/>
              <a:gd name="connsiteY251" fmla="*/ 93248 h 842974"/>
              <a:gd name="connsiteX252" fmla="*/ 2401103 w 4032385"/>
              <a:gd name="connsiteY252" fmla="*/ 86062 h 842974"/>
              <a:gd name="connsiteX253" fmla="*/ 2401103 w 4032385"/>
              <a:gd name="connsiteY253" fmla="*/ 50194 h 842974"/>
              <a:gd name="connsiteX254" fmla="*/ 2383127 w 4032385"/>
              <a:gd name="connsiteY254" fmla="*/ 43008 h 842974"/>
              <a:gd name="connsiteX255" fmla="*/ 2382811 w 4032385"/>
              <a:gd name="connsiteY255" fmla="*/ 43008 h 842974"/>
              <a:gd name="connsiteX256" fmla="*/ 2382494 w 4032385"/>
              <a:gd name="connsiteY256" fmla="*/ 43008 h 842974"/>
              <a:gd name="connsiteX257" fmla="*/ 3103717 w 4032385"/>
              <a:gd name="connsiteY257" fmla="*/ 40459 h 842974"/>
              <a:gd name="connsiteX258" fmla="*/ 3057672 w 4032385"/>
              <a:gd name="connsiteY258" fmla="*/ 59825 h 842974"/>
              <a:gd name="connsiteX259" fmla="*/ 3057672 w 4032385"/>
              <a:gd name="connsiteY259" fmla="*/ 154340 h 842974"/>
              <a:gd name="connsiteX260" fmla="*/ 3103653 w 4032385"/>
              <a:gd name="connsiteY260" fmla="*/ 173728 h 842974"/>
              <a:gd name="connsiteX261" fmla="*/ 3149847 w 4032385"/>
              <a:gd name="connsiteY261" fmla="*/ 154444 h 842974"/>
              <a:gd name="connsiteX262" fmla="*/ 3149743 w 4032385"/>
              <a:gd name="connsiteY262" fmla="*/ 59825 h 842974"/>
              <a:gd name="connsiteX263" fmla="*/ 3103717 w 4032385"/>
              <a:gd name="connsiteY263" fmla="*/ 40459 h 842974"/>
              <a:gd name="connsiteX264" fmla="*/ 2572073 w 4032385"/>
              <a:gd name="connsiteY264" fmla="*/ 40459 h 842974"/>
              <a:gd name="connsiteX265" fmla="*/ 2526027 w 4032385"/>
              <a:gd name="connsiteY265" fmla="*/ 59825 h 842974"/>
              <a:gd name="connsiteX266" fmla="*/ 2526027 w 4032385"/>
              <a:gd name="connsiteY266" fmla="*/ 154340 h 842974"/>
              <a:gd name="connsiteX267" fmla="*/ 2572011 w 4032385"/>
              <a:gd name="connsiteY267" fmla="*/ 173728 h 842974"/>
              <a:gd name="connsiteX268" fmla="*/ 2618204 w 4032385"/>
              <a:gd name="connsiteY268" fmla="*/ 154444 h 842974"/>
              <a:gd name="connsiteX269" fmla="*/ 2618120 w 4032385"/>
              <a:gd name="connsiteY269" fmla="*/ 59825 h 842974"/>
              <a:gd name="connsiteX270" fmla="*/ 2572073 w 4032385"/>
              <a:gd name="connsiteY270" fmla="*/ 40459 h 842974"/>
              <a:gd name="connsiteX271" fmla="*/ 3239241 w 4032385"/>
              <a:gd name="connsiteY271" fmla="*/ 17383 h 842974"/>
              <a:gd name="connsiteX272" fmla="*/ 3274857 w 4032385"/>
              <a:gd name="connsiteY272" fmla="*/ 17383 h 842974"/>
              <a:gd name="connsiteX273" fmla="*/ 3316772 w 4032385"/>
              <a:gd name="connsiteY273" fmla="*/ 85177 h 842974"/>
              <a:gd name="connsiteX274" fmla="*/ 3358687 w 4032385"/>
              <a:gd name="connsiteY274" fmla="*/ 152971 h 842974"/>
              <a:gd name="connsiteX275" fmla="*/ 3358687 w 4032385"/>
              <a:gd name="connsiteY275" fmla="*/ 17383 h 842974"/>
              <a:gd name="connsiteX276" fmla="*/ 3386356 w 4032385"/>
              <a:gd name="connsiteY276" fmla="*/ 17383 h 842974"/>
              <a:gd name="connsiteX277" fmla="*/ 3386356 w 4032385"/>
              <a:gd name="connsiteY277" fmla="*/ 196804 h 842974"/>
              <a:gd name="connsiteX278" fmla="*/ 3352786 w 4032385"/>
              <a:gd name="connsiteY278" fmla="*/ 196804 h 842974"/>
              <a:gd name="connsiteX279" fmla="*/ 3309838 w 4032385"/>
              <a:gd name="connsiteY279" fmla="*/ 127344 h 842974"/>
              <a:gd name="connsiteX280" fmla="*/ 3266912 w 4032385"/>
              <a:gd name="connsiteY280" fmla="*/ 57887 h 842974"/>
              <a:gd name="connsiteX281" fmla="*/ 3266912 w 4032385"/>
              <a:gd name="connsiteY281" fmla="*/ 196804 h 842974"/>
              <a:gd name="connsiteX282" fmla="*/ 3239241 w 4032385"/>
              <a:gd name="connsiteY282" fmla="*/ 196804 h 842974"/>
              <a:gd name="connsiteX283" fmla="*/ 2849255 w 4032385"/>
              <a:gd name="connsiteY283" fmla="*/ 17383 h 842974"/>
              <a:gd name="connsiteX284" fmla="*/ 2990995 w 4032385"/>
              <a:gd name="connsiteY284" fmla="*/ 17383 h 842974"/>
              <a:gd name="connsiteX285" fmla="*/ 2990995 w 4032385"/>
              <a:gd name="connsiteY285" fmla="*/ 44041 h 842974"/>
              <a:gd name="connsiteX286" fmla="*/ 2934602 w 4032385"/>
              <a:gd name="connsiteY286" fmla="*/ 44041 h 842974"/>
              <a:gd name="connsiteX287" fmla="*/ 2934602 w 4032385"/>
              <a:gd name="connsiteY287" fmla="*/ 196804 h 842974"/>
              <a:gd name="connsiteX288" fmla="*/ 2905393 w 4032385"/>
              <a:gd name="connsiteY288" fmla="*/ 196804 h 842974"/>
              <a:gd name="connsiteX289" fmla="*/ 2905393 w 4032385"/>
              <a:gd name="connsiteY289" fmla="*/ 44041 h 842974"/>
              <a:gd name="connsiteX290" fmla="*/ 2849255 w 4032385"/>
              <a:gd name="connsiteY290" fmla="*/ 44041 h 842974"/>
              <a:gd name="connsiteX291" fmla="*/ 2311499 w 4032385"/>
              <a:gd name="connsiteY291" fmla="*/ 17383 h 842974"/>
              <a:gd name="connsiteX292" fmla="*/ 2382727 w 4032385"/>
              <a:gd name="connsiteY292" fmla="*/ 17383 h 842974"/>
              <a:gd name="connsiteX293" fmla="*/ 2422113 w 4032385"/>
              <a:gd name="connsiteY293" fmla="*/ 30974 h 842974"/>
              <a:gd name="connsiteX294" fmla="*/ 2437856 w 4032385"/>
              <a:gd name="connsiteY294" fmla="*/ 65325 h 842974"/>
              <a:gd name="connsiteX295" fmla="*/ 2432124 w 4032385"/>
              <a:gd name="connsiteY295" fmla="*/ 86356 h 842974"/>
              <a:gd name="connsiteX296" fmla="*/ 2416571 w 4032385"/>
              <a:gd name="connsiteY296" fmla="*/ 101445 h 842974"/>
              <a:gd name="connsiteX297" fmla="*/ 2437202 w 4032385"/>
              <a:gd name="connsiteY297" fmla="*/ 119295 h 842974"/>
              <a:gd name="connsiteX298" fmla="*/ 2444768 w 4032385"/>
              <a:gd name="connsiteY298" fmla="*/ 145026 h 842974"/>
              <a:gd name="connsiteX299" fmla="*/ 2428646 w 4032385"/>
              <a:gd name="connsiteY299" fmla="*/ 181777 h 842974"/>
              <a:gd name="connsiteX300" fmla="*/ 2387364 w 4032385"/>
              <a:gd name="connsiteY300" fmla="*/ 196804 h 842974"/>
              <a:gd name="connsiteX301" fmla="*/ 2311499 w 4032385"/>
              <a:gd name="connsiteY301" fmla="*/ 196804 h 842974"/>
              <a:gd name="connsiteX302" fmla="*/ 3103717 w 4032385"/>
              <a:gd name="connsiteY302" fmla="*/ 13721 h 842974"/>
              <a:gd name="connsiteX303" fmla="*/ 3170646 w 4032385"/>
              <a:gd name="connsiteY303" fmla="*/ 40986 h 842974"/>
              <a:gd name="connsiteX304" fmla="*/ 3198233 w 4032385"/>
              <a:gd name="connsiteY304" fmla="*/ 107094 h 842974"/>
              <a:gd name="connsiteX305" fmla="*/ 3170646 w 4032385"/>
              <a:gd name="connsiteY305" fmla="*/ 173179 h 842974"/>
              <a:gd name="connsiteX306" fmla="*/ 3103653 w 4032385"/>
              <a:gd name="connsiteY306" fmla="*/ 200638 h 842974"/>
              <a:gd name="connsiteX307" fmla="*/ 3036789 w 4032385"/>
              <a:gd name="connsiteY307" fmla="*/ 173179 h 842974"/>
              <a:gd name="connsiteX308" fmla="*/ 3009330 w 4032385"/>
              <a:gd name="connsiteY308" fmla="*/ 107094 h 842974"/>
              <a:gd name="connsiteX309" fmla="*/ 3036789 w 4032385"/>
              <a:gd name="connsiteY309" fmla="*/ 40986 h 842974"/>
              <a:gd name="connsiteX310" fmla="*/ 3103717 w 4032385"/>
              <a:gd name="connsiteY310" fmla="*/ 13721 h 842974"/>
              <a:gd name="connsiteX311" fmla="*/ 2572074 w 4032385"/>
              <a:gd name="connsiteY311" fmla="*/ 13721 h 842974"/>
              <a:gd name="connsiteX312" fmla="*/ 2639004 w 4032385"/>
              <a:gd name="connsiteY312" fmla="*/ 40986 h 842974"/>
              <a:gd name="connsiteX313" fmla="*/ 2666588 w 4032385"/>
              <a:gd name="connsiteY313" fmla="*/ 107094 h 842974"/>
              <a:gd name="connsiteX314" fmla="*/ 2639004 w 4032385"/>
              <a:gd name="connsiteY314" fmla="*/ 173179 h 842974"/>
              <a:gd name="connsiteX315" fmla="*/ 2572011 w 4032385"/>
              <a:gd name="connsiteY315" fmla="*/ 200638 h 842974"/>
              <a:gd name="connsiteX316" fmla="*/ 2505144 w 4032385"/>
              <a:gd name="connsiteY316" fmla="*/ 173179 h 842974"/>
              <a:gd name="connsiteX317" fmla="*/ 2477685 w 4032385"/>
              <a:gd name="connsiteY317" fmla="*/ 107094 h 842974"/>
              <a:gd name="connsiteX318" fmla="*/ 2505144 w 4032385"/>
              <a:gd name="connsiteY318" fmla="*/ 40986 h 842974"/>
              <a:gd name="connsiteX319" fmla="*/ 2572074 w 4032385"/>
              <a:gd name="connsiteY319" fmla="*/ 13721 h 842974"/>
              <a:gd name="connsiteX320" fmla="*/ 2759628 w 4032385"/>
              <a:gd name="connsiteY320" fmla="*/ 13547 h 842974"/>
              <a:gd name="connsiteX321" fmla="*/ 2789468 w 4032385"/>
              <a:gd name="connsiteY321" fmla="*/ 18162 h 842974"/>
              <a:gd name="connsiteX322" fmla="*/ 2813955 w 4032385"/>
              <a:gd name="connsiteY322" fmla="*/ 30470 h 842974"/>
              <a:gd name="connsiteX323" fmla="*/ 2806769 w 4032385"/>
              <a:gd name="connsiteY323" fmla="*/ 41871 h 842974"/>
              <a:gd name="connsiteX324" fmla="*/ 2799605 w 4032385"/>
              <a:gd name="connsiteY324" fmla="*/ 53271 h 842974"/>
              <a:gd name="connsiteX325" fmla="*/ 2779585 w 4032385"/>
              <a:gd name="connsiteY325" fmla="*/ 43198 h 842974"/>
              <a:gd name="connsiteX326" fmla="*/ 2759354 w 4032385"/>
              <a:gd name="connsiteY326" fmla="*/ 39678 h 842974"/>
              <a:gd name="connsiteX327" fmla="*/ 2735984 w 4032385"/>
              <a:gd name="connsiteY327" fmla="*/ 47119 h 842974"/>
              <a:gd name="connsiteX328" fmla="*/ 2728355 w 4032385"/>
              <a:gd name="connsiteY328" fmla="*/ 65325 h 842974"/>
              <a:gd name="connsiteX329" fmla="*/ 2738955 w 4032385"/>
              <a:gd name="connsiteY329" fmla="*/ 83281 h 842974"/>
              <a:gd name="connsiteX330" fmla="*/ 2767067 w 4032385"/>
              <a:gd name="connsiteY330" fmla="*/ 93775 h 842974"/>
              <a:gd name="connsiteX331" fmla="*/ 2804831 w 4032385"/>
              <a:gd name="connsiteY331" fmla="*/ 110297 h 842974"/>
              <a:gd name="connsiteX332" fmla="*/ 2821648 w 4032385"/>
              <a:gd name="connsiteY332" fmla="*/ 146057 h 842974"/>
              <a:gd name="connsiteX333" fmla="*/ 2805083 w 4032385"/>
              <a:gd name="connsiteY333" fmla="*/ 185171 h 842974"/>
              <a:gd name="connsiteX334" fmla="*/ 2758343 w 4032385"/>
              <a:gd name="connsiteY334" fmla="*/ 200638 h 842974"/>
              <a:gd name="connsiteX335" fmla="*/ 2721654 w 4032385"/>
              <a:gd name="connsiteY335" fmla="*/ 194505 h 842974"/>
              <a:gd name="connsiteX336" fmla="*/ 2694764 w 4032385"/>
              <a:gd name="connsiteY336" fmla="*/ 180133 h 842974"/>
              <a:gd name="connsiteX337" fmla="*/ 2701950 w 4032385"/>
              <a:gd name="connsiteY337" fmla="*/ 168732 h 842974"/>
              <a:gd name="connsiteX338" fmla="*/ 2709114 w 4032385"/>
              <a:gd name="connsiteY338" fmla="*/ 157332 h 842974"/>
              <a:gd name="connsiteX339" fmla="*/ 2732906 w 4032385"/>
              <a:gd name="connsiteY339" fmla="*/ 169659 h 842974"/>
              <a:gd name="connsiteX340" fmla="*/ 2758595 w 4032385"/>
              <a:gd name="connsiteY340" fmla="*/ 174487 h 842974"/>
              <a:gd name="connsiteX341" fmla="*/ 2783990 w 4032385"/>
              <a:gd name="connsiteY341" fmla="*/ 166836 h 842974"/>
              <a:gd name="connsiteX342" fmla="*/ 2792671 w 4032385"/>
              <a:gd name="connsiteY342" fmla="*/ 147849 h 842974"/>
              <a:gd name="connsiteX343" fmla="*/ 2781987 w 4032385"/>
              <a:gd name="connsiteY343" fmla="*/ 129957 h 842974"/>
              <a:gd name="connsiteX344" fmla="*/ 2753980 w 4032385"/>
              <a:gd name="connsiteY344" fmla="*/ 119379 h 842974"/>
              <a:gd name="connsiteX345" fmla="*/ 2716112 w 4032385"/>
              <a:gd name="connsiteY345" fmla="*/ 102963 h 842974"/>
              <a:gd name="connsiteX346" fmla="*/ 2699399 w 4032385"/>
              <a:gd name="connsiteY346" fmla="*/ 67095 h 842974"/>
              <a:gd name="connsiteX347" fmla="*/ 2715289 w 4032385"/>
              <a:gd name="connsiteY347" fmla="*/ 28594 h 842974"/>
              <a:gd name="connsiteX348" fmla="*/ 2759628 w 4032385"/>
              <a:gd name="connsiteY348" fmla="*/ 13547 h 842974"/>
              <a:gd name="connsiteX349" fmla="*/ 969973 w 4032385"/>
              <a:gd name="connsiteY349" fmla="*/ 17 h 842974"/>
              <a:gd name="connsiteX350" fmla="*/ 1103348 w 4032385"/>
              <a:gd name="connsiteY350" fmla="*/ 18058 h 842974"/>
              <a:gd name="connsiteX351" fmla="*/ 1215924 w 4032385"/>
              <a:gd name="connsiteY351" fmla="*/ 71606 h 842974"/>
              <a:gd name="connsiteX352" fmla="*/ 1171459 w 4032385"/>
              <a:gd name="connsiteY352" fmla="*/ 141464 h 842974"/>
              <a:gd name="connsiteX353" fmla="*/ 1127015 w 4032385"/>
              <a:gd name="connsiteY353" fmla="*/ 211322 h 842974"/>
              <a:gd name="connsiteX354" fmla="*/ 1055427 w 4032385"/>
              <a:gd name="connsiteY354" fmla="*/ 174232 h 842974"/>
              <a:gd name="connsiteX355" fmla="*/ 969973 w 4032385"/>
              <a:gd name="connsiteY355" fmla="*/ 160515 h 842974"/>
              <a:gd name="connsiteX356" fmla="*/ 782756 w 4032385"/>
              <a:gd name="connsiteY356" fmla="*/ 238909 h 842974"/>
              <a:gd name="connsiteX357" fmla="*/ 705543 w 4032385"/>
              <a:gd name="connsiteY357" fmla="*/ 421279 h 842974"/>
              <a:gd name="connsiteX358" fmla="*/ 782756 w 4032385"/>
              <a:gd name="connsiteY358" fmla="*/ 603649 h 842974"/>
              <a:gd name="connsiteX359" fmla="*/ 969973 w 4032385"/>
              <a:gd name="connsiteY359" fmla="*/ 681306 h 842974"/>
              <a:gd name="connsiteX360" fmla="*/ 1069569 w 4032385"/>
              <a:gd name="connsiteY360" fmla="*/ 661666 h 842974"/>
              <a:gd name="connsiteX361" fmla="*/ 1153567 w 4032385"/>
              <a:gd name="connsiteY361" fmla="*/ 603945 h 842974"/>
              <a:gd name="connsiteX362" fmla="*/ 1242773 w 4032385"/>
              <a:gd name="connsiteY362" fmla="*/ 384254 h 842974"/>
              <a:gd name="connsiteX363" fmla="*/ 1375283 w 4032385"/>
              <a:gd name="connsiteY363" fmla="*/ 121255 h 842974"/>
              <a:gd name="connsiteX364" fmla="*/ 1508067 w 4032385"/>
              <a:gd name="connsiteY364" fmla="*/ 32492 h 842974"/>
              <a:gd name="connsiteX365" fmla="*/ 1678975 w 4032385"/>
              <a:gd name="connsiteY365" fmla="*/ 17 h 842974"/>
              <a:gd name="connsiteX366" fmla="*/ 1812328 w 4032385"/>
              <a:gd name="connsiteY366" fmla="*/ 19217 h 842974"/>
              <a:gd name="connsiteX367" fmla="*/ 1924924 w 4032385"/>
              <a:gd name="connsiteY367" fmla="*/ 73922 h 842974"/>
              <a:gd name="connsiteX368" fmla="*/ 1881049 w 4032385"/>
              <a:gd name="connsiteY368" fmla="*/ 143782 h 842974"/>
              <a:gd name="connsiteX369" fmla="*/ 1837151 w 4032385"/>
              <a:gd name="connsiteY369" fmla="*/ 213640 h 842974"/>
              <a:gd name="connsiteX370" fmla="*/ 1764406 w 4032385"/>
              <a:gd name="connsiteY370" fmla="*/ 175540 h 842974"/>
              <a:gd name="connsiteX371" fmla="*/ 1677815 w 4032385"/>
              <a:gd name="connsiteY371" fmla="*/ 161674 h 842974"/>
              <a:gd name="connsiteX372" fmla="*/ 1495359 w 4032385"/>
              <a:gd name="connsiteY372" fmla="*/ 238170 h 842974"/>
              <a:gd name="connsiteX373" fmla="*/ 1420317 w 4032385"/>
              <a:gd name="connsiteY373" fmla="*/ 420330 h 842974"/>
              <a:gd name="connsiteX374" fmla="*/ 1494642 w 4032385"/>
              <a:gd name="connsiteY374" fmla="*/ 605083 h 842974"/>
              <a:gd name="connsiteX375" fmla="*/ 1675497 w 4032385"/>
              <a:gd name="connsiteY375" fmla="*/ 682465 h 842974"/>
              <a:gd name="connsiteX376" fmla="*/ 1820419 w 4032385"/>
              <a:gd name="connsiteY376" fmla="*/ 632794 h 842974"/>
              <a:gd name="connsiteX377" fmla="*/ 1902985 w 4032385"/>
              <a:gd name="connsiteY377" fmla="*/ 506943 h 842974"/>
              <a:gd name="connsiteX378" fmla="*/ 1651261 w 4032385"/>
              <a:gd name="connsiteY378" fmla="*/ 506943 h 842974"/>
              <a:gd name="connsiteX379" fmla="*/ 1700911 w 4032385"/>
              <a:gd name="connsiteY379" fmla="*/ 428991 h 842974"/>
              <a:gd name="connsiteX380" fmla="*/ 1750561 w 4032385"/>
              <a:gd name="connsiteY380" fmla="*/ 351062 h 842974"/>
              <a:gd name="connsiteX381" fmla="*/ 2077348 w 4032385"/>
              <a:gd name="connsiteY381" fmla="*/ 351062 h 842974"/>
              <a:gd name="connsiteX382" fmla="*/ 2081521 w 4032385"/>
              <a:gd name="connsiteY382" fmla="*/ 385833 h 842974"/>
              <a:gd name="connsiteX383" fmla="*/ 2083123 w 4032385"/>
              <a:gd name="connsiteY383" fmla="*/ 421489 h 842974"/>
              <a:gd name="connsiteX384" fmla="*/ 1964035 w 4032385"/>
              <a:gd name="connsiteY384" fmla="*/ 719261 h 842974"/>
              <a:gd name="connsiteX385" fmla="*/ 1670881 w 4032385"/>
              <a:gd name="connsiteY385" fmla="*/ 842961 h 842974"/>
              <a:gd name="connsiteX386" fmla="*/ 1465203 w 4032385"/>
              <a:gd name="connsiteY386" fmla="*/ 793459 h 842974"/>
              <a:gd name="connsiteX387" fmla="*/ 1317540 w 4032385"/>
              <a:gd name="connsiteY387" fmla="*/ 661666 h 842974"/>
              <a:gd name="connsiteX388" fmla="*/ 1168571 w 4032385"/>
              <a:gd name="connsiteY388" fmla="*/ 793882 h 842974"/>
              <a:gd name="connsiteX389" fmla="*/ 964201 w 4032385"/>
              <a:gd name="connsiteY389" fmla="*/ 842961 h 842974"/>
              <a:gd name="connsiteX390" fmla="*/ 786360 w 4032385"/>
              <a:gd name="connsiteY390" fmla="*/ 805135 h 842974"/>
              <a:gd name="connsiteX391" fmla="*/ 646641 w 4032385"/>
              <a:gd name="connsiteY391" fmla="*/ 703245 h 842974"/>
              <a:gd name="connsiteX392" fmla="*/ 555141 w 4032385"/>
              <a:gd name="connsiteY392" fmla="*/ 791709 h 842974"/>
              <a:gd name="connsiteX393" fmla="*/ 416856 w 4032385"/>
              <a:gd name="connsiteY393" fmla="*/ 825640 h 842974"/>
              <a:gd name="connsiteX394" fmla="*/ 0 w 4032385"/>
              <a:gd name="connsiteY394" fmla="*/ 825640 h 842974"/>
              <a:gd name="connsiteX395" fmla="*/ 0 w 4032385"/>
              <a:gd name="connsiteY395" fmla="*/ 17341 h 842974"/>
              <a:gd name="connsiteX396" fmla="*/ 377596 w 4032385"/>
              <a:gd name="connsiteY396" fmla="*/ 17341 h 842974"/>
              <a:gd name="connsiteX397" fmla="*/ 534216 w 4032385"/>
              <a:gd name="connsiteY397" fmla="*/ 61807 h 842974"/>
              <a:gd name="connsiteX398" fmla="*/ 622408 w 4032385"/>
              <a:gd name="connsiteY398" fmla="*/ 175540 h 842974"/>
              <a:gd name="connsiteX399" fmla="*/ 770196 w 4032385"/>
              <a:gd name="connsiteY399" fmla="*/ 48382 h 842974"/>
              <a:gd name="connsiteX400" fmla="*/ 969973 w 4032385"/>
              <a:gd name="connsiteY400" fmla="*/ 17 h 84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Lst>
            <a:rect l="l" t="t" r="r" b="b"/>
            <a:pathLst>
              <a:path w="4032385" h="842974">
                <a:moveTo>
                  <a:pt x="3149701" y="673171"/>
                </a:moveTo>
                <a:lnTo>
                  <a:pt x="3149701" y="738035"/>
                </a:lnTo>
                <a:lnTo>
                  <a:pt x="3190456" y="738035"/>
                </a:lnTo>
                <a:cubicBezTo>
                  <a:pt x="3199096" y="738290"/>
                  <a:pt x="3207483" y="735170"/>
                  <a:pt x="3213869" y="729354"/>
                </a:cubicBezTo>
                <a:cubicBezTo>
                  <a:pt x="3226322" y="716119"/>
                  <a:pt x="3226322" y="695236"/>
                  <a:pt x="3213869" y="682023"/>
                </a:cubicBezTo>
                <a:cubicBezTo>
                  <a:pt x="3207525" y="676142"/>
                  <a:pt x="3199118" y="672961"/>
                  <a:pt x="3190456" y="673171"/>
                </a:cubicBezTo>
                <a:close/>
                <a:moveTo>
                  <a:pt x="2552665" y="673171"/>
                </a:moveTo>
                <a:lnTo>
                  <a:pt x="2552665" y="735465"/>
                </a:lnTo>
                <a:lnTo>
                  <a:pt x="2596244" y="735465"/>
                </a:lnTo>
                <a:cubicBezTo>
                  <a:pt x="2604569" y="735719"/>
                  <a:pt x="2612662" y="732745"/>
                  <a:pt x="2618835" y="727161"/>
                </a:cubicBezTo>
                <a:cubicBezTo>
                  <a:pt x="2624842" y="721177"/>
                  <a:pt x="2628087" y="712937"/>
                  <a:pt x="2627771" y="704444"/>
                </a:cubicBezTo>
                <a:cubicBezTo>
                  <a:pt x="2628045" y="695952"/>
                  <a:pt x="2624800" y="687733"/>
                  <a:pt x="2618835" y="681706"/>
                </a:cubicBezTo>
                <a:cubicBezTo>
                  <a:pt x="2612724" y="676016"/>
                  <a:pt x="2604589" y="672941"/>
                  <a:pt x="2596244" y="673171"/>
                </a:cubicBezTo>
                <a:close/>
                <a:moveTo>
                  <a:pt x="2785970" y="669841"/>
                </a:moveTo>
                <a:cubicBezTo>
                  <a:pt x="2768646" y="669841"/>
                  <a:pt x="2752042" y="676839"/>
                  <a:pt x="2739924" y="689229"/>
                </a:cubicBezTo>
                <a:cubicBezTo>
                  <a:pt x="2714910" y="715550"/>
                  <a:pt x="2714910" y="757423"/>
                  <a:pt x="2739924" y="783745"/>
                </a:cubicBezTo>
                <a:cubicBezTo>
                  <a:pt x="2751978" y="796179"/>
                  <a:pt x="2768584" y="803174"/>
                  <a:pt x="2785906" y="803132"/>
                </a:cubicBezTo>
                <a:cubicBezTo>
                  <a:pt x="2803271" y="803216"/>
                  <a:pt x="2819962" y="796240"/>
                  <a:pt x="2832099" y="783829"/>
                </a:cubicBezTo>
                <a:cubicBezTo>
                  <a:pt x="2857200" y="757487"/>
                  <a:pt x="2857158" y="715530"/>
                  <a:pt x="2832015" y="689229"/>
                </a:cubicBezTo>
                <a:cubicBezTo>
                  <a:pt x="2819898" y="676839"/>
                  <a:pt x="2803293" y="669841"/>
                  <a:pt x="2785970" y="669841"/>
                </a:cubicBezTo>
                <a:close/>
                <a:moveTo>
                  <a:pt x="3120744" y="646767"/>
                </a:moveTo>
                <a:lnTo>
                  <a:pt x="3190456" y="646767"/>
                </a:lnTo>
                <a:cubicBezTo>
                  <a:pt x="3207251" y="646239"/>
                  <a:pt x="3223583" y="652310"/>
                  <a:pt x="3235953" y="663688"/>
                </a:cubicBezTo>
                <a:cubicBezTo>
                  <a:pt x="3258525" y="686554"/>
                  <a:pt x="3258525" y="723874"/>
                  <a:pt x="3235953" y="746739"/>
                </a:cubicBezTo>
                <a:cubicBezTo>
                  <a:pt x="3223583" y="758120"/>
                  <a:pt x="3207251" y="764189"/>
                  <a:pt x="3190456" y="763662"/>
                </a:cubicBezTo>
                <a:lnTo>
                  <a:pt x="3149701" y="763662"/>
                </a:lnTo>
                <a:lnTo>
                  <a:pt x="3149701" y="826186"/>
                </a:lnTo>
                <a:lnTo>
                  <a:pt x="3120744" y="826186"/>
                </a:lnTo>
                <a:close/>
                <a:moveTo>
                  <a:pt x="2919303" y="646767"/>
                </a:moveTo>
                <a:lnTo>
                  <a:pt x="2948257" y="646767"/>
                </a:lnTo>
                <a:lnTo>
                  <a:pt x="2948257" y="756728"/>
                </a:lnTo>
                <a:cubicBezTo>
                  <a:pt x="2947983" y="768950"/>
                  <a:pt x="2952452" y="780837"/>
                  <a:pt x="2960691" y="789855"/>
                </a:cubicBezTo>
                <a:cubicBezTo>
                  <a:pt x="2978898" y="807770"/>
                  <a:pt x="3008529" y="807770"/>
                  <a:pt x="3026757" y="789855"/>
                </a:cubicBezTo>
                <a:cubicBezTo>
                  <a:pt x="3034997" y="780837"/>
                  <a:pt x="3039486" y="768972"/>
                  <a:pt x="3039233" y="756728"/>
                </a:cubicBezTo>
                <a:lnTo>
                  <a:pt x="3039233" y="646767"/>
                </a:lnTo>
                <a:lnTo>
                  <a:pt x="3067681" y="646767"/>
                </a:lnTo>
                <a:lnTo>
                  <a:pt x="3067681" y="757003"/>
                </a:lnTo>
                <a:cubicBezTo>
                  <a:pt x="3068020" y="776536"/>
                  <a:pt x="3060411" y="795420"/>
                  <a:pt x="3046607" y="809285"/>
                </a:cubicBezTo>
                <a:cubicBezTo>
                  <a:pt x="3016810" y="836808"/>
                  <a:pt x="2970300" y="836808"/>
                  <a:pt x="2940503" y="809285"/>
                </a:cubicBezTo>
                <a:cubicBezTo>
                  <a:pt x="2926637" y="795462"/>
                  <a:pt x="2918987" y="776578"/>
                  <a:pt x="2919303" y="757003"/>
                </a:cubicBezTo>
                <a:close/>
                <a:moveTo>
                  <a:pt x="2523708" y="646767"/>
                </a:moveTo>
                <a:lnTo>
                  <a:pt x="2596244" y="646767"/>
                </a:lnTo>
                <a:cubicBezTo>
                  <a:pt x="2612724" y="646219"/>
                  <a:pt x="2628804" y="652203"/>
                  <a:pt x="2640900" y="663414"/>
                </a:cubicBezTo>
                <a:cubicBezTo>
                  <a:pt x="2660455" y="683877"/>
                  <a:pt x="2662984" y="715508"/>
                  <a:pt x="2646926" y="738816"/>
                </a:cubicBezTo>
                <a:cubicBezTo>
                  <a:pt x="2639614" y="748383"/>
                  <a:pt x="2629224" y="755169"/>
                  <a:pt x="2617529" y="758014"/>
                </a:cubicBezTo>
                <a:lnTo>
                  <a:pt x="2638919" y="792090"/>
                </a:lnTo>
                <a:lnTo>
                  <a:pt x="2660329" y="826186"/>
                </a:lnTo>
                <a:lnTo>
                  <a:pt x="2626738" y="826186"/>
                </a:lnTo>
                <a:lnTo>
                  <a:pt x="2606888" y="793776"/>
                </a:lnTo>
                <a:lnTo>
                  <a:pt x="2587015" y="761344"/>
                </a:lnTo>
                <a:lnTo>
                  <a:pt x="2552665" y="761344"/>
                </a:lnTo>
                <a:lnTo>
                  <a:pt x="2552665" y="826186"/>
                </a:lnTo>
                <a:lnTo>
                  <a:pt x="2523708" y="826186"/>
                </a:lnTo>
                <a:close/>
                <a:moveTo>
                  <a:pt x="2785971" y="643110"/>
                </a:moveTo>
                <a:cubicBezTo>
                  <a:pt x="2810216" y="643110"/>
                  <a:pt x="2834460" y="652203"/>
                  <a:pt x="2852899" y="670390"/>
                </a:cubicBezTo>
                <a:cubicBezTo>
                  <a:pt x="2870539" y="687859"/>
                  <a:pt x="2880486" y="711672"/>
                  <a:pt x="2880486" y="736498"/>
                </a:cubicBezTo>
                <a:cubicBezTo>
                  <a:pt x="2880486" y="761302"/>
                  <a:pt x="2870539" y="785114"/>
                  <a:pt x="2852899" y="802584"/>
                </a:cubicBezTo>
                <a:cubicBezTo>
                  <a:pt x="2835093" y="820243"/>
                  <a:pt x="2810984" y="830106"/>
                  <a:pt x="2785906" y="830042"/>
                </a:cubicBezTo>
                <a:cubicBezTo>
                  <a:pt x="2760872" y="830129"/>
                  <a:pt x="2736785" y="820243"/>
                  <a:pt x="2719041" y="802584"/>
                </a:cubicBezTo>
                <a:cubicBezTo>
                  <a:pt x="2701485" y="785072"/>
                  <a:pt x="2691582" y="761279"/>
                  <a:pt x="2691582" y="736498"/>
                </a:cubicBezTo>
                <a:cubicBezTo>
                  <a:pt x="2691582" y="711694"/>
                  <a:pt x="2701485" y="687901"/>
                  <a:pt x="2719041" y="670390"/>
                </a:cubicBezTo>
                <a:cubicBezTo>
                  <a:pt x="2737481" y="652203"/>
                  <a:pt x="2761726" y="643110"/>
                  <a:pt x="2785971" y="643110"/>
                </a:cubicBezTo>
                <a:close/>
                <a:moveTo>
                  <a:pt x="2396594" y="642931"/>
                </a:moveTo>
                <a:cubicBezTo>
                  <a:pt x="2406856" y="642867"/>
                  <a:pt x="2417099" y="644236"/>
                  <a:pt x="2426982" y="647040"/>
                </a:cubicBezTo>
                <a:cubicBezTo>
                  <a:pt x="2436297" y="649695"/>
                  <a:pt x="2445085" y="653951"/>
                  <a:pt x="2452965" y="659600"/>
                </a:cubicBezTo>
                <a:lnTo>
                  <a:pt x="2445401" y="671381"/>
                </a:lnTo>
                <a:lnTo>
                  <a:pt x="2437856" y="683160"/>
                </a:lnTo>
                <a:cubicBezTo>
                  <a:pt x="2432060" y="678693"/>
                  <a:pt x="2425507" y="675257"/>
                  <a:pt x="2418531" y="673045"/>
                </a:cubicBezTo>
                <a:cubicBezTo>
                  <a:pt x="2411345" y="670854"/>
                  <a:pt x="2403842" y="669779"/>
                  <a:pt x="2396320" y="669863"/>
                </a:cubicBezTo>
                <a:cubicBezTo>
                  <a:pt x="2379103" y="669737"/>
                  <a:pt x="2362580" y="676669"/>
                  <a:pt x="2350611" y="689041"/>
                </a:cubicBezTo>
                <a:cubicBezTo>
                  <a:pt x="2338451" y="701811"/>
                  <a:pt x="2331772" y="718860"/>
                  <a:pt x="2332002" y="736498"/>
                </a:cubicBezTo>
                <a:cubicBezTo>
                  <a:pt x="2331730" y="754073"/>
                  <a:pt x="2338199" y="771100"/>
                  <a:pt x="2350106" y="784061"/>
                </a:cubicBezTo>
                <a:cubicBezTo>
                  <a:pt x="2361801" y="796515"/>
                  <a:pt x="2378218" y="803533"/>
                  <a:pt x="2395309" y="803384"/>
                </a:cubicBezTo>
                <a:cubicBezTo>
                  <a:pt x="2409997" y="803827"/>
                  <a:pt x="2424327" y="798749"/>
                  <a:pt x="2435454" y="789161"/>
                </a:cubicBezTo>
                <a:cubicBezTo>
                  <a:pt x="2445611" y="779740"/>
                  <a:pt x="2452248" y="767118"/>
                  <a:pt x="2454251" y="753399"/>
                </a:cubicBezTo>
                <a:lnTo>
                  <a:pt x="2393265" y="753399"/>
                </a:lnTo>
                <a:lnTo>
                  <a:pt x="2401588" y="740332"/>
                </a:lnTo>
                <a:lnTo>
                  <a:pt x="2409911" y="727267"/>
                </a:lnTo>
                <a:lnTo>
                  <a:pt x="2481690" y="727267"/>
                </a:lnTo>
                <a:cubicBezTo>
                  <a:pt x="2482132" y="729144"/>
                  <a:pt x="2482448" y="731062"/>
                  <a:pt x="2482617" y="733000"/>
                </a:cubicBezTo>
                <a:cubicBezTo>
                  <a:pt x="2482827" y="735274"/>
                  <a:pt x="2482953" y="737761"/>
                  <a:pt x="2482953" y="740080"/>
                </a:cubicBezTo>
                <a:cubicBezTo>
                  <a:pt x="2483437" y="763808"/>
                  <a:pt x="2474672" y="786800"/>
                  <a:pt x="2458507" y="804185"/>
                </a:cubicBezTo>
                <a:cubicBezTo>
                  <a:pt x="2441839" y="821192"/>
                  <a:pt x="2418847" y="830549"/>
                  <a:pt x="2395054" y="830042"/>
                </a:cubicBezTo>
                <a:cubicBezTo>
                  <a:pt x="2370357" y="830191"/>
                  <a:pt x="2346606" y="820350"/>
                  <a:pt x="2329263" y="802774"/>
                </a:cubicBezTo>
                <a:cubicBezTo>
                  <a:pt x="2293565" y="766021"/>
                  <a:pt x="2293859" y="706594"/>
                  <a:pt x="2329938" y="670199"/>
                </a:cubicBezTo>
                <a:cubicBezTo>
                  <a:pt x="2347662" y="652646"/>
                  <a:pt x="2371642" y="642825"/>
                  <a:pt x="2396594" y="642931"/>
                </a:cubicBezTo>
                <a:close/>
                <a:moveTo>
                  <a:pt x="175520" y="491918"/>
                </a:moveTo>
                <a:lnTo>
                  <a:pt x="175520" y="675531"/>
                </a:lnTo>
                <a:lnTo>
                  <a:pt x="414560" y="675531"/>
                </a:lnTo>
                <a:cubicBezTo>
                  <a:pt x="439762" y="675722"/>
                  <a:pt x="464081" y="666155"/>
                  <a:pt x="482396" y="648832"/>
                </a:cubicBezTo>
                <a:cubicBezTo>
                  <a:pt x="500350" y="631721"/>
                  <a:pt x="510485" y="607948"/>
                  <a:pt x="510401" y="583146"/>
                </a:cubicBezTo>
                <a:cubicBezTo>
                  <a:pt x="510527" y="558511"/>
                  <a:pt x="500370" y="534886"/>
                  <a:pt x="482396" y="518049"/>
                </a:cubicBezTo>
                <a:cubicBezTo>
                  <a:pt x="463955" y="501022"/>
                  <a:pt x="439658" y="491666"/>
                  <a:pt x="414560" y="491918"/>
                </a:cubicBezTo>
                <a:close/>
                <a:moveTo>
                  <a:pt x="2577194" y="355151"/>
                </a:moveTo>
                <a:cubicBezTo>
                  <a:pt x="2559871" y="355151"/>
                  <a:pt x="2543244" y="362147"/>
                  <a:pt x="2531149" y="374539"/>
                </a:cubicBezTo>
                <a:cubicBezTo>
                  <a:pt x="2506135" y="400858"/>
                  <a:pt x="2506135" y="442711"/>
                  <a:pt x="2531149" y="469052"/>
                </a:cubicBezTo>
                <a:cubicBezTo>
                  <a:pt x="2543202" y="481464"/>
                  <a:pt x="2559809" y="488482"/>
                  <a:pt x="2577130" y="488420"/>
                </a:cubicBezTo>
                <a:cubicBezTo>
                  <a:pt x="2594496" y="488504"/>
                  <a:pt x="2611164" y="481548"/>
                  <a:pt x="2623324" y="469137"/>
                </a:cubicBezTo>
                <a:cubicBezTo>
                  <a:pt x="2648402" y="442795"/>
                  <a:pt x="2648360" y="400816"/>
                  <a:pt x="2623218" y="374539"/>
                </a:cubicBezTo>
                <a:cubicBezTo>
                  <a:pt x="2611122" y="362147"/>
                  <a:pt x="2594496" y="355151"/>
                  <a:pt x="2577194" y="355151"/>
                </a:cubicBezTo>
                <a:close/>
                <a:moveTo>
                  <a:pt x="3664168" y="332095"/>
                </a:moveTo>
                <a:lnTo>
                  <a:pt x="3699804" y="332095"/>
                </a:lnTo>
                <a:lnTo>
                  <a:pt x="3741699" y="399889"/>
                </a:lnTo>
                <a:lnTo>
                  <a:pt x="3783614" y="467683"/>
                </a:lnTo>
                <a:lnTo>
                  <a:pt x="3783614" y="332095"/>
                </a:lnTo>
                <a:lnTo>
                  <a:pt x="3811283" y="332095"/>
                </a:lnTo>
                <a:lnTo>
                  <a:pt x="3811283" y="511496"/>
                </a:lnTo>
                <a:lnTo>
                  <a:pt x="3777713" y="511496"/>
                </a:lnTo>
                <a:lnTo>
                  <a:pt x="3734788" y="442036"/>
                </a:lnTo>
                <a:lnTo>
                  <a:pt x="3691839" y="372599"/>
                </a:lnTo>
                <a:lnTo>
                  <a:pt x="3691839" y="511496"/>
                </a:lnTo>
                <a:lnTo>
                  <a:pt x="3664168" y="511496"/>
                </a:lnTo>
                <a:close/>
                <a:moveTo>
                  <a:pt x="3571276" y="332095"/>
                </a:moveTo>
                <a:lnTo>
                  <a:pt x="3600233" y="332095"/>
                </a:lnTo>
                <a:lnTo>
                  <a:pt x="3600233" y="511496"/>
                </a:lnTo>
                <a:lnTo>
                  <a:pt x="3571276" y="511496"/>
                </a:lnTo>
                <a:close/>
                <a:moveTo>
                  <a:pt x="3385977" y="332095"/>
                </a:moveTo>
                <a:lnTo>
                  <a:pt x="3527698" y="332095"/>
                </a:lnTo>
                <a:lnTo>
                  <a:pt x="3527698" y="358733"/>
                </a:lnTo>
                <a:lnTo>
                  <a:pt x="3471325" y="358733"/>
                </a:lnTo>
                <a:lnTo>
                  <a:pt x="3471325" y="511496"/>
                </a:lnTo>
                <a:lnTo>
                  <a:pt x="3442096" y="511496"/>
                </a:lnTo>
                <a:lnTo>
                  <a:pt x="3442096" y="358733"/>
                </a:lnTo>
                <a:lnTo>
                  <a:pt x="3385977" y="358733"/>
                </a:lnTo>
                <a:close/>
                <a:moveTo>
                  <a:pt x="3273572" y="332095"/>
                </a:moveTo>
                <a:lnTo>
                  <a:pt x="3302526" y="332095"/>
                </a:lnTo>
                <a:lnTo>
                  <a:pt x="3302526" y="484836"/>
                </a:lnTo>
                <a:lnTo>
                  <a:pt x="3390951" y="484836"/>
                </a:lnTo>
                <a:lnTo>
                  <a:pt x="3390951" y="511496"/>
                </a:lnTo>
                <a:lnTo>
                  <a:pt x="3273572" y="511496"/>
                </a:lnTo>
                <a:close/>
                <a:moveTo>
                  <a:pt x="3073730" y="332095"/>
                </a:moveTo>
                <a:lnTo>
                  <a:pt x="3102684" y="332095"/>
                </a:lnTo>
                <a:lnTo>
                  <a:pt x="3102684" y="442036"/>
                </a:lnTo>
                <a:cubicBezTo>
                  <a:pt x="3102432" y="454260"/>
                  <a:pt x="3106879" y="466123"/>
                  <a:pt x="3115118" y="475163"/>
                </a:cubicBezTo>
                <a:cubicBezTo>
                  <a:pt x="3133327" y="493077"/>
                  <a:pt x="3162976" y="493077"/>
                  <a:pt x="3181184" y="475163"/>
                </a:cubicBezTo>
                <a:cubicBezTo>
                  <a:pt x="3189445" y="466145"/>
                  <a:pt x="3193934" y="454260"/>
                  <a:pt x="3193680" y="442036"/>
                </a:cubicBezTo>
                <a:lnTo>
                  <a:pt x="3193680" y="332095"/>
                </a:lnTo>
                <a:lnTo>
                  <a:pt x="3222130" y="332095"/>
                </a:lnTo>
                <a:lnTo>
                  <a:pt x="3222130" y="442288"/>
                </a:lnTo>
                <a:cubicBezTo>
                  <a:pt x="3222466" y="461847"/>
                  <a:pt x="3214860" y="480728"/>
                  <a:pt x="3201056" y="494573"/>
                </a:cubicBezTo>
                <a:cubicBezTo>
                  <a:pt x="3171259" y="522116"/>
                  <a:pt x="3124727" y="522116"/>
                  <a:pt x="3094930" y="494573"/>
                </a:cubicBezTo>
                <a:cubicBezTo>
                  <a:pt x="3081064" y="480750"/>
                  <a:pt x="3073413" y="461866"/>
                  <a:pt x="3073730" y="442288"/>
                </a:cubicBezTo>
                <a:close/>
                <a:moveTo>
                  <a:pt x="2712886" y="332095"/>
                </a:moveTo>
                <a:lnTo>
                  <a:pt x="2748522" y="332095"/>
                </a:lnTo>
                <a:lnTo>
                  <a:pt x="2832332" y="467663"/>
                </a:lnTo>
                <a:lnTo>
                  <a:pt x="2832332" y="332095"/>
                </a:lnTo>
                <a:lnTo>
                  <a:pt x="2860023" y="332095"/>
                </a:lnTo>
                <a:lnTo>
                  <a:pt x="2860023" y="511496"/>
                </a:lnTo>
                <a:lnTo>
                  <a:pt x="2826431" y="511496"/>
                </a:lnTo>
                <a:lnTo>
                  <a:pt x="2740577" y="372579"/>
                </a:lnTo>
                <a:lnTo>
                  <a:pt x="2740577" y="511496"/>
                </a:lnTo>
                <a:lnTo>
                  <a:pt x="2712886" y="511496"/>
                </a:lnTo>
                <a:close/>
                <a:moveTo>
                  <a:pt x="2577187" y="328418"/>
                </a:moveTo>
                <a:cubicBezTo>
                  <a:pt x="2601435" y="328418"/>
                  <a:pt x="2625685" y="337511"/>
                  <a:pt x="2644123" y="355698"/>
                </a:cubicBezTo>
                <a:cubicBezTo>
                  <a:pt x="2661763" y="373147"/>
                  <a:pt x="2671710" y="396960"/>
                  <a:pt x="2671710" y="421786"/>
                </a:cubicBezTo>
                <a:cubicBezTo>
                  <a:pt x="2671710" y="446609"/>
                  <a:pt x="2661763" y="470422"/>
                  <a:pt x="2644123" y="487872"/>
                </a:cubicBezTo>
                <a:cubicBezTo>
                  <a:pt x="2626317" y="505531"/>
                  <a:pt x="2602208" y="515414"/>
                  <a:pt x="2577130" y="515330"/>
                </a:cubicBezTo>
                <a:cubicBezTo>
                  <a:pt x="2552074" y="515436"/>
                  <a:pt x="2528009" y="505551"/>
                  <a:pt x="2510263" y="487872"/>
                </a:cubicBezTo>
                <a:cubicBezTo>
                  <a:pt x="2492690" y="470380"/>
                  <a:pt x="2482805" y="446589"/>
                  <a:pt x="2482805" y="421786"/>
                </a:cubicBezTo>
                <a:cubicBezTo>
                  <a:pt x="2482805" y="397002"/>
                  <a:pt x="2492690" y="373189"/>
                  <a:pt x="2510263" y="355698"/>
                </a:cubicBezTo>
                <a:cubicBezTo>
                  <a:pt x="2528693" y="337511"/>
                  <a:pt x="2552939" y="328418"/>
                  <a:pt x="2577187" y="328418"/>
                </a:cubicBezTo>
                <a:close/>
                <a:moveTo>
                  <a:pt x="3945986" y="328239"/>
                </a:moveTo>
                <a:cubicBezTo>
                  <a:pt x="3956269" y="328177"/>
                  <a:pt x="3966491" y="329547"/>
                  <a:pt x="3976396" y="332347"/>
                </a:cubicBezTo>
                <a:cubicBezTo>
                  <a:pt x="3985710" y="335005"/>
                  <a:pt x="3994498" y="339261"/>
                  <a:pt x="4002359" y="344908"/>
                </a:cubicBezTo>
                <a:lnTo>
                  <a:pt x="3994814" y="356689"/>
                </a:lnTo>
                <a:lnTo>
                  <a:pt x="3987248" y="368468"/>
                </a:lnTo>
                <a:cubicBezTo>
                  <a:pt x="3981453" y="364001"/>
                  <a:pt x="3974920" y="360565"/>
                  <a:pt x="3967944" y="358353"/>
                </a:cubicBezTo>
                <a:cubicBezTo>
                  <a:pt x="3960738" y="356162"/>
                  <a:pt x="3953256" y="355087"/>
                  <a:pt x="3945733" y="355171"/>
                </a:cubicBezTo>
                <a:cubicBezTo>
                  <a:pt x="3928516" y="355045"/>
                  <a:pt x="3911974" y="361979"/>
                  <a:pt x="3900004" y="374349"/>
                </a:cubicBezTo>
                <a:cubicBezTo>
                  <a:pt x="3887865" y="387119"/>
                  <a:pt x="3881185" y="404168"/>
                  <a:pt x="3881395" y="421806"/>
                </a:cubicBezTo>
                <a:cubicBezTo>
                  <a:pt x="3881121" y="439381"/>
                  <a:pt x="3887612" y="456408"/>
                  <a:pt x="3899498" y="469369"/>
                </a:cubicBezTo>
                <a:cubicBezTo>
                  <a:pt x="3911215" y="481823"/>
                  <a:pt x="3927609" y="488841"/>
                  <a:pt x="3944700" y="488692"/>
                </a:cubicBezTo>
                <a:cubicBezTo>
                  <a:pt x="3959389" y="489135"/>
                  <a:pt x="3973719" y="484057"/>
                  <a:pt x="3984845" y="474469"/>
                </a:cubicBezTo>
                <a:cubicBezTo>
                  <a:pt x="3995003" y="465048"/>
                  <a:pt x="4001642" y="452426"/>
                  <a:pt x="4003664" y="438707"/>
                </a:cubicBezTo>
                <a:lnTo>
                  <a:pt x="3942656" y="438707"/>
                </a:lnTo>
                <a:lnTo>
                  <a:pt x="3950981" y="425642"/>
                </a:lnTo>
                <a:lnTo>
                  <a:pt x="3959327" y="412575"/>
                </a:lnTo>
                <a:lnTo>
                  <a:pt x="4031081" y="412575"/>
                </a:lnTo>
                <a:cubicBezTo>
                  <a:pt x="4031546" y="414451"/>
                  <a:pt x="4031840" y="416370"/>
                  <a:pt x="4032008" y="418308"/>
                </a:cubicBezTo>
                <a:cubicBezTo>
                  <a:pt x="4032240" y="420584"/>
                  <a:pt x="4032366" y="423071"/>
                  <a:pt x="4032366" y="425388"/>
                </a:cubicBezTo>
                <a:cubicBezTo>
                  <a:pt x="4032851" y="449118"/>
                  <a:pt x="4024085" y="472108"/>
                  <a:pt x="4007921" y="489493"/>
                </a:cubicBezTo>
                <a:cubicBezTo>
                  <a:pt x="3991252" y="506500"/>
                  <a:pt x="3968261" y="515857"/>
                  <a:pt x="3944448" y="515352"/>
                </a:cubicBezTo>
                <a:cubicBezTo>
                  <a:pt x="3919750" y="515498"/>
                  <a:pt x="3896022" y="505657"/>
                  <a:pt x="3878676" y="488082"/>
                </a:cubicBezTo>
                <a:cubicBezTo>
                  <a:pt x="3842978" y="451331"/>
                  <a:pt x="3843273" y="391902"/>
                  <a:pt x="3879351" y="355507"/>
                </a:cubicBezTo>
                <a:cubicBezTo>
                  <a:pt x="3897053" y="337954"/>
                  <a:pt x="3921036" y="328133"/>
                  <a:pt x="3945986" y="328239"/>
                </a:cubicBezTo>
                <a:close/>
                <a:moveTo>
                  <a:pt x="2397605" y="328239"/>
                </a:moveTo>
                <a:cubicBezTo>
                  <a:pt x="2419312" y="327690"/>
                  <a:pt x="2440553" y="334750"/>
                  <a:pt x="2457580" y="348217"/>
                </a:cubicBezTo>
                <a:lnTo>
                  <a:pt x="2450142" y="359892"/>
                </a:lnTo>
                <a:lnTo>
                  <a:pt x="2442724" y="371545"/>
                </a:lnTo>
                <a:cubicBezTo>
                  <a:pt x="2436233" y="366340"/>
                  <a:pt x="2428985" y="362167"/>
                  <a:pt x="2421208" y="359176"/>
                </a:cubicBezTo>
                <a:cubicBezTo>
                  <a:pt x="2413157" y="356246"/>
                  <a:pt x="2404643" y="354793"/>
                  <a:pt x="2396068" y="354897"/>
                </a:cubicBezTo>
                <a:cubicBezTo>
                  <a:pt x="2378935" y="354855"/>
                  <a:pt x="2362518" y="361831"/>
                  <a:pt x="2350675" y="374223"/>
                </a:cubicBezTo>
                <a:cubicBezTo>
                  <a:pt x="2325891" y="400900"/>
                  <a:pt x="2325891" y="442689"/>
                  <a:pt x="2350675" y="469369"/>
                </a:cubicBezTo>
                <a:cubicBezTo>
                  <a:pt x="2362518" y="481739"/>
                  <a:pt x="2378935" y="488737"/>
                  <a:pt x="2396068" y="488692"/>
                </a:cubicBezTo>
                <a:cubicBezTo>
                  <a:pt x="2404643" y="488779"/>
                  <a:pt x="2413157" y="487323"/>
                  <a:pt x="2421208" y="484394"/>
                </a:cubicBezTo>
                <a:cubicBezTo>
                  <a:pt x="2428985" y="481402"/>
                  <a:pt x="2436233" y="477230"/>
                  <a:pt x="2442724" y="472024"/>
                </a:cubicBezTo>
                <a:lnTo>
                  <a:pt x="2450142" y="483699"/>
                </a:lnTo>
                <a:lnTo>
                  <a:pt x="2457580" y="495352"/>
                </a:lnTo>
                <a:cubicBezTo>
                  <a:pt x="2440553" y="508819"/>
                  <a:pt x="2419312" y="515899"/>
                  <a:pt x="2397605" y="515330"/>
                </a:cubicBezTo>
                <a:cubicBezTo>
                  <a:pt x="2372379" y="515521"/>
                  <a:pt x="2348104" y="505722"/>
                  <a:pt x="2330086" y="488062"/>
                </a:cubicBezTo>
                <a:cubicBezTo>
                  <a:pt x="2312362" y="470590"/>
                  <a:pt x="2302415" y="446674"/>
                  <a:pt x="2302521" y="421786"/>
                </a:cubicBezTo>
                <a:cubicBezTo>
                  <a:pt x="2302415" y="396898"/>
                  <a:pt x="2312362" y="372979"/>
                  <a:pt x="2330086" y="355507"/>
                </a:cubicBezTo>
                <a:cubicBezTo>
                  <a:pt x="2348104" y="337870"/>
                  <a:pt x="2372379" y="328049"/>
                  <a:pt x="2397605" y="328239"/>
                </a:cubicBezTo>
                <a:close/>
                <a:moveTo>
                  <a:pt x="2967329" y="328177"/>
                </a:moveTo>
                <a:lnTo>
                  <a:pt x="2967709" y="328177"/>
                </a:lnTo>
                <a:cubicBezTo>
                  <a:pt x="2968594" y="328177"/>
                  <a:pt x="2969479" y="328197"/>
                  <a:pt x="2970364" y="328239"/>
                </a:cubicBezTo>
                <a:cubicBezTo>
                  <a:pt x="2980499" y="328197"/>
                  <a:pt x="2990573" y="329757"/>
                  <a:pt x="3000226" y="332854"/>
                </a:cubicBezTo>
                <a:cubicBezTo>
                  <a:pt x="3008971" y="335677"/>
                  <a:pt x="3017211" y="339830"/>
                  <a:pt x="3024691" y="345162"/>
                </a:cubicBezTo>
                <a:lnTo>
                  <a:pt x="3017527" y="356563"/>
                </a:lnTo>
                <a:lnTo>
                  <a:pt x="3010341" y="367963"/>
                </a:lnTo>
                <a:cubicBezTo>
                  <a:pt x="3004082" y="363833"/>
                  <a:pt x="2997380" y="360461"/>
                  <a:pt x="2990321" y="357910"/>
                </a:cubicBezTo>
                <a:cubicBezTo>
                  <a:pt x="2983829" y="355594"/>
                  <a:pt x="2977002" y="354412"/>
                  <a:pt x="2970112" y="354392"/>
                </a:cubicBezTo>
                <a:cubicBezTo>
                  <a:pt x="2961660" y="353866"/>
                  <a:pt x="2953315" y="356521"/>
                  <a:pt x="2946720" y="361808"/>
                </a:cubicBezTo>
                <a:cubicBezTo>
                  <a:pt x="2941662" y="366488"/>
                  <a:pt x="2938879" y="373125"/>
                  <a:pt x="2939091" y="380017"/>
                </a:cubicBezTo>
                <a:cubicBezTo>
                  <a:pt x="2938879" y="387539"/>
                  <a:pt x="2943010" y="394537"/>
                  <a:pt x="2949691" y="397993"/>
                </a:cubicBezTo>
                <a:cubicBezTo>
                  <a:pt x="2958605" y="402566"/>
                  <a:pt x="2968046" y="406084"/>
                  <a:pt x="2977802" y="408445"/>
                </a:cubicBezTo>
                <a:cubicBezTo>
                  <a:pt x="2991248" y="411754"/>
                  <a:pt x="3004040" y="417339"/>
                  <a:pt x="3015567" y="424987"/>
                </a:cubicBezTo>
                <a:cubicBezTo>
                  <a:pt x="3026799" y="433332"/>
                  <a:pt x="3033120" y="446778"/>
                  <a:pt x="3032384" y="460749"/>
                </a:cubicBezTo>
                <a:cubicBezTo>
                  <a:pt x="3032804" y="475564"/>
                  <a:pt x="3026757" y="489852"/>
                  <a:pt x="3015819" y="499863"/>
                </a:cubicBezTo>
                <a:cubicBezTo>
                  <a:pt x="3002712" y="510653"/>
                  <a:pt x="2986042" y="516173"/>
                  <a:pt x="2969079" y="515330"/>
                </a:cubicBezTo>
                <a:cubicBezTo>
                  <a:pt x="2956581" y="515456"/>
                  <a:pt x="2944169" y="513392"/>
                  <a:pt x="2932390" y="509219"/>
                </a:cubicBezTo>
                <a:cubicBezTo>
                  <a:pt x="2922821" y="505699"/>
                  <a:pt x="2913761" y="500852"/>
                  <a:pt x="2905520" y="494825"/>
                </a:cubicBezTo>
                <a:lnTo>
                  <a:pt x="2919872" y="472024"/>
                </a:lnTo>
                <a:cubicBezTo>
                  <a:pt x="2927352" y="476955"/>
                  <a:pt x="2935319" y="481086"/>
                  <a:pt x="2943642" y="484352"/>
                </a:cubicBezTo>
                <a:cubicBezTo>
                  <a:pt x="2951839" y="487513"/>
                  <a:pt x="2960565" y="489157"/>
                  <a:pt x="2969353" y="489199"/>
                </a:cubicBezTo>
                <a:cubicBezTo>
                  <a:pt x="2978435" y="489684"/>
                  <a:pt x="2987433" y="486987"/>
                  <a:pt x="2994745" y="481528"/>
                </a:cubicBezTo>
                <a:cubicBezTo>
                  <a:pt x="3000394" y="476871"/>
                  <a:pt x="3003597" y="469853"/>
                  <a:pt x="3003429" y="462541"/>
                </a:cubicBezTo>
                <a:cubicBezTo>
                  <a:pt x="3003575" y="455039"/>
                  <a:pt x="2999403" y="448085"/>
                  <a:pt x="2992723" y="444671"/>
                </a:cubicBezTo>
                <a:cubicBezTo>
                  <a:pt x="2983851" y="440056"/>
                  <a:pt x="2974453" y="436494"/>
                  <a:pt x="2964716" y="434091"/>
                </a:cubicBezTo>
                <a:cubicBezTo>
                  <a:pt x="2951251" y="430846"/>
                  <a:pt x="2938436" y="425284"/>
                  <a:pt x="2926848" y="417655"/>
                </a:cubicBezTo>
                <a:cubicBezTo>
                  <a:pt x="2915635" y="409268"/>
                  <a:pt x="2909356" y="395781"/>
                  <a:pt x="2910135" y="381809"/>
                </a:cubicBezTo>
                <a:cubicBezTo>
                  <a:pt x="2909692" y="367289"/>
                  <a:pt x="2915467" y="353275"/>
                  <a:pt x="2926025" y="343306"/>
                </a:cubicBezTo>
                <a:cubicBezTo>
                  <a:pt x="2937593" y="333507"/>
                  <a:pt x="2952240" y="328177"/>
                  <a:pt x="2967329" y="328177"/>
                </a:cubicBezTo>
                <a:close/>
                <a:moveTo>
                  <a:pt x="175520" y="167447"/>
                </a:moveTo>
                <a:lnTo>
                  <a:pt x="175520" y="344129"/>
                </a:lnTo>
                <a:lnTo>
                  <a:pt x="375298" y="344129"/>
                </a:lnTo>
                <a:cubicBezTo>
                  <a:pt x="399155" y="344445"/>
                  <a:pt x="422208" y="335299"/>
                  <a:pt x="439383" y="318714"/>
                </a:cubicBezTo>
                <a:cubicBezTo>
                  <a:pt x="456264" y="301939"/>
                  <a:pt x="465663" y="279012"/>
                  <a:pt x="465366" y="255219"/>
                </a:cubicBezTo>
                <a:cubicBezTo>
                  <a:pt x="465705" y="231575"/>
                  <a:pt x="456306" y="208793"/>
                  <a:pt x="439383" y="192273"/>
                </a:cubicBezTo>
                <a:cubicBezTo>
                  <a:pt x="422060" y="175982"/>
                  <a:pt x="399070" y="167068"/>
                  <a:pt x="375298" y="167447"/>
                </a:cubicBezTo>
                <a:close/>
                <a:moveTo>
                  <a:pt x="2340453" y="118368"/>
                </a:moveTo>
                <a:lnTo>
                  <a:pt x="2340453" y="171157"/>
                </a:lnTo>
                <a:lnTo>
                  <a:pt x="2387090" y="171157"/>
                </a:lnTo>
                <a:cubicBezTo>
                  <a:pt x="2394528" y="171283"/>
                  <a:pt x="2401714" y="168522"/>
                  <a:pt x="2407130" y="163445"/>
                </a:cubicBezTo>
                <a:cubicBezTo>
                  <a:pt x="2412188" y="158533"/>
                  <a:pt x="2415033" y="151770"/>
                  <a:pt x="2415033" y="144710"/>
                </a:cubicBezTo>
                <a:cubicBezTo>
                  <a:pt x="2415033" y="137672"/>
                  <a:pt x="2412188" y="130906"/>
                  <a:pt x="2407130" y="125997"/>
                </a:cubicBezTo>
                <a:cubicBezTo>
                  <a:pt x="2401862" y="121107"/>
                  <a:pt x="2394950" y="118388"/>
                  <a:pt x="2387784" y="118368"/>
                </a:cubicBezTo>
                <a:lnTo>
                  <a:pt x="2387448" y="118368"/>
                </a:lnTo>
                <a:cubicBezTo>
                  <a:pt x="2387322" y="118368"/>
                  <a:pt x="2387216" y="118368"/>
                  <a:pt x="2387090" y="118368"/>
                </a:cubicBezTo>
                <a:close/>
                <a:moveTo>
                  <a:pt x="2340453" y="43008"/>
                </a:moveTo>
                <a:lnTo>
                  <a:pt x="2340453" y="93248"/>
                </a:lnTo>
                <a:lnTo>
                  <a:pt x="2382494" y="93248"/>
                </a:lnTo>
                <a:cubicBezTo>
                  <a:pt x="2389386" y="93394"/>
                  <a:pt x="2396088" y="90823"/>
                  <a:pt x="2401103" y="86062"/>
                </a:cubicBezTo>
                <a:cubicBezTo>
                  <a:pt x="2410734" y="76137"/>
                  <a:pt x="2410734" y="60121"/>
                  <a:pt x="2401103" y="50194"/>
                </a:cubicBezTo>
                <a:cubicBezTo>
                  <a:pt x="2396256" y="45579"/>
                  <a:pt x="2389809" y="43008"/>
                  <a:pt x="2383127" y="43008"/>
                </a:cubicBezTo>
                <a:lnTo>
                  <a:pt x="2382811" y="43008"/>
                </a:lnTo>
                <a:cubicBezTo>
                  <a:pt x="2382707" y="43008"/>
                  <a:pt x="2382601" y="43008"/>
                  <a:pt x="2382494" y="43008"/>
                </a:cubicBezTo>
                <a:close/>
                <a:moveTo>
                  <a:pt x="3103717" y="40459"/>
                </a:moveTo>
                <a:cubicBezTo>
                  <a:pt x="3086394" y="40459"/>
                  <a:pt x="3069789" y="47433"/>
                  <a:pt x="3057672" y="59825"/>
                </a:cubicBezTo>
                <a:cubicBezTo>
                  <a:pt x="3032658" y="86146"/>
                  <a:pt x="3032658" y="128019"/>
                  <a:pt x="3057672" y="154340"/>
                </a:cubicBezTo>
                <a:cubicBezTo>
                  <a:pt x="3069725" y="166774"/>
                  <a:pt x="3086332" y="173770"/>
                  <a:pt x="3103653" y="173728"/>
                </a:cubicBezTo>
                <a:cubicBezTo>
                  <a:pt x="3121019" y="173812"/>
                  <a:pt x="3137709" y="166859"/>
                  <a:pt x="3149847" y="154444"/>
                </a:cubicBezTo>
                <a:cubicBezTo>
                  <a:pt x="3174945" y="128103"/>
                  <a:pt x="3174903" y="86124"/>
                  <a:pt x="3149743" y="59825"/>
                </a:cubicBezTo>
                <a:cubicBezTo>
                  <a:pt x="3137645" y="47433"/>
                  <a:pt x="3121041" y="40459"/>
                  <a:pt x="3103717" y="40459"/>
                </a:cubicBezTo>
                <a:close/>
                <a:moveTo>
                  <a:pt x="2572073" y="40459"/>
                </a:moveTo>
                <a:cubicBezTo>
                  <a:pt x="2554751" y="40459"/>
                  <a:pt x="2538145" y="47433"/>
                  <a:pt x="2526027" y="59825"/>
                </a:cubicBezTo>
                <a:cubicBezTo>
                  <a:pt x="2501013" y="86146"/>
                  <a:pt x="2501013" y="128019"/>
                  <a:pt x="2526027" y="154340"/>
                </a:cubicBezTo>
                <a:cubicBezTo>
                  <a:pt x="2538083" y="166774"/>
                  <a:pt x="2554687" y="173770"/>
                  <a:pt x="2572011" y="173728"/>
                </a:cubicBezTo>
                <a:cubicBezTo>
                  <a:pt x="2589374" y="173812"/>
                  <a:pt x="2606065" y="166859"/>
                  <a:pt x="2618204" y="154444"/>
                </a:cubicBezTo>
                <a:cubicBezTo>
                  <a:pt x="2643302" y="128103"/>
                  <a:pt x="2643260" y="86124"/>
                  <a:pt x="2618120" y="59825"/>
                </a:cubicBezTo>
                <a:cubicBezTo>
                  <a:pt x="2606003" y="47433"/>
                  <a:pt x="2589396" y="40459"/>
                  <a:pt x="2572073" y="40459"/>
                </a:cubicBezTo>
                <a:close/>
                <a:moveTo>
                  <a:pt x="3239241" y="17383"/>
                </a:moveTo>
                <a:lnTo>
                  <a:pt x="3274857" y="17383"/>
                </a:lnTo>
                <a:lnTo>
                  <a:pt x="3316772" y="85177"/>
                </a:lnTo>
                <a:lnTo>
                  <a:pt x="3358687" y="152971"/>
                </a:lnTo>
                <a:lnTo>
                  <a:pt x="3358687" y="17383"/>
                </a:lnTo>
                <a:lnTo>
                  <a:pt x="3386356" y="17383"/>
                </a:lnTo>
                <a:lnTo>
                  <a:pt x="3386356" y="196804"/>
                </a:lnTo>
                <a:lnTo>
                  <a:pt x="3352786" y="196804"/>
                </a:lnTo>
                <a:lnTo>
                  <a:pt x="3309838" y="127344"/>
                </a:lnTo>
                <a:lnTo>
                  <a:pt x="3266912" y="57887"/>
                </a:lnTo>
                <a:lnTo>
                  <a:pt x="3266912" y="196804"/>
                </a:lnTo>
                <a:lnTo>
                  <a:pt x="3239241" y="196804"/>
                </a:lnTo>
                <a:close/>
                <a:moveTo>
                  <a:pt x="2849255" y="17383"/>
                </a:moveTo>
                <a:lnTo>
                  <a:pt x="2990995" y="17383"/>
                </a:lnTo>
                <a:lnTo>
                  <a:pt x="2990995" y="44041"/>
                </a:lnTo>
                <a:lnTo>
                  <a:pt x="2934602" y="44041"/>
                </a:lnTo>
                <a:lnTo>
                  <a:pt x="2934602" y="196804"/>
                </a:lnTo>
                <a:lnTo>
                  <a:pt x="2905393" y="196804"/>
                </a:lnTo>
                <a:lnTo>
                  <a:pt x="2905393" y="44041"/>
                </a:lnTo>
                <a:lnTo>
                  <a:pt x="2849255" y="44041"/>
                </a:lnTo>
                <a:close/>
                <a:moveTo>
                  <a:pt x="2311499" y="17383"/>
                </a:moveTo>
                <a:lnTo>
                  <a:pt x="2382727" y="17383"/>
                </a:lnTo>
                <a:cubicBezTo>
                  <a:pt x="2397079" y="17045"/>
                  <a:pt x="2411050" y="21850"/>
                  <a:pt x="2422113" y="30974"/>
                </a:cubicBezTo>
                <a:cubicBezTo>
                  <a:pt x="2432166" y="39532"/>
                  <a:pt x="2437941" y="52112"/>
                  <a:pt x="2437856" y="65325"/>
                </a:cubicBezTo>
                <a:cubicBezTo>
                  <a:pt x="2437918" y="72721"/>
                  <a:pt x="2435916" y="80013"/>
                  <a:pt x="2432124" y="86356"/>
                </a:cubicBezTo>
                <a:cubicBezTo>
                  <a:pt x="2428288" y="92615"/>
                  <a:pt x="2422936" y="97799"/>
                  <a:pt x="2416571" y="101445"/>
                </a:cubicBezTo>
                <a:cubicBezTo>
                  <a:pt x="2424958" y="105408"/>
                  <a:pt x="2432082" y="111583"/>
                  <a:pt x="2437202" y="119295"/>
                </a:cubicBezTo>
                <a:cubicBezTo>
                  <a:pt x="2442197" y="126944"/>
                  <a:pt x="2444810" y="135900"/>
                  <a:pt x="2444768" y="145026"/>
                </a:cubicBezTo>
                <a:cubicBezTo>
                  <a:pt x="2444852" y="158998"/>
                  <a:pt x="2438994" y="172359"/>
                  <a:pt x="2428646" y="181777"/>
                </a:cubicBezTo>
                <a:cubicBezTo>
                  <a:pt x="2417267" y="191788"/>
                  <a:pt x="2402515" y="197162"/>
                  <a:pt x="2387364" y="196804"/>
                </a:cubicBezTo>
                <a:lnTo>
                  <a:pt x="2311499" y="196804"/>
                </a:lnTo>
                <a:close/>
                <a:moveTo>
                  <a:pt x="3103717" y="13721"/>
                </a:moveTo>
                <a:cubicBezTo>
                  <a:pt x="3127963" y="13721"/>
                  <a:pt x="3152208" y="22809"/>
                  <a:pt x="3170646" y="40986"/>
                </a:cubicBezTo>
                <a:cubicBezTo>
                  <a:pt x="3188286" y="58455"/>
                  <a:pt x="3198233" y="82268"/>
                  <a:pt x="3198233" y="107094"/>
                </a:cubicBezTo>
                <a:cubicBezTo>
                  <a:pt x="3198233" y="131917"/>
                  <a:pt x="3188286" y="155730"/>
                  <a:pt x="3170646" y="173179"/>
                </a:cubicBezTo>
                <a:cubicBezTo>
                  <a:pt x="3152840" y="190839"/>
                  <a:pt x="3128731" y="200722"/>
                  <a:pt x="3103653" y="200638"/>
                </a:cubicBezTo>
                <a:cubicBezTo>
                  <a:pt x="3078619" y="200722"/>
                  <a:pt x="3054532" y="190839"/>
                  <a:pt x="3036789" y="173179"/>
                </a:cubicBezTo>
                <a:cubicBezTo>
                  <a:pt x="3019213" y="155688"/>
                  <a:pt x="3009330" y="131875"/>
                  <a:pt x="3009330" y="107094"/>
                </a:cubicBezTo>
                <a:cubicBezTo>
                  <a:pt x="3009330" y="82290"/>
                  <a:pt x="3019213" y="58497"/>
                  <a:pt x="3036789" y="40986"/>
                </a:cubicBezTo>
                <a:cubicBezTo>
                  <a:pt x="3055227" y="22809"/>
                  <a:pt x="3079472" y="13721"/>
                  <a:pt x="3103717" y="13721"/>
                </a:cubicBezTo>
                <a:close/>
                <a:moveTo>
                  <a:pt x="2572074" y="13721"/>
                </a:moveTo>
                <a:cubicBezTo>
                  <a:pt x="2596319" y="13721"/>
                  <a:pt x="2620564" y="22809"/>
                  <a:pt x="2639004" y="40986"/>
                </a:cubicBezTo>
                <a:cubicBezTo>
                  <a:pt x="2656641" y="58455"/>
                  <a:pt x="2666588" y="82268"/>
                  <a:pt x="2666588" y="107094"/>
                </a:cubicBezTo>
                <a:cubicBezTo>
                  <a:pt x="2666588" y="131917"/>
                  <a:pt x="2656641" y="155730"/>
                  <a:pt x="2639004" y="173179"/>
                </a:cubicBezTo>
                <a:cubicBezTo>
                  <a:pt x="2621196" y="190839"/>
                  <a:pt x="2597089" y="200722"/>
                  <a:pt x="2572011" y="200638"/>
                </a:cubicBezTo>
                <a:cubicBezTo>
                  <a:pt x="2546974" y="200722"/>
                  <a:pt x="2522888" y="190839"/>
                  <a:pt x="2505144" y="173179"/>
                </a:cubicBezTo>
                <a:cubicBezTo>
                  <a:pt x="2487568" y="155688"/>
                  <a:pt x="2477685" y="131875"/>
                  <a:pt x="2477685" y="107094"/>
                </a:cubicBezTo>
                <a:cubicBezTo>
                  <a:pt x="2477685" y="82290"/>
                  <a:pt x="2487568" y="58497"/>
                  <a:pt x="2505144" y="40986"/>
                </a:cubicBezTo>
                <a:cubicBezTo>
                  <a:pt x="2523584" y="22809"/>
                  <a:pt x="2547829" y="13721"/>
                  <a:pt x="2572074" y="13721"/>
                </a:cubicBezTo>
                <a:close/>
                <a:moveTo>
                  <a:pt x="2759628" y="13547"/>
                </a:moveTo>
                <a:cubicBezTo>
                  <a:pt x="2769744" y="13505"/>
                  <a:pt x="2779837" y="15065"/>
                  <a:pt x="2789468" y="18162"/>
                </a:cubicBezTo>
                <a:cubicBezTo>
                  <a:pt x="2798214" y="20987"/>
                  <a:pt x="2806475" y="25118"/>
                  <a:pt x="2813955" y="30470"/>
                </a:cubicBezTo>
                <a:lnTo>
                  <a:pt x="2806769" y="41871"/>
                </a:lnTo>
                <a:lnTo>
                  <a:pt x="2799605" y="53271"/>
                </a:lnTo>
                <a:cubicBezTo>
                  <a:pt x="2793346" y="49141"/>
                  <a:pt x="2786623" y="45747"/>
                  <a:pt x="2779585" y="43198"/>
                </a:cubicBezTo>
                <a:cubicBezTo>
                  <a:pt x="2773093" y="40902"/>
                  <a:pt x="2766246" y="39700"/>
                  <a:pt x="2759354" y="39678"/>
                </a:cubicBezTo>
                <a:cubicBezTo>
                  <a:pt x="2750903" y="39174"/>
                  <a:pt x="2742579" y="41829"/>
                  <a:pt x="2735984" y="47119"/>
                </a:cubicBezTo>
                <a:cubicBezTo>
                  <a:pt x="2730926" y="51796"/>
                  <a:pt x="2728143" y="58435"/>
                  <a:pt x="2728355" y="65325"/>
                </a:cubicBezTo>
                <a:cubicBezTo>
                  <a:pt x="2728143" y="72827"/>
                  <a:pt x="2732274" y="79845"/>
                  <a:pt x="2738955" y="83281"/>
                </a:cubicBezTo>
                <a:cubicBezTo>
                  <a:pt x="2747869" y="87874"/>
                  <a:pt x="2757310" y="91394"/>
                  <a:pt x="2767067" y="93775"/>
                </a:cubicBezTo>
                <a:cubicBezTo>
                  <a:pt x="2780512" y="97062"/>
                  <a:pt x="2793282" y="102647"/>
                  <a:pt x="2804831" y="110297"/>
                </a:cubicBezTo>
                <a:cubicBezTo>
                  <a:pt x="2816041" y="118640"/>
                  <a:pt x="2822365" y="132085"/>
                  <a:pt x="2821648" y="146057"/>
                </a:cubicBezTo>
                <a:cubicBezTo>
                  <a:pt x="2822048" y="160874"/>
                  <a:pt x="2815999" y="175140"/>
                  <a:pt x="2805083" y="185171"/>
                </a:cubicBezTo>
                <a:cubicBezTo>
                  <a:pt x="2791977" y="195939"/>
                  <a:pt x="2775306" y="201461"/>
                  <a:pt x="2758343" y="200638"/>
                </a:cubicBezTo>
                <a:cubicBezTo>
                  <a:pt x="2745845" y="200744"/>
                  <a:pt x="2733433" y="198678"/>
                  <a:pt x="2721654" y="194505"/>
                </a:cubicBezTo>
                <a:cubicBezTo>
                  <a:pt x="2712065" y="191007"/>
                  <a:pt x="2703025" y="186162"/>
                  <a:pt x="2694764" y="180133"/>
                </a:cubicBezTo>
                <a:lnTo>
                  <a:pt x="2701950" y="168732"/>
                </a:lnTo>
                <a:lnTo>
                  <a:pt x="2709114" y="157332"/>
                </a:lnTo>
                <a:cubicBezTo>
                  <a:pt x="2716596" y="162263"/>
                  <a:pt x="2724561" y="166394"/>
                  <a:pt x="2732906" y="169659"/>
                </a:cubicBezTo>
                <a:cubicBezTo>
                  <a:pt x="2741104" y="172821"/>
                  <a:pt x="2749807" y="174445"/>
                  <a:pt x="2758595" y="174487"/>
                </a:cubicBezTo>
                <a:cubicBezTo>
                  <a:pt x="2767699" y="174991"/>
                  <a:pt x="2776678" y="172275"/>
                  <a:pt x="2783990" y="166836"/>
                </a:cubicBezTo>
                <a:cubicBezTo>
                  <a:pt x="2789636" y="162159"/>
                  <a:pt x="2792840" y="155161"/>
                  <a:pt x="2792671" y="147849"/>
                </a:cubicBezTo>
                <a:cubicBezTo>
                  <a:pt x="2792820" y="140347"/>
                  <a:pt x="2788667" y="133393"/>
                  <a:pt x="2781987" y="129957"/>
                </a:cubicBezTo>
                <a:cubicBezTo>
                  <a:pt x="2773093" y="125342"/>
                  <a:pt x="2763695" y="121802"/>
                  <a:pt x="2753980" y="119379"/>
                </a:cubicBezTo>
                <a:cubicBezTo>
                  <a:pt x="2740493" y="116156"/>
                  <a:pt x="2727681" y="110592"/>
                  <a:pt x="2716112" y="102963"/>
                </a:cubicBezTo>
                <a:cubicBezTo>
                  <a:pt x="2704899" y="94576"/>
                  <a:pt x="2698598" y="81089"/>
                  <a:pt x="2699399" y="67095"/>
                </a:cubicBezTo>
                <a:cubicBezTo>
                  <a:pt x="2698956" y="52597"/>
                  <a:pt x="2704731" y="38561"/>
                  <a:pt x="2715289" y="28594"/>
                </a:cubicBezTo>
                <a:cubicBezTo>
                  <a:pt x="2727617" y="18162"/>
                  <a:pt x="2743464" y="12768"/>
                  <a:pt x="2759628" y="13547"/>
                </a:cubicBezTo>
                <a:close/>
                <a:moveTo>
                  <a:pt x="969973" y="17"/>
                </a:moveTo>
                <a:cubicBezTo>
                  <a:pt x="1015050" y="-277"/>
                  <a:pt x="1059958" y="5792"/>
                  <a:pt x="1103348" y="18058"/>
                </a:cubicBezTo>
                <a:cubicBezTo>
                  <a:pt x="1143600" y="29500"/>
                  <a:pt x="1181638" y="47603"/>
                  <a:pt x="1215924" y="71606"/>
                </a:cubicBezTo>
                <a:lnTo>
                  <a:pt x="1171459" y="141464"/>
                </a:lnTo>
                <a:lnTo>
                  <a:pt x="1127015" y="211322"/>
                </a:lnTo>
                <a:cubicBezTo>
                  <a:pt x="1105393" y="195034"/>
                  <a:pt x="1081200" y="182494"/>
                  <a:pt x="1055427" y="174232"/>
                </a:cubicBezTo>
                <a:cubicBezTo>
                  <a:pt x="1027758" y="165489"/>
                  <a:pt x="998972" y="160851"/>
                  <a:pt x="969973" y="160515"/>
                </a:cubicBezTo>
                <a:cubicBezTo>
                  <a:pt x="899737" y="161126"/>
                  <a:pt x="832469" y="189279"/>
                  <a:pt x="782756" y="238909"/>
                </a:cubicBezTo>
                <a:cubicBezTo>
                  <a:pt x="733422" y="286724"/>
                  <a:pt x="705543" y="352558"/>
                  <a:pt x="705543" y="421279"/>
                </a:cubicBezTo>
                <a:cubicBezTo>
                  <a:pt x="705543" y="489980"/>
                  <a:pt x="733422" y="555833"/>
                  <a:pt x="782756" y="603649"/>
                </a:cubicBezTo>
                <a:cubicBezTo>
                  <a:pt x="832363" y="653341"/>
                  <a:pt x="899757" y="681286"/>
                  <a:pt x="969973" y="681306"/>
                </a:cubicBezTo>
                <a:cubicBezTo>
                  <a:pt x="1004155" y="681580"/>
                  <a:pt x="1038041" y="674899"/>
                  <a:pt x="1069569" y="661666"/>
                </a:cubicBezTo>
                <a:cubicBezTo>
                  <a:pt x="1101030" y="648031"/>
                  <a:pt x="1129564" y="628433"/>
                  <a:pt x="1153567" y="603945"/>
                </a:cubicBezTo>
                <a:cubicBezTo>
                  <a:pt x="1214197" y="543315"/>
                  <a:pt x="1224880" y="467389"/>
                  <a:pt x="1242773" y="384254"/>
                </a:cubicBezTo>
                <a:cubicBezTo>
                  <a:pt x="1260662" y="301116"/>
                  <a:pt x="1285783" y="210753"/>
                  <a:pt x="1375283" y="121255"/>
                </a:cubicBezTo>
                <a:cubicBezTo>
                  <a:pt x="1413215" y="83152"/>
                  <a:pt x="1458354" y="52977"/>
                  <a:pt x="1508067" y="32492"/>
                </a:cubicBezTo>
                <a:cubicBezTo>
                  <a:pt x="1562352" y="10555"/>
                  <a:pt x="1620411" y="-487"/>
                  <a:pt x="1678975" y="17"/>
                </a:cubicBezTo>
                <a:cubicBezTo>
                  <a:pt x="1724135" y="-193"/>
                  <a:pt x="1769063" y="6276"/>
                  <a:pt x="1812328" y="19217"/>
                </a:cubicBezTo>
                <a:cubicBezTo>
                  <a:pt x="1852557" y="31312"/>
                  <a:pt x="1890573" y="49773"/>
                  <a:pt x="1924924" y="73922"/>
                </a:cubicBezTo>
                <a:lnTo>
                  <a:pt x="1881049" y="143782"/>
                </a:lnTo>
                <a:lnTo>
                  <a:pt x="1837151" y="213640"/>
                </a:lnTo>
                <a:cubicBezTo>
                  <a:pt x="1815047" y="197224"/>
                  <a:pt x="1790495" y="184370"/>
                  <a:pt x="1764406" y="175540"/>
                </a:cubicBezTo>
                <a:cubicBezTo>
                  <a:pt x="1736505" y="166225"/>
                  <a:pt x="1707234" y="161546"/>
                  <a:pt x="1677815" y="161674"/>
                </a:cubicBezTo>
                <a:cubicBezTo>
                  <a:pt x="1609221" y="161652"/>
                  <a:pt x="1543429" y="189237"/>
                  <a:pt x="1495359" y="238170"/>
                </a:cubicBezTo>
                <a:cubicBezTo>
                  <a:pt x="1447353" y="286618"/>
                  <a:pt x="1420359" y="352135"/>
                  <a:pt x="1420317" y="420330"/>
                </a:cubicBezTo>
                <a:cubicBezTo>
                  <a:pt x="1420169" y="489199"/>
                  <a:pt x="1446849" y="555497"/>
                  <a:pt x="1494642" y="605083"/>
                </a:cubicBezTo>
                <a:cubicBezTo>
                  <a:pt x="1541847" y="654438"/>
                  <a:pt x="1607218" y="682401"/>
                  <a:pt x="1675497" y="682465"/>
                </a:cubicBezTo>
                <a:cubicBezTo>
                  <a:pt x="1728076" y="683056"/>
                  <a:pt x="1779263" y="665522"/>
                  <a:pt x="1820419" y="632794"/>
                </a:cubicBezTo>
                <a:cubicBezTo>
                  <a:pt x="1860163" y="600299"/>
                  <a:pt x="1888994" y="556340"/>
                  <a:pt x="1902985" y="506943"/>
                </a:cubicBezTo>
                <a:lnTo>
                  <a:pt x="1651261" y="506943"/>
                </a:lnTo>
                <a:lnTo>
                  <a:pt x="1700911" y="428991"/>
                </a:lnTo>
                <a:lnTo>
                  <a:pt x="1750561" y="351062"/>
                </a:lnTo>
                <a:lnTo>
                  <a:pt x="2077348" y="351062"/>
                </a:lnTo>
                <a:cubicBezTo>
                  <a:pt x="2079076" y="362589"/>
                  <a:pt x="2080510" y="374138"/>
                  <a:pt x="2081521" y="385833"/>
                </a:cubicBezTo>
                <a:cubicBezTo>
                  <a:pt x="2082532" y="397528"/>
                  <a:pt x="2083123" y="409371"/>
                  <a:pt x="2083123" y="421489"/>
                </a:cubicBezTo>
                <a:cubicBezTo>
                  <a:pt x="2083713" y="532421"/>
                  <a:pt x="2040976" y="639327"/>
                  <a:pt x="1964035" y="719261"/>
                </a:cubicBezTo>
                <a:cubicBezTo>
                  <a:pt x="1887286" y="798685"/>
                  <a:pt x="1781327" y="843403"/>
                  <a:pt x="1670881" y="842961"/>
                </a:cubicBezTo>
                <a:cubicBezTo>
                  <a:pt x="1599315" y="843403"/>
                  <a:pt x="1528718" y="826418"/>
                  <a:pt x="1465203" y="793459"/>
                </a:cubicBezTo>
                <a:cubicBezTo>
                  <a:pt x="1405817" y="762439"/>
                  <a:pt x="1355072" y="717152"/>
                  <a:pt x="1317540" y="661666"/>
                </a:cubicBezTo>
                <a:cubicBezTo>
                  <a:pt x="1279187" y="717026"/>
                  <a:pt x="1228104" y="762377"/>
                  <a:pt x="1168571" y="793882"/>
                </a:cubicBezTo>
                <a:cubicBezTo>
                  <a:pt x="1105477" y="826693"/>
                  <a:pt x="1035302" y="843529"/>
                  <a:pt x="964201" y="842961"/>
                </a:cubicBezTo>
                <a:cubicBezTo>
                  <a:pt x="902896" y="843173"/>
                  <a:pt x="842268" y="830275"/>
                  <a:pt x="786360" y="805135"/>
                </a:cubicBezTo>
                <a:cubicBezTo>
                  <a:pt x="733296" y="781132"/>
                  <a:pt x="685713" y="746445"/>
                  <a:pt x="646641" y="703245"/>
                </a:cubicBezTo>
                <a:cubicBezTo>
                  <a:pt x="624683" y="740438"/>
                  <a:pt x="593051" y="771016"/>
                  <a:pt x="555141" y="791709"/>
                </a:cubicBezTo>
                <a:cubicBezTo>
                  <a:pt x="512678" y="814575"/>
                  <a:pt x="465072" y="826250"/>
                  <a:pt x="416856" y="825640"/>
                </a:cubicBezTo>
                <a:lnTo>
                  <a:pt x="0" y="825640"/>
                </a:lnTo>
                <a:lnTo>
                  <a:pt x="0" y="17341"/>
                </a:lnTo>
                <a:lnTo>
                  <a:pt x="377596" y="17341"/>
                </a:lnTo>
                <a:cubicBezTo>
                  <a:pt x="433040" y="16434"/>
                  <a:pt x="487515" y="31903"/>
                  <a:pt x="534216" y="61807"/>
                </a:cubicBezTo>
                <a:cubicBezTo>
                  <a:pt x="575666" y="88591"/>
                  <a:pt x="606793" y="128713"/>
                  <a:pt x="622408" y="175540"/>
                </a:cubicBezTo>
                <a:cubicBezTo>
                  <a:pt x="661120" y="122244"/>
                  <a:pt x="711738" y="78708"/>
                  <a:pt x="770196" y="48382"/>
                </a:cubicBezTo>
                <a:cubicBezTo>
                  <a:pt x="831921" y="16414"/>
                  <a:pt x="900451" y="-171"/>
                  <a:pt x="969973" y="17"/>
                </a:cubicBezTo>
                <a:close/>
              </a:path>
            </a:pathLst>
          </a:custGeom>
          <a:solidFill>
            <a:srgbClr val="FFFFFF"/>
          </a:solidFill>
          <a:ln w="9525" cap="flat">
            <a:noFill/>
            <a:prstDash val="solid"/>
            <a:round/>
          </a:ln>
        </p:spPr>
        <p:txBody>
          <a:bodyPr wrap="square" rtlCol="0" anchor="ctr">
            <a:noAutofit/>
          </a:bodyPr>
          <a:lstStyle/>
          <a:p>
            <a:endParaRPr lang="en-US"/>
          </a:p>
        </p:txBody>
      </p:sp>
    </p:spTree>
    <p:extLst>
      <p:ext uri="{BB962C8B-B14F-4D97-AF65-F5344CB8AC3E}">
        <p14:creationId xmlns:p14="http://schemas.microsoft.com/office/powerpoint/2010/main" val="22482777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52" name="A4Grid"/>
          <p:cNvGrpSpPr/>
          <p:nvPr userDrawn="1"/>
        </p:nvGrpSpPr>
        <p:grpSpPr>
          <a:xfrm>
            <a:off x="0" y="0"/>
            <a:ext cx="9906000" cy="6858000"/>
            <a:chOff x="0" y="0"/>
            <a:chExt cx="9906000" cy="6858000"/>
          </a:xfrm>
        </p:grpSpPr>
        <p:sp>
          <p:nvSpPr>
            <p:cNvPr id="53" name="Slide edges"/>
            <p:cNvSpPr>
              <a:spLocks noChangeAspect="1"/>
            </p:cNvSpPr>
            <p:nvPr/>
          </p:nvSpPr>
          <p:spPr bwMode="auto">
            <a:xfrm>
              <a:off x="0" y="0"/>
              <a:ext cx="9905999"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R="0" lvl="0" indent="0" fontAlgn="auto">
                <a:lnSpc>
                  <a:spcPct val="100000"/>
                </a:lnSpc>
                <a:spcBef>
                  <a:spcPts val="0"/>
                </a:spcBef>
                <a:spcAft>
                  <a:spcPts val="0"/>
                </a:spcAft>
                <a:buClrTx/>
                <a:buSzTx/>
                <a:buFontTx/>
                <a:buNone/>
                <a:tabLst/>
              </a:pPr>
              <a:endParaRPr kumimoji="0" lang="en-US" sz="1200" b="0" i="0" u="none" strike="noStrike" cap="none" spc="0" normalizeH="0" baseline="0" noProof="0">
                <a:ln>
                  <a:noFill/>
                </a:ln>
                <a:effectLst/>
                <a:uLnTx/>
                <a:uFillTx/>
                <a:latin typeface="+mn-lt"/>
              </a:endParaRPr>
            </a:p>
          </p:txBody>
        </p:sp>
        <p:sp>
          <p:nvSpPr>
            <p:cNvPr id="54" name="No-fly zone"/>
            <p:cNvSpPr/>
            <p:nvPr userDrawn="1"/>
          </p:nvSpPr>
          <p:spPr>
            <a:xfrm>
              <a:off x="0" y="0"/>
              <a:ext cx="9906000" cy="6858000"/>
            </a:xfrm>
            <a:custGeom>
              <a:avLst/>
              <a:gdLst>
                <a:gd name="connsiteX0" fmla="*/ 629400 w 9906000"/>
                <a:gd name="connsiteY0" fmla="*/ 622800 h 6858000"/>
                <a:gd name="connsiteX1" fmla="*/ 629400 w 9906000"/>
                <a:gd name="connsiteY1" fmla="*/ 6156000 h 6858000"/>
                <a:gd name="connsiteX2" fmla="*/ 9276600 w 9906000"/>
                <a:gd name="connsiteY2" fmla="*/ 6156000 h 6858000"/>
                <a:gd name="connsiteX3" fmla="*/ 9276600 w 9906000"/>
                <a:gd name="connsiteY3" fmla="*/ 622800 h 6858000"/>
                <a:gd name="connsiteX4" fmla="*/ 0 w 9906000"/>
                <a:gd name="connsiteY4" fmla="*/ 0 h 6858000"/>
                <a:gd name="connsiteX5" fmla="*/ 629400 w 9906000"/>
                <a:gd name="connsiteY5" fmla="*/ 0 h 6858000"/>
                <a:gd name="connsiteX6" fmla="*/ 629400 w 9906000"/>
                <a:gd name="connsiteY6" fmla="*/ 0 h 6858000"/>
                <a:gd name="connsiteX7" fmla="*/ 9276600 w 9906000"/>
                <a:gd name="connsiteY7" fmla="*/ 0 h 6858000"/>
                <a:gd name="connsiteX8" fmla="*/ 9906000 w 9906000"/>
                <a:gd name="connsiteY8" fmla="*/ 0 h 6858000"/>
                <a:gd name="connsiteX9" fmla="*/ 9906000 w 9906000"/>
                <a:gd name="connsiteY9" fmla="*/ 622800 h 6858000"/>
                <a:gd name="connsiteX10" fmla="*/ 9906000 w 9906000"/>
                <a:gd name="connsiteY10" fmla="*/ 6156000 h 6858000"/>
                <a:gd name="connsiteX11" fmla="*/ 9906000 w 9906000"/>
                <a:gd name="connsiteY11" fmla="*/ 6858000 h 6858000"/>
                <a:gd name="connsiteX12" fmla="*/ 9276600 w 9906000"/>
                <a:gd name="connsiteY12" fmla="*/ 6858000 h 6858000"/>
                <a:gd name="connsiteX13" fmla="*/ 629400 w 9906000"/>
                <a:gd name="connsiteY13" fmla="*/ 6858000 h 6858000"/>
                <a:gd name="connsiteX14" fmla="*/ 0 w 9906000"/>
                <a:gd name="connsiteY14" fmla="*/ 6858000 h 6858000"/>
                <a:gd name="connsiteX15" fmla="*/ 0 w 9906000"/>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06000" h="6858000">
                  <a:moveTo>
                    <a:pt x="629400" y="622800"/>
                  </a:moveTo>
                  <a:lnTo>
                    <a:pt x="629400" y="6156000"/>
                  </a:lnTo>
                  <a:lnTo>
                    <a:pt x="9276600" y="6156000"/>
                  </a:lnTo>
                  <a:lnTo>
                    <a:pt x="9276600" y="622800"/>
                  </a:lnTo>
                  <a:close/>
                  <a:moveTo>
                    <a:pt x="0" y="0"/>
                  </a:moveTo>
                  <a:lnTo>
                    <a:pt x="629400" y="0"/>
                  </a:lnTo>
                  <a:lnTo>
                    <a:pt x="629400" y="0"/>
                  </a:lnTo>
                  <a:lnTo>
                    <a:pt x="9276600" y="0"/>
                  </a:lnTo>
                  <a:lnTo>
                    <a:pt x="9906000" y="0"/>
                  </a:lnTo>
                  <a:lnTo>
                    <a:pt x="9906000" y="622800"/>
                  </a:lnTo>
                  <a:lnTo>
                    <a:pt x="9906000" y="6156000"/>
                  </a:lnTo>
                  <a:lnTo>
                    <a:pt x="9906000" y="6858000"/>
                  </a:lnTo>
                  <a:lnTo>
                    <a:pt x="9276600" y="6858000"/>
                  </a:lnTo>
                  <a:lnTo>
                    <a:pt x="629400" y="6858000"/>
                  </a:lnTo>
                  <a:lnTo>
                    <a:pt x="0" y="6858000"/>
                  </a:lnTo>
                  <a:lnTo>
                    <a:pt x="0" y="6858000"/>
                  </a:lnTo>
                  <a:close/>
                </a:path>
              </a:pathLst>
            </a:custGeom>
            <a:solidFill>
              <a:srgbClr val="FFEFEF">
                <a:alpha val="40000"/>
              </a:srgbClr>
            </a:solidFill>
            <a:ln>
              <a:noFill/>
            </a:ln>
          </p:spPr>
          <p:txBody>
            <a:bodyPr vert="horz" wrap="square" lIns="91440" tIns="45720" rIns="91440" bIns="45720" numCol="1" anchor="t" anchorCtr="0" compatLnSpc="1">
              <a:prstTxWarp prst="textNoShape">
                <a:avLst/>
              </a:prstTxWarp>
            </a:bodyPr>
            <a:lstStyle/>
            <a:p>
              <a:pPr lvl="0"/>
              <a:endParaRPr lang="en-US" sz="1200">
                <a:solidFill>
                  <a:schemeClr val="tx1"/>
                </a:solidFill>
                <a:latin typeface="+mn-lt"/>
              </a:endParaRPr>
            </a:p>
          </p:txBody>
        </p:sp>
        <p:sp>
          <p:nvSpPr>
            <p:cNvPr id="57" name="Footnote measure"/>
            <p:cNvSpPr>
              <a:spLocks noChangeArrowheads="1"/>
            </p:cNvSpPr>
            <p:nvPr/>
          </p:nvSpPr>
          <p:spPr bwMode="auto">
            <a:xfrm>
              <a:off x="629400" y="6156016"/>
              <a:ext cx="8647200" cy="378303"/>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58" name="Whitespace measure"/>
            <p:cNvSpPr>
              <a:spLocks noChangeArrowheads="1"/>
            </p:cNvSpPr>
            <p:nvPr/>
          </p:nvSpPr>
          <p:spPr bwMode="auto">
            <a:xfrm>
              <a:off x="629400" y="1496705"/>
              <a:ext cx="8647200"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grpSp>
          <p:nvGrpSpPr>
            <p:cNvPr id="59" name="Gutter space"/>
            <p:cNvGrpSpPr/>
            <p:nvPr userDrawn="1"/>
          </p:nvGrpSpPr>
          <p:grpSpPr>
            <a:xfrm>
              <a:off x="1140950" y="623086"/>
              <a:ext cx="7624100" cy="5532930"/>
              <a:chOff x="1140950" y="623086"/>
              <a:chExt cx="7624100" cy="5532930"/>
            </a:xfrm>
          </p:grpSpPr>
          <p:sp>
            <p:nvSpPr>
              <p:cNvPr id="89" name="Gutter 11"/>
              <p:cNvSpPr>
                <a:spLocks noChangeArrowheads="1"/>
              </p:cNvSpPr>
              <p:nvPr/>
            </p:nvSpPr>
            <p:spPr bwMode="auto">
              <a:xfrm>
                <a:off x="85364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90" name="Gutter 10"/>
              <p:cNvSpPr>
                <a:spLocks noChangeArrowheads="1"/>
              </p:cNvSpPr>
              <p:nvPr/>
            </p:nvSpPr>
            <p:spPr bwMode="auto">
              <a:xfrm>
                <a:off x="77969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91" name="Gutter 9"/>
              <p:cNvSpPr>
                <a:spLocks noChangeArrowheads="1"/>
              </p:cNvSpPr>
              <p:nvPr/>
            </p:nvSpPr>
            <p:spPr bwMode="auto">
              <a:xfrm>
                <a:off x="70573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92" name="Gutter 8"/>
              <p:cNvSpPr>
                <a:spLocks noChangeArrowheads="1"/>
              </p:cNvSpPr>
              <p:nvPr/>
            </p:nvSpPr>
            <p:spPr bwMode="auto">
              <a:xfrm>
                <a:off x="63178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93" name="Gutter 7"/>
              <p:cNvSpPr>
                <a:spLocks noChangeArrowheads="1"/>
              </p:cNvSpPr>
              <p:nvPr/>
            </p:nvSpPr>
            <p:spPr bwMode="auto">
              <a:xfrm>
                <a:off x="55782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94" name="Gutter 6"/>
              <p:cNvSpPr>
                <a:spLocks noChangeArrowheads="1"/>
              </p:cNvSpPr>
              <p:nvPr/>
            </p:nvSpPr>
            <p:spPr bwMode="auto">
              <a:xfrm>
                <a:off x="48387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95" name="Gutter 5"/>
              <p:cNvSpPr>
                <a:spLocks noChangeArrowheads="1"/>
              </p:cNvSpPr>
              <p:nvPr/>
            </p:nvSpPr>
            <p:spPr bwMode="auto">
              <a:xfrm>
                <a:off x="40991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96" name="Gutter 4"/>
              <p:cNvSpPr>
                <a:spLocks noChangeArrowheads="1"/>
              </p:cNvSpPr>
              <p:nvPr/>
            </p:nvSpPr>
            <p:spPr bwMode="auto">
              <a:xfrm>
                <a:off x="33596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97" name="Gutter 3"/>
              <p:cNvSpPr>
                <a:spLocks noChangeArrowheads="1"/>
              </p:cNvSpPr>
              <p:nvPr/>
            </p:nvSpPr>
            <p:spPr bwMode="auto">
              <a:xfrm>
                <a:off x="26200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98" name="Gutter 2"/>
              <p:cNvSpPr>
                <a:spLocks noChangeArrowheads="1"/>
              </p:cNvSpPr>
              <p:nvPr/>
            </p:nvSpPr>
            <p:spPr bwMode="auto">
              <a:xfrm>
                <a:off x="18805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99" name="Gutter 1"/>
              <p:cNvSpPr>
                <a:spLocks noChangeArrowheads="1"/>
              </p:cNvSpPr>
              <p:nvPr/>
            </p:nvSpPr>
            <p:spPr bwMode="auto">
              <a:xfrm>
                <a:off x="11409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grpSp>
        <p:grpSp>
          <p:nvGrpSpPr>
            <p:cNvPr id="60" name="Baselines/Anchors"/>
            <p:cNvGrpSpPr>
              <a:grpSpLocks noChangeAspect="1"/>
            </p:cNvGrpSpPr>
            <p:nvPr userDrawn="1"/>
          </p:nvGrpSpPr>
          <p:grpSpPr>
            <a:xfrm>
              <a:off x="0" y="623086"/>
              <a:ext cx="9906000" cy="5532931"/>
              <a:chOff x="0" y="623086"/>
              <a:chExt cx="9906000" cy="5532931"/>
            </a:xfrm>
          </p:grpSpPr>
          <p:sp>
            <p:nvSpPr>
              <p:cNvPr id="69" name="Line 20"/>
              <p:cNvSpPr>
                <a:spLocks noChangeShapeType="1"/>
              </p:cNvSpPr>
              <p:nvPr/>
            </p:nvSpPr>
            <p:spPr bwMode="auto">
              <a:xfrm>
                <a:off x="975" y="6156017"/>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0" name="Line 19"/>
              <p:cNvSpPr>
                <a:spLocks noChangeShapeType="1"/>
              </p:cNvSpPr>
              <p:nvPr/>
            </p:nvSpPr>
            <p:spPr bwMode="auto">
              <a:xfrm>
                <a:off x="975" y="5864812"/>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1" name="Line 18"/>
              <p:cNvSpPr>
                <a:spLocks noChangeShapeType="1"/>
              </p:cNvSpPr>
              <p:nvPr/>
            </p:nvSpPr>
            <p:spPr bwMode="auto">
              <a:xfrm>
                <a:off x="975" y="5573605"/>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2" name="Line 17"/>
              <p:cNvSpPr>
                <a:spLocks noChangeShapeType="1"/>
              </p:cNvSpPr>
              <p:nvPr/>
            </p:nvSpPr>
            <p:spPr bwMode="auto">
              <a:xfrm>
                <a:off x="975" y="5282398"/>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3" name="Line 16"/>
              <p:cNvSpPr>
                <a:spLocks noChangeShapeType="1"/>
              </p:cNvSpPr>
              <p:nvPr/>
            </p:nvSpPr>
            <p:spPr bwMode="auto">
              <a:xfrm>
                <a:off x="975" y="4991191"/>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4" name="Line 15"/>
              <p:cNvSpPr>
                <a:spLocks noChangeShapeType="1"/>
              </p:cNvSpPr>
              <p:nvPr/>
            </p:nvSpPr>
            <p:spPr bwMode="auto">
              <a:xfrm>
                <a:off x="975" y="4699984"/>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5" name="Line 14"/>
              <p:cNvSpPr>
                <a:spLocks noChangeShapeType="1"/>
              </p:cNvSpPr>
              <p:nvPr/>
            </p:nvSpPr>
            <p:spPr bwMode="auto">
              <a:xfrm>
                <a:off x="975" y="4408777"/>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6" name="Line 13"/>
              <p:cNvSpPr>
                <a:spLocks noChangeShapeType="1"/>
              </p:cNvSpPr>
              <p:nvPr/>
            </p:nvSpPr>
            <p:spPr bwMode="auto">
              <a:xfrm>
                <a:off x="975" y="4117570"/>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7" name="Line 12"/>
              <p:cNvSpPr>
                <a:spLocks noChangeShapeType="1"/>
              </p:cNvSpPr>
              <p:nvPr/>
            </p:nvSpPr>
            <p:spPr bwMode="auto">
              <a:xfrm>
                <a:off x="975" y="3826363"/>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8" name="Line 11"/>
              <p:cNvSpPr>
                <a:spLocks noChangeShapeType="1"/>
              </p:cNvSpPr>
              <p:nvPr/>
            </p:nvSpPr>
            <p:spPr bwMode="auto">
              <a:xfrm>
                <a:off x="975" y="3535156"/>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9" name="Line 10"/>
              <p:cNvSpPr>
                <a:spLocks noChangeShapeType="1"/>
              </p:cNvSpPr>
              <p:nvPr/>
            </p:nvSpPr>
            <p:spPr bwMode="auto">
              <a:xfrm>
                <a:off x="975" y="3243949"/>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0" name="Line 9"/>
              <p:cNvSpPr>
                <a:spLocks noChangeShapeType="1"/>
              </p:cNvSpPr>
              <p:nvPr/>
            </p:nvSpPr>
            <p:spPr bwMode="auto">
              <a:xfrm>
                <a:off x="975" y="2952742"/>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1" name="Line 8"/>
              <p:cNvSpPr>
                <a:spLocks noChangeShapeType="1"/>
              </p:cNvSpPr>
              <p:nvPr/>
            </p:nvSpPr>
            <p:spPr bwMode="auto">
              <a:xfrm>
                <a:off x="975" y="2661535"/>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2" name="Line 7"/>
              <p:cNvSpPr>
                <a:spLocks noChangeShapeType="1"/>
              </p:cNvSpPr>
              <p:nvPr/>
            </p:nvSpPr>
            <p:spPr bwMode="auto">
              <a:xfrm>
                <a:off x="975" y="2370328"/>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3" name="Line 6"/>
              <p:cNvSpPr>
                <a:spLocks noChangeShapeType="1"/>
              </p:cNvSpPr>
              <p:nvPr/>
            </p:nvSpPr>
            <p:spPr bwMode="auto">
              <a:xfrm>
                <a:off x="975" y="2079121"/>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4" name="Line 5"/>
              <p:cNvSpPr>
                <a:spLocks noChangeShapeType="1"/>
              </p:cNvSpPr>
              <p:nvPr/>
            </p:nvSpPr>
            <p:spPr bwMode="auto">
              <a:xfrm>
                <a:off x="975" y="1787914"/>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5" name="Line 4"/>
              <p:cNvSpPr>
                <a:spLocks noChangeShapeType="1"/>
              </p:cNvSpPr>
              <p:nvPr/>
            </p:nvSpPr>
            <p:spPr bwMode="auto">
              <a:xfrm>
                <a:off x="975" y="1496707"/>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6" name="Line 3"/>
              <p:cNvSpPr>
                <a:spLocks noChangeShapeType="1"/>
              </p:cNvSpPr>
              <p:nvPr/>
            </p:nvSpPr>
            <p:spPr bwMode="auto">
              <a:xfrm>
                <a:off x="975" y="1205500"/>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7" name="Line 2"/>
              <p:cNvSpPr>
                <a:spLocks noChangeShapeType="1"/>
              </p:cNvSpPr>
              <p:nvPr/>
            </p:nvSpPr>
            <p:spPr bwMode="auto">
              <a:xfrm>
                <a:off x="975" y="914293"/>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8" name="Line 1"/>
              <p:cNvSpPr>
                <a:spLocks noChangeShapeType="1"/>
              </p:cNvSpPr>
              <p:nvPr/>
            </p:nvSpPr>
            <p:spPr bwMode="auto">
              <a:xfrm>
                <a:off x="0" y="623086"/>
                <a:ext cx="99060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grpSp>
        <p:grpSp>
          <p:nvGrpSpPr>
            <p:cNvPr id="61" name="Five column measure"/>
            <p:cNvGrpSpPr/>
            <p:nvPr userDrawn="1"/>
          </p:nvGrpSpPr>
          <p:grpSpPr>
            <a:xfrm>
              <a:off x="629400" y="5977077"/>
              <a:ext cx="8647200" cy="66674"/>
              <a:chOff x="629400" y="5977077"/>
              <a:chExt cx="8647200" cy="66674"/>
            </a:xfrm>
          </p:grpSpPr>
          <p:sp>
            <p:nvSpPr>
              <p:cNvPr id="64" name="Column 5"/>
              <p:cNvSpPr>
                <a:spLocks/>
              </p:cNvSpPr>
              <p:nvPr/>
            </p:nvSpPr>
            <p:spPr bwMode="auto">
              <a:xfrm>
                <a:off x="7746600" y="5977077"/>
                <a:ext cx="1530000" cy="66674"/>
              </a:xfrm>
              <a:custGeom>
                <a:avLst/>
                <a:gdLst>
                  <a:gd name="T0" fmla="*/ 0 w 1104"/>
                  <a:gd name="T1" fmla="*/ 0 h 42"/>
                  <a:gd name="T2" fmla="*/ 0 w 1104"/>
                  <a:gd name="T3" fmla="*/ 42 h 42"/>
                  <a:gd name="T4" fmla="*/ 1104 w 1104"/>
                  <a:gd name="T5" fmla="*/ 42 h 42"/>
                  <a:gd name="T6" fmla="*/ 1104 w 1104"/>
                  <a:gd name="T7" fmla="*/ 0 h 42"/>
                  <a:gd name="T8" fmla="*/ 0 w 1104"/>
                  <a:gd name="T9" fmla="*/ 0 h 42"/>
                  <a:gd name="T10" fmla="*/ 0 w 1104"/>
                  <a:gd name="T11" fmla="*/ 0 h 42"/>
                </a:gdLst>
                <a:ahLst/>
                <a:cxnLst>
                  <a:cxn ang="0">
                    <a:pos x="T0" y="T1"/>
                  </a:cxn>
                  <a:cxn ang="0">
                    <a:pos x="T2" y="T3"/>
                  </a:cxn>
                  <a:cxn ang="0">
                    <a:pos x="T4" y="T5"/>
                  </a:cxn>
                  <a:cxn ang="0">
                    <a:pos x="T6" y="T7"/>
                  </a:cxn>
                  <a:cxn ang="0">
                    <a:pos x="T8" y="T9"/>
                  </a:cxn>
                  <a:cxn ang="0">
                    <a:pos x="T10" y="T11"/>
                  </a:cxn>
                </a:cxnLst>
                <a:rect l="0" t="0" r="r" b="b"/>
                <a:pathLst>
                  <a:path w="1104" h="42">
                    <a:moveTo>
                      <a:pt x="0" y="0"/>
                    </a:moveTo>
                    <a:lnTo>
                      <a:pt x="0" y="42"/>
                    </a:lnTo>
                    <a:lnTo>
                      <a:pt x="1104" y="42"/>
                    </a:lnTo>
                    <a:lnTo>
                      <a:pt x="1104"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65" name="Column 4"/>
              <p:cNvSpPr>
                <a:spLocks/>
              </p:cNvSpPr>
              <p:nvPr/>
            </p:nvSpPr>
            <p:spPr bwMode="auto">
              <a:xfrm>
                <a:off x="5967300" y="5977077"/>
                <a:ext cx="1530000" cy="66674"/>
              </a:xfrm>
              <a:custGeom>
                <a:avLst/>
                <a:gdLst>
                  <a:gd name="T0" fmla="*/ 0 w 1104"/>
                  <a:gd name="T1" fmla="*/ 0 h 42"/>
                  <a:gd name="T2" fmla="*/ 0 w 1104"/>
                  <a:gd name="T3" fmla="*/ 42 h 42"/>
                  <a:gd name="T4" fmla="*/ 1104 w 1104"/>
                  <a:gd name="T5" fmla="*/ 42 h 42"/>
                  <a:gd name="T6" fmla="*/ 1104 w 1104"/>
                  <a:gd name="T7" fmla="*/ 0 h 42"/>
                  <a:gd name="T8" fmla="*/ 0 w 1104"/>
                  <a:gd name="T9" fmla="*/ 0 h 42"/>
                  <a:gd name="T10" fmla="*/ 0 w 1104"/>
                  <a:gd name="T11" fmla="*/ 0 h 42"/>
                </a:gdLst>
                <a:ahLst/>
                <a:cxnLst>
                  <a:cxn ang="0">
                    <a:pos x="T0" y="T1"/>
                  </a:cxn>
                  <a:cxn ang="0">
                    <a:pos x="T2" y="T3"/>
                  </a:cxn>
                  <a:cxn ang="0">
                    <a:pos x="T4" y="T5"/>
                  </a:cxn>
                  <a:cxn ang="0">
                    <a:pos x="T6" y="T7"/>
                  </a:cxn>
                  <a:cxn ang="0">
                    <a:pos x="T8" y="T9"/>
                  </a:cxn>
                  <a:cxn ang="0">
                    <a:pos x="T10" y="T11"/>
                  </a:cxn>
                </a:cxnLst>
                <a:rect l="0" t="0" r="r" b="b"/>
                <a:pathLst>
                  <a:path w="1104" h="42">
                    <a:moveTo>
                      <a:pt x="0" y="0"/>
                    </a:moveTo>
                    <a:lnTo>
                      <a:pt x="0" y="42"/>
                    </a:lnTo>
                    <a:lnTo>
                      <a:pt x="1104" y="42"/>
                    </a:lnTo>
                    <a:lnTo>
                      <a:pt x="1104"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66" name="Column 3"/>
              <p:cNvSpPr>
                <a:spLocks/>
              </p:cNvSpPr>
              <p:nvPr/>
            </p:nvSpPr>
            <p:spPr bwMode="auto">
              <a:xfrm>
                <a:off x="4188000" y="5977077"/>
                <a:ext cx="1530000" cy="66674"/>
              </a:xfrm>
              <a:custGeom>
                <a:avLst/>
                <a:gdLst>
                  <a:gd name="T0" fmla="*/ 0 w 1102"/>
                  <a:gd name="T1" fmla="*/ 0 h 42"/>
                  <a:gd name="T2" fmla="*/ 0 w 1102"/>
                  <a:gd name="T3" fmla="*/ 42 h 42"/>
                  <a:gd name="T4" fmla="*/ 1102 w 1102"/>
                  <a:gd name="T5" fmla="*/ 42 h 42"/>
                  <a:gd name="T6" fmla="*/ 1102 w 1102"/>
                  <a:gd name="T7" fmla="*/ 0 h 42"/>
                  <a:gd name="T8" fmla="*/ 0 w 1102"/>
                  <a:gd name="T9" fmla="*/ 0 h 42"/>
                  <a:gd name="T10" fmla="*/ 0 w 1102"/>
                  <a:gd name="T11" fmla="*/ 0 h 42"/>
                </a:gdLst>
                <a:ahLst/>
                <a:cxnLst>
                  <a:cxn ang="0">
                    <a:pos x="T0" y="T1"/>
                  </a:cxn>
                  <a:cxn ang="0">
                    <a:pos x="T2" y="T3"/>
                  </a:cxn>
                  <a:cxn ang="0">
                    <a:pos x="T4" y="T5"/>
                  </a:cxn>
                  <a:cxn ang="0">
                    <a:pos x="T6" y="T7"/>
                  </a:cxn>
                  <a:cxn ang="0">
                    <a:pos x="T8" y="T9"/>
                  </a:cxn>
                  <a:cxn ang="0">
                    <a:pos x="T10" y="T11"/>
                  </a:cxn>
                </a:cxnLst>
                <a:rect l="0" t="0" r="r" b="b"/>
                <a:pathLst>
                  <a:path w="1102" h="42">
                    <a:moveTo>
                      <a:pt x="0" y="0"/>
                    </a:moveTo>
                    <a:lnTo>
                      <a:pt x="0" y="42"/>
                    </a:lnTo>
                    <a:lnTo>
                      <a:pt x="1102" y="42"/>
                    </a:lnTo>
                    <a:lnTo>
                      <a:pt x="1102"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67" name="Column 2"/>
              <p:cNvSpPr>
                <a:spLocks/>
              </p:cNvSpPr>
              <p:nvPr/>
            </p:nvSpPr>
            <p:spPr bwMode="auto">
              <a:xfrm>
                <a:off x="2408700" y="5977077"/>
                <a:ext cx="1530000" cy="66674"/>
              </a:xfrm>
              <a:custGeom>
                <a:avLst/>
                <a:gdLst>
                  <a:gd name="T0" fmla="*/ 0 w 1103"/>
                  <a:gd name="T1" fmla="*/ 0 h 42"/>
                  <a:gd name="T2" fmla="*/ 1103 w 1103"/>
                  <a:gd name="T3" fmla="*/ 0 h 42"/>
                  <a:gd name="T4" fmla="*/ 1103 w 1103"/>
                  <a:gd name="T5" fmla="*/ 42 h 42"/>
                  <a:gd name="T6" fmla="*/ 0 w 1103"/>
                  <a:gd name="T7" fmla="*/ 42 h 42"/>
                  <a:gd name="T8" fmla="*/ 0 w 1103"/>
                  <a:gd name="T9" fmla="*/ 0 h 42"/>
                  <a:gd name="T10" fmla="*/ 0 w 1103"/>
                  <a:gd name="T11" fmla="*/ 0 h 42"/>
                </a:gdLst>
                <a:ahLst/>
                <a:cxnLst>
                  <a:cxn ang="0">
                    <a:pos x="T0" y="T1"/>
                  </a:cxn>
                  <a:cxn ang="0">
                    <a:pos x="T2" y="T3"/>
                  </a:cxn>
                  <a:cxn ang="0">
                    <a:pos x="T4" y="T5"/>
                  </a:cxn>
                  <a:cxn ang="0">
                    <a:pos x="T6" y="T7"/>
                  </a:cxn>
                  <a:cxn ang="0">
                    <a:pos x="T8" y="T9"/>
                  </a:cxn>
                  <a:cxn ang="0">
                    <a:pos x="T10" y="T11"/>
                  </a:cxn>
                </a:cxnLst>
                <a:rect l="0" t="0" r="r" b="b"/>
                <a:pathLst>
                  <a:path w="1103" h="42">
                    <a:moveTo>
                      <a:pt x="0" y="0"/>
                    </a:moveTo>
                    <a:lnTo>
                      <a:pt x="1103" y="0"/>
                    </a:lnTo>
                    <a:lnTo>
                      <a:pt x="1103" y="42"/>
                    </a:lnTo>
                    <a:lnTo>
                      <a:pt x="0" y="42"/>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68" name="Column 1"/>
              <p:cNvSpPr>
                <a:spLocks/>
              </p:cNvSpPr>
              <p:nvPr/>
            </p:nvSpPr>
            <p:spPr bwMode="auto">
              <a:xfrm>
                <a:off x="629400" y="5977077"/>
                <a:ext cx="1530000" cy="66674"/>
              </a:xfrm>
              <a:custGeom>
                <a:avLst/>
                <a:gdLst>
                  <a:gd name="T0" fmla="*/ 0 w 1103"/>
                  <a:gd name="T1" fmla="*/ 0 h 42"/>
                  <a:gd name="T2" fmla="*/ 0 w 1103"/>
                  <a:gd name="T3" fmla="*/ 42 h 42"/>
                  <a:gd name="T4" fmla="*/ 1103 w 1103"/>
                  <a:gd name="T5" fmla="*/ 42 h 42"/>
                  <a:gd name="T6" fmla="*/ 1103 w 1103"/>
                  <a:gd name="T7" fmla="*/ 0 h 42"/>
                  <a:gd name="T8" fmla="*/ 0 w 1103"/>
                  <a:gd name="T9" fmla="*/ 0 h 42"/>
                  <a:gd name="T10" fmla="*/ 0 w 1103"/>
                  <a:gd name="T11" fmla="*/ 0 h 42"/>
                </a:gdLst>
                <a:ahLst/>
                <a:cxnLst>
                  <a:cxn ang="0">
                    <a:pos x="T0" y="T1"/>
                  </a:cxn>
                  <a:cxn ang="0">
                    <a:pos x="T2" y="T3"/>
                  </a:cxn>
                  <a:cxn ang="0">
                    <a:pos x="T4" y="T5"/>
                  </a:cxn>
                  <a:cxn ang="0">
                    <a:pos x="T6" y="T7"/>
                  </a:cxn>
                  <a:cxn ang="0">
                    <a:pos x="T8" y="T9"/>
                  </a:cxn>
                  <a:cxn ang="0">
                    <a:pos x="T10" y="T11"/>
                  </a:cxn>
                </a:cxnLst>
                <a:rect l="0" t="0" r="r" b="b"/>
                <a:pathLst>
                  <a:path w="1103" h="42">
                    <a:moveTo>
                      <a:pt x="0" y="0"/>
                    </a:moveTo>
                    <a:lnTo>
                      <a:pt x="0" y="42"/>
                    </a:lnTo>
                    <a:lnTo>
                      <a:pt x="1103" y="42"/>
                    </a:lnTo>
                    <a:lnTo>
                      <a:pt x="1103"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a:latin typeface="+mn-lt"/>
                </a:endParaRPr>
              </a:p>
            </p:txBody>
          </p:sp>
        </p:grpSp>
        <p:sp>
          <p:nvSpPr>
            <p:cNvPr id="62" name="Live space"/>
            <p:cNvSpPr>
              <a:spLocks/>
            </p:cNvSpPr>
            <p:nvPr userDrawn="1"/>
          </p:nvSpPr>
          <p:spPr>
            <a:xfrm>
              <a:off x="629400" y="2079120"/>
              <a:ext cx="8647200" cy="4078877"/>
            </a:xfrm>
            <a:prstGeom prst="rect">
              <a:avLst/>
            </a:pr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tx1"/>
                </a:solidFill>
                <a:latin typeface="+mn-lt"/>
              </a:endParaRPr>
            </a:p>
          </p:txBody>
        </p:sp>
        <p:sp>
          <p:nvSpPr>
            <p:cNvPr id="63" name="Footnote example"/>
            <p:cNvSpPr txBox="1">
              <a:spLocks noChangeAspect="1"/>
            </p:cNvSpPr>
            <p:nvPr userDrawn="1"/>
          </p:nvSpPr>
          <p:spPr>
            <a:xfrm>
              <a:off x="629398" y="6145200"/>
              <a:ext cx="7283401" cy="415498"/>
            </a:xfrm>
            <a:prstGeom prst="rect">
              <a:avLst/>
            </a:prstGeom>
            <a:noFill/>
          </p:spPr>
          <p:txBody>
            <a:bodyPr wrap="square" lIns="0" tIns="0" rIns="0" bIns="0" rtlCol="0" anchor="b">
              <a:spAutoFit/>
            </a:bodyPr>
            <a:lstStyle/>
            <a:p>
              <a:pPr>
                <a:lnSpc>
                  <a:spcPct val="90000"/>
                </a:lnSpc>
              </a:pPr>
              <a:r>
                <a:rPr lang="en-US" sz="1000">
                  <a:solidFill>
                    <a:schemeClr val="bg1">
                      <a:lumMod val="50000"/>
                    </a:schemeClr>
                  </a:solidFill>
                  <a:latin typeface="+mn-lt"/>
                </a:rPr>
                <a:t>1. xxxx  2. xxxx  3. List footnotes in numerical order. Footnote numbers are not bracketed. Use 10pt font</a:t>
              </a:r>
            </a:p>
            <a:p>
              <a:pPr>
                <a:lnSpc>
                  <a:spcPct val="90000"/>
                </a:lnSpc>
              </a:pPr>
              <a:r>
                <a:rPr lang="en-US" sz="1000">
                  <a:solidFill>
                    <a:schemeClr val="bg1">
                      <a:lumMod val="50000"/>
                    </a:schemeClr>
                  </a:solidFill>
                  <a:latin typeface="+mn-lt"/>
                </a:rPr>
                <a:t>Note: Do not put a period at the end of the note or the source</a:t>
              </a:r>
            </a:p>
            <a:p>
              <a:pPr>
                <a:lnSpc>
                  <a:spcPct val="90000"/>
                </a:lnSpc>
              </a:pPr>
              <a:r>
                <a:rPr lang="en-US" sz="1000">
                  <a:solidFill>
                    <a:schemeClr val="bg1">
                      <a:lumMod val="50000"/>
                    </a:schemeClr>
                  </a:solidFill>
                  <a:latin typeface="+mn-lt"/>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56"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3945203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en left arrow">
    <p:spTree>
      <p:nvGrpSpPr>
        <p:cNvPr id="1" name=""/>
        <p:cNvGrpSpPr/>
        <p:nvPr/>
      </p:nvGrpSpPr>
      <p:grpSpPr>
        <a:xfrm>
          <a:off x="0" y="0"/>
          <a:ext cx="0" cy="0"/>
          <a:chOff x="0" y="0"/>
          <a:chExt cx="0" cy="0"/>
        </a:xfrm>
      </p:grpSpPr>
      <p:sp>
        <p:nvSpPr>
          <p:cNvPr id="61" name="ArrowPanelGray"/>
          <p:cNvSpPr/>
          <p:nvPr userDrawn="1"/>
        </p:nvSpPr>
        <p:spPr bwMode="ltGray">
          <a:xfrm>
            <a:off x="0" y="0"/>
            <a:ext cx="3357450" cy="6859310"/>
          </a:xfrm>
          <a:custGeom>
            <a:avLst/>
            <a:gdLst>
              <a:gd name="connsiteX0" fmla="*/ 0 w 3357450"/>
              <a:gd name="connsiteY0" fmla="*/ 0 h 6859310"/>
              <a:gd name="connsiteX1" fmla="*/ 255600 w 3357450"/>
              <a:gd name="connsiteY1" fmla="*/ 0 h 6859310"/>
              <a:gd name="connsiteX2" fmla="*/ 255600 w 3357450"/>
              <a:gd name="connsiteY2" fmla="*/ 1310 h 6859310"/>
              <a:gd name="connsiteX3" fmla="*/ 2534071 w 3357450"/>
              <a:gd name="connsiteY3" fmla="*/ 1310 h 6859310"/>
              <a:gd name="connsiteX4" fmla="*/ 3357450 w 3357450"/>
              <a:gd name="connsiteY4" fmla="*/ 3430310 h 6859310"/>
              <a:gd name="connsiteX5" fmla="*/ 2534071 w 3357450"/>
              <a:gd name="connsiteY5" fmla="*/ 6859310 h 6859310"/>
              <a:gd name="connsiteX6" fmla="*/ 3600 w 3357450"/>
              <a:gd name="connsiteY6" fmla="*/ 6859310 h 6859310"/>
              <a:gd name="connsiteX7" fmla="*/ 3600 w 3357450"/>
              <a:gd name="connsiteY7" fmla="*/ 6858000 h 6859310"/>
              <a:gd name="connsiteX8" fmla="*/ 0 w 3357450"/>
              <a:gd name="connsiteY8" fmla="*/ 6858000 h 685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7450" h="6859310">
                <a:moveTo>
                  <a:pt x="0" y="0"/>
                </a:moveTo>
                <a:lnTo>
                  <a:pt x="255600" y="0"/>
                </a:lnTo>
                <a:lnTo>
                  <a:pt x="255600" y="1310"/>
                </a:lnTo>
                <a:lnTo>
                  <a:pt x="2534071" y="1310"/>
                </a:lnTo>
                <a:lnTo>
                  <a:pt x="3357450" y="3430310"/>
                </a:lnTo>
                <a:lnTo>
                  <a:pt x="2534071" y="6859310"/>
                </a:lnTo>
                <a:lnTo>
                  <a:pt x="3600" y="6859310"/>
                </a:lnTo>
                <a:lnTo>
                  <a:pt x="3600"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7" name="Title 6"/>
          <p:cNvSpPr>
            <a:spLocks noGrp="1"/>
          </p:cNvSpPr>
          <p:nvPr>
            <p:ph type="title" hasCustomPrompt="1"/>
          </p:nvPr>
        </p:nvSpPr>
        <p:spPr>
          <a:xfrm>
            <a:off x="630001" y="2680199"/>
            <a:ext cx="1984300" cy="1497600"/>
          </a:xfrm>
        </p:spPr>
        <p:txBody>
          <a:bodyPr anchor="ctr" anchorCtr="0">
            <a:noAutofit/>
          </a:bodyPr>
          <a:lstStyle>
            <a:lvl1pPr>
              <a:defRPr sz="2800">
                <a:solidFill>
                  <a:srgbClr val="FFFFFF"/>
                </a:solidFill>
                <a:latin typeface="+mj-lt"/>
              </a:defRPr>
            </a:lvl1pPr>
          </a:lstStyle>
          <a:p>
            <a:r>
              <a:rPr lang="en-US"/>
              <a:t>Click to add title</a:t>
            </a:r>
          </a:p>
        </p:txBody>
      </p:sp>
      <p:sp>
        <p:nvSpPr>
          <p:cNvPr id="13"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4" name="Date Placeholder 3"/>
          <p:cNvSpPr>
            <a:spLocks noGrp="1"/>
          </p:cNvSpPr>
          <p:nvPr>
            <p:ph type="dt" sz="half" idx="2"/>
          </p:nvPr>
        </p:nvSpPr>
        <p:spPr>
          <a:xfrm>
            <a:off x="7912800" y="6405036"/>
            <a:ext cx="1033200"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6" name="Copyright"/>
          <p:cNvSpPr txBox="1"/>
          <p:nvPr userDrawn="1"/>
        </p:nvSpPr>
        <p:spPr>
          <a:xfrm rot="16200000">
            <a:off x="7199335"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6216" b="7716"/>
          <a:stretch/>
        </p:blipFill>
        <p:spPr>
          <a:xfrm rot="120000">
            <a:off x="1445985"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1550024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1291" y="1589"/>
                        <a:ext cx="1289" cy="1587"/>
                      </a:xfrm>
                      <a:prstGeom prst="rect">
                        <a:avLst/>
                      </a:prstGeom>
                    </p:spPr>
                  </p:pic>
                </p:oleObj>
              </mc:Fallback>
            </mc:AlternateContent>
          </a:graphicData>
        </a:graphic>
      </p:graphicFrame>
      <p:sp>
        <p:nvSpPr>
          <p:cNvPr id="7" name="Page"/>
          <p:cNvSpPr txBox="1"/>
          <p:nvPr userDrawn="1"/>
        </p:nvSpPr>
        <p:spPr bwMode="white">
          <a:xfrm>
            <a:off x="8953200" y="6404400"/>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9"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0" name="Rectangle 9"/>
          <p:cNvSpPr/>
          <p:nvPr userDrawn="1">
            <p:custDataLst>
              <p:tags r:id="rId2"/>
            </p:custDataLst>
          </p:nvPr>
        </p:nvSpPr>
        <p:spPr>
          <a:xfrm>
            <a:off x="1768127" y="4552778"/>
            <a:ext cx="871200" cy="872423"/>
          </a:xfrm>
          <a:prstGeom prst="rect">
            <a:avLst/>
          </a:prstGeom>
          <a:noFill/>
          <a:ln w="9525"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ct val="0"/>
              </a:spcBef>
              <a:spcAft>
                <a:spcPct val="0"/>
              </a:spcAft>
            </a:pPr>
            <a:endParaRPr lang="en-US" sz="2000">
              <a:solidFill>
                <a:srgbClr val="FFFFFF">
                  <a:lumMod val="100000"/>
                </a:srgbClr>
              </a:solidFill>
              <a:latin typeface="Trebuchet MS" panose="020B0603020202020204" pitchFamily="34" charset="0"/>
            </a:endParaRPr>
          </a:p>
        </p:txBody>
      </p:sp>
      <p:sp>
        <p:nvSpPr>
          <p:cNvPr id="11" name="Rectangle 10"/>
          <p:cNvSpPr/>
          <p:nvPr userDrawn="1">
            <p:custDataLst>
              <p:tags r:id="rId3"/>
            </p:custDataLst>
          </p:nvPr>
        </p:nvSpPr>
        <p:spPr>
          <a:xfrm>
            <a:off x="2782655" y="4552778"/>
            <a:ext cx="1314000" cy="1312672"/>
          </a:xfrm>
          <a:prstGeom prst="rect">
            <a:avLst/>
          </a:prstGeom>
          <a:noFill/>
          <a:ln w="9525"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80000" rIns="0" bIns="0" numCol="1" spcCol="0" rtlCol="0" fromWordArt="0" anchor="t" anchorCtr="0" forceAA="0" compatLnSpc="1">
            <a:prstTxWarp prst="textNoShape">
              <a:avLst/>
            </a:prstTxWarp>
            <a:noAutofit/>
          </a:bodyPr>
          <a:lstStyle/>
          <a:p>
            <a:pPr algn="ctr">
              <a:spcBef>
                <a:spcPct val="0"/>
              </a:spcBef>
              <a:spcAft>
                <a:spcPct val="0"/>
              </a:spcAft>
            </a:pPr>
            <a:endParaRPr lang="en-US" sz="2000">
              <a:solidFill>
                <a:srgbClr val="FFFFFF">
                  <a:lumMod val="100000"/>
                </a:srgbClr>
              </a:solidFill>
              <a:latin typeface="Trebuchet MS" panose="020B0603020202020204" pitchFamily="34" charset="0"/>
            </a:endParaRPr>
          </a:p>
        </p:txBody>
      </p:sp>
      <p:sp>
        <p:nvSpPr>
          <p:cNvPr id="12" name="Rectangle 11"/>
          <p:cNvSpPr/>
          <p:nvPr userDrawn="1">
            <p:custDataLst>
              <p:tags r:id="rId4"/>
            </p:custDataLst>
          </p:nvPr>
        </p:nvSpPr>
        <p:spPr>
          <a:xfrm>
            <a:off x="630000" y="914399"/>
            <a:ext cx="3466655" cy="3494377"/>
          </a:xfrm>
          <a:prstGeom prst="rect">
            <a:avLst/>
          </a:prstGeom>
          <a:noFill/>
          <a:ln w="9525"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0" rIns="0" bIns="0" numCol="1" spcCol="0" rtlCol="0" fromWordArt="0" anchor="t" anchorCtr="0" forceAA="0" compatLnSpc="1">
            <a:prstTxWarp prst="textNoShape">
              <a:avLst/>
            </a:prstTxWarp>
            <a:noAutofit/>
          </a:bodyPr>
          <a:lstStyle/>
          <a:p>
            <a:pPr algn="ctr">
              <a:lnSpc>
                <a:spcPct val="95000"/>
              </a:lnSpc>
            </a:pPr>
            <a:r>
              <a:rPr lang="en-US" sz="4400">
                <a:solidFill>
                  <a:srgbClr val="FFFFFF">
                    <a:lumMod val="100000"/>
                  </a:srgbClr>
                </a:solidFill>
                <a:latin typeface="Trebuchet MS" panose="020B0603020202020204" pitchFamily="34" charset="0"/>
              </a:rPr>
              <a:t>Agenda</a:t>
            </a:r>
          </a:p>
        </p:txBody>
      </p:sp>
    </p:spTree>
    <p:extLst>
      <p:ext uri="{BB962C8B-B14F-4D97-AF65-F5344CB8AC3E}">
        <p14:creationId xmlns:p14="http://schemas.microsoft.com/office/powerpoint/2010/main" val="28979680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0261102"/>
              </p:ext>
            </p:ext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291" y="1589"/>
                        <a:ext cx="1289" cy="1587"/>
                      </a:xfrm>
                      <a:prstGeom prst="rect">
                        <a:avLst/>
                      </a:prstGeom>
                    </p:spPr>
                  </p:pic>
                </p:oleObj>
              </mc:Fallback>
            </mc:AlternateContent>
          </a:graphicData>
        </a:graphic>
      </p:graphicFrame>
      <p:sp>
        <p:nvSpPr>
          <p:cNvPr id="7" name="Page"/>
          <p:cNvSpPr txBox="1"/>
          <p:nvPr userDrawn="1"/>
        </p:nvSpPr>
        <p:spPr bwMode="white">
          <a:xfrm>
            <a:off x="8953200" y="6404400"/>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9"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0" name="Rectangle 9"/>
          <p:cNvSpPr/>
          <p:nvPr userDrawn="1">
            <p:custDataLst>
              <p:tags r:id="rId2"/>
            </p:custDataLst>
          </p:nvPr>
        </p:nvSpPr>
        <p:spPr>
          <a:xfrm>
            <a:off x="885601" y="2668041"/>
            <a:ext cx="8135400" cy="3201026"/>
          </a:xfrm>
          <a:prstGeom prst="rect">
            <a:avLst/>
          </a:prstGeom>
          <a:noFill/>
          <a:ln w="9525"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274320" rIns="274320" bIns="137160" numCol="1" spcCol="0" rtlCol="0" fromWordArt="0" anchor="b" anchorCtr="0" forceAA="0" compatLnSpc="1">
            <a:prstTxWarp prst="textNoShape">
              <a:avLst/>
            </a:prstTxWarp>
            <a:noAutofit/>
          </a:bodyPr>
          <a:lstStyle/>
          <a:p>
            <a:pPr>
              <a:lnSpc>
                <a:spcPts val="6000"/>
              </a:lnSpc>
            </a:pPr>
            <a:endParaRPr lang="en-US" sz="4400">
              <a:solidFill>
                <a:srgbClr val="FFFFFF">
                  <a:lumMod val="100000"/>
                </a:srgbClr>
              </a:solidFill>
              <a:latin typeface="Trebuchet MS" panose="020B0603020202020204" pitchFamily="34" charset="0"/>
            </a:endParaRPr>
          </a:p>
        </p:txBody>
      </p:sp>
      <p:sp>
        <p:nvSpPr>
          <p:cNvPr id="11" name="Rectangle 10"/>
          <p:cNvSpPr/>
          <p:nvPr userDrawn="1">
            <p:custDataLst>
              <p:tags r:id="rId3"/>
            </p:custDataLst>
          </p:nvPr>
        </p:nvSpPr>
        <p:spPr>
          <a:xfrm>
            <a:off x="885601" y="1457802"/>
            <a:ext cx="917155" cy="918000"/>
          </a:xfrm>
          <a:prstGeom prst="rect">
            <a:avLst/>
          </a:prstGeom>
          <a:noFill/>
          <a:ln w="9525"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ct val="0"/>
              </a:spcBef>
              <a:spcAft>
                <a:spcPct val="0"/>
              </a:spcAft>
            </a:pPr>
            <a:endParaRPr lang="en-US" sz="2000">
              <a:solidFill>
                <a:srgbClr val="FFFFFF">
                  <a:lumMod val="100000"/>
                </a:srgbClr>
              </a:solidFill>
              <a:latin typeface="Trebuchet MS" panose="020B0603020202020204" pitchFamily="34" charset="0"/>
            </a:endParaRPr>
          </a:p>
        </p:txBody>
      </p:sp>
    </p:spTree>
    <p:extLst>
      <p:ext uri="{BB962C8B-B14F-4D97-AF65-F5344CB8AC3E}">
        <p14:creationId xmlns:p14="http://schemas.microsoft.com/office/powerpoint/2010/main" val="28360207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291" y="1589"/>
                        <a:ext cx="1289" cy="1587"/>
                      </a:xfrm>
                      <a:prstGeom prst="rect">
                        <a:avLst/>
                      </a:prstGeom>
                    </p:spPr>
                  </p:pic>
                </p:oleObj>
              </mc:Fallback>
            </mc:AlternateContent>
          </a:graphicData>
        </a:graphic>
      </p:graphicFrame>
      <p:sp>
        <p:nvSpPr>
          <p:cNvPr id="7" name="Page"/>
          <p:cNvSpPr txBox="1"/>
          <p:nvPr userDrawn="1"/>
        </p:nvSpPr>
        <p:spPr bwMode="white">
          <a:xfrm>
            <a:off x="8953200" y="6404400"/>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9"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cxnSp>
        <p:nvCxnSpPr>
          <p:cNvPr id="10" name="Straight Connector 9"/>
          <p:cNvCxnSpPr/>
          <p:nvPr userDrawn="1">
            <p:custDataLst>
              <p:tags r:id="rId2"/>
            </p:custDataLst>
          </p:nvPr>
        </p:nvCxnSpPr>
        <p:spPr>
          <a:xfrm>
            <a:off x="628650" y="1206001"/>
            <a:ext cx="9277350" cy="0"/>
          </a:xfrm>
          <a:prstGeom prst="line">
            <a:avLst/>
          </a:prstGeom>
          <a:noFill/>
          <a:ln w="9525" cap="rnd" cmpd="sng" algn="ctr">
            <a:solidFill>
              <a:srgbClr val="FFFFFF"/>
            </a:solidFill>
            <a:prstDash val="solid"/>
            <a:round/>
          </a:ln>
          <a:effectLst/>
        </p:spPr>
        <p:style>
          <a:lnRef idx="1">
            <a:schemeClr val="accent1"/>
          </a:lnRef>
          <a:fillRef idx="0">
            <a:schemeClr val="accent1"/>
          </a:fillRef>
          <a:effectRef idx="0">
            <a:schemeClr val="accent1"/>
          </a:effectRef>
          <a:fontRef idx="minor">
            <a:schemeClr val="tx1"/>
          </a:fontRef>
        </p:style>
      </p:cxnSp>
      <p:sp>
        <p:nvSpPr>
          <p:cNvPr id="11" name="Rectangle 10"/>
          <p:cNvSpPr/>
          <p:nvPr userDrawn="1">
            <p:custDataLst>
              <p:tags r:id="rId3"/>
            </p:custDataLst>
          </p:nvPr>
        </p:nvSpPr>
        <p:spPr>
          <a:xfrm>
            <a:off x="628650" y="622800"/>
            <a:ext cx="7189998" cy="470898"/>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90000"/>
              </a:lnSpc>
              <a:spcBef>
                <a:spcPct val="0"/>
              </a:spcBef>
            </a:pPr>
            <a:r>
              <a:rPr lang="en-US" sz="2800">
                <a:solidFill>
                  <a:schemeClr val="bg1">
                    <a:lumMod val="100000"/>
                  </a:schemeClr>
                </a:solidFill>
                <a:latin typeface="Trebuchet MS" panose="020B0603020202020204" pitchFamily="34" charset="0"/>
              </a:rPr>
              <a:t>Agenda</a:t>
            </a:r>
          </a:p>
        </p:txBody>
      </p:sp>
    </p:spTree>
    <p:extLst>
      <p:ext uri="{BB962C8B-B14F-4D97-AF65-F5344CB8AC3E}">
        <p14:creationId xmlns:p14="http://schemas.microsoft.com/office/powerpoint/2010/main" val="32306585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291" y="1589"/>
                        <a:ext cx="1289" cy="1587"/>
                      </a:xfrm>
                      <a:prstGeom prst="rect">
                        <a:avLst/>
                      </a:prstGeom>
                    </p:spPr>
                  </p:pic>
                </p:oleObj>
              </mc:Fallback>
            </mc:AlternateContent>
          </a:graphicData>
        </a:graphic>
      </p:graphicFrame>
      <p:pic>
        <p:nvPicPr>
          <p:cNvPr id="62" name="Shadow"/>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2942757" y="0"/>
            <a:ext cx="416951" cy="6858000"/>
          </a:xfrm>
          <a:prstGeom prst="rect">
            <a:avLst/>
          </a:prstGeom>
        </p:spPr>
      </p:pic>
      <p:sp>
        <p:nvSpPr>
          <p:cNvPr id="66" name="PanelGray"/>
          <p:cNvSpPr/>
          <p:nvPr userDrawn="1"/>
        </p:nvSpPr>
        <p:spPr bwMode="white">
          <a:xfrm>
            <a:off x="3360801" y="-1309"/>
            <a:ext cx="6545199" cy="6859309"/>
          </a:xfrm>
          <a:custGeom>
            <a:avLst/>
            <a:gdLst>
              <a:gd name="connsiteX0" fmla="*/ 0 w 6553548"/>
              <a:gd name="connsiteY0" fmla="*/ 0 h 6859309"/>
              <a:gd name="connsiteX1" fmla="*/ 6553548 w 6553548"/>
              <a:gd name="connsiteY1" fmla="*/ 0 h 6859309"/>
              <a:gd name="connsiteX2" fmla="*/ 6553548 w 6553548"/>
              <a:gd name="connsiteY2" fmla="*/ 6859309 h 6859309"/>
              <a:gd name="connsiteX3" fmla="*/ 0 w 6553548"/>
              <a:gd name="connsiteY3" fmla="*/ 6859309 h 6859309"/>
            </a:gdLst>
            <a:ahLst/>
            <a:cxnLst>
              <a:cxn ang="0">
                <a:pos x="connsiteX0" y="connsiteY0"/>
              </a:cxn>
              <a:cxn ang="0">
                <a:pos x="connsiteX1" y="connsiteY1"/>
              </a:cxn>
              <a:cxn ang="0">
                <a:pos x="connsiteX2" y="connsiteY2"/>
              </a:cxn>
              <a:cxn ang="0">
                <a:pos x="connsiteX3" y="connsiteY3"/>
              </a:cxn>
            </a:cxnLst>
            <a:rect l="l" t="t" r="r" b="b"/>
            <a:pathLst>
              <a:path w="6553548" h="6859309">
                <a:moveTo>
                  <a:pt x="0" y="0"/>
                </a:moveTo>
                <a:lnTo>
                  <a:pt x="6553548" y="0"/>
                </a:lnTo>
                <a:lnTo>
                  <a:pt x="6553548" y="6859309"/>
                </a:lnTo>
                <a:lnTo>
                  <a:pt x="0" y="685930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endParaRPr lang="en-US" sz="1200">
              <a:solidFill>
                <a:schemeClr val="bg1"/>
              </a:solidFill>
              <a:latin typeface="+mn-lt"/>
              <a:sym typeface="Trebuchet MS" panose="020B0603020202020204" pitchFamily="34" charset="0"/>
            </a:endParaRPr>
          </a:p>
        </p:txBody>
      </p:sp>
      <p:sp>
        <p:nvSpPr>
          <p:cNvPr id="15"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6"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3" name="TextBox 2"/>
          <p:cNvSpPr txBox="1"/>
          <p:nvPr userDrawn="1"/>
        </p:nvSpPr>
        <p:spPr>
          <a:xfrm>
            <a:off x="630000" y="2682000"/>
            <a:ext cx="2473200" cy="1497600"/>
          </a:xfrm>
          <a:prstGeom prst="rect">
            <a:avLst/>
          </a:prstGeom>
          <a:noFill/>
          <a:ln cap="rnd">
            <a:noFill/>
            <a:prstDash val="solid"/>
          </a:ln>
        </p:spPr>
        <p:txBody>
          <a:bodyPr wrap="square" lIns="0" tIns="0" rIns="0" bIns="0" rtlCol="0" anchor="ctr" anchorCtr="0">
            <a:noAutofit/>
          </a:bodyPr>
          <a:lstStyle/>
          <a:p>
            <a:pPr algn="l">
              <a:lnSpc>
                <a:spcPct val="90000"/>
              </a:lnSpc>
              <a:spcAft>
                <a:spcPts val="600"/>
              </a:spcAft>
            </a:pPr>
            <a:r>
              <a:rPr lang="en-US" sz="2800">
                <a:solidFill>
                  <a:schemeClr val="bg1"/>
                </a:solidFill>
              </a:rPr>
              <a:t>Agenda</a:t>
            </a:r>
          </a:p>
        </p:txBody>
      </p:sp>
    </p:spTree>
    <p:extLst>
      <p:ext uri="{BB962C8B-B14F-4D97-AF65-F5344CB8AC3E}">
        <p14:creationId xmlns:p14="http://schemas.microsoft.com/office/powerpoint/2010/main" val="11589232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2" name="Object 1" hidden="1"/>
                      <p:cNvPicPr/>
                      <p:nvPr/>
                    </p:nvPicPr>
                    <p:blipFill>
                      <a:blip r:embed="rId7"/>
                      <a:stretch>
                        <a:fillRect/>
                      </a:stretch>
                    </p:blipFill>
                    <p:spPr>
                      <a:xfrm>
                        <a:off x="1291" y="1589"/>
                        <a:ext cx="1289" cy="1587"/>
                      </a:xfrm>
                      <a:prstGeom prst="rect">
                        <a:avLst/>
                      </a:prstGeom>
                    </p:spPr>
                  </p:pic>
                </p:oleObj>
              </mc:Fallback>
            </mc:AlternateContent>
          </a:graphicData>
        </a:graphic>
      </p:graphicFrame>
      <p:sp>
        <p:nvSpPr>
          <p:cNvPr id="5"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8" name="Rectangle 7"/>
          <p:cNvSpPr/>
          <p:nvPr userDrawn="1">
            <p:custDataLst>
              <p:tags r:id="rId2"/>
            </p:custDataLst>
          </p:nvPr>
        </p:nvSpPr>
        <p:spPr>
          <a:xfrm>
            <a:off x="1768124" y="4552778"/>
            <a:ext cx="871200" cy="872423"/>
          </a:xfrm>
          <a:prstGeom prst="rect">
            <a:avLst/>
          </a:prstGeom>
          <a:noFill/>
          <a:ln w="9525" cap="rnd" cmpd="sng" algn="ctr">
            <a:solidFill>
              <a:schemeClr val="accent4"/>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ct val="0"/>
              </a:spcBef>
              <a:spcAft>
                <a:spcPct val="0"/>
              </a:spcAft>
            </a:pPr>
            <a:endParaRPr lang="en-US" sz="1200">
              <a:solidFill>
                <a:schemeClr val="tx1">
                  <a:lumMod val="100000"/>
                </a:schemeClr>
              </a:solidFill>
              <a:latin typeface="Trebuchet MS" panose="020B0603020202020204" pitchFamily="34" charset="0"/>
            </a:endParaRPr>
          </a:p>
        </p:txBody>
      </p:sp>
      <p:sp>
        <p:nvSpPr>
          <p:cNvPr id="9" name="Rectangle 8"/>
          <p:cNvSpPr/>
          <p:nvPr userDrawn="1">
            <p:custDataLst>
              <p:tags r:id="rId3"/>
            </p:custDataLst>
          </p:nvPr>
        </p:nvSpPr>
        <p:spPr>
          <a:xfrm>
            <a:off x="2782653" y="4552778"/>
            <a:ext cx="1314000" cy="1312672"/>
          </a:xfrm>
          <a:prstGeom prst="rect">
            <a:avLst/>
          </a:prstGeom>
          <a:noFill/>
          <a:ln w="9525" cap="rnd" cmpd="sng" algn="ctr">
            <a:solidFill>
              <a:schemeClr val="accent4"/>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80000" rIns="0" bIns="0" numCol="1" spcCol="0" rtlCol="0" fromWordArt="0" anchor="t" anchorCtr="0" forceAA="0" compatLnSpc="1">
            <a:prstTxWarp prst="textNoShape">
              <a:avLst/>
            </a:prstTxWarp>
            <a:noAutofit/>
          </a:bodyPr>
          <a:lstStyle/>
          <a:p>
            <a:pPr algn="ctr">
              <a:spcBef>
                <a:spcPct val="0"/>
              </a:spcBef>
              <a:spcAft>
                <a:spcPct val="0"/>
              </a:spcAft>
            </a:pPr>
            <a:endParaRPr lang="en-US" sz="1200">
              <a:solidFill>
                <a:schemeClr val="tx1">
                  <a:lumMod val="100000"/>
                </a:schemeClr>
              </a:solidFill>
              <a:latin typeface="Trebuchet MS" panose="020B0603020202020204" pitchFamily="34" charset="0"/>
            </a:endParaRPr>
          </a:p>
        </p:txBody>
      </p:sp>
      <p:sp>
        <p:nvSpPr>
          <p:cNvPr id="10" name="Rectangle 9"/>
          <p:cNvSpPr/>
          <p:nvPr userDrawn="1">
            <p:custDataLst>
              <p:tags r:id="rId4"/>
            </p:custDataLst>
          </p:nvPr>
        </p:nvSpPr>
        <p:spPr>
          <a:xfrm>
            <a:off x="629997" y="914399"/>
            <a:ext cx="3466655" cy="3494377"/>
          </a:xfrm>
          <a:prstGeom prst="rect">
            <a:avLst/>
          </a:prstGeom>
          <a:noFill/>
          <a:ln w="9525" cap="rnd" cmpd="sng" algn="ctr">
            <a:solidFill>
              <a:schemeClr val="accent4"/>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0" rIns="0" bIns="0" numCol="1" spcCol="0" rtlCol="0" fromWordArt="0" anchor="t" anchorCtr="0" forceAA="0" compatLnSpc="1">
            <a:prstTxWarp prst="textNoShape">
              <a:avLst/>
            </a:prstTxWarp>
            <a:noAutofit/>
          </a:bodyPr>
          <a:lstStyle/>
          <a:p>
            <a:pPr algn="ctr">
              <a:lnSpc>
                <a:spcPct val="95000"/>
              </a:lnSpc>
            </a:pPr>
            <a:r>
              <a:rPr lang="en-US" sz="4400">
                <a:solidFill>
                  <a:schemeClr val="accent4">
                    <a:lumMod val="100000"/>
                  </a:schemeClr>
                </a:solidFill>
                <a:latin typeface="Trebuchet MS" panose="020B0603020202020204" pitchFamily="34" charset="0"/>
              </a:rPr>
              <a:t>Agenda</a:t>
            </a:r>
          </a:p>
        </p:txBody>
      </p:sp>
    </p:spTree>
    <p:extLst>
      <p:ext uri="{BB962C8B-B14F-4D97-AF65-F5344CB8AC3E}">
        <p14:creationId xmlns:p14="http://schemas.microsoft.com/office/powerpoint/2010/main" val="24300281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291" y="1589"/>
                        <a:ext cx="1289" cy="1587"/>
                      </a:xfrm>
                      <a:prstGeom prst="rect">
                        <a:avLst/>
                      </a:prstGeom>
                    </p:spPr>
                  </p:pic>
                </p:oleObj>
              </mc:Fallback>
            </mc:AlternateContent>
          </a:graphicData>
        </a:graphic>
      </p:graphicFrame>
      <p:sp>
        <p:nvSpPr>
          <p:cNvPr id="5"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8" name="Rectangle 7"/>
          <p:cNvSpPr/>
          <p:nvPr userDrawn="1">
            <p:custDataLst>
              <p:tags r:id="rId2"/>
            </p:custDataLst>
          </p:nvPr>
        </p:nvSpPr>
        <p:spPr>
          <a:xfrm>
            <a:off x="885598" y="2668041"/>
            <a:ext cx="8135400" cy="3201026"/>
          </a:xfrm>
          <a:prstGeom prst="rect">
            <a:avLst/>
          </a:prstGeom>
          <a:noFill/>
          <a:ln w="9525" cap="rnd" cmpd="sng" algn="ctr">
            <a:solidFill>
              <a:schemeClr val="accent4"/>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274320" rIns="274320" bIns="137160" numCol="1" spcCol="0" rtlCol="0" fromWordArt="0" anchor="b" anchorCtr="0" forceAA="0" compatLnSpc="1">
            <a:prstTxWarp prst="textNoShape">
              <a:avLst/>
            </a:prstTxWarp>
            <a:noAutofit/>
          </a:bodyPr>
          <a:lstStyle/>
          <a:p>
            <a:pPr>
              <a:lnSpc>
                <a:spcPts val="6000"/>
              </a:lnSpc>
            </a:pPr>
            <a:endParaRPr lang="en-US" sz="4400">
              <a:solidFill>
                <a:schemeClr val="accent4">
                  <a:lumMod val="100000"/>
                </a:schemeClr>
              </a:solidFill>
              <a:latin typeface="Trebuchet MS" panose="020B0603020202020204" pitchFamily="34" charset="0"/>
            </a:endParaRPr>
          </a:p>
        </p:txBody>
      </p:sp>
      <p:sp>
        <p:nvSpPr>
          <p:cNvPr id="9" name="Rectangle 8"/>
          <p:cNvSpPr/>
          <p:nvPr userDrawn="1">
            <p:custDataLst>
              <p:tags r:id="rId3"/>
            </p:custDataLst>
          </p:nvPr>
        </p:nvSpPr>
        <p:spPr>
          <a:xfrm>
            <a:off x="885598" y="1457802"/>
            <a:ext cx="917155" cy="918000"/>
          </a:xfrm>
          <a:prstGeom prst="rect">
            <a:avLst/>
          </a:prstGeom>
          <a:noFill/>
          <a:ln w="9525" cap="rnd" cmpd="sng" algn="ctr">
            <a:solidFill>
              <a:schemeClr val="accent4"/>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ct val="0"/>
              </a:spcBef>
              <a:spcAft>
                <a:spcPct val="0"/>
              </a:spcAft>
            </a:pPr>
            <a:endParaRPr lang="en-US" sz="1200">
              <a:solidFill>
                <a:schemeClr val="tx1">
                  <a:lumMod val="100000"/>
                </a:schemeClr>
              </a:solidFill>
              <a:latin typeface="Trebuchet MS" panose="020B0603020202020204" pitchFamily="34" charset="0"/>
            </a:endParaRPr>
          </a:p>
        </p:txBody>
      </p:sp>
    </p:spTree>
    <p:extLst>
      <p:ext uri="{BB962C8B-B14F-4D97-AF65-F5344CB8AC3E}">
        <p14:creationId xmlns:p14="http://schemas.microsoft.com/office/powerpoint/2010/main" val="16812219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291" y="1589"/>
                        <a:ext cx="1289" cy="1587"/>
                      </a:xfrm>
                      <a:prstGeom prst="rect">
                        <a:avLst/>
                      </a:prstGeom>
                    </p:spPr>
                  </p:pic>
                </p:oleObj>
              </mc:Fallback>
            </mc:AlternateContent>
          </a:graphicData>
        </a:graphic>
      </p:graphicFrame>
      <p:sp>
        <p:nvSpPr>
          <p:cNvPr id="5"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cxnSp>
        <p:nvCxnSpPr>
          <p:cNvPr id="8" name="Straight Connector 7"/>
          <p:cNvCxnSpPr/>
          <p:nvPr userDrawn="1">
            <p:custDataLst>
              <p:tags r:id="rId2"/>
            </p:custDataLst>
          </p:nvPr>
        </p:nvCxnSpPr>
        <p:spPr>
          <a:xfrm>
            <a:off x="628650" y="1205999"/>
            <a:ext cx="9277350" cy="0"/>
          </a:xfrm>
          <a:prstGeom prst="line">
            <a:avLst/>
          </a:prstGeom>
          <a:noFill/>
          <a:ln w="9525" cap="rnd" cmpd="sng" algn="ctr">
            <a:solidFill>
              <a:schemeClr val="accent4"/>
            </a:solidFill>
            <a:prstDash val="solid"/>
            <a:round/>
          </a:ln>
          <a:effectLst/>
        </p:spPr>
        <p:style>
          <a:lnRef idx="1">
            <a:schemeClr val="accent1"/>
          </a:lnRef>
          <a:fillRef idx="0">
            <a:schemeClr val="accent1"/>
          </a:fillRef>
          <a:effectRef idx="0">
            <a:schemeClr val="accent1"/>
          </a:effectRef>
          <a:fontRef idx="minor">
            <a:schemeClr val="tx1"/>
          </a:fontRef>
        </p:style>
      </p:cxnSp>
      <p:sp>
        <p:nvSpPr>
          <p:cNvPr id="9" name="Rectangle 8"/>
          <p:cNvSpPr/>
          <p:nvPr userDrawn="1">
            <p:custDataLst>
              <p:tags r:id="rId3"/>
            </p:custDataLst>
          </p:nvPr>
        </p:nvSpPr>
        <p:spPr>
          <a:xfrm>
            <a:off x="628650" y="622799"/>
            <a:ext cx="7189998" cy="470898"/>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90000"/>
              </a:lnSpc>
              <a:spcBef>
                <a:spcPct val="0"/>
              </a:spcBef>
            </a:pPr>
            <a:r>
              <a:rPr lang="en-US" sz="2400">
                <a:solidFill>
                  <a:schemeClr val="accent4">
                    <a:lumMod val="100000"/>
                  </a:schemeClr>
                </a:solidFill>
                <a:latin typeface="Trebuchet MS" panose="020B0603020202020204" pitchFamily="34" charset="0"/>
              </a:rPr>
              <a:t>Agenda</a:t>
            </a:r>
          </a:p>
        </p:txBody>
      </p:sp>
    </p:spTree>
    <p:extLst>
      <p:ext uri="{BB962C8B-B14F-4D97-AF65-F5344CB8AC3E}">
        <p14:creationId xmlns:p14="http://schemas.microsoft.com/office/powerpoint/2010/main" val="34419274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291" y="1589"/>
                        <a:ext cx="1289" cy="1587"/>
                      </a:xfrm>
                      <a:prstGeom prst="rect">
                        <a:avLst/>
                      </a:prstGeom>
                    </p:spPr>
                  </p:pic>
                </p:oleObj>
              </mc:Fallback>
            </mc:AlternateContent>
          </a:graphicData>
        </a:graphic>
      </p:graphicFrame>
      <p:pic>
        <p:nvPicPr>
          <p:cNvPr id="62" name="Shadow"/>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2942757" y="0"/>
            <a:ext cx="416951" cy="6858000"/>
          </a:xfrm>
          <a:prstGeom prst="rect">
            <a:avLst/>
          </a:prstGeom>
        </p:spPr>
      </p:pic>
      <p:sp>
        <p:nvSpPr>
          <p:cNvPr id="65" name="PanelWhite"/>
          <p:cNvSpPr/>
          <p:nvPr userDrawn="1"/>
        </p:nvSpPr>
        <p:spPr bwMode="white">
          <a:xfrm>
            <a:off x="3360801" y="-1309"/>
            <a:ext cx="6545199" cy="6859309"/>
          </a:xfrm>
          <a:custGeom>
            <a:avLst/>
            <a:gdLst>
              <a:gd name="connsiteX0" fmla="*/ 0 w 6553548"/>
              <a:gd name="connsiteY0" fmla="*/ 0 h 6859309"/>
              <a:gd name="connsiteX1" fmla="*/ 6553548 w 6553548"/>
              <a:gd name="connsiteY1" fmla="*/ 0 h 6859309"/>
              <a:gd name="connsiteX2" fmla="*/ 6553548 w 6553548"/>
              <a:gd name="connsiteY2" fmla="*/ 6859309 h 6859309"/>
              <a:gd name="connsiteX3" fmla="*/ 0 w 6553548"/>
              <a:gd name="connsiteY3" fmla="*/ 6859309 h 6859309"/>
            </a:gdLst>
            <a:ahLst/>
            <a:cxnLst>
              <a:cxn ang="0">
                <a:pos x="connsiteX0" y="connsiteY0"/>
              </a:cxn>
              <a:cxn ang="0">
                <a:pos x="connsiteX1" y="connsiteY1"/>
              </a:cxn>
              <a:cxn ang="0">
                <a:pos x="connsiteX2" y="connsiteY2"/>
              </a:cxn>
              <a:cxn ang="0">
                <a:pos x="connsiteX3" y="connsiteY3"/>
              </a:cxn>
            </a:cxnLst>
            <a:rect l="l" t="t" r="r" b="b"/>
            <a:pathLst>
              <a:path w="6553548" h="6859309">
                <a:moveTo>
                  <a:pt x="0" y="0"/>
                </a:moveTo>
                <a:lnTo>
                  <a:pt x="6553548" y="0"/>
                </a:lnTo>
                <a:lnTo>
                  <a:pt x="6553548" y="6859309"/>
                </a:lnTo>
                <a:lnTo>
                  <a:pt x="0" y="68593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8"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29"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3" name="TextBox 2"/>
          <p:cNvSpPr txBox="1"/>
          <p:nvPr userDrawn="1"/>
        </p:nvSpPr>
        <p:spPr>
          <a:xfrm>
            <a:off x="630000" y="2682000"/>
            <a:ext cx="2473200" cy="1497600"/>
          </a:xfrm>
          <a:prstGeom prst="rect">
            <a:avLst/>
          </a:prstGeom>
          <a:noFill/>
          <a:ln cap="rnd">
            <a:noFill/>
            <a:prstDash val="solid"/>
          </a:ln>
        </p:spPr>
        <p:txBody>
          <a:bodyPr wrap="square" lIns="0" tIns="0" rIns="0" bIns="0" rtlCol="0" anchor="ctr" anchorCtr="0">
            <a:noAutofit/>
          </a:bodyPr>
          <a:lstStyle/>
          <a:p>
            <a:pPr algn="l">
              <a:lnSpc>
                <a:spcPct val="90000"/>
              </a:lnSpc>
              <a:spcAft>
                <a:spcPts val="600"/>
              </a:spcAft>
            </a:pPr>
            <a:r>
              <a:rPr lang="en-US" sz="2400">
                <a:solidFill>
                  <a:schemeClr val="bg1"/>
                </a:solidFill>
              </a:rPr>
              <a:t>Agenda</a:t>
            </a:r>
          </a:p>
        </p:txBody>
      </p:sp>
    </p:spTree>
    <p:extLst>
      <p:ext uri="{BB962C8B-B14F-4D97-AF65-F5344CB8AC3E}">
        <p14:creationId xmlns:p14="http://schemas.microsoft.com/office/powerpoint/2010/main" val="681605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291" y="1589"/>
                        <a:ext cx="1289" cy="1587"/>
                      </a:xfrm>
                      <a:prstGeom prst="rect">
                        <a:avLst/>
                      </a:prstGeom>
                    </p:spPr>
                  </p:pic>
                </p:oleObj>
              </mc:Fallback>
            </mc:AlternateContent>
          </a:graphicData>
        </a:graphic>
      </p:graphicFrame>
      <p:sp>
        <p:nvSpPr>
          <p:cNvPr id="63" name="ArrowPanelWhite"/>
          <p:cNvSpPr/>
          <p:nvPr userDrawn="1"/>
        </p:nvSpPr>
        <p:spPr bwMode="ltGray">
          <a:xfrm>
            <a:off x="0" y="0"/>
            <a:ext cx="3357450" cy="6859310"/>
          </a:xfrm>
          <a:custGeom>
            <a:avLst/>
            <a:gdLst>
              <a:gd name="connsiteX0" fmla="*/ 0 w 3357450"/>
              <a:gd name="connsiteY0" fmla="*/ 0 h 6859310"/>
              <a:gd name="connsiteX1" fmla="*/ 255600 w 3357450"/>
              <a:gd name="connsiteY1" fmla="*/ 0 h 6859310"/>
              <a:gd name="connsiteX2" fmla="*/ 255600 w 3357450"/>
              <a:gd name="connsiteY2" fmla="*/ 1310 h 6859310"/>
              <a:gd name="connsiteX3" fmla="*/ 2534071 w 3357450"/>
              <a:gd name="connsiteY3" fmla="*/ 1310 h 6859310"/>
              <a:gd name="connsiteX4" fmla="*/ 3357450 w 3357450"/>
              <a:gd name="connsiteY4" fmla="*/ 3430310 h 6859310"/>
              <a:gd name="connsiteX5" fmla="*/ 2534071 w 3357450"/>
              <a:gd name="connsiteY5" fmla="*/ 6859310 h 6859310"/>
              <a:gd name="connsiteX6" fmla="*/ 3600 w 3357450"/>
              <a:gd name="connsiteY6" fmla="*/ 6859310 h 6859310"/>
              <a:gd name="connsiteX7" fmla="*/ 3600 w 3357450"/>
              <a:gd name="connsiteY7" fmla="*/ 6858000 h 6859310"/>
              <a:gd name="connsiteX8" fmla="*/ 0 w 3357450"/>
              <a:gd name="connsiteY8" fmla="*/ 6858000 h 685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7450" h="6859310">
                <a:moveTo>
                  <a:pt x="0" y="0"/>
                </a:moveTo>
                <a:lnTo>
                  <a:pt x="255600" y="0"/>
                </a:lnTo>
                <a:lnTo>
                  <a:pt x="255600" y="1310"/>
                </a:lnTo>
                <a:lnTo>
                  <a:pt x="2534071" y="1310"/>
                </a:lnTo>
                <a:lnTo>
                  <a:pt x="3357450" y="3430310"/>
                </a:lnTo>
                <a:lnTo>
                  <a:pt x="2534071" y="6859310"/>
                </a:lnTo>
                <a:lnTo>
                  <a:pt x="3600" y="6859310"/>
                </a:lnTo>
                <a:lnTo>
                  <a:pt x="36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9"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4"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20" name="TextBox 19"/>
          <p:cNvSpPr txBox="1"/>
          <p:nvPr userDrawn="1"/>
        </p:nvSpPr>
        <p:spPr>
          <a:xfrm>
            <a:off x="618677" y="2711240"/>
            <a:ext cx="2224800" cy="1435521"/>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4400">
                <a:solidFill>
                  <a:schemeClr val="tx2"/>
                </a:solidFill>
                <a:latin typeface="+mn-lt"/>
                <a:sym typeface="Trebuchet MS" panose="020B0603020202020204" pitchFamily="34" charset="0"/>
              </a:rPr>
              <a:t>Table of contents</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403086"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181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86958-D78A-4899-49D2-0A0F00C621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26D3A4-88E6-1405-A825-5BD3411227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9469F6-ECB5-55B3-DE85-131F06127BF8}"/>
              </a:ext>
            </a:extLst>
          </p:cNvPr>
          <p:cNvSpPr>
            <a:spLocks noGrp="1"/>
          </p:cNvSpPr>
          <p:nvPr>
            <p:ph type="dt" sz="half" idx="10"/>
          </p:nvPr>
        </p:nvSpPr>
        <p:spPr/>
        <p:txBody>
          <a:bodyPr/>
          <a:lstStyle/>
          <a:p>
            <a:fld id="{F433DAFA-91E5-5041-8A6F-F1954D78DFD6}" type="datetimeFigureOut">
              <a:rPr lang="en-US" smtClean="0"/>
              <a:t>4/17/2025</a:t>
            </a:fld>
            <a:endParaRPr lang="en-US"/>
          </a:p>
        </p:txBody>
      </p:sp>
      <p:sp>
        <p:nvSpPr>
          <p:cNvPr id="5" name="Footer Placeholder 4">
            <a:extLst>
              <a:ext uri="{FF2B5EF4-FFF2-40B4-BE49-F238E27FC236}">
                <a16:creationId xmlns:a16="http://schemas.microsoft.com/office/drawing/2014/main" id="{61778E1E-89E1-FD6B-61D9-E5363A474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73657-82BE-4D2A-0305-36B5D0E48C77}"/>
              </a:ext>
            </a:extLst>
          </p:cNvPr>
          <p:cNvSpPr>
            <a:spLocks noGrp="1"/>
          </p:cNvSpPr>
          <p:nvPr>
            <p:ph type="sldNum" sz="quarter" idx="12"/>
          </p:nvPr>
        </p:nvSpPr>
        <p:spPr/>
        <p:txBody>
          <a:bodyPr/>
          <a:lstStyle/>
          <a:p>
            <a:fld id="{18056B8F-DFAE-E646-BC01-203891103107}" type="slidenum">
              <a:rPr lang="en-US" smtClean="0"/>
              <a:t>‹#›</a:t>
            </a:fld>
            <a:endParaRPr lang="en-US"/>
          </a:p>
        </p:txBody>
      </p:sp>
    </p:spTree>
    <p:extLst>
      <p:ext uri="{BB962C8B-B14F-4D97-AF65-F5344CB8AC3E}">
        <p14:creationId xmlns:p14="http://schemas.microsoft.com/office/powerpoint/2010/main" val="4151524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rrow one third">
    <p:spTree>
      <p:nvGrpSpPr>
        <p:cNvPr id="1" name=""/>
        <p:cNvGrpSpPr/>
        <p:nvPr/>
      </p:nvGrpSpPr>
      <p:grpSpPr>
        <a:xfrm>
          <a:off x="0" y="0"/>
          <a:ext cx="0" cy="0"/>
          <a:chOff x="0" y="0"/>
          <a:chExt cx="0" cy="0"/>
        </a:xfrm>
      </p:grpSpPr>
      <p:sp>
        <p:nvSpPr>
          <p:cNvPr id="63" name="ArrowPanelGray"/>
          <p:cNvSpPr>
            <a:spLocks noChangeArrowheads="1"/>
          </p:cNvSpPr>
          <p:nvPr userDrawn="1"/>
        </p:nvSpPr>
        <p:spPr bwMode="auto">
          <a:xfrm>
            <a:off x="-1" y="0"/>
            <a:ext cx="4461458" cy="6858000"/>
          </a:xfrm>
          <a:custGeom>
            <a:avLst/>
            <a:gdLst>
              <a:gd name="connsiteX0" fmla="*/ 0 w 4461458"/>
              <a:gd name="connsiteY0" fmla="*/ 0 h 6858000"/>
              <a:gd name="connsiteX1" fmla="*/ 7374 w 4461458"/>
              <a:gd name="connsiteY1" fmla="*/ 0 h 6858000"/>
              <a:gd name="connsiteX2" fmla="*/ 267399 w 4461458"/>
              <a:gd name="connsiteY2" fmla="*/ 0 h 6858000"/>
              <a:gd name="connsiteX3" fmla="*/ 3759269 w 4461458"/>
              <a:gd name="connsiteY3" fmla="*/ 0 h 6858000"/>
              <a:gd name="connsiteX4" fmla="*/ 4461458 w 4461458"/>
              <a:gd name="connsiteY4" fmla="*/ 3429000 h 6858000"/>
              <a:gd name="connsiteX5" fmla="*/ 3759269 w 4461458"/>
              <a:gd name="connsiteY5" fmla="*/ 6858000 h 6858000"/>
              <a:gd name="connsiteX6" fmla="*/ 267399 w 4461458"/>
              <a:gd name="connsiteY6" fmla="*/ 6858000 h 6858000"/>
              <a:gd name="connsiteX7" fmla="*/ 7374 w 4461458"/>
              <a:gd name="connsiteY7" fmla="*/ 6858000 h 6858000"/>
              <a:gd name="connsiteX8" fmla="*/ 0 w 4461458"/>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1458" h="6858000">
                <a:moveTo>
                  <a:pt x="0" y="0"/>
                </a:moveTo>
                <a:lnTo>
                  <a:pt x="7374" y="0"/>
                </a:lnTo>
                <a:lnTo>
                  <a:pt x="267399" y="0"/>
                </a:lnTo>
                <a:lnTo>
                  <a:pt x="3759269" y="0"/>
                </a:lnTo>
                <a:lnTo>
                  <a:pt x="4461458" y="3429000"/>
                </a:lnTo>
                <a:lnTo>
                  <a:pt x="3759269" y="6858000"/>
                </a:lnTo>
                <a:lnTo>
                  <a:pt x="267399" y="6858000"/>
                </a:lnTo>
                <a:lnTo>
                  <a:pt x="7374"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latin typeface="+mn-lt"/>
            </a:endParaRPr>
          </a:p>
        </p:txBody>
      </p:sp>
      <p:sp>
        <p:nvSpPr>
          <p:cNvPr id="5"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userDrawn="1">
            <p:ph type="dt" sz="half" idx="11"/>
          </p:nvPr>
        </p:nvSpPr>
        <p:spPr>
          <a:xfrm>
            <a:off x="7912800" y="6405036"/>
            <a:ext cx="1033200"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2"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4" name="Title 1"/>
          <p:cNvSpPr>
            <a:spLocks noGrp="1"/>
          </p:cNvSpPr>
          <p:nvPr userDrawn="1">
            <p:ph type="title" hasCustomPrompt="1"/>
          </p:nvPr>
        </p:nvSpPr>
        <p:spPr>
          <a:xfrm>
            <a:off x="630000" y="1785600"/>
            <a:ext cx="3213000" cy="3286800"/>
          </a:xfrm>
          <a:prstGeom prst="rect">
            <a:avLst/>
          </a:prstGeom>
        </p:spPr>
        <p:txBody>
          <a:bodyPr anchor="ctr">
            <a:noAutofit/>
          </a:bodyPr>
          <a:lstStyle>
            <a:lvl1pPr>
              <a:defRPr sz="3200" b="0">
                <a:solidFill>
                  <a:schemeClr val="tx2"/>
                </a:solidFill>
                <a:latin typeface="+mj-lt"/>
                <a:sym typeface="Trebuchet MS" panose="020B0603020202020204" pitchFamily="34" charset="0"/>
              </a:defRPr>
            </a:lvl1pPr>
          </a:lstStyle>
          <a:p>
            <a:r>
              <a:rPr lang="en-US"/>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477"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208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Copyright" hidden="1"/>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lumMod val="50000"/>
                  </a:schemeClr>
                </a:solidFill>
                <a:latin typeface="+mn-lt"/>
                <a:sym typeface="Trebuchet MS" panose="020B0603020202020204" pitchFamily="34" charset="0"/>
              </a:rPr>
              <a:t>Copyright © 2023 by Boston Consulting Group. All rights reserved.</a:t>
            </a:r>
          </a:p>
        </p:txBody>
      </p:sp>
      <p:sp>
        <p:nvSpPr>
          <p:cNvPr id="8" name="Title 7"/>
          <p:cNvSpPr>
            <a:spLocks noGrp="1"/>
          </p:cNvSpPr>
          <p:nvPr>
            <p:ph type="title" hasCustomPrompt="1"/>
          </p:nvPr>
        </p:nvSpPr>
        <p:spPr>
          <a:xfrm>
            <a:off x="511875" y="622801"/>
            <a:ext cx="8883347" cy="270074"/>
          </a:xfrm>
        </p:spPr>
        <p:txBody>
          <a:bodyPr/>
          <a:lstStyle>
            <a:lvl1pPr>
              <a:defRPr>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3543667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FF1014A-7D3B-A11B-07A5-33BF39DE8C94}"/>
              </a:ext>
            </a:extLst>
          </p:cNvPr>
          <p:cNvSpPr>
            <a:spLocks noGrp="1"/>
          </p:cNvSpPr>
          <p:nvPr>
            <p:ph type="dt" sz="half" idx="10"/>
          </p:nvPr>
        </p:nvSpPr>
        <p:spPr/>
        <p:txBody>
          <a:bodyPr/>
          <a:lstStyle/>
          <a:p>
            <a:fld id="{01E2385C-82B1-4FFB-9EFB-99EC2BFC87EC}" type="datetime1">
              <a:rPr kumimoji="1" lang="ja-JP" altLang="en-US" smtClean="0"/>
              <a:t>2025/4/17</a:t>
            </a:fld>
            <a:endParaRPr kumimoji="1" lang="ja-JP" altLang="en-US"/>
          </a:p>
        </p:txBody>
      </p:sp>
      <p:sp>
        <p:nvSpPr>
          <p:cNvPr id="3" name="フッター プレースホルダー 2">
            <a:extLst>
              <a:ext uri="{FF2B5EF4-FFF2-40B4-BE49-F238E27FC236}">
                <a16:creationId xmlns:a16="http://schemas.microsoft.com/office/drawing/2014/main" id="{0DF0CB16-B388-6A59-3A6C-607B4D9D960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16B18C7-580D-CEC1-F40E-45DD5997677E}"/>
              </a:ext>
            </a:extLst>
          </p:cNvPr>
          <p:cNvSpPr>
            <a:spLocks noGrp="1"/>
          </p:cNvSpPr>
          <p:nvPr>
            <p:ph type="sldNum" sz="quarter" idx="12"/>
          </p:nvPr>
        </p:nvSpPr>
        <p:spPr>
          <a:xfrm>
            <a:off x="6996113" y="6647919"/>
            <a:ext cx="2228850" cy="207034"/>
          </a:xfrm>
        </p:spPr>
        <p:txBody>
          <a:bodyPr/>
          <a:lstStyle>
            <a:lvl1pPr>
              <a:defRPr sz="894">
                <a:solidFill>
                  <a:schemeClr val="tx1"/>
                </a:solidFill>
                <a:latin typeface="BIZ UDPゴシック" panose="020B0400000000000000" pitchFamily="50" charset="-128"/>
                <a:ea typeface="BIZ UDPゴシック" panose="020B0400000000000000" pitchFamily="50" charset="-128"/>
              </a:defRPr>
            </a:lvl1pPr>
          </a:lstStyle>
          <a:p>
            <a:fld id="{9404E769-ABC4-4C39-ABF7-4A1ADA63E858}" type="slidenum">
              <a:rPr lang="en-US" altLang="ja-JP" smtClean="0"/>
              <a:pPr/>
              <a:t>‹#›</a:t>
            </a:fld>
            <a:endParaRPr lang="en-US"/>
          </a:p>
        </p:txBody>
      </p:sp>
      <p:sp>
        <p:nvSpPr>
          <p:cNvPr id="5" name="Page_num">
            <a:extLst>
              <a:ext uri="{FF2B5EF4-FFF2-40B4-BE49-F238E27FC236}">
                <a16:creationId xmlns:a16="http://schemas.microsoft.com/office/drawing/2014/main" id="{A9B50ADD-01B6-193B-62EE-EB050C043348}"/>
              </a:ext>
            </a:extLst>
          </p:cNvPr>
          <p:cNvSpPr txBox="1"/>
          <p:nvPr userDrawn="1"/>
        </p:nvSpPr>
        <p:spPr>
          <a:xfrm>
            <a:off x="9437624" y="6647919"/>
            <a:ext cx="468376" cy="20703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52" tIns="37126" rIns="74252" bIns="37126" numCol="1" anchor="ctr" anchorCtr="0" compatLnSpc="1">
            <a:prstTxWarp prst="textNoShape">
              <a:avLst/>
            </a:prstTxWarp>
          </a:bodyPr>
          <a:lstStyle>
            <a:defPPr>
              <a:defRPr lang="ja-JP"/>
            </a:defPPr>
            <a:lvl1pPr lvl="0" algn="ctr" fontAlgn="base">
              <a:spcBef>
                <a:spcPct val="0"/>
              </a:spcBef>
              <a:spcAft>
                <a:spcPct val="0"/>
              </a:spcAft>
              <a:buFontTx/>
              <a:buNone/>
              <a:defRPr sz="1200" baseline="0"/>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r"/>
            <a:fld id="{AB47E478-DBB3-43BC-A738-41880CA68C90}" type="slidenum">
              <a:rPr lang="ja-JP" altLang="en-US" sz="894" smtClean="0">
                <a:solidFill>
                  <a:schemeClr val="tx1"/>
                </a:solidFill>
                <a:latin typeface="BIZ UDPゴシック" panose="020B0400000000000000" pitchFamily="50" charset="-128"/>
                <a:ea typeface="BIZ UDPゴシック" panose="020B0400000000000000" pitchFamily="50" charset="-128"/>
                <a:sym typeface="Arial"/>
              </a:rPr>
              <a:pPr lvl="0" algn="r"/>
              <a:t>‹#›</a:t>
            </a:fld>
            <a:endParaRPr lang="ja-JP" altLang="en-US" sz="894">
              <a:solidFill>
                <a:schemeClr val="tx1"/>
              </a:solidFill>
              <a:latin typeface="BIZ UDPゴシック" panose="020B0400000000000000" pitchFamily="50" charset="-128"/>
              <a:ea typeface="BIZ UDPゴシック" panose="020B0400000000000000" pitchFamily="50" charset="-128"/>
              <a:sym typeface="Arial"/>
            </a:endParaRPr>
          </a:p>
        </p:txBody>
      </p:sp>
    </p:spTree>
    <p:extLst>
      <p:ext uri="{BB962C8B-B14F-4D97-AF65-F5344CB8AC3E}">
        <p14:creationId xmlns:p14="http://schemas.microsoft.com/office/powerpoint/2010/main" val="147239548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D. Title Only">
  <p:cSld name="1_D. Title Only">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7862888" y="6433825"/>
            <a:ext cx="1204166" cy="125099"/>
          </a:xfrm>
          <a:prstGeom prst="rect">
            <a:avLst/>
          </a:prstGeom>
          <a:noFill/>
          <a:ln>
            <a:noFill/>
          </a:ln>
        </p:spPr>
        <p:txBody>
          <a:bodyPr spcFirstLastPara="1" wrap="square" lIns="0" tIns="0" rIns="0" bIns="0" anchor="b" anchorCtr="0">
            <a:spAutoFit/>
          </a:bodyPr>
          <a:lstStyle>
            <a:lvl1pPr lvl="0" algn="r">
              <a:lnSpc>
                <a:spcPct val="100000"/>
              </a:lnSpc>
              <a:spcBef>
                <a:spcPts val="0"/>
              </a:spcBef>
              <a:spcAft>
                <a:spcPts val="0"/>
              </a:spcAft>
              <a:buSzPts val="1400"/>
              <a:buNone/>
              <a:defRPr>
                <a:solidFill>
                  <a:srgbClr val="7F7F7F"/>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title"/>
          </p:nvPr>
        </p:nvSpPr>
        <p:spPr>
          <a:xfrm>
            <a:off x="511875" y="622801"/>
            <a:ext cx="8883347" cy="270074"/>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2"/>
              </a:buClr>
              <a:buSzPts val="2400"/>
              <a:buFont typeface="Trebuchet MS"/>
              <a:buNone/>
              <a:defRPr>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4161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Copyright" hidden="1"/>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lumMod val="50000"/>
                  </a:schemeClr>
                </a:solidFill>
                <a:latin typeface="+mn-lt"/>
                <a:sym typeface="Trebuchet MS" panose="020B0603020202020204" pitchFamily="34" charset="0"/>
              </a:rPr>
              <a:t>Copyright © 2023 by Boston Consulting Group. All rights reserved.</a:t>
            </a:r>
          </a:p>
        </p:txBody>
      </p:sp>
      <p:sp>
        <p:nvSpPr>
          <p:cNvPr id="8" name="Title 7"/>
          <p:cNvSpPr>
            <a:spLocks noGrp="1"/>
          </p:cNvSpPr>
          <p:nvPr>
            <p:ph type="title" hasCustomPrompt="1"/>
          </p:nvPr>
        </p:nvSpPr>
        <p:spPr>
          <a:xfrm>
            <a:off x="511875" y="622801"/>
            <a:ext cx="8883347" cy="270074"/>
          </a:xfrm>
        </p:spPr>
        <p:txBody>
          <a:bodyPr/>
          <a:lstStyle>
            <a:lvl1pPr>
              <a:defRPr>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11567337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Copyright" hidden="1"/>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lumMod val="50000"/>
                  </a:schemeClr>
                </a:solidFill>
                <a:latin typeface="+mn-lt"/>
                <a:sym typeface="Trebuchet MS" panose="020B0603020202020204" pitchFamily="34" charset="0"/>
              </a:rPr>
              <a:t>Copyright © 2023 by Boston Consulting Group. All rights reserved.</a:t>
            </a:r>
          </a:p>
        </p:txBody>
      </p:sp>
      <p:sp>
        <p:nvSpPr>
          <p:cNvPr id="8" name="Title 7"/>
          <p:cNvSpPr>
            <a:spLocks noGrp="1"/>
          </p:cNvSpPr>
          <p:nvPr>
            <p:ph type="title" hasCustomPrompt="1"/>
          </p:nvPr>
        </p:nvSpPr>
        <p:spPr>
          <a:xfrm>
            <a:off x="511875" y="622801"/>
            <a:ext cx="8883347" cy="270074"/>
          </a:xfrm>
        </p:spPr>
        <p:txBody>
          <a:bodyPr/>
          <a:lstStyle>
            <a:lvl1pPr>
              <a:defRPr>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4993263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98561226"/>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6" imgW="384" imgH="384" progId="TCLayout.ActiveDocument.1">
                  <p:embed/>
                </p:oleObj>
              </mc:Choice>
              <mc:Fallback>
                <p:oleObj name="think-cell Slide" r:id="rId6" imgW="384" imgH="384" progId="TCLayout.ActiveDocument.1">
                  <p:embed/>
                  <p:pic>
                    <p:nvPicPr>
                      <p:cNvPr id="4" name="Object 3" hidden="1"/>
                      <p:cNvPicPr/>
                      <p:nvPr/>
                    </p:nvPicPr>
                    <p:blipFill>
                      <a:blip r:embed="rId7"/>
                      <a:stretch>
                        <a:fillRect/>
                      </a:stretch>
                    </p:blipFill>
                    <p:spPr>
                      <a:xfrm>
                        <a:off x="1290" y="1588"/>
                        <a:ext cx="1290"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28984"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4388" b="0" i="0" baseline="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userDrawn="1"/>
        </p:nvSpPr>
        <p:spPr>
          <a:xfrm>
            <a:off x="0" y="5279184"/>
            <a:ext cx="9906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813"/>
              </a:spcAft>
            </a:pPr>
            <a:endParaRPr lang="en-US" sz="975">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8">
            <a:extLst>
              <a:ext uri="{28A0092B-C50C-407E-A947-70E740481C1C}">
                <a14:useLocalDpi xmlns:a14="http://schemas.microsoft.com/office/drawing/2010/main" val="0"/>
              </a:ext>
            </a:extLst>
          </a:blip>
          <a:srcRect l="1731" t="8741" r="102" b="27"/>
          <a:stretch/>
        </p:blipFill>
        <p:spPr>
          <a:xfrm rot="16200000" flipH="1">
            <a:off x="6829008" y="2616210"/>
            <a:ext cx="580573" cy="5572125"/>
          </a:xfrm>
          <a:prstGeom prst="rect">
            <a:avLst/>
          </a:prstGeom>
        </p:spPr>
      </p:pic>
      <p:pic>
        <p:nvPicPr>
          <p:cNvPr id="15" name="TitleAndEndImages"/>
          <p:cNvPicPr>
            <a:picLocks noChangeAspect="1"/>
          </p:cNvPicPr>
          <p:nvPr userDrawn="1">
            <p:custDataLst>
              <p:tags r:id="rId3"/>
            </p:custDataLst>
          </p:nvPr>
        </p:nvPicPr>
        <p:blipFill rotWithShape="1">
          <a:blip r:embed="rId9">
            <a:extLst>
              <a:ext uri="{28A0092B-C50C-407E-A947-70E740481C1C}">
                <a14:useLocalDpi xmlns:a14="http://schemas.microsoft.com/office/drawing/2010/main" val="0"/>
              </a:ext>
            </a:extLst>
          </a:blip>
          <a:srcRect b="23056"/>
          <a:stretch/>
        </p:blipFill>
        <p:spPr>
          <a:xfrm flipH="1">
            <a:off x="0" y="0"/>
            <a:ext cx="9906000" cy="5276850"/>
          </a:xfrm>
          <a:prstGeom prst="rect">
            <a:avLst/>
          </a:prstGeom>
        </p:spPr>
      </p:pic>
      <p:sp>
        <p:nvSpPr>
          <p:cNvPr id="20" name="Picture Placeholder 8"/>
          <p:cNvSpPr>
            <a:spLocks noGrp="1"/>
          </p:cNvSpPr>
          <p:nvPr>
            <p:ph type="pic" sz="quarter" idx="13" hasCustomPrompt="1"/>
          </p:nvPr>
        </p:nvSpPr>
        <p:spPr>
          <a:xfrm>
            <a:off x="7610331" y="5570643"/>
            <a:ext cx="1517697" cy="896833"/>
          </a:xfrm>
          <a:prstGeom prst="rect">
            <a:avLst/>
          </a:prstGeom>
        </p:spPr>
        <p:txBody>
          <a:bodyPr anchor="b"/>
          <a:lstStyle>
            <a:lvl1pPr algn="ctr">
              <a:defRPr sz="1300">
                <a:solidFill>
                  <a:schemeClr val="tx1"/>
                </a:solidFill>
                <a:latin typeface="Trebuchet MS" panose="020B0603020202020204" pitchFamily="34" charset="0"/>
                <a:sym typeface="Trebuchet MS" panose="020B0603020202020204" pitchFamily="34" charset="0"/>
              </a:defRPr>
            </a:lvl1pPr>
          </a:lstStyle>
          <a:p>
            <a:r>
              <a:rPr lang="en-US"/>
              <a:t>Logo</a:t>
            </a:r>
          </a:p>
        </p:txBody>
      </p:sp>
      <p:sp>
        <p:nvSpPr>
          <p:cNvPr id="21" name="Rectangle 20"/>
          <p:cNvSpPr/>
          <p:nvPr userDrawn="1"/>
        </p:nvSpPr>
        <p:spPr bwMode="black">
          <a:xfrm>
            <a:off x="512636" y="626200"/>
            <a:ext cx="6601725"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1625">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907900" y="6207842"/>
            <a:ext cx="5580900" cy="327148"/>
          </a:xfrm>
          <a:prstGeom prst="rect">
            <a:avLst/>
          </a:prstGeom>
          <a:noFill/>
        </p:spPr>
        <p:txBody>
          <a:bodyPr anchor="ctr"/>
          <a:lstStyle>
            <a:lvl1pPr algn="l">
              <a:lnSpc>
                <a:spcPct val="110000"/>
              </a:lnSpc>
              <a:buNone/>
              <a:defRPr sz="975"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185738" indent="0" algn="ctr">
              <a:buNone/>
              <a:defRPr/>
            </a:lvl4pPr>
            <a:lvl5pPr marL="371475" indent="0" algn="ctr">
              <a:buNone/>
              <a:defRPr/>
            </a:lvl5pPr>
          </a:lstStyle>
          <a:p>
            <a:pPr lvl="0"/>
            <a:r>
              <a:rPr lang="en-US"/>
              <a:t>Click to edit date/place</a:t>
            </a:r>
          </a:p>
        </p:txBody>
      </p:sp>
      <p:sp>
        <p:nvSpPr>
          <p:cNvPr id="26" name="Subtitle 2"/>
          <p:cNvSpPr>
            <a:spLocks noGrp="1"/>
          </p:cNvSpPr>
          <p:nvPr>
            <p:ph type="subTitle" idx="1" hasCustomPrompt="1"/>
          </p:nvPr>
        </p:nvSpPr>
        <p:spPr bwMode="white">
          <a:xfrm>
            <a:off x="907900" y="5495707"/>
            <a:ext cx="5580900" cy="436195"/>
          </a:xfrm>
          <a:prstGeom prst="rect">
            <a:avLst/>
          </a:prstGeom>
        </p:spPr>
        <p:txBody>
          <a:bodyPr anchor="ctr"/>
          <a:lstStyle>
            <a:lvl1pPr marL="0" indent="0" algn="l">
              <a:lnSpc>
                <a:spcPct val="110000"/>
              </a:lnSpc>
              <a:buNone/>
              <a:defRPr sz="1300" baseline="0">
                <a:solidFill>
                  <a:schemeClr val="bg1"/>
                </a:solidFill>
                <a:latin typeface="+mn-lt"/>
                <a:sym typeface="Trebuchet MS" panose="020B0603020202020204" pitchFamily="34"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Subtitle in sentence case</a:t>
            </a:r>
          </a:p>
        </p:txBody>
      </p:sp>
      <p:sp>
        <p:nvSpPr>
          <p:cNvPr id="27" name="Title 1"/>
          <p:cNvSpPr>
            <a:spLocks noGrp="1"/>
          </p:cNvSpPr>
          <p:nvPr>
            <p:ph type="ctrTitle" hasCustomPrompt="1"/>
          </p:nvPr>
        </p:nvSpPr>
        <p:spPr bwMode="ltGray">
          <a:xfrm>
            <a:off x="907900" y="1886243"/>
            <a:ext cx="5580900" cy="3138423"/>
          </a:xfrm>
          <a:prstGeom prst="rect">
            <a:avLst/>
          </a:prstGeom>
        </p:spPr>
        <p:txBody>
          <a:bodyPr anchor="b">
            <a:normAutofit/>
          </a:bodyPr>
          <a:lstStyle>
            <a:lvl1pPr algn="l">
              <a:lnSpc>
                <a:spcPct val="93000"/>
              </a:lnSpc>
              <a:defRPr sz="4388" baseline="0">
                <a:solidFill>
                  <a:schemeClr val="bg1"/>
                </a:solidFill>
                <a:latin typeface="+mj-lt"/>
                <a:sym typeface="Trebuchet MS" panose="020B0603020202020204" pitchFamily="34" charset="0"/>
              </a:defRPr>
            </a:lvl1pPr>
          </a:lstStyle>
          <a:p>
            <a:r>
              <a:rPr lang="en-US"/>
              <a:t>Title in Title Case</a:t>
            </a:r>
          </a:p>
        </p:txBody>
      </p:sp>
      <p:sp>
        <p:nvSpPr>
          <p:cNvPr id="33" name="Freeform 32"/>
          <p:cNvSpPr>
            <a:spLocks noChangeAspect="1"/>
          </p:cNvSpPr>
          <p:nvPr userDrawn="1">
            <p:custDataLst>
              <p:tags r:id="rId4"/>
            </p:custDataLst>
          </p:nvPr>
        </p:nvSpPr>
        <p:spPr bwMode="auto">
          <a:xfrm>
            <a:off x="907900" y="1112680"/>
            <a:ext cx="1891211" cy="486479"/>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noAutofit/>
          </a:bodyPr>
          <a:lstStyle/>
          <a:p>
            <a:endParaRPr lang="en-US" sz="1463"/>
          </a:p>
        </p:txBody>
      </p:sp>
    </p:spTree>
    <p:extLst>
      <p:ext uri="{BB962C8B-B14F-4D97-AF65-F5344CB8AC3E}">
        <p14:creationId xmlns:p14="http://schemas.microsoft.com/office/powerpoint/2010/main" val="15759602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862888" y="6433825"/>
            <a:ext cx="1204166" cy="125099"/>
          </a:xfrm>
          <a:prstGeom prst="rect">
            <a:avLst/>
          </a:prstGeom>
        </p:spPr>
        <p:txBody>
          <a:bodyPr/>
          <a:lstStyle>
            <a:lvl1pPr>
              <a:defRPr>
                <a:latin typeface="+mn-lt"/>
                <a:sym typeface="Trebuchet MS" panose="020B0603020202020204" pitchFamily="34" charset="0"/>
              </a:defRPr>
            </a:lvl1pPr>
          </a:lstStyle>
          <a:p>
            <a:endParaRPr lang="en-US"/>
          </a:p>
        </p:txBody>
      </p:sp>
      <p:sp>
        <p:nvSpPr>
          <p:cNvPr id="7"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lumMod val="50000"/>
                  </a:schemeClr>
                </a:solidFill>
                <a:latin typeface="+mn-lt"/>
                <a:sym typeface="Trebuchet MS" panose="020B0603020202020204" pitchFamily="34" charset="0"/>
              </a:rPr>
              <a:t>Copyright © 2022 by Boston Consulting Group. All rights reserved.</a:t>
            </a:r>
          </a:p>
        </p:txBody>
      </p:sp>
      <p:sp>
        <p:nvSpPr>
          <p:cNvPr id="5" name="Title 4"/>
          <p:cNvSpPr>
            <a:spLocks noGrp="1"/>
          </p:cNvSpPr>
          <p:nvPr>
            <p:ph type="title" hasCustomPrompt="1"/>
          </p:nvPr>
        </p:nvSpPr>
        <p:spPr>
          <a:xfrm>
            <a:off x="511875" y="622800"/>
            <a:ext cx="8883225" cy="38266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763" b="0" i="0" u="none" kern="1200" spc="0">
                <a:solidFill>
                  <a:schemeClr val="tx2">
                    <a:lumMod val="100000"/>
                  </a:schemeClr>
                </a:solidFill>
                <a:latin typeface="+mj-lt"/>
                <a:sym typeface="Trebuchet MS" panose="020B0603020202020204" pitchFamily="34" charset="0"/>
              </a:defRPr>
            </a:lvl1pPr>
          </a:lstStyle>
          <a:p>
            <a:pPr lvl="0"/>
            <a:r>
              <a:rPr lang="en-US"/>
              <a:t>Click to add title</a:t>
            </a:r>
          </a:p>
        </p:txBody>
      </p:sp>
    </p:spTree>
    <p:extLst>
      <p:ext uri="{BB962C8B-B14F-4D97-AF65-F5344CB8AC3E}">
        <p14:creationId xmlns:p14="http://schemas.microsoft.com/office/powerpoint/2010/main" val="4031269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511875" y="622800"/>
            <a:ext cx="8883347" cy="382669"/>
          </a:xfrm>
        </p:spPr>
        <p:txBody>
          <a:bodyPr/>
          <a:lstStyle>
            <a:lvl1pPr>
              <a:defRPr sz="2763"/>
            </a:lvl1pPr>
          </a:lstStyle>
          <a:p>
            <a:r>
              <a:rPr lang="en-US"/>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511387" y="2085629"/>
            <a:ext cx="8883713" cy="4089131"/>
          </a:xfrm>
        </p:spPr>
        <p:txBody>
          <a:bodyPr/>
          <a:lstStyle>
            <a:lvl1pPr>
              <a:lnSpc>
                <a:spcPct val="100000"/>
              </a:lnSpc>
              <a:spcBef>
                <a:spcPts val="0"/>
              </a:spcBef>
              <a:spcAft>
                <a:spcPts val="0"/>
              </a:spcAft>
              <a:defRPr sz="1625"/>
            </a:lvl1pPr>
            <a:lvl2pPr>
              <a:lnSpc>
                <a:spcPct val="100000"/>
              </a:lnSpc>
              <a:spcBef>
                <a:spcPts val="0"/>
              </a:spcBef>
              <a:spcAft>
                <a:spcPts val="0"/>
              </a:spcAft>
              <a:defRPr sz="1625"/>
            </a:lvl2pPr>
            <a:lvl3pPr>
              <a:lnSpc>
                <a:spcPct val="100000"/>
              </a:lnSpc>
              <a:spcBef>
                <a:spcPts val="0"/>
              </a:spcBef>
              <a:spcAft>
                <a:spcPts val="0"/>
              </a:spcAft>
              <a:defRPr sz="1625"/>
            </a:lvl3pPr>
            <a:lvl4pPr>
              <a:lnSpc>
                <a:spcPct val="100000"/>
              </a:lnSpc>
              <a:spcBef>
                <a:spcPts val="0"/>
              </a:spcBef>
              <a:spcAft>
                <a:spcPts val="0"/>
              </a:spcAft>
              <a:defRPr sz="2275"/>
            </a:lvl4pPr>
            <a:lvl5pPr>
              <a:lnSpc>
                <a:spcPct val="100000"/>
              </a:lnSpc>
              <a:spcBef>
                <a:spcPts val="0"/>
              </a:spcBef>
              <a:spcAft>
                <a:spcPts val="0"/>
              </a:spcAft>
              <a:defRPr sz="22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lumMod val="50000"/>
                  </a:schemeClr>
                </a:solidFill>
                <a:latin typeface="+mn-lt"/>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1134277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ltGray">
          <a:xfrm>
            <a:off x="1" y="-1309"/>
            <a:ext cx="38142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algn="l">
              <a:lnSpc>
                <a:spcPct val="90000"/>
              </a:lnSpc>
              <a:spcAft>
                <a:spcPts val="813"/>
              </a:spcAft>
            </a:pPr>
            <a:endParaRPr lang="en-US" sz="975">
              <a:solidFill>
                <a:schemeClr val="bg1"/>
              </a:solidFill>
              <a:latin typeface="+mn-lt"/>
            </a:endParaRPr>
          </a:p>
        </p:txBody>
      </p:sp>
      <p:sp>
        <p:nvSpPr>
          <p:cNvPr id="3" name="Date Placeholder 2"/>
          <p:cNvSpPr>
            <a:spLocks noGrp="1"/>
          </p:cNvSpPr>
          <p:nvPr>
            <p:ph type="dt" sz="half" idx="10"/>
          </p:nvPr>
        </p:nvSpPr>
        <p:spPr>
          <a:xfrm>
            <a:off x="7862888" y="6433825"/>
            <a:ext cx="1204166" cy="125099"/>
          </a:xfrm>
          <a:prstGeom prst="rect">
            <a:avLst/>
          </a:prstGeom>
        </p:spPr>
        <p:txBody>
          <a:bodyPr/>
          <a:lstStyle>
            <a:lvl1pPr>
              <a:defRPr>
                <a:latin typeface="+mn-lt"/>
                <a:sym typeface="Trebuchet MS" panose="020B0603020202020204" pitchFamily="34" charset="0"/>
              </a:defRPr>
            </a:lvl1pPr>
          </a:lstStyle>
          <a:p>
            <a:endParaRPr lang="en-US"/>
          </a:p>
        </p:txBody>
      </p:sp>
      <p:sp>
        <p:nvSpPr>
          <p:cNvPr id="9" name="Title 1"/>
          <p:cNvSpPr>
            <a:spLocks noGrp="1"/>
          </p:cNvSpPr>
          <p:nvPr>
            <p:ph type="title" hasCustomPrompt="1"/>
          </p:nvPr>
        </p:nvSpPr>
        <p:spPr bwMode="ltGray">
          <a:xfrm>
            <a:off x="511875" y="1544274"/>
            <a:ext cx="2805075" cy="1495794"/>
          </a:xfrm>
          <a:noFill/>
        </p:spPr>
        <p:txBody>
          <a:bodyPr wrap="square" lIns="0" tIns="0" rIns="320040" bIns="0" anchor="b">
            <a:noAutofit/>
          </a:bodyPr>
          <a:lstStyle>
            <a:lvl1pPr>
              <a:defRPr sz="2600">
                <a:solidFill>
                  <a:schemeClr val="tx2"/>
                </a:solidFill>
                <a:latin typeface="+mj-lt"/>
              </a:defRPr>
            </a:lvl1pPr>
          </a:lstStyle>
          <a:p>
            <a:r>
              <a:rPr lang="en-US"/>
              <a:t>Click to add title</a:t>
            </a:r>
          </a:p>
        </p:txBody>
      </p:sp>
      <p:sp>
        <p:nvSpPr>
          <p:cNvPr id="11"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lumMod val="50000"/>
                  </a:schemeClr>
                </a:solidFill>
                <a:latin typeface="+mn-lt"/>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4017549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043853" y="2668041"/>
            <a:ext cx="7816649" cy="3201026"/>
          </a:xfrm>
          <a:prstGeom prst="rect">
            <a:avLst/>
          </a:prstGeom>
          <a:ln w="9525">
            <a:solidFill>
              <a:schemeClr val="bg1"/>
            </a:solidFill>
          </a:ln>
        </p:spPr>
        <p:txBody>
          <a:bodyPr lIns="274320" tIns="274320" rIns="274320" bIns="137160" anchor="b">
            <a:noAutofit/>
          </a:bodyPr>
          <a:lstStyle>
            <a:lvl1pPr marL="0" algn="l" defTabSz="742950" rtl="0" eaLnBrk="1" fontAlgn="auto" latinLnBrk="0" hangingPunct="1">
              <a:lnSpc>
                <a:spcPts val="4875"/>
              </a:lnSpc>
              <a:spcBef>
                <a:spcPts val="0"/>
              </a:spcBef>
              <a:spcAft>
                <a:spcPts val="0"/>
              </a:spcAft>
              <a:defRPr lang="en-US" sz="4388"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
        <p:nvSpPr>
          <p:cNvPr id="4" name="TextBox 3"/>
          <p:cNvSpPr txBox="1"/>
          <p:nvPr/>
        </p:nvSpPr>
        <p:spPr>
          <a:xfrm>
            <a:off x="9073896" y="6433826"/>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a:xfrm>
            <a:off x="7862888" y="6433825"/>
            <a:ext cx="1204166" cy="125099"/>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2"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solidFill>
                <a:latin typeface="+mn-lt"/>
                <a:sym typeface="Trebuchet MS" panose="020B0603020202020204" pitchFamily="34" charset="0"/>
              </a:rPr>
              <a:t>Copyright © 2022 by Boston Consulting Group. All rights reserved.</a:t>
            </a:r>
          </a:p>
        </p:txBody>
      </p:sp>
      <p:sp>
        <p:nvSpPr>
          <p:cNvPr id="59" name="Rectangle 58"/>
          <p:cNvSpPr/>
          <p:nvPr userDrawn="1"/>
        </p:nvSpPr>
        <p:spPr bwMode="white">
          <a:xfrm>
            <a:off x="1043853" y="1428131"/>
            <a:ext cx="769984"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75">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386007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een arrow one third">
    <p:spTree>
      <p:nvGrpSpPr>
        <p:cNvPr id="1" name=""/>
        <p:cNvGrpSpPr/>
        <p:nvPr/>
      </p:nvGrpSpPr>
      <p:grpSpPr>
        <a:xfrm>
          <a:off x="0" y="0"/>
          <a:ext cx="0" cy="0"/>
          <a:chOff x="0" y="0"/>
          <a:chExt cx="0" cy="0"/>
        </a:xfrm>
      </p:grpSpPr>
      <p:sp>
        <p:nvSpPr>
          <p:cNvPr id="63" name="ArrowPanelGray"/>
          <p:cNvSpPr>
            <a:spLocks noChangeArrowheads="1"/>
          </p:cNvSpPr>
          <p:nvPr userDrawn="1"/>
        </p:nvSpPr>
        <p:spPr bwMode="auto">
          <a:xfrm>
            <a:off x="-1" y="0"/>
            <a:ext cx="4461458" cy="6858000"/>
          </a:xfrm>
          <a:custGeom>
            <a:avLst/>
            <a:gdLst>
              <a:gd name="connsiteX0" fmla="*/ 0 w 4461458"/>
              <a:gd name="connsiteY0" fmla="*/ 0 h 6858000"/>
              <a:gd name="connsiteX1" fmla="*/ 7374 w 4461458"/>
              <a:gd name="connsiteY1" fmla="*/ 0 h 6858000"/>
              <a:gd name="connsiteX2" fmla="*/ 267399 w 4461458"/>
              <a:gd name="connsiteY2" fmla="*/ 0 h 6858000"/>
              <a:gd name="connsiteX3" fmla="*/ 3759269 w 4461458"/>
              <a:gd name="connsiteY3" fmla="*/ 0 h 6858000"/>
              <a:gd name="connsiteX4" fmla="*/ 4461458 w 4461458"/>
              <a:gd name="connsiteY4" fmla="*/ 3429000 h 6858000"/>
              <a:gd name="connsiteX5" fmla="*/ 3759269 w 4461458"/>
              <a:gd name="connsiteY5" fmla="*/ 6858000 h 6858000"/>
              <a:gd name="connsiteX6" fmla="*/ 267399 w 4461458"/>
              <a:gd name="connsiteY6" fmla="*/ 6858000 h 6858000"/>
              <a:gd name="connsiteX7" fmla="*/ 7374 w 4461458"/>
              <a:gd name="connsiteY7" fmla="*/ 6858000 h 6858000"/>
              <a:gd name="connsiteX8" fmla="*/ 0 w 4461458"/>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1458" h="6858000">
                <a:moveTo>
                  <a:pt x="0" y="0"/>
                </a:moveTo>
                <a:lnTo>
                  <a:pt x="7374" y="0"/>
                </a:lnTo>
                <a:lnTo>
                  <a:pt x="267399" y="0"/>
                </a:lnTo>
                <a:lnTo>
                  <a:pt x="3759269" y="0"/>
                </a:lnTo>
                <a:lnTo>
                  <a:pt x="4461458" y="3429000"/>
                </a:lnTo>
                <a:lnTo>
                  <a:pt x="3759269" y="6858000"/>
                </a:lnTo>
                <a:lnTo>
                  <a:pt x="267399" y="6858000"/>
                </a:lnTo>
                <a:lnTo>
                  <a:pt x="7374"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latin typeface="+mn-lt"/>
            </a:endParaRPr>
          </a:p>
        </p:txBody>
      </p:sp>
      <p:sp>
        <p:nvSpPr>
          <p:cNvPr id="14" name="Title 1"/>
          <p:cNvSpPr>
            <a:spLocks noGrp="1"/>
          </p:cNvSpPr>
          <p:nvPr userDrawn="1">
            <p:ph type="title" hasCustomPrompt="1"/>
          </p:nvPr>
        </p:nvSpPr>
        <p:spPr>
          <a:xfrm>
            <a:off x="630000" y="1785600"/>
            <a:ext cx="3213000" cy="3286800"/>
          </a:xfrm>
          <a:prstGeom prst="rect">
            <a:avLst/>
          </a:prstGeom>
        </p:spPr>
        <p:txBody>
          <a:bodyPr anchor="ctr">
            <a:noAutofit/>
          </a:bodyPr>
          <a:lstStyle>
            <a:lvl1pPr>
              <a:defRPr sz="3200" b="0">
                <a:solidFill>
                  <a:srgbClr val="FFFFFF"/>
                </a:solidFill>
                <a:latin typeface="+mj-lt"/>
                <a:sym typeface="Trebuchet MS" panose="020B0603020202020204" pitchFamily="34" charset="0"/>
              </a:defRPr>
            </a:lvl1pPr>
          </a:lstStyle>
          <a:p>
            <a:r>
              <a:rPr lang="en-US"/>
              <a:t>Click to add title</a:t>
            </a:r>
          </a:p>
        </p:txBody>
      </p:sp>
      <p:sp>
        <p:nvSpPr>
          <p:cNvPr id="13"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5" name="Date Placeholder 3"/>
          <p:cNvSpPr>
            <a:spLocks noGrp="1"/>
          </p:cNvSpPr>
          <p:nvPr>
            <p:ph type="dt" sz="half" idx="2"/>
          </p:nvPr>
        </p:nvSpPr>
        <p:spPr>
          <a:xfrm>
            <a:off x="7912800" y="6405036"/>
            <a:ext cx="1033200"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6" name="Copyright"/>
          <p:cNvSpPr txBox="1"/>
          <p:nvPr userDrawn="1"/>
        </p:nvSpPr>
        <p:spPr>
          <a:xfrm rot="16200000">
            <a:off x="7199335"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7562" b="6867"/>
          <a:stretch/>
        </p:blipFill>
        <p:spPr>
          <a:xfrm>
            <a:off x="2611272"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11971537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9073896" y="6433826"/>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7862888" y="6433825"/>
            <a:ext cx="1204166" cy="125099"/>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47" name="Title 1"/>
          <p:cNvSpPr>
            <a:spLocks noGrp="1"/>
          </p:cNvSpPr>
          <p:nvPr>
            <p:ph type="title" hasCustomPrompt="1"/>
          </p:nvPr>
        </p:nvSpPr>
        <p:spPr bwMode="blackWhite">
          <a:xfrm>
            <a:off x="511875" y="3826800"/>
            <a:ext cx="8886150" cy="2041200"/>
          </a:xfrm>
        </p:spPr>
        <p:txBody>
          <a:bodyPr anchor="t">
            <a:noAutofit/>
          </a:bodyPr>
          <a:lstStyle>
            <a:lvl1pPr>
              <a:defRPr sz="4388">
                <a:solidFill>
                  <a:schemeClr val="bg1"/>
                </a:solidFill>
                <a:latin typeface="+mj-lt"/>
                <a:sym typeface="Trebuchet MS" panose="020B0603020202020204" pitchFamily="34" charset="0"/>
              </a:defRPr>
            </a:lvl1pPr>
          </a:lstStyle>
          <a:p>
            <a:r>
              <a:rPr lang="en-US"/>
              <a:t>Click to add big statement text</a:t>
            </a:r>
          </a:p>
        </p:txBody>
      </p:sp>
      <p:cxnSp>
        <p:nvCxnSpPr>
          <p:cNvPr id="148" name="Straight Connector 147"/>
          <p:cNvCxnSpPr/>
          <p:nvPr userDrawn="1"/>
        </p:nvCxnSpPr>
        <p:spPr bwMode="white">
          <a:xfrm>
            <a:off x="502855" y="3680016"/>
            <a:ext cx="9405747"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4055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3302808" y="0"/>
            <a:ext cx="338773" cy="6858000"/>
          </a:xfrm>
          <a:prstGeom prst="rect">
            <a:avLst/>
          </a:prstGeom>
        </p:spPr>
      </p:pic>
      <p:sp>
        <p:nvSpPr>
          <p:cNvPr id="17" name="Date Placeholder 1"/>
          <p:cNvSpPr>
            <a:spLocks noGrp="1"/>
          </p:cNvSpPr>
          <p:nvPr>
            <p:ph type="dt" sz="half" idx="31"/>
          </p:nvPr>
        </p:nvSpPr>
        <p:spPr>
          <a:xfrm>
            <a:off x="7862888" y="6433825"/>
            <a:ext cx="1204166" cy="125099"/>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5"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solidFill>
                <a:latin typeface="+mn-lt"/>
                <a:sym typeface="Trebuchet MS" panose="020B0603020202020204" pitchFamily="34" charset="0"/>
              </a:rPr>
              <a:t>Copyright © 2022 by Boston Consulting Group. All rights reserved.</a:t>
            </a:r>
          </a:p>
        </p:txBody>
      </p:sp>
      <p:sp>
        <p:nvSpPr>
          <p:cNvPr id="20" name="TextBox 19"/>
          <p:cNvSpPr txBox="1"/>
          <p:nvPr userDrawn="1"/>
        </p:nvSpPr>
        <p:spPr>
          <a:xfrm>
            <a:off x="9073896" y="6433826"/>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33146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75">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511876" y="2681103"/>
            <a:ext cx="2541403" cy="1495794"/>
          </a:xfrm>
          <a:prstGeom prst="rect">
            <a:avLst/>
          </a:prstGeom>
        </p:spPr>
        <p:txBody>
          <a:bodyPr anchor="ctr">
            <a:noAutofit/>
          </a:bodyPr>
          <a:lstStyle>
            <a:lvl1pPr>
              <a:defRPr sz="2600">
                <a:solidFill>
                  <a:schemeClr val="tx2"/>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3534416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5822055" y="0"/>
            <a:ext cx="338773" cy="6858000"/>
          </a:xfrm>
          <a:prstGeom prst="rect">
            <a:avLst/>
          </a:prstGeom>
        </p:spPr>
      </p:pic>
      <p:sp>
        <p:nvSpPr>
          <p:cNvPr id="13" name="Rectangle 12"/>
          <p:cNvSpPr/>
          <p:nvPr userDrawn="1"/>
        </p:nvSpPr>
        <p:spPr bwMode="white">
          <a:xfrm>
            <a:off x="0" y="0"/>
            <a:ext cx="582721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75">
              <a:solidFill>
                <a:schemeClr val="bg1"/>
              </a:solidFill>
              <a:latin typeface="+mn-lt"/>
              <a:sym typeface="Trebuchet MS" panose="020B0603020202020204" pitchFamily="34" charset="0"/>
            </a:endParaRPr>
          </a:p>
        </p:txBody>
      </p:sp>
      <p:sp>
        <p:nvSpPr>
          <p:cNvPr id="16" name="Date Placeholder 2"/>
          <p:cNvSpPr>
            <a:spLocks noGrp="1"/>
          </p:cNvSpPr>
          <p:nvPr>
            <p:ph type="dt" sz="half" idx="10"/>
          </p:nvPr>
        </p:nvSpPr>
        <p:spPr>
          <a:xfrm>
            <a:off x="7862888" y="6433825"/>
            <a:ext cx="1204166" cy="125099"/>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0"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solidFill>
                <a:latin typeface="+mn-lt"/>
                <a:sym typeface="Trebuchet MS" panose="020B0603020202020204" pitchFamily="34" charset="0"/>
              </a:rPr>
              <a:t>Copyright © 2022 by Boston Consulting Group. All rights reserved.</a:t>
            </a:r>
          </a:p>
        </p:txBody>
      </p:sp>
      <p:sp>
        <p:nvSpPr>
          <p:cNvPr id="17" name="TextBox 16"/>
          <p:cNvSpPr txBox="1"/>
          <p:nvPr userDrawn="1"/>
        </p:nvSpPr>
        <p:spPr>
          <a:xfrm>
            <a:off x="9073896" y="6433826"/>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511875" y="622800"/>
            <a:ext cx="5083650" cy="38266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763" b="0" i="0" u="none" kern="1200" spc="0">
                <a:solidFill>
                  <a:schemeClr val="tx2">
                    <a:lumMod val="100000"/>
                  </a:schemeClr>
                </a:solidFill>
                <a:latin typeface="+mj-lt"/>
                <a:sym typeface="Trebuchet MS" panose="020B0603020202020204" pitchFamily="34" charset="0"/>
              </a:defRPr>
            </a:lvl1pPr>
          </a:lstStyle>
          <a:p>
            <a:pPr lvl="0"/>
            <a:r>
              <a:rPr lang="en-US"/>
              <a:t>Click to add title</a:t>
            </a:r>
          </a:p>
        </p:txBody>
      </p:sp>
    </p:spTree>
    <p:extLst>
      <p:ext uri="{BB962C8B-B14F-4D97-AF65-F5344CB8AC3E}">
        <p14:creationId xmlns:p14="http://schemas.microsoft.com/office/powerpoint/2010/main" val="18489252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2982743" y="0"/>
            <a:ext cx="338773" cy="6858000"/>
          </a:xfrm>
          <a:prstGeom prst="rect">
            <a:avLst/>
          </a:prstGeom>
        </p:spPr>
      </p:pic>
      <p:sp>
        <p:nvSpPr>
          <p:cNvPr id="11" name="Title 4"/>
          <p:cNvSpPr>
            <a:spLocks noGrp="1"/>
          </p:cNvSpPr>
          <p:nvPr>
            <p:ph type="title" hasCustomPrompt="1"/>
          </p:nvPr>
        </p:nvSpPr>
        <p:spPr>
          <a:xfrm>
            <a:off x="511876" y="2681103"/>
            <a:ext cx="2541403" cy="1495794"/>
          </a:xfrm>
          <a:prstGeom prst="rect">
            <a:avLst/>
          </a:prstGeom>
        </p:spPr>
        <p:txBody>
          <a:bodyPr anchor="ctr">
            <a:noAutofit/>
          </a:bodyPr>
          <a:lstStyle>
            <a:lvl1pPr>
              <a:defRPr sz="2600">
                <a:solidFill>
                  <a:schemeClr val="bg1"/>
                </a:solidFill>
                <a:latin typeface="+mj-lt"/>
                <a:sym typeface="Trebuchet MS" panose="020B0603020202020204" pitchFamily="34" charset="0"/>
              </a:defRPr>
            </a:lvl1pPr>
          </a:lstStyle>
          <a:p>
            <a:r>
              <a:rPr lang="en-US"/>
              <a:t>Click to add title</a:t>
            </a:r>
          </a:p>
        </p:txBody>
      </p:sp>
      <p:sp>
        <p:nvSpPr>
          <p:cNvPr id="13" name="Rectangle 12"/>
          <p:cNvSpPr/>
          <p:nvPr userDrawn="1"/>
        </p:nvSpPr>
        <p:spPr bwMode="white">
          <a:xfrm>
            <a:off x="3315620" y="-1309"/>
            <a:ext cx="6590380"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75">
              <a:solidFill>
                <a:schemeClr val="bg1"/>
              </a:solidFill>
              <a:latin typeface="+mn-lt"/>
              <a:sym typeface="Trebuchet MS" panose="020B0603020202020204" pitchFamily="34" charset="0"/>
            </a:endParaRPr>
          </a:p>
        </p:txBody>
      </p:sp>
      <p:sp>
        <p:nvSpPr>
          <p:cNvPr id="16"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lumMod val="50000"/>
                  </a:schemeClr>
                </a:solidFill>
                <a:latin typeface="+mn-lt"/>
                <a:sym typeface="Trebuchet MS" panose="020B0603020202020204" pitchFamily="34" charset="0"/>
              </a:rPr>
              <a:t>Copyright © 2022 by Boston Consulting Group. All rights reserved.</a:t>
            </a:r>
          </a:p>
        </p:txBody>
      </p:sp>
      <p:sp>
        <p:nvSpPr>
          <p:cNvPr id="12" name="Date Placeholder 1"/>
          <p:cNvSpPr>
            <a:spLocks noGrp="1"/>
          </p:cNvSpPr>
          <p:nvPr>
            <p:ph type="dt" sz="half" idx="29"/>
          </p:nvPr>
        </p:nvSpPr>
        <p:spPr>
          <a:xfrm>
            <a:off x="7862888" y="6433825"/>
            <a:ext cx="1204166" cy="125099"/>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5" name="TextBox 14"/>
          <p:cNvSpPr txBox="1"/>
          <p:nvPr userDrawn="1"/>
        </p:nvSpPr>
        <p:spPr>
          <a:xfrm>
            <a:off x="9073896" y="6433826"/>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lumMod val="50000"/>
                  </a:schemeClr>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6977193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4622786" y="0"/>
            <a:ext cx="338773" cy="6858000"/>
          </a:xfrm>
          <a:prstGeom prst="rect">
            <a:avLst/>
          </a:prstGeom>
        </p:spPr>
      </p:pic>
      <p:sp>
        <p:nvSpPr>
          <p:cNvPr id="12" name="Rectangle 11"/>
          <p:cNvSpPr/>
          <p:nvPr userDrawn="1"/>
        </p:nvSpPr>
        <p:spPr>
          <a:xfrm>
            <a:off x="4953000" y="0"/>
            <a:ext cx="4953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813"/>
              </a:spcAft>
            </a:pPr>
            <a:endParaRPr lang="en-US" sz="975">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4949768" y="0"/>
            <a:ext cx="4956231" cy="6858000"/>
          </a:xfrm>
          <a:prstGeom prst="rect">
            <a:avLst/>
          </a:prstGeom>
          <a:noFill/>
        </p:spPr>
        <p:txBody>
          <a:bodyPr lIns="914400" tIns="914400" rIns="914400" bIns="914400"/>
          <a:lstStyle>
            <a:lvl1pPr algn="ctr">
              <a:defRPr sz="1463" baseline="0">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511875" y="1785600"/>
            <a:ext cx="3565575" cy="3286800"/>
          </a:xfrm>
          <a:prstGeom prst="rect">
            <a:avLst/>
          </a:prstGeom>
          <a:noFill/>
        </p:spPr>
        <p:txBody>
          <a:bodyPr wrap="square" lIns="0" tIns="0" rIns="320040" bIns="0" anchor="ctr">
            <a:noAutofit/>
          </a:bodyPr>
          <a:lstStyle>
            <a:lvl1pPr>
              <a:defRPr sz="3575">
                <a:solidFill>
                  <a:schemeClr val="bg1"/>
                </a:solidFill>
                <a:latin typeface="+mj-lt"/>
                <a:sym typeface="Trebuchet MS" panose="020B0603020202020204" pitchFamily="34" charset="0"/>
              </a:defRPr>
            </a:lvl1pPr>
          </a:lstStyle>
          <a:p>
            <a:r>
              <a:rPr lang="en-US"/>
              <a:t>Click to add title</a:t>
            </a:r>
          </a:p>
        </p:txBody>
      </p:sp>
      <p:sp>
        <p:nvSpPr>
          <p:cNvPr id="15" name="TextBox 14"/>
          <p:cNvSpPr txBox="1"/>
          <p:nvPr userDrawn="1"/>
        </p:nvSpPr>
        <p:spPr>
          <a:xfrm>
            <a:off x="9073896" y="6433826"/>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lumMod val="50000"/>
                  </a:schemeClr>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650" kern="120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7862888" y="6433825"/>
            <a:ext cx="1204166" cy="125099"/>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21"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lumMod val="50000"/>
                  </a:schemeClr>
                </a:solidFill>
                <a:latin typeface="+mn-lt"/>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42375707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6020503" y="0"/>
            <a:ext cx="338773" cy="6858000"/>
          </a:xfrm>
          <a:prstGeom prst="rect">
            <a:avLst/>
          </a:prstGeom>
        </p:spPr>
      </p:pic>
      <p:sp>
        <p:nvSpPr>
          <p:cNvPr id="10" name="Rectangle 9"/>
          <p:cNvSpPr/>
          <p:nvPr userDrawn="1"/>
        </p:nvSpPr>
        <p:spPr bwMode="gray">
          <a:xfrm>
            <a:off x="6353379" y="0"/>
            <a:ext cx="355262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75">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6353771" y="0"/>
            <a:ext cx="3552230" cy="6858000"/>
          </a:xfrm>
          <a:prstGeom prst="rect">
            <a:avLst/>
          </a:prstGeom>
          <a:noFill/>
        </p:spPr>
        <p:txBody>
          <a:bodyPr lIns="182880" tIns="914400" rIns="182880" bIns="914400"/>
          <a:lstStyle>
            <a:lvl1pPr algn="ctr">
              <a:defRPr sz="1300">
                <a:solidFill>
                  <a:schemeClr val="tx1"/>
                </a:solidFill>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2" name="Date Placeholder 2"/>
          <p:cNvSpPr>
            <a:spLocks noGrp="1"/>
          </p:cNvSpPr>
          <p:nvPr>
            <p:ph type="dt" sz="half" idx="12"/>
          </p:nvPr>
        </p:nvSpPr>
        <p:spPr>
          <a:xfrm>
            <a:off x="7862888" y="6433825"/>
            <a:ext cx="1204166" cy="125099"/>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5" name="Copyright"/>
          <p:cNvSpPr txBox="1"/>
          <p:nvPr userDrawn="1"/>
        </p:nvSpPr>
        <p:spPr>
          <a:xfrm rot="16200000">
            <a:off x="7226797" y="3926364"/>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lumMod val="50000"/>
                  </a:schemeClr>
                </a:solidFill>
                <a:latin typeface="+mn-lt"/>
                <a:sym typeface="Trebuchet MS" panose="020B0603020202020204" pitchFamily="34" charset="0"/>
              </a:rPr>
              <a:t>Copyright © 2022 by Boston Consulting Group. All rights reserved.</a:t>
            </a:r>
          </a:p>
        </p:txBody>
      </p:sp>
      <p:sp>
        <p:nvSpPr>
          <p:cNvPr id="14" name="Title 1"/>
          <p:cNvSpPr>
            <a:spLocks noGrp="1"/>
          </p:cNvSpPr>
          <p:nvPr>
            <p:ph type="title" hasCustomPrompt="1"/>
          </p:nvPr>
        </p:nvSpPr>
        <p:spPr bwMode="blackWhite">
          <a:xfrm>
            <a:off x="511875" y="1804650"/>
            <a:ext cx="5076136" cy="3286800"/>
          </a:xfrm>
          <a:prstGeom prst="rect">
            <a:avLst/>
          </a:prstGeom>
        </p:spPr>
        <p:txBody>
          <a:bodyPr anchor="ctr">
            <a:noAutofit/>
          </a:bodyPr>
          <a:lstStyle>
            <a:lvl1pPr>
              <a:defRPr sz="3575">
                <a:solidFill>
                  <a:schemeClr val="bg1"/>
                </a:solidFill>
                <a:latin typeface="+mj-lt"/>
                <a:sym typeface="Trebuchet MS" panose="020B0603020202020204" pitchFamily="34" charset="0"/>
              </a:defRPr>
            </a:lvl1pPr>
          </a:lstStyle>
          <a:p>
            <a:r>
              <a:rPr lang="en-US"/>
              <a:t>Click to edit title</a:t>
            </a:r>
          </a:p>
        </p:txBody>
      </p:sp>
      <p:sp>
        <p:nvSpPr>
          <p:cNvPr id="13" name="TextBox 12"/>
          <p:cNvSpPr txBox="1"/>
          <p:nvPr userDrawn="1"/>
        </p:nvSpPr>
        <p:spPr>
          <a:xfrm>
            <a:off x="9073896" y="6433826"/>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lumMod val="50000"/>
                  </a:schemeClr>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65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97726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6" name="Freeform 14"/>
          <p:cNvSpPr/>
          <p:nvPr userDrawn="1"/>
        </p:nvSpPr>
        <p:spPr bwMode="ltGray">
          <a:xfrm>
            <a:off x="1238" y="1310"/>
            <a:ext cx="332175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813"/>
              </a:spcAft>
            </a:pPr>
            <a:endParaRPr lang="en-US" sz="975">
              <a:solidFill>
                <a:prstClr val="white"/>
              </a:solidFill>
              <a:latin typeface="+mn-lt"/>
              <a:sym typeface="Trebuchet MS" panose="020B0603020202020204" pitchFamily="34" charset="0"/>
            </a:endParaRPr>
          </a:p>
        </p:txBody>
      </p:sp>
      <p:sp>
        <p:nvSpPr>
          <p:cNvPr id="5" name="Date Placeholder 4"/>
          <p:cNvSpPr>
            <a:spLocks noGrp="1"/>
          </p:cNvSpPr>
          <p:nvPr>
            <p:ph type="dt" sz="half" idx="10"/>
          </p:nvPr>
        </p:nvSpPr>
        <p:spPr>
          <a:xfrm>
            <a:off x="7862888" y="6433825"/>
            <a:ext cx="1204166" cy="125099"/>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9"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solidFill>
                <a:latin typeface="+mn-lt"/>
                <a:sym typeface="Trebuchet MS" panose="020B0603020202020204" pitchFamily="34" charset="0"/>
              </a:rPr>
              <a:t>Copyright © 2022 by Boston Consulting Group. All rights reserved.</a:t>
            </a:r>
          </a:p>
        </p:txBody>
      </p:sp>
      <p:sp>
        <p:nvSpPr>
          <p:cNvPr id="12" name="TextBox 11"/>
          <p:cNvSpPr txBox="1"/>
          <p:nvPr userDrawn="1"/>
        </p:nvSpPr>
        <p:spPr>
          <a:xfrm>
            <a:off x="9073896" y="6433826"/>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511875" y="2764204"/>
            <a:ext cx="2013893" cy="1314311"/>
          </a:xfrm>
          <a:prstGeom prst="rect">
            <a:avLst/>
          </a:prstGeom>
        </p:spPr>
        <p:txBody>
          <a:bodyPr anchor="ctr">
            <a:noAutofit/>
          </a:bodyPr>
          <a:lstStyle>
            <a:lvl1pPr>
              <a:defRPr sz="2600" baseline="0">
                <a:solidFill>
                  <a:schemeClr val="tx2"/>
                </a:solidFill>
                <a:latin typeface="+mj-lt"/>
                <a:sym typeface="Trebuchet MS" panose="020B0603020202020204" pitchFamily="34" charset="0"/>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5109" y="3590399"/>
            <a:ext cx="1109266"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3099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sp>
        <p:nvSpPr>
          <p:cNvPr id="16" name="Freeform 14"/>
          <p:cNvSpPr/>
          <p:nvPr userDrawn="1"/>
        </p:nvSpPr>
        <p:spPr bwMode="ltGray">
          <a:xfrm>
            <a:off x="0" y="0"/>
            <a:ext cx="332175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813"/>
              </a:spcAft>
            </a:pPr>
            <a:endParaRPr lang="en-US" sz="975">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511875" y="2764204"/>
            <a:ext cx="2013893" cy="1314311"/>
          </a:xfrm>
        </p:spPr>
        <p:txBody>
          <a:bodyPr anchor="ctr" anchorCtr="0">
            <a:noAutofit/>
          </a:bodyPr>
          <a:lstStyle>
            <a:lvl1pPr>
              <a:defRPr sz="2600" baseline="0">
                <a:solidFill>
                  <a:srgbClr val="FFFFFF"/>
                </a:solidFill>
                <a:latin typeface="+mj-lt"/>
              </a:defRPr>
            </a:lvl1pPr>
          </a:lstStyle>
          <a:p>
            <a:r>
              <a:rPr lang="en-US"/>
              <a:t>Click to add title</a:t>
            </a:r>
          </a:p>
        </p:txBody>
      </p:sp>
      <p:sp>
        <p:nvSpPr>
          <p:cNvPr id="13" name="Date Placeholder 3"/>
          <p:cNvSpPr>
            <a:spLocks noGrp="1"/>
          </p:cNvSpPr>
          <p:nvPr>
            <p:ph type="dt" sz="half" idx="2"/>
          </p:nvPr>
        </p:nvSpPr>
        <p:spPr>
          <a:xfrm>
            <a:off x="7862888" y="6433825"/>
            <a:ext cx="1204166" cy="125099"/>
          </a:xfrm>
          <a:prstGeom prst="rect">
            <a:avLst/>
          </a:prstGeom>
        </p:spPr>
        <p:txBody>
          <a:bodyPr vert="horz" wrap="square" lIns="0" tIns="0" rIns="0" bIns="0" rtlCol="0" anchor="b">
            <a:spAutoFit/>
          </a:bodyPr>
          <a:lstStyle>
            <a:lvl1pPr algn="r">
              <a:defRPr sz="813">
                <a:solidFill>
                  <a:schemeClr val="bg1">
                    <a:lumMod val="50000"/>
                  </a:schemeClr>
                </a:solidFill>
                <a:latin typeface="+mn-lt"/>
                <a:sym typeface="Trebuchet MS" panose="020B0603020202020204" pitchFamily="34" charset="0"/>
              </a:defRPr>
            </a:lvl1pPr>
          </a:lstStyle>
          <a:p>
            <a:endParaRPr lang="en-US"/>
          </a:p>
        </p:txBody>
      </p:sp>
      <p:sp>
        <p:nvSpPr>
          <p:cNvPr id="14" name="TextBox 13"/>
          <p:cNvSpPr txBox="1"/>
          <p:nvPr userDrawn="1"/>
        </p:nvSpPr>
        <p:spPr>
          <a:xfrm>
            <a:off x="9073896" y="6433826"/>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lumMod val="50000"/>
                  </a:schemeClr>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lumMod val="50000"/>
                  </a:schemeClr>
                </a:solidFill>
                <a:latin typeface="+mn-lt"/>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6216" b="7716"/>
          <a:stretch/>
        </p:blipFill>
        <p:spPr>
          <a:xfrm rot="120000">
            <a:off x="1766897" y="3402829"/>
            <a:ext cx="218941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40062173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325268785"/>
              </p:ext>
            </p:ext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291" y="1589"/>
                        <a:ext cx="1289" cy="1587"/>
                      </a:xfrm>
                      <a:prstGeom prst="rect">
                        <a:avLst/>
                      </a:prstGeom>
                    </p:spPr>
                  </p:pic>
                </p:oleObj>
              </mc:Fallback>
            </mc:AlternateContent>
          </a:graphicData>
        </a:graphic>
      </p:graphicFrame>
      <p:sp>
        <p:nvSpPr>
          <p:cNvPr id="5" name="TextBox 4"/>
          <p:cNvSpPr txBox="1"/>
          <p:nvPr/>
        </p:nvSpPr>
        <p:spPr>
          <a:xfrm>
            <a:off x="9073896" y="6433826"/>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650" kern="120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p:ph type="dt" sz="half" idx="11"/>
          </p:nvPr>
        </p:nvSpPr>
        <p:spPr>
          <a:xfrm>
            <a:off x="7862888" y="6433825"/>
            <a:ext cx="1204166" cy="125099"/>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2"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solidFill>
                <a:latin typeface="+mn-lt"/>
                <a:sym typeface="Trebuchet MS" panose="020B0603020202020204" pitchFamily="34" charset="0"/>
              </a:rPr>
              <a:t>Copyright © 2022 by Boston Consulting Group. All rights reserved.</a:t>
            </a:r>
          </a:p>
        </p:txBody>
      </p:sp>
      <p:sp>
        <p:nvSpPr>
          <p:cNvPr id="13" name="Pentagon 3"/>
          <p:cNvSpPr/>
          <p:nvPr userDrawn="1"/>
        </p:nvSpPr>
        <p:spPr bwMode="white">
          <a:xfrm>
            <a:off x="1" y="0"/>
            <a:ext cx="4409373"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813"/>
              </a:spcAft>
            </a:pPr>
            <a:endParaRPr lang="en-US" sz="975">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511875" y="1785600"/>
            <a:ext cx="3300566" cy="3286800"/>
          </a:xfrm>
          <a:prstGeom prst="rect">
            <a:avLst/>
          </a:prstGeom>
        </p:spPr>
        <p:txBody>
          <a:bodyPr anchor="ctr">
            <a:noAutofit/>
          </a:bodyPr>
          <a:lstStyle>
            <a:lvl1pPr>
              <a:defRPr sz="3575" b="0">
                <a:solidFill>
                  <a:schemeClr val="tx2"/>
                </a:solidFill>
                <a:latin typeface="+mj-lt"/>
                <a:sym typeface="Trebuchet MS" panose="020B0603020202020204" pitchFamily="34" charset="0"/>
              </a:defRPr>
            </a:lvl1pPr>
          </a:lstStyle>
          <a:p>
            <a:r>
              <a:rPr lang="en-US"/>
              <a:t>Click to add title</a:t>
            </a:r>
          </a:p>
        </p:txBody>
      </p:sp>
      <p:pic>
        <p:nvPicPr>
          <p:cNvPr id="15" name="Picture 1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22490" y="3394393"/>
            <a:ext cx="1055092"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277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13" name="Pentagon 3"/>
          <p:cNvSpPr/>
          <p:nvPr userDrawn="1"/>
        </p:nvSpPr>
        <p:spPr bwMode="white">
          <a:xfrm>
            <a:off x="1" y="0"/>
            <a:ext cx="4409373"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813"/>
              </a:spcAft>
            </a:pPr>
            <a:endParaRPr lang="en-US" sz="975">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511875" y="1785600"/>
            <a:ext cx="3300566" cy="3286800"/>
          </a:xfrm>
          <a:prstGeom prst="rect">
            <a:avLst/>
          </a:prstGeom>
        </p:spPr>
        <p:txBody>
          <a:bodyPr anchor="ctr">
            <a:noAutofit/>
          </a:bodyPr>
          <a:lstStyle>
            <a:lvl1pPr>
              <a:defRPr sz="3575" b="0">
                <a:solidFill>
                  <a:srgbClr val="FFFFFF"/>
                </a:solidFill>
                <a:latin typeface="+mj-lt"/>
                <a:sym typeface="Trebuchet MS" panose="020B0603020202020204" pitchFamily="34" charset="0"/>
              </a:defRPr>
            </a:lvl1pPr>
          </a:lstStyle>
          <a:p>
            <a:r>
              <a:rPr lang="en-US"/>
              <a:t>Click to add title</a:t>
            </a:r>
          </a:p>
        </p:txBody>
      </p:sp>
      <p:sp>
        <p:nvSpPr>
          <p:cNvPr id="11" name="Date Placeholder 3"/>
          <p:cNvSpPr>
            <a:spLocks noGrp="1"/>
          </p:cNvSpPr>
          <p:nvPr>
            <p:ph type="dt" sz="half" idx="2"/>
          </p:nvPr>
        </p:nvSpPr>
        <p:spPr>
          <a:xfrm>
            <a:off x="7862888" y="6433825"/>
            <a:ext cx="1204166" cy="125099"/>
          </a:xfrm>
          <a:prstGeom prst="rect">
            <a:avLst/>
          </a:prstGeom>
        </p:spPr>
        <p:txBody>
          <a:bodyPr vert="horz" wrap="square" lIns="0" tIns="0" rIns="0" bIns="0" rtlCol="0" anchor="b">
            <a:spAutoFit/>
          </a:bodyPr>
          <a:lstStyle>
            <a:lvl1pPr algn="r">
              <a:defRPr sz="813">
                <a:solidFill>
                  <a:schemeClr val="bg1">
                    <a:lumMod val="50000"/>
                  </a:schemeClr>
                </a:solidFill>
                <a:latin typeface="+mn-lt"/>
                <a:sym typeface="Trebuchet MS" panose="020B0603020202020204" pitchFamily="34" charset="0"/>
              </a:defRPr>
            </a:lvl1pPr>
          </a:lstStyle>
          <a:p>
            <a:endParaRPr lang="en-US"/>
          </a:p>
        </p:txBody>
      </p:sp>
      <p:sp>
        <p:nvSpPr>
          <p:cNvPr id="16" name="TextBox 15"/>
          <p:cNvSpPr txBox="1"/>
          <p:nvPr userDrawn="1"/>
        </p:nvSpPr>
        <p:spPr>
          <a:xfrm>
            <a:off x="9073896" y="6433826"/>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lumMod val="50000"/>
                  </a:schemeClr>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lumMod val="50000"/>
                  </a:schemeClr>
                </a:solidFill>
                <a:latin typeface="+mn-lt"/>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7562" b="6867"/>
          <a:stretch/>
        </p:blipFill>
        <p:spPr>
          <a:xfrm>
            <a:off x="2907173" y="3416300"/>
            <a:ext cx="218941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12695761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rrow half">
    <p:spTree>
      <p:nvGrpSpPr>
        <p:cNvPr id="1" name=""/>
        <p:cNvGrpSpPr/>
        <p:nvPr/>
      </p:nvGrpSpPr>
      <p:grpSpPr>
        <a:xfrm>
          <a:off x="0" y="0"/>
          <a:ext cx="0" cy="0"/>
          <a:chOff x="0" y="0"/>
          <a:chExt cx="0" cy="0"/>
        </a:xfrm>
      </p:grpSpPr>
      <p:sp>
        <p:nvSpPr>
          <p:cNvPr id="66" name="ArrowPanelGray"/>
          <p:cNvSpPr/>
          <p:nvPr userDrawn="1"/>
        </p:nvSpPr>
        <p:spPr bwMode="white">
          <a:xfrm>
            <a:off x="2" y="0"/>
            <a:ext cx="5221051" cy="6858000"/>
          </a:xfrm>
          <a:custGeom>
            <a:avLst/>
            <a:gdLst>
              <a:gd name="connsiteX0" fmla="*/ 0 w 5221051"/>
              <a:gd name="connsiteY0" fmla="*/ 0 h 6858000"/>
              <a:gd name="connsiteX1" fmla="*/ 4397672 w 5221051"/>
              <a:gd name="connsiteY1" fmla="*/ 0 h 6858000"/>
              <a:gd name="connsiteX2" fmla="*/ 5221051 w 5221051"/>
              <a:gd name="connsiteY2" fmla="*/ 3429000 h 6858000"/>
              <a:gd name="connsiteX3" fmla="*/ 4397672 w 5221051"/>
              <a:gd name="connsiteY3" fmla="*/ 6858000 h 6858000"/>
              <a:gd name="connsiteX4" fmla="*/ 0 w 522105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051" h="6858000">
                <a:moveTo>
                  <a:pt x="0" y="0"/>
                </a:moveTo>
                <a:lnTo>
                  <a:pt x="4397672" y="0"/>
                </a:lnTo>
                <a:lnTo>
                  <a:pt x="5221051" y="3429000"/>
                </a:lnTo>
                <a:lnTo>
                  <a:pt x="439767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5"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p:ph type="dt" sz="half" idx="16"/>
          </p:nvPr>
        </p:nvSpPr>
        <p:spPr>
          <a:xfrm>
            <a:off x="7912800" y="6405036"/>
            <a:ext cx="1033200"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8"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6" name="Title 2"/>
          <p:cNvSpPr>
            <a:spLocks noGrp="1"/>
          </p:cNvSpPr>
          <p:nvPr>
            <p:ph type="title" hasCustomPrompt="1"/>
          </p:nvPr>
        </p:nvSpPr>
        <p:spPr>
          <a:xfrm>
            <a:off x="630000" y="622800"/>
            <a:ext cx="3697150" cy="387798"/>
          </a:xfrm>
          <a:prstGeom prst="rect">
            <a:avLst/>
          </a:prstGeom>
        </p:spPr>
        <p:txBody>
          <a:bodyPr wrap="square">
            <a:spAutoFit/>
          </a:bodyPr>
          <a:lstStyle>
            <a:lvl1pPr>
              <a:defRPr sz="2800">
                <a:solidFill>
                  <a:schemeClr val="tx2"/>
                </a:solidFill>
                <a:latin typeface="+mj-lt"/>
                <a:sym typeface="Trebuchet MS" panose="020B0603020202020204" pitchFamily="34" charset="0"/>
              </a:defRPr>
            </a:lvl1pPr>
          </a:lstStyle>
          <a:p>
            <a:r>
              <a:rPr lang="en-US"/>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54773"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871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6"/>
          </p:nvPr>
        </p:nvSpPr>
        <p:spPr>
          <a:xfrm>
            <a:off x="7862888" y="6433825"/>
            <a:ext cx="1204166" cy="125099"/>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8"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solidFill>
                <a:latin typeface="+mn-lt"/>
                <a:sym typeface="Trebuchet MS" panose="020B0603020202020204" pitchFamily="34" charset="0"/>
              </a:rPr>
              <a:t>Copyright © 2022 by Boston Consulting Group. All rights reserved.</a:t>
            </a:r>
          </a:p>
        </p:txBody>
      </p:sp>
      <p:sp>
        <p:nvSpPr>
          <p:cNvPr id="15" name="TextBox 14"/>
          <p:cNvSpPr txBox="1"/>
          <p:nvPr userDrawn="1"/>
        </p:nvSpPr>
        <p:spPr>
          <a:xfrm>
            <a:off x="9073896" y="6433826"/>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5170381"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813"/>
              </a:spcAft>
            </a:pPr>
            <a:endParaRPr lang="en-US" sz="975">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511875" y="622800"/>
            <a:ext cx="3797337" cy="38266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763" b="0" i="0" u="none" kern="1200" spc="0">
                <a:solidFill>
                  <a:schemeClr val="tx2">
                    <a:lumMod val="100000"/>
                  </a:schemeClr>
                </a:solidFill>
                <a:latin typeface="+mj-lt"/>
                <a:sym typeface="Trebuchet MS" panose="020B0603020202020204" pitchFamily="34" charset="0"/>
              </a:defRPr>
            </a:lvl1pPr>
          </a:lstStyle>
          <a:p>
            <a:pPr lvl="0"/>
            <a:r>
              <a:rPr lang="en-US"/>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85717" y="3589606"/>
            <a:ext cx="1109266"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4633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sp>
        <p:nvSpPr>
          <p:cNvPr id="14" name="Pentagon 8"/>
          <p:cNvSpPr/>
          <p:nvPr userDrawn="1"/>
        </p:nvSpPr>
        <p:spPr bwMode="white">
          <a:xfrm>
            <a:off x="0" y="0"/>
            <a:ext cx="5170381"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813"/>
              </a:spcAft>
            </a:pPr>
            <a:endParaRPr lang="en-US" sz="975">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511875" y="622800"/>
            <a:ext cx="3797337" cy="38266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763" b="0" i="0" u="none" kern="1200" spc="0">
                <a:solidFill>
                  <a:srgbClr val="FFFFFF"/>
                </a:solidFill>
                <a:latin typeface="+mj-lt"/>
                <a:sym typeface="Trebuchet MS" panose="020B0603020202020204" pitchFamily="34" charset="0"/>
              </a:defRPr>
            </a:lvl1pPr>
          </a:lstStyle>
          <a:p>
            <a:pPr lvl="0"/>
            <a:r>
              <a:rPr lang="en-US"/>
              <a:t>Click to add title</a:t>
            </a:r>
          </a:p>
        </p:txBody>
      </p:sp>
      <p:sp>
        <p:nvSpPr>
          <p:cNvPr id="12" name="Date Placeholder 3"/>
          <p:cNvSpPr>
            <a:spLocks noGrp="1"/>
          </p:cNvSpPr>
          <p:nvPr>
            <p:ph type="dt" sz="half" idx="2"/>
          </p:nvPr>
        </p:nvSpPr>
        <p:spPr>
          <a:xfrm>
            <a:off x="7862888" y="6433825"/>
            <a:ext cx="1204166" cy="125099"/>
          </a:xfrm>
          <a:prstGeom prst="rect">
            <a:avLst/>
          </a:prstGeom>
        </p:spPr>
        <p:txBody>
          <a:bodyPr vert="horz" wrap="square" lIns="0" tIns="0" rIns="0" bIns="0" rtlCol="0" anchor="b">
            <a:spAutoFit/>
          </a:bodyPr>
          <a:lstStyle>
            <a:lvl1pPr algn="r">
              <a:defRPr sz="813">
                <a:solidFill>
                  <a:schemeClr val="bg1">
                    <a:lumMod val="50000"/>
                  </a:schemeClr>
                </a:solidFill>
                <a:latin typeface="+mn-lt"/>
                <a:sym typeface="Trebuchet MS" panose="020B0603020202020204" pitchFamily="34" charset="0"/>
              </a:defRPr>
            </a:lvl1pPr>
          </a:lstStyle>
          <a:p>
            <a:endParaRPr lang="en-US"/>
          </a:p>
        </p:txBody>
      </p:sp>
      <p:sp>
        <p:nvSpPr>
          <p:cNvPr id="13" name="TextBox 12"/>
          <p:cNvSpPr txBox="1"/>
          <p:nvPr userDrawn="1"/>
        </p:nvSpPr>
        <p:spPr>
          <a:xfrm>
            <a:off x="9073896" y="6433826"/>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lumMod val="50000"/>
                  </a:schemeClr>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lumMod val="50000"/>
                  </a:schemeClr>
                </a:solidFill>
                <a:latin typeface="+mn-lt"/>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3623890" y="3407804"/>
            <a:ext cx="218941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3333801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686256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813"/>
              </a:spcAft>
            </a:pPr>
            <a:endParaRPr lang="en-US" sz="975">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7862888" y="6433825"/>
            <a:ext cx="1204166" cy="125099"/>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solidFill>
                <a:latin typeface="+mn-lt"/>
                <a:sym typeface="Trebuchet MS" panose="020B0603020202020204" pitchFamily="34" charset="0"/>
              </a:rPr>
              <a:t>Copyright © 2022 by Boston Consulting Group. All rights reserved.</a:t>
            </a:r>
          </a:p>
        </p:txBody>
      </p:sp>
      <p:sp>
        <p:nvSpPr>
          <p:cNvPr id="15" name="TextBox 14"/>
          <p:cNvSpPr txBox="1"/>
          <p:nvPr userDrawn="1"/>
        </p:nvSpPr>
        <p:spPr>
          <a:xfrm>
            <a:off x="9073896" y="6433826"/>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511875" y="622800"/>
            <a:ext cx="5083650" cy="38266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763" b="0" i="0" u="none" kern="1200" spc="0">
                <a:solidFill>
                  <a:schemeClr val="tx2">
                    <a:lumMod val="100000"/>
                  </a:schemeClr>
                </a:solidFill>
                <a:latin typeface="+mj-lt"/>
                <a:sym typeface="Trebuchet MS" panose="020B0603020202020204" pitchFamily="34" charset="0"/>
              </a:defRPr>
            </a:lvl1pPr>
          </a:lstStyle>
          <a:p>
            <a:pPr lvl="0"/>
            <a:r>
              <a:rPr lang="en-US"/>
              <a:t>Click to add title</a:t>
            </a:r>
          </a:p>
        </p:txBody>
      </p:sp>
      <p:pic>
        <p:nvPicPr>
          <p:cNvPr id="16" name="Picture 1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85900" y="3589606"/>
            <a:ext cx="1109266"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3288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686256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813"/>
              </a:spcAft>
            </a:pPr>
            <a:endParaRPr lang="en-US" sz="975">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511875" y="622800"/>
            <a:ext cx="5083650" cy="38266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763" b="0" i="0" u="none" kern="1200" spc="0">
                <a:solidFill>
                  <a:srgbClr val="FFFFFF"/>
                </a:solidFill>
                <a:latin typeface="+mj-lt"/>
                <a:sym typeface="Trebuchet MS" panose="020B0603020202020204" pitchFamily="34" charset="0"/>
              </a:defRPr>
            </a:lvl1pPr>
          </a:lstStyle>
          <a:p>
            <a:pPr lvl="0"/>
            <a:r>
              <a:rPr lang="en-US"/>
              <a:t>Click to add title</a:t>
            </a:r>
          </a:p>
        </p:txBody>
      </p:sp>
      <p:sp>
        <p:nvSpPr>
          <p:cNvPr id="17" name="Date Placeholder 3"/>
          <p:cNvSpPr>
            <a:spLocks noGrp="1"/>
          </p:cNvSpPr>
          <p:nvPr>
            <p:ph type="dt" sz="half" idx="2"/>
          </p:nvPr>
        </p:nvSpPr>
        <p:spPr>
          <a:xfrm>
            <a:off x="7862888" y="6433825"/>
            <a:ext cx="1204166" cy="125099"/>
          </a:xfrm>
          <a:prstGeom prst="rect">
            <a:avLst/>
          </a:prstGeom>
        </p:spPr>
        <p:txBody>
          <a:bodyPr vert="horz" wrap="square" lIns="0" tIns="0" rIns="0" bIns="0" rtlCol="0" anchor="b">
            <a:spAutoFit/>
          </a:bodyPr>
          <a:lstStyle>
            <a:lvl1pPr algn="r">
              <a:defRPr sz="813">
                <a:solidFill>
                  <a:schemeClr val="bg1">
                    <a:lumMod val="50000"/>
                  </a:schemeClr>
                </a:solidFill>
                <a:latin typeface="+mn-lt"/>
                <a:sym typeface="Trebuchet MS" panose="020B0603020202020204" pitchFamily="34" charset="0"/>
              </a:defRPr>
            </a:lvl1pPr>
          </a:lstStyle>
          <a:p>
            <a:endParaRPr lang="en-US"/>
          </a:p>
        </p:txBody>
      </p:sp>
      <p:sp>
        <p:nvSpPr>
          <p:cNvPr id="18" name="TextBox 17"/>
          <p:cNvSpPr txBox="1"/>
          <p:nvPr userDrawn="1"/>
        </p:nvSpPr>
        <p:spPr>
          <a:xfrm>
            <a:off x="9073896" y="6433826"/>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lumMod val="50000"/>
                  </a:schemeClr>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lumMod val="50000"/>
                  </a:schemeClr>
                </a:solidFill>
                <a:latin typeface="+mn-lt"/>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5336198" y="3407804"/>
            <a:ext cx="218941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9721133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3" name="TextBox 2"/>
          <p:cNvSpPr txBox="1"/>
          <p:nvPr/>
        </p:nvSpPr>
        <p:spPr>
          <a:xfrm>
            <a:off x="9073896" y="6433826"/>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7862888" y="6433825"/>
            <a:ext cx="1204166" cy="125099"/>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solidFill>
                <a:latin typeface="+mn-lt"/>
                <a:sym typeface="Trebuchet MS" panose="020B0603020202020204" pitchFamily="34" charset="0"/>
              </a:rPr>
              <a:t>Copyright © 2022 by Boston Consulting Group. All rights reserved.</a:t>
            </a:r>
          </a:p>
        </p:txBody>
      </p:sp>
      <p:sp>
        <p:nvSpPr>
          <p:cNvPr id="8" name="Title 1"/>
          <p:cNvSpPr>
            <a:spLocks noGrp="1"/>
          </p:cNvSpPr>
          <p:nvPr>
            <p:ph type="title" hasCustomPrompt="1"/>
          </p:nvPr>
        </p:nvSpPr>
        <p:spPr>
          <a:xfrm>
            <a:off x="511875" y="3826333"/>
            <a:ext cx="8883225" cy="1606550"/>
          </a:xfrm>
        </p:spPr>
        <p:txBody>
          <a:bodyPr anchor="b">
            <a:noAutofit/>
          </a:bodyPr>
          <a:lstStyle>
            <a:lvl1pPr marL="0" algn="l" defTabSz="742950" rtl="0" eaLnBrk="1" fontAlgn="auto" latinLnBrk="0" hangingPunct="1">
              <a:lnSpc>
                <a:spcPts val="4875"/>
              </a:lnSpc>
              <a:spcBef>
                <a:spcPts val="0"/>
              </a:spcBef>
              <a:spcAft>
                <a:spcPts val="0"/>
              </a:spcAft>
              <a:defRPr lang="en-US" sz="4388"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13016227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862888" y="6433825"/>
            <a:ext cx="1204166" cy="125099"/>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lumMod val="50000"/>
                  </a:schemeClr>
                </a:solidFill>
                <a:latin typeface="+mn-lt"/>
                <a:sym typeface="Trebuchet MS" panose="020B0603020202020204" pitchFamily="34" charset="0"/>
              </a:rPr>
              <a:t>Copyright © 2022 by Boston Consulting Group. All rights reserved.</a:t>
            </a:r>
          </a:p>
        </p:txBody>
      </p:sp>
      <p:sp>
        <p:nvSpPr>
          <p:cNvPr id="6" name="Rectangle 5"/>
          <p:cNvSpPr/>
          <p:nvPr userDrawn="1"/>
        </p:nvSpPr>
        <p:spPr bwMode="white">
          <a:xfrm>
            <a:off x="511875" y="625475"/>
            <a:ext cx="757809"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75">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511875" y="3826333"/>
            <a:ext cx="8883225" cy="1606550"/>
          </a:xfrm>
          <a:prstGeom prst="rect">
            <a:avLst/>
          </a:prstGeom>
        </p:spPr>
        <p:txBody>
          <a:bodyPr anchor="b">
            <a:noAutofit/>
          </a:bodyPr>
          <a:lstStyle>
            <a:lvl1pPr marL="0" algn="l" defTabSz="742950" rtl="0" eaLnBrk="1" fontAlgn="auto" latinLnBrk="0" hangingPunct="1">
              <a:lnSpc>
                <a:spcPts val="4875"/>
              </a:lnSpc>
              <a:spcBef>
                <a:spcPts val="0"/>
              </a:spcBef>
              <a:spcAft>
                <a:spcPts val="0"/>
              </a:spcAft>
              <a:defRPr lang="en-US" sz="4388"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17994764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42619711"/>
              </p:ext>
            </p:ext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291" y="1589"/>
                        <a:ext cx="1289" cy="1587"/>
                      </a:xfrm>
                      <a:prstGeom prst="rect">
                        <a:avLst/>
                      </a:prstGeom>
                    </p:spPr>
                  </p:pic>
                </p:oleObj>
              </mc:Fallback>
            </mc:AlternateContent>
          </a:graphicData>
        </a:graphic>
      </p:graphicFrame>
      <p:sp>
        <p:nvSpPr>
          <p:cNvPr id="6" name="TextBox 5"/>
          <p:cNvSpPr txBox="1"/>
          <p:nvPr userDrawn="1"/>
        </p:nvSpPr>
        <p:spPr>
          <a:xfrm>
            <a:off x="9073896" y="6433826"/>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5450820" y="1040802"/>
            <a:ext cx="769257" cy="8141105"/>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1"/>
            <a:ext cx="9906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74295" tIns="37148" rIns="74295" bIns="37148" numCol="1" anchor="t" anchorCtr="0" compatLnSpc="1">
            <a:prstTxWarp prst="textNoShape">
              <a:avLst/>
            </a:prstTxWarp>
            <a:noAutofit/>
          </a:bodyPr>
          <a:lstStyle/>
          <a:p>
            <a:endParaRPr lang="en-US" sz="1463">
              <a:latin typeface="+mn-lt"/>
              <a:sym typeface="Trebuchet MS" panose="020B0603020202020204" pitchFamily="34" charset="0"/>
            </a:endParaRPr>
          </a:p>
        </p:txBody>
      </p:sp>
    </p:spTree>
    <p:extLst>
      <p:ext uri="{BB962C8B-B14F-4D97-AF65-F5344CB8AC3E}">
        <p14:creationId xmlns:p14="http://schemas.microsoft.com/office/powerpoint/2010/main" val="9079440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userDrawn="1"/>
        </p:nvSpPr>
        <p:spPr bwMode="white">
          <a:xfrm>
            <a:off x="9073896" y="6433190"/>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7862888" y="6433825"/>
            <a:ext cx="1204166" cy="125099"/>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solidFill>
                <a:latin typeface="+mn-lt"/>
                <a:sym typeface="Trebuchet MS" panose="020B0603020202020204" pitchFamily="34" charset="0"/>
              </a:rPr>
              <a:t>Copyright © 2022 by Boston Consulting Group. All rights reserved.</a:t>
            </a:r>
          </a:p>
        </p:txBody>
      </p:sp>
      <p:sp>
        <p:nvSpPr>
          <p:cNvPr id="4" name="Title 3"/>
          <p:cNvSpPr>
            <a:spLocks noGrp="1"/>
          </p:cNvSpPr>
          <p:nvPr>
            <p:ph type="title" hasCustomPrompt="1"/>
          </p:nvPr>
        </p:nvSpPr>
        <p:spPr>
          <a:xfrm>
            <a:off x="511875" y="622800"/>
            <a:ext cx="8883225" cy="382669"/>
          </a:xfrm>
        </p:spPr>
        <p:txBody>
          <a:bodyPr/>
          <a:lstStyle>
            <a:lvl1pPr>
              <a:defRPr sz="2763">
                <a:solidFill>
                  <a:schemeClr val="bg1"/>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10620837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7862888" y="6433825"/>
            <a:ext cx="1204166" cy="125099"/>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lumMod val="50000"/>
                  </a:schemeClr>
                </a:solidFill>
                <a:latin typeface="+mn-lt"/>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12011954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TextBox 6"/>
          <p:cNvSpPr txBox="1"/>
          <p:nvPr userDrawn="1"/>
        </p:nvSpPr>
        <p:spPr bwMode="white">
          <a:xfrm>
            <a:off x="9073896" y="6433190"/>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7862888" y="6433825"/>
            <a:ext cx="1204166" cy="125099"/>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solidFill>
                <a:latin typeface="+mn-lt"/>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8725794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een arrow half">
    <p:spTree>
      <p:nvGrpSpPr>
        <p:cNvPr id="1" name=""/>
        <p:cNvGrpSpPr/>
        <p:nvPr/>
      </p:nvGrpSpPr>
      <p:grpSpPr>
        <a:xfrm>
          <a:off x="0" y="0"/>
          <a:ext cx="0" cy="0"/>
          <a:chOff x="0" y="0"/>
          <a:chExt cx="0" cy="0"/>
        </a:xfrm>
      </p:grpSpPr>
      <p:sp>
        <p:nvSpPr>
          <p:cNvPr id="66" name="ArrowPanelGray"/>
          <p:cNvSpPr/>
          <p:nvPr userDrawn="1"/>
        </p:nvSpPr>
        <p:spPr bwMode="white">
          <a:xfrm>
            <a:off x="2" y="0"/>
            <a:ext cx="5221051" cy="6858000"/>
          </a:xfrm>
          <a:custGeom>
            <a:avLst/>
            <a:gdLst>
              <a:gd name="connsiteX0" fmla="*/ 0 w 5221051"/>
              <a:gd name="connsiteY0" fmla="*/ 0 h 6858000"/>
              <a:gd name="connsiteX1" fmla="*/ 4397672 w 5221051"/>
              <a:gd name="connsiteY1" fmla="*/ 0 h 6858000"/>
              <a:gd name="connsiteX2" fmla="*/ 5221051 w 5221051"/>
              <a:gd name="connsiteY2" fmla="*/ 3429000 h 6858000"/>
              <a:gd name="connsiteX3" fmla="*/ 4397672 w 5221051"/>
              <a:gd name="connsiteY3" fmla="*/ 6858000 h 6858000"/>
              <a:gd name="connsiteX4" fmla="*/ 0 w 522105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051" h="6858000">
                <a:moveTo>
                  <a:pt x="0" y="0"/>
                </a:moveTo>
                <a:lnTo>
                  <a:pt x="4397672" y="0"/>
                </a:lnTo>
                <a:lnTo>
                  <a:pt x="5221051" y="3429000"/>
                </a:lnTo>
                <a:lnTo>
                  <a:pt x="4397672"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3697150" cy="387798"/>
          </a:xfrm>
          <a:prstGeom prst="rect">
            <a:avLst/>
          </a:prstGeom>
        </p:spPr>
        <p:txBody>
          <a:bodyPr wrap="square">
            <a:spAutoFit/>
          </a:bodyPr>
          <a:lstStyle>
            <a:lvl1pPr>
              <a:defRPr sz="2800">
                <a:solidFill>
                  <a:srgbClr val="FFFFFF"/>
                </a:solidFill>
                <a:latin typeface="+mj-lt"/>
                <a:sym typeface="Trebuchet MS" panose="020B0603020202020204" pitchFamily="34" charset="0"/>
              </a:defRPr>
            </a:lvl1pPr>
          </a:lstStyle>
          <a:p>
            <a:r>
              <a:rPr lang="en-US"/>
              <a:t>Click to add title</a:t>
            </a:r>
          </a:p>
        </p:txBody>
      </p:sp>
      <p:sp>
        <p:nvSpPr>
          <p:cNvPr id="12"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3" name="Date Placeholder 3"/>
          <p:cNvSpPr>
            <a:spLocks noGrp="1"/>
          </p:cNvSpPr>
          <p:nvPr>
            <p:ph type="dt" sz="half" idx="2"/>
          </p:nvPr>
        </p:nvSpPr>
        <p:spPr>
          <a:xfrm>
            <a:off x="7912800" y="6405036"/>
            <a:ext cx="1033200"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4" name="Copyright"/>
          <p:cNvSpPr txBox="1"/>
          <p:nvPr userDrawn="1"/>
        </p:nvSpPr>
        <p:spPr>
          <a:xfrm rot="16200000">
            <a:off x="7199335"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3317161"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748883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sp>
        <p:nvSpPr>
          <p:cNvPr id="6" name="Rectangle 5"/>
          <p:cNvSpPr/>
          <p:nvPr/>
        </p:nvSpPr>
        <p:spPr>
          <a:xfrm>
            <a:off x="4080234" y="1976649"/>
            <a:ext cx="5044871" cy="2699200"/>
          </a:xfrm>
          <a:prstGeom prst="rect">
            <a:avLst/>
          </a:prstGeom>
        </p:spPr>
        <p:txBody>
          <a:bodyPr wrap="square" lIns="0" tIns="0" rIns="0" bIns="0" anchor="ctr">
            <a:spAutoFit/>
          </a:bodyPr>
          <a:lstStyle/>
          <a:p>
            <a:pPr indent="0">
              <a:lnSpc>
                <a:spcPct val="100000"/>
              </a:lnSpc>
            </a:pPr>
            <a:r>
              <a:rPr lang="en-US" sz="731" b="0">
                <a:latin typeface="+mn-lt"/>
                <a:sym typeface="Trebuchet MS" panose="020B0603020202020204" pitchFamily="34" charset="0"/>
              </a:rPr>
              <a:t>The services and materials provided by Boston Consulting Group (BCG) are subject to BCG's Standard Terms </a:t>
            </a:r>
            <a:br>
              <a:rPr lang="en-US" sz="731" b="0">
                <a:latin typeface="+mn-lt"/>
                <a:sym typeface="Trebuchet MS" panose="020B0603020202020204" pitchFamily="34" charset="0"/>
              </a:rPr>
            </a:br>
            <a:r>
              <a:rPr lang="en-US" sz="731" b="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731" b="0">
                <a:latin typeface="+mn-lt"/>
                <a:sym typeface="Trebuchet MS" panose="020B0603020202020204" pitchFamily="34" charset="0"/>
              </a:rPr>
            </a:br>
            <a:r>
              <a:rPr lang="en-US" sz="731" b="0">
                <a:latin typeface="+mn-lt"/>
                <a:sym typeface="Trebuchet MS" panose="020B0603020202020204" pitchFamily="34" charset="0"/>
              </a:rPr>
              <a:t>to update these materials after the date hereof, notwithstanding that such information may become outdated </a:t>
            </a:r>
            <a:br>
              <a:rPr lang="en-US" sz="731" b="0">
                <a:latin typeface="+mn-lt"/>
                <a:sym typeface="Trebuchet MS" panose="020B0603020202020204" pitchFamily="34" charset="0"/>
              </a:rPr>
            </a:br>
            <a:r>
              <a:rPr lang="en-US" sz="731" b="0">
                <a:latin typeface="+mn-lt"/>
                <a:sym typeface="Trebuchet MS" panose="020B0603020202020204" pitchFamily="34" charset="0"/>
              </a:rPr>
              <a:t>or inaccurate.</a:t>
            </a:r>
          </a:p>
          <a:p>
            <a:pPr indent="0">
              <a:lnSpc>
                <a:spcPct val="100000"/>
              </a:lnSpc>
            </a:pPr>
            <a:r>
              <a:rPr lang="en-US" sz="731" b="0">
                <a:latin typeface="+mn-lt"/>
                <a:sym typeface="Trebuchet MS" panose="020B0603020202020204" pitchFamily="34" charset="0"/>
              </a:rPr>
              <a:t> </a:t>
            </a:r>
          </a:p>
          <a:p>
            <a:pPr indent="0">
              <a:lnSpc>
                <a:spcPct val="100000"/>
              </a:lnSpc>
            </a:pPr>
            <a:r>
              <a:rPr lang="en-US" sz="731" b="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731" b="0">
              <a:latin typeface="+mn-lt"/>
              <a:sym typeface="Trebuchet MS" panose="020B0603020202020204" pitchFamily="34" charset="0"/>
            </a:endParaRPr>
          </a:p>
          <a:p>
            <a:pPr marL="0" marR="0" indent="0" algn="l" defTabSz="742950" rtl="0" eaLnBrk="1" fontAlgn="auto" latinLnBrk="0" hangingPunct="1">
              <a:lnSpc>
                <a:spcPct val="100000"/>
              </a:lnSpc>
              <a:spcBef>
                <a:spcPts val="0"/>
              </a:spcBef>
              <a:spcAft>
                <a:spcPts val="0"/>
              </a:spcAft>
              <a:buClrTx/>
              <a:buSzTx/>
              <a:buFontTx/>
              <a:buNone/>
              <a:tabLst/>
              <a:defRPr/>
            </a:pPr>
            <a:r>
              <a:rPr lang="en-US" sz="731" b="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519224" y="3039279"/>
            <a:ext cx="2599617" cy="573940"/>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4144">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3548917" y="1630186"/>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7862888" y="6433825"/>
            <a:ext cx="1204166" cy="125099"/>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0"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lumMod val="50000"/>
                  </a:schemeClr>
                </a:solidFill>
                <a:latin typeface="+mn-lt"/>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41288366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735369323"/>
              </p:ext>
            </p:ext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291" y="1589"/>
                        <a:ext cx="1289" cy="1587"/>
                      </a:xfrm>
                      <a:prstGeom prst="rect">
                        <a:avLst/>
                      </a:prstGeom>
                    </p:spPr>
                  </p:pic>
                </p:oleObj>
              </mc:Fallback>
            </mc:AlternateContent>
          </a:graphicData>
        </a:graphic>
      </p:graphicFrame>
      <p:pic>
        <p:nvPicPr>
          <p:cNvPr id="9" name="TitleAndEndImages"/>
          <p:cNvPicPr>
            <a:picLocks noChangeAspect="1"/>
          </p:cNvPicPr>
          <p:nvPr userDrawn="1">
            <p:custDataLst>
              <p:tags r:id="rId2"/>
            </p:custDataLst>
          </p:nvPr>
        </p:nvPicPr>
        <p:blipFill>
          <a:blip r:embed="rId7">
            <a:extLst>
              <a:ext uri="{28A0092B-C50C-407E-A947-70E740481C1C}">
                <a14:useLocalDpi xmlns:a14="http://schemas.microsoft.com/office/drawing/2010/main" val="0"/>
              </a:ext>
            </a:extLst>
          </a:blip>
          <a:stretch>
            <a:fillRect/>
          </a:stretch>
        </p:blipFill>
        <p:spPr>
          <a:xfrm flipH="1">
            <a:off x="0" y="0"/>
            <a:ext cx="9906000" cy="6858000"/>
          </a:xfrm>
          <a:prstGeom prst="rect">
            <a:avLst/>
          </a:prstGeom>
        </p:spPr>
      </p:pic>
      <p:sp>
        <p:nvSpPr>
          <p:cNvPr id="8" name="Rectangle 7"/>
          <p:cNvSpPr/>
          <p:nvPr userDrawn="1"/>
        </p:nvSpPr>
        <p:spPr bwMode="black">
          <a:xfrm>
            <a:off x="512636" y="626200"/>
            <a:ext cx="6601725"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1625">
              <a:solidFill>
                <a:prstClr val="white"/>
              </a:solidFill>
              <a:latin typeface="+mn-lt"/>
              <a:sym typeface="Trebuchet MS" panose="020B0603020202020204" pitchFamily="34" charset="0"/>
            </a:endParaRPr>
          </a:p>
        </p:txBody>
      </p:sp>
      <p:sp>
        <p:nvSpPr>
          <p:cNvPr id="15" name="TextBox 14"/>
          <p:cNvSpPr txBox="1"/>
          <p:nvPr/>
        </p:nvSpPr>
        <p:spPr bwMode="white">
          <a:xfrm>
            <a:off x="751546" y="5715178"/>
            <a:ext cx="683151" cy="170110"/>
          </a:xfrm>
          <a:prstGeom prst="rect">
            <a:avLst/>
          </a:prstGeom>
          <a:noFill/>
        </p:spPr>
        <p:txBody>
          <a:bodyPr wrap="none" lIns="0" tIns="0" rIns="0" bIns="0" rtlCol="0" anchor="b">
            <a:noAutofit/>
          </a:bodyPr>
          <a:lstStyle/>
          <a:p>
            <a:pPr>
              <a:lnSpc>
                <a:spcPct val="90000"/>
              </a:lnSpc>
              <a:spcAft>
                <a:spcPts val="488"/>
              </a:spcAft>
            </a:pPr>
            <a:r>
              <a:rPr lang="en-US" sz="975">
                <a:solidFill>
                  <a:schemeClr val="bg1"/>
                </a:solidFill>
                <a:latin typeface="+mn-lt"/>
                <a:sym typeface="Trebuchet MS" panose="020B0603020202020204" pitchFamily="34" charset="0"/>
              </a:rPr>
              <a:t>bcg.com</a:t>
            </a:r>
          </a:p>
        </p:txBody>
      </p:sp>
      <p:sp>
        <p:nvSpPr>
          <p:cNvPr id="7" name="Freeform 6"/>
          <p:cNvSpPr>
            <a:spLocks noChangeAspect="1"/>
          </p:cNvSpPr>
          <p:nvPr userDrawn="1">
            <p:custDataLst>
              <p:tags r:id="rId3"/>
            </p:custDataLst>
          </p:nvPr>
        </p:nvSpPr>
        <p:spPr bwMode="auto">
          <a:xfrm>
            <a:off x="2174947" y="2969513"/>
            <a:ext cx="3277103" cy="842974"/>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noAutofit/>
          </a:bodyPr>
          <a:lstStyle/>
          <a:p>
            <a:endParaRPr lang="en-US" sz="1463"/>
          </a:p>
        </p:txBody>
      </p:sp>
    </p:spTree>
    <p:extLst>
      <p:ext uri="{BB962C8B-B14F-4D97-AF65-F5344CB8AC3E}">
        <p14:creationId xmlns:p14="http://schemas.microsoft.com/office/powerpoint/2010/main" val="40669194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userDrawn="1"/>
        </p:nvGrpSpPr>
        <p:grpSpPr>
          <a:xfrm>
            <a:off x="-488" y="-1"/>
            <a:ext cx="9907463"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63">
                <a:solidFill>
                  <a:schemeClr val="tx1"/>
                </a:solidFill>
                <a:latin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63">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63">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63">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63">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63">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63">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63">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63">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63">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63">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63">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63">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63">
                <a:latin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63">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63">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63">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63">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63">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813"/>
                </a:spcAft>
              </a:pPr>
              <a:endParaRPr lang="en-US" sz="975">
                <a:solidFill>
                  <a:schemeClr val="bg1"/>
                </a:solidFill>
                <a:latin typeface="+mn-lt"/>
              </a:endParaRPr>
            </a:p>
          </p:txBody>
        </p:sp>
        <p:sp>
          <p:nvSpPr>
            <p:cNvPr id="60" name="Footnote example"/>
            <p:cNvSpPr txBox="1"/>
            <p:nvPr/>
          </p:nvSpPr>
          <p:spPr>
            <a:xfrm>
              <a:off x="630000" y="6222155"/>
              <a:ext cx="9030914" cy="337785"/>
            </a:xfrm>
            <a:prstGeom prst="rect">
              <a:avLst/>
            </a:prstGeom>
            <a:noFill/>
          </p:spPr>
          <p:txBody>
            <a:bodyPr wrap="square" lIns="0" tIns="0" rIns="0" bIns="0" rtlCol="0" anchor="b">
              <a:spAutoFit/>
            </a:bodyPr>
            <a:lstStyle/>
            <a:p>
              <a:pPr marL="0" marR="0" lvl="0" indent="0" algn="l" defTabSz="742950" rtl="0" eaLnBrk="1" fontAlgn="auto" latinLnBrk="0" hangingPunct="1">
                <a:lnSpc>
                  <a:spcPct val="90000"/>
                </a:lnSpc>
                <a:spcBef>
                  <a:spcPts val="0"/>
                </a:spcBef>
                <a:spcAft>
                  <a:spcPts val="0"/>
                </a:spcAft>
                <a:buClrTx/>
                <a:buSzTx/>
                <a:buFontTx/>
                <a:buNone/>
                <a:tabLst/>
                <a:defRPr/>
              </a:pPr>
              <a:r>
                <a:rPr kumimoji="0" lang="en-US" sz="813"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742950" rtl="0" eaLnBrk="1" fontAlgn="auto" latinLnBrk="0" hangingPunct="1">
                <a:lnSpc>
                  <a:spcPct val="90000"/>
                </a:lnSpc>
                <a:spcBef>
                  <a:spcPts val="0"/>
                </a:spcBef>
                <a:spcAft>
                  <a:spcPts val="0"/>
                </a:spcAft>
                <a:buClrTx/>
                <a:buSzTx/>
                <a:buFontTx/>
                <a:buNone/>
                <a:tabLst/>
                <a:defRPr/>
              </a:pPr>
              <a:r>
                <a:rPr kumimoji="0" lang="en-US" sz="813"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742950" rtl="0" eaLnBrk="1" fontAlgn="auto" latinLnBrk="0" hangingPunct="1">
                <a:lnSpc>
                  <a:spcPct val="90000"/>
                </a:lnSpc>
                <a:spcBef>
                  <a:spcPts val="0"/>
                </a:spcBef>
                <a:spcAft>
                  <a:spcPts val="0"/>
                </a:spcAft>
                <a:buClrTx/>
                <a:buSzTx/>
                <a:buFontTx/>
                <a:buNone/>
                <a:tabLst/>
                <a:defRPr/>
              </a:pPr>
              <a:r>
                <a:rPr kumimoji="0" lang="en-US" sz="813"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56"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lumMod val="50000"/>
                  </a:schemeClr>
                </a:solidFill>
                <a:latin typeface="+mn-lt"/>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2808507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6654899"/>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6" imgW="384" imgH="384" progId="TCLayout.ActiveDocument.1">
                  <p:embed/>
                </p:oleObj>
              </mc:Choice>
              <mc:Fallback>
                <p:oleObj name="think-cell Slide" r:id="rId6" imgW="384" imgH="384" progId="TCLayout.ActiveDocument.1">
                  <p:embed/>
                  <p:pic>
                    <p:nvPicPr>
                      <p:cNvPr id="3" name="Object 2" hidden="1"/>
                      <p:cNvPicPr/>
                      <p:nvPr/>
                    </p:nvPicPr>
                    <p:blipFill>
                      <a:blip r:embed="rId7"/>
                      <a:stretch>
                        <a:fillRect/>
                      </a:stretch>
                    </p:blipFill>
                    <p:spPr>
                      <a:xfrm>
                        <a:off x="1290" y="1588"/>
                        <a:ext cx="1290"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28984"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4388" b="0" i="0" baseline="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userDrawn="1"/>
        </p:nvSpPr>
        <p:spPr>
          <a:xfrm>
            <a:off x="0" y="5279184"/>
            <a:ext cx="9906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813"/>
              </a:spcAft>
            </a:pPr>
            <a:endParaRPr lang="en-US" sz="975">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8">
            <a:extLst>
              <a:ext uri="{28A0092B-C50C-407E-A947-70E740481C1C}">
                <a14:useLocalDpi xmlns:a14="http://schemas.microsoft.com/office/drawing/2010/main" val="0"/>
              </a:ext>
            </a:extLst>
          </a:blip>
          <a:srcRect l="1731" t="8741" r="102" b="27"/>
          <a:stretch/>
        </p:blipFill>
        <p:spPr>
          <a:xfrm rot="16200000" flipH="1">
            <a:off x="6829008" y="2616210"/>
            <a:ext cx="580573" cy="5572125"/>
          </a:xfrm>
          <a:prstGeom prst="rect">
            <a:avLst/>
          </a:prstGeom>
        </p:spPr>
      </p:pic>
      <p:pic>
        <p:nvPicPr>
          <p:cNvPr id="15" name="TitleAndEndImages"/>
          <p:cNvPicPr>
            <a:picLocks noChangeAspect="1"/>
          </p:cNvPicPr>
          <p:nvPr userDrawn="1">
            <p:custDataLst>
              <p:tags r:id="rId3"/>
            </p:custDataLst>
          </p:nvPr>
        </p:nvPicPr>
        <p:blipFill rotWithShape="1">
          <a:blip r:embed="rId9">
            <a:extLst>
              <a:ext uri="{28A0092B-C50C-407E-A947-70E740481C1C}">
                <a14:useLocalDpi xmlns:a14="http://schemas.microsoft.com/office/drawing/2010/main" val="0"/>
              </a:ext>
            </a:extLst>
          </a:blip>
          <a:srcRect b="23056"/>
          <a:stretch/>
        </p:blipFill>
        <p:spPr>
          <a:xfrm flipH="1">
            <a:off x="0" y="0"/>
            <a:ext cx="9906000" cy="5276850"/>
          </a:xfrm>
          <a:prstGeom prst="rect">
            <a:avLst/>
          </a:prstGeom>
        </p:spPr>
      </p:pic>
      <p:sp>
        <p:nvSpPr>
          <p:cNvPr id="20" name="Picture Placeholder 8"/>
          <p:cNvSpPr>
            <a:spLocks noGrp="1"/>
          </p:cNvSpPr>
          <p:nvPr>
            <p:ph type="pic" sz="quarter" idx="13" hasCustomPrompt="1"/>
          </p:nvPr>
        </p:nvSpPr>
        <p:spPr>
          <a:xfrm>
            <a:off x="7610331" y="5570643"/>
            <a:ext cx="1517697" cy="896833"/>
          </a:xfrm>
          <a:prstGeom prst="rect">
            <a:avLst/>
          </a:prstGeom>
        </p:spPr>
        <p:txBody>
          <a:bodyPr anchor="b"/>
          <a:lstStyle>
            <a:lvl1pPr algn="ctr">
              <a:defRPr sz="1300">
                <a:solidFill>
                  <a:schemeClr val="tx1"/>
                </a:solidFill>
                <a:latin typeface="Trebuchet MS" panose="020B0603020202020204" pitchFamily="34" charset="0"/>
                <a:sym typeface="Trebuchet MS" panose="020B0603020202020204" pitchFamily="34" charset="0"/>
              </a:defRPr>
            </a:lvl1pPr>
          </a:lstStyle>
          <a:p>
            <a:r>
              <a:rPr lang="en-US"/>
              <a:t>Logo</a:t>
            </a:r>
          </a:p>
        </p:txBody>
      </p:sp>
      <p:sp>
        <p:nvSpPr>
          <p:cNvPr id="21" name="Rectangle 20"/>
          <p:cNvSpPr/>
          <p:nvPr userDrawn="1"/>
        </p:nvSpPr>
        <p:spPr bwMode="black">
          <a:xfrm>
            <a:off x="512636" y="626200"/>
            <a:ext cx="6601725"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1625">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907900" y="6207842"/>
            <a:ext cx="5580900" cy="327148"/>
          </a:xfrm>
          <a:prstGeom prst="rect">
            <a:avLst/>
          </a:prstGeom>
          <a:noFill/>
        </p:spPr>
        <p:txBody>
          <a:bodyPr anchor="ctr"/>
          <a:lstStyle>
            <a:lvl1pPr algn="l">
              <a:lnSpc>
                <a:spcPct val="110000"/>
              </a:lnSpc>
              <a:buNone/>
              <a:defRPr sz="975"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185738" indent="0" algn="ctr">
              <a:buNone/>
              <a:defRPr/>
            </a:lvl4pPr>
            <a:lvl5pPr marL="371475" indent="0" algn="ctr">
              <a:buNone/>
              <a:defRPr/>
            </a:lvl5pPr>
          </a:lstStyle>
          <a:p>
            <a:pPr lvl="0"/>
            <a:r>
              <a:rPr lang="en-US"/>
              <a:t>Click to edit date/place</a:t>
            </a:r>
          </a:p>
        </p:txBody>
      </p:sp>
      <p:sp>
        <p:nvSpPr>
          <p:cNvPr id="26" name="Subtitle 2"/>
          <p:cNvSpPr>
            <a:spLocks noGrp="1"/>
          </p:cNvSpPr>
          <p:nvPr>
            <p:ph type="subTitle" idx="1" hasCustomPrompt="1"/>
          </p:nvPr>
        </p:nvSpPr>
        <p:spPr bwMode="white">
          <a:xfrm>
            <a:off x="907900" y="5495707"/>
            <a:ext cx="5580900" cy="436195"/>
          </a:xfrm>
          <a:prstGeom prst="rect">
            <a:avLst/>
          </a:prstGeom>
        </p:spPr>
        <p:txBody>
          <a:bodyPr anchor="ctr"/>
          <a:lstStyle>
            <a:lvl1pPr marL="0" indent="0" algn="l">
              <a:lnSpc>
                <a:spcPct val="110000"/>
              </a:lnSpc>
              <a:buNone/>
              <a:defRPr sz="1300">
                <a:solidFill>
                  <a:schemeClr val="bg1"/>
                </a:solidFill>
                <a:latin typeface="+mn-lt"/>
                <a:sym typeface="Trebuchet MS" panose="020B0603020202020204" pitchFamily="34"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Subtitle in sentence case</a:t>
            </a:r>
          </a:p>
        </p:txBody>
      </p:sp>
      <p:sp>
        <p:nvSpPr>
          <p:cNvPr id="27" name="Title 1"/>
          <p:cNvSpPr>
            <a:spLocks noGrp="1"/>
          </p:cNvSpPr>
          <p:nvPr>
            <p:ph type="ctrTitle" hasCustomPrompt="1"/>
          </p:nvPr>
        </p:nvSpPr>
        <p:spPr bwMode="ltGray">
          <a:xfrm>
            <a:off x="907900" y="1886243"/>
            <a:ext cx="5580900" cy="3138423"/>
          </a:xfrm>
        </p:spPr>
        <p:txBody>
          <a:bodyPr anchor="b">
            <a:normAutofit/>
          </a:bodyPr>
          <a:lstStyle>
            <a:lvl1pPr algn="l">
              <a:lnSpc>
                <a:spcPct val="93000"/>
              </a:lnSpc>
              <a:defRPr sz="4388">
                <a:solidFill>
                  <a:schemeClr val="bg1"/>
                </a:solidFill>
                <a:latin typeface="+mj-lt"/>
                <a:sym typeface="Trebuchet MS" panose="020B0603020202020204" pitchFamily="34" charset="0"/>
              </a:defRPr>
            </a:lvl1pPr>
          </a:lstStyle>
          <a:p>
            <a:r>
              <a:rPr lang="en-US"/>
              <a:t>Title in Title Case</a:t>
            </a:r>
          </a:p>
        </p:txBody>
      </p:sp>
      <p:sp>
        <p:nvSpPr>
          <p:cNvPr id="13" name="Freeform 12"/>
          <p:cNvSpPr>
            <a:spLocks noChangeAspect="1"/>
          </p:cNvSpPr>
          <p:nvPr userDrawn="1">
            <p:custDataLst>
              <p:tags r:id="rId4"/>
            </p:custDataLst>
          </p:nvPr>
        </p:nvSpPr>
        <p:spPr bwMode="auto">
          <a:xfrm>
            <a:off x="907900" y="1112680"/>
            <a:ext cx="1891211" cy="486479"/>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noAutofit/>
          </a:bodyPr>
          <a:lstStyle/>
          <a:p>
            <a:endParaRPr lang="en-US" sz="1463"/>
          </a:p>
        </p:txBody>
      </p:sp>
    </p:spTree>
    <p:extLst>
      <p:ext uri="{BB962C8B-B14F-4D97-AF65-F5344CB8AC3E}">
        <p14:creationId xmlns:p14="http://schemas.microsoft.com/office/powerpoint/2010/main" val="42222819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lumMod val="50000"/>
                  </a:schemeClr>
                </a:solidFill>
                <a:latin typeface="+mn-lt"/>
                <a:sym typeface="Trebuchet MS" panose="020B0603020202020204" pitchFamily="34" charset="0"/>
              </a:rPr>
              <a:t>Copyright © 2022 by Boston Consulting Group. All rights reserved.</a:t>
            </a:r>
          </a:p>
        </p:txBody>
      </p:sp>
      <p:sp>
        <p:nvSpPr>
          <p:cNvPr id="8" name="Title 7"/>
          <p:cNvSpPr>
            <a:spLocks noGrp="1"/>
          </p:cNvSpPr>
          <p:nvPr>
            <p:ph type="title" hasCustomPrompt="1"/>
          </p:nvPr>
        </p:nvSpPr>
        <p:spPr>
          <a:xfrm>
            <a:off x="511875" y="622801"/>
            <a:ext cx="8883347" cy="270074"/>
          </a:xfrm>
        </p:spPr>
        <p:txBody>
          <a:bodyPr/>
          <a:lstStyle>
            <a:lvl1pPr>
              <a:defRPr>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30848531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511388" y="2085628"/>
            <a:ext cx="8883834" cy="4072976"/>
          </a:xfr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lumMod val="50000"/>
                  </a:schemeClr>
                </a:solidFill>
                <a:latin typeface="+mn-lt"/>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26036704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lumMod val="50000"/>
                  </a:schemeClr>
                </a:solidFill>
                <a:latin typeface="+mn-lt"/>
                <a:sym typeface="Trebuchet MS" panose="020B0603020202020204" pitchFamily="34" charset="0"/>
              </a:rPr>
              <a:t>Copyright © 2022 by Boston Consulting Group. All rights reserved.</a:t>
            </a:r>
          </a:p>
        </p:txBody>
      </p:sp>
      <p:sp>
        <p:nvSpPr>
          <p:cNvPr id="7" name="Rectangle 6"/>
          <p:cNvSpPr/>
          <p:nvPr userDrawn="1"/>
        </p:nvSpPr>
        <p:spPr bwMode="white">
          <a:xfrm>
            <a:off x="1" y="-1309"/>
            <a:ext cx="38142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algn="l">
              <a:lnSpc>
                <a:spcPct val="90000"/>
              </a:lnSpc>
              <a:spcAft>
                <a:spcPts val="813"/>
              </a:spcAft>
            </a:pPr>
            <a:endParaRPr lang="en-US" sz="975">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511875" y="2158988"/>
            <a:ext cx="3042000" cy="541687"/>
          </a:xfrm>
          <a:prstGeom prst="rect">
            <a:avLst/>
          </a:prstGeom>
        </p:spPr>
        <p:txBody>
          <a:bodyPr>
            <a:noAutofit/>
          </a:bodyPr>
          <a:lstStyle>
            <a:lvl1pPr marL="0" indent="0" algn="l">
              <a:buNone/>
              <a:defRPr sz="1300">
                <a:solidFill>
                  <a:schemeClr val="tx2"/>
                </a:solidFill>
                <a:latin typeface="+mn-lt"/>
                <a:sym typeface="Trebuchet MS" panose="020B0603020202020204" pitchFamily="34"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add subtitle</a:t>
            </a:r>
          </a:p>
        </p:txBody>
      </p:sp>
      <p:sp>
        <p:nvSpPr>
          <p:cNvPr id="9" name="Title 4"/>
          <p:cNvSpPr>
            <a:spLocks noGrp="1"/>
          </p:cNvSpPr>
          <p:nvPr>
            <p:ph type="title" hasCustomPrompt="1"/>
          </p:nvPr>
        </p:nvSpPr>
        <p:spPr>
          <a:xfrm>
            <a:off x="511875" y="1227049"/>
            <a:ext cx="3042000" cy="664797"/>
          </a:xfrm>
        </p:spPr>
        <p:txBody>
          <a:bodyPr anchor="t">
            <a:noAutofit/>
          </a:bodyPr>
          <a:lstStyle>
            <a:lvl1pPr>
              <a:defRPr sz="1950">
                <a:solidFill>
                  <a:schemeClr val="tx2"/>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10448266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2"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lumMod val="50000"/>
                  </a:schemeClr>
                </a:solidFill>
                <a:latin typeface="+mn-lt"/>
                <a:sym typeface="Trebuchet MS" panose="020B0603020202020204" pitchFamily="34" charset="0"/>
              </a:rPr>
              <a:t>Copyright © 2022 by Boston Consulting Group. All rights reserved.</a:t>
            </a:r>
          </a:p>
        </p:txBody>
      </p:sp>
      <p:sp>
        <p:nvSpPr>
          <p:cNvPr id="8" name="Title 1"/>
          <p:cNvSpPr>
            <a:spLocks noGrp="1"/>
          </p:cNvSpPr>
          <p:nvPr>
            <p:ph type="title" hasCustomPrompt="1"/>
          </p:nvPr>
        </p:nvSpPr>
        <p:spPr bwMode="blackWhite">
          <a:xfrm>
            <a:off x="1043853" y="2668041"/>
            <a:ext cx="7816649"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742950" rtl="0" eaLnBrk="1" fontAlgn="auto" latinLnBrk="0" hangingPunct="1">
              <a:lnSpc>
                <a:spcPts val="4875"/>
              </a:lnSpc>
              <a:spcBef>
                <a:spcPts val="0"/>
              </a:spcBef>
              <a:spcAft>
                <a:spcPts val="0"/>
              </a:spcAft>
              <a:defRPr lang="en-US" sz="4388"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a:t>Click to add section title</a:t>
            </a:r>
          </a:p>
        </p:txBody>
      </p:sp>
      <p:sp>
        <p:nvSpPr>
          <p:cNvPr id="11" name="Rectangle 10"/>
          <p:cNvSpPr/>
          <p:nvPr userDrawn="1"/>
        </p:nvSpPr>
        <p:spPr bwMode="white">
          <a:xfrm>
            <a:off x="1040564" y="1424082"/>
            <a:ext cx="773273"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75">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41269318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Title 1"/>
          <p:cNvSpPr>
            <a:spLocks noGrp="1"/>
          </p:cNvSpPr>
          <p:nvPr>
            <p:ph type="title" hasCustomPrompt="1"/>
          </p:nvPr>
        </p:nvSpPr>
        <p:spPr bwMode="blackWhite">
          <a:xfrm>
            <a:off x="511875" y="3826800"/>
            <a:ext cx="8886150" cy="2041200"/>
          </a:xfrm>
        </p:spPr>
        <p:txBody>
          <a:bodyPr anchor="t">
            <a:noAutofit/>
          </a:bodyPr>
          <a:lstStyle>
            <a:lvl1pPr>
              <a:defRPr sz="4388">
                <a:solidFill>
                  <a:schemeClr val="tx2"/>
                </a:solidFill>
                <a:latin typeface="+mj-lt"/>
                <a:sym typeface="Trebuchet MS" panose="020B0603020202020204" pitchFamily="34" charset="0"/>
              </a:defRPr>
            </a:lvl1pPr>
          </a:lstStyle>
          <a:p>
            <a:r>
              <a:rPr lang="en-US"/>
              <a:t>Click to add section title</a:t>
            </a:r>
          </a:p>
        </p:txBody>
      </p:sp>
      <p:cxnSp>
        <p:nvCxnSpPr>
          <p:cNvPr id="10" name="Straight Connector 9"/>
          <p:cNvCxnSpPr/>
          <p:nvPr userDrawn="1"/>
        </p:nvCxnSpPr>
        <p:spPr bwMode="white">
          <a:xfrm>
            <a:off x="511875" y="3680016"/>
            <a:ext cx="9391352"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7082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3302808" y="0"/>
            <a:ext cx="338773" cy="6858000"/>
          </a:xfrm>
          <a:prstGeom prst="rect">
            <a:avLst/>
          </a:prstGeom>
        </p:spPr>
      </p:pic>
      <p:sp>
        <p:nvSpPr>
          <p:cNvPr id="18" name="Date Placeholder 1"/>
          <p:cNvSpPr>
            <a:spLocks noGrp="1"/>
          </p:cNvSpPr>
          <p:nvPr>
            <p:ph type="dt" sz="half" idx="31"/>
          </p:nvPr>
        </p:nvSpPr>
        <p:spPr>
          <a:xfrm>
            <a:off x="7862888" y="6433825"/>
            <a:ext cx="1204166" cy="125099"/>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0" name="TextBox 19"/>
          <p:cNvSpPr txBox="1"/>
          <p:nvPr userDrawn="1"/>
        </p:nvSpPr>
        <p:spPr>
          <a:xfrm>
            <a:off x="9073896" y="6433826"/>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solidFill>
              <a:latin typeface="+mn-lt"/>
              <a:ea typeface="+mn-ea"/>
              <a:cs typeface="+mn-cs"/>
              <a:sym typeface="Trebuchet MS" panose="020B0603020202020204" pitchFamily="34" charset="0"/>
            </a:endParaRPr>
          </a:p>
        </p:txBody>
      </p:sp>
      <p:sp>
        <p:nvSpPr>
          <p:cNvPr id="22"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solidFill>
                <a:latin typeface="+mn-lt"/>
                <a:sym typeface="Trebuchet MS" panose="020B0603020202020204" pitchFamily="34" charset="0"/>
              </a:rPr>
              <a:t>Copyright © 2022 by Boston Consulting Group. All rights reserved.</a:t>
            </a:r>
          </a:p>
        </p:txBody>
      </p:sp>
      <p:sp>
        <p:nvSpPr>
          <p:cNvPr id="24" name="Rectangle 23"/>
          <p:cNvSpPr/>
          <p:nvPr userDrawn="1"/>
        </p:nvSpPr>
        <p:spPr bwMode="white">
          <a:xfrm>
            <a:off x="0" y="0"/>
            <a:ext cx="3314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75">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511876" y="2681103"/>
            <a:ext cx="2541403" cy="1495794"/>
          </a:xfrm>
          <a:prstGeom prst="rect">
            <a:avLst/>
          </a:prstGeom>
        </p:spPr>
        <p:txBody>
          <a:bodyPr anchor="ctr">
            <a:noAutofit/>
          </a:bodyPr>
          <a:lstStyle>
            <a:lvl1pPr>
              <a:defRPr sz="1950">
                <a:solidFill>
                  <a:schemeClr val="tx2"/>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23936952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rrow two third">
    <p:spTree>
      <p:nvGrpSpPr>
        <p:cNvPr id="1" name=""/>
        <p:cNvGrpSpPr/>
        <p:nvPr/>
      </p:nvGrpSpPr>
      <p:grpSpPr>
        <a:xfrm>
          <a:off x="0" y="0"/>
          <a:ext cx="0" cy="0"/>
          <a:chOff x="0" y="0"/>
          <a:chExt cx="0" cy="0"/>
        </a:xfrm>
      </p:grpSpPr>
      <p:sp>
        <p:nvSpPr>
          <p:cNvPr id="64" name="ArrowPanelGray"/>
          <p:cNvSpPr/>
          <p:nvPr userDrawn="1"/>
        </p:nvSpPr>
        <p:spPr bwMode="white">
          <a:xfrm>
            <a:off x="0" y="0"/>
            <a:ext cx="6802350" cy="6858000"/>
          </a:xfrm>
          <a:custGeom>
            <a:avLst/>
            <a:gdLst>
              <a:gd name="connsiteX0" fmla="*/ 0 w 6802350"/>
              <a:gd name="connsiteY0" fmla="*/ 0 h 6858000"/>
              <a:gd name="connsiteX1" fmla="*/ 6002090 w 6802350"/>
              <a:gd name="connsiteY1" fmla="*/ 0 h 6858000"/>
              <a:gd name="connsiteX2" fmla="*/ 6802350 w 6802350"/>
              <a:gd name="connsiteY2" fmla="*/ 3429000 h 6858000"/>
              <a:gd name="connsiteX3" fmla="*/ 6002090 w 6802350"/>
              <a:gd name="connsiteY3" fmla="*/ 6858000 h 6858000"/>
              <a:gd name="connsiteX4" fmla="*/ 0 w 68023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2350" h="6858000">
                <a:moveTo>
                  <a:pt x="0" y="0"/>
                </a:moveTo>
                <a:lnTo>
                  <a:pt x="6002090" y="0"/>
                </a:lnTo>
                <a:lnTo>
                  <a:pt x="6802350" y="3429000"/>
                </a:lnTo>
                <a:lnTo>
                  <a:pt x="6002090" y="6858000"/>
                </a:lnTo>
                <a:lnTo>
                  <a:pt x="0" y="685800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5"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7912800" y="6405036"/>
            <a:ext cx="1033200"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1" name="Title 3"/>
          <p:cNvSpPr>
            <a:spLocks noGrp="1"/>
          </p:cNvSpPr>
          <p:nvPr>
            <p:ph type="title" hasCustomPrompt="1"/>
          </p:nvPr>
        </p:nvSpPr>
        <p:spPr>
          <a:xfrm>
            <a:off x="630000" y="622800"/>
            <a:ext cx="4948249" cy="388800"/>
          </a:xfrm>
        </p:spPr>
        <p:txBody>
          <a:bodyPr/>
          <a:lstStyle>
            <a:lvl1pPr>
              <a:defRPr sz="2800">
                <a:solidFill>
                  <a:schemeClr val="tx2"/>
                </a:solidFill>
                <a:latin typeface="+mj-lt"/>
                <a:sym typeface="Trebuchet MS" panose="020B0603020202020204" pitchFamily="34" charset="0"/>
              </a:defRPr>
            </a:lvl1pPr>
          </a:lstStyle>
          <a:p>
            <a:r>
              <a:rPr lang="en-US"/>
              <a:t>Click to add title</a:t>
            </a:r>
          </a:p>
        </p:txBody>
      </p:sp>
      <p:pic>
        <p:nvPicPr>
          <p:cNvPr id="12"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47256"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280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5822055" y="0"/>
            <a:ext cx="338773" cy="6858000"/>
          </a:xfrm>
          <a:prstGeom prst="rect">
            <a:avLst/>
          </a:prstGeom>
        </p:spPr>
      </p:pic>
      <p:sp>
        <p:nvSpPr>
          <p:cNvPr id="14" name="Rectangle 13"/>
          <p:cNvSpPr/>
          <p:nvPr userDrawn="1"/>
        </p:nvSpPr>
        <p:spPr bwMode="white">
          <a:xfrm>
            <a:off x="0" y="0"/>
            <a:ext cx="58272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75">
              <a:solidFill>
                <a:schemeClr val="bg1"/>
              </a:solidFill>
              <a:latin typeface="+mn-lt"/>
              <a:sym typeface="Trebuchet MS" panose="020B0603020202020204" pitchFamily="34" charset="0"/>
            </a:endParaRPr>
          </a:p>
        </p:txBody>
      </p:sp>
      <p:sp>
        <p:nvSpPr>
          <p:cNvPr id="18" name="Date Placeholder 2"/>
          <p:cNvSpPr>
            <a:spLocks noGrp="1"/>
          </p:cNvSpPr>
          <p:nvPr>
            <p:ph type="dt" sz="half" idx="10"/>
          </p:nvPr>
        </p:nvSpPr>
        <p:spPr>
          <a:xfrm>
            <a:off x="7862888" y="6433825"/>
            <a:ext cx="1204166" cy="125099"/>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9" name="TextBox 18"/>
          <p:cNvSpPr txBox="1"/>
          <p:nvPr userDrawn="1"/>
        </p:nvSpPr>
        <p:spPr>
          <a:xfrm>
            <a:off x="9073896" y="6433826"/>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solidFill>
              <a:latin typeface="+mn-lt"/>
              <a:ea typeface="+mn-ea"/>
              <a:cs typeface="+mn-cs"/>
              <a:sym typeface="Trebuchet MS" panose="020B0603020202020204" pitchFamily="34" charset="0"/>
            </a:endParaRPr>
          </a:p>
        </p:txBody>
      </p:sp>
      <p:sp>
        <p:nvSpPr>
          <p:cNvPr id="21"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solidFill>
                <a:latin typeface="+mn-lt"/>
                <a:sym typeface="Trebuchet MS" panose="020B0603020202020204" pitchFamily="34" charset="0"/>
              </a:rPr>
              <a:t>Copyright © 2022 by Boston Consulting Group. All rights reserved.</a:t>
            </a:r>
          </a:p>
        </p:txBody>
      </p:sp>
      <p:sp>
        <p:nvSpPr>
          <p:cNvPr id="2" name="Title 1"/>
          <p:cNvSpPr>
            <a:spLocks noGrp="1"/>
          </p:cNvSpPr>
          <p:nvPr>
            <p:ph type="title" hasCustomPrompt="1"/>
          </p:nvPr>
        </p:nvSpPr>
        <p:spPr>
          <a:xfrm>
            <a:off x="511875" y="622801"/>
            <a:ext cx="5099680" cy="270074"/>
          </a:xfrm>
          <a:prstGeom prst="rect">
            <a:avLst/>
          </a:prstGeom>
        </p:spPr>
        <p:txBody>
          <a:bodyPr/>
          <a:lstStyle>
            <a:lvl1pPr>
              <a:defRPr>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14782538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7336263" y="0"/>
            <a:ext cx="338773" cy="6858000"/>
          </a:xfrm>
          <a:prstGeom prst="rect">
            <a:avLst/>
          </a:prstGeom>
        </p:spPr>
      </p:pic>
      <p:sp>
        <p:nvSpPr>
          <p:cNvPr id="10" name="Rectangle 9"/>
          <p:cNvSpPr/>
          <p:nvPr userDrawn="1"/>
        </p:nvSpPr>
        <p:spPr bwMode="white">
          <a:xfrm>
            <a:off x="0" y="0"/>
            <a:ext cx="734034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75">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7862888" y="6433825"/>
            <a:ext cx="1204166" cy="125099"/>
          </a:xfrm>
        </p:spPr>
        <p:txBody>
          <a:bodyPr/>
          <a:lstStyle>
            <a:lvl1pPr>
              <a:defRPr>
                <a:solidFill>
                  <a:schemeClr val="bg1"/>
                </a:solidFill>
                <a:latin typeface="+mn-lt"/>
                <a:sym typeface="Trebuchet MS" panose="020B0603020202020204" pitchFamily="34" charset="0"/>
              </a:defRPr>
            </a:lvl1pPr>
          </a:lstStyle>
          <a:p>
            <a:endParaRPr lang="en-US"/>
          </a:p>
        </p:txBody>
      </p:sp>
      <p:sp>
        <p:nvSpPr>
          <p:cNvPr id="22"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solidFill>
                <a:latin typeface="+mn-lt"/>
                <a:sym typeface="Trebuchet MS" panose="020B0603020202020204" pitchFamily="34" charset="0"/>
              </a:rPr>
              <a:t>Copyright © 2022 by Boston Consulting Group. All rights reserved.</a:t>
            </a:r>
          </a:p>
        </p:txBody>
      </p:sp>
      <p:sp>
        <p:nvSpPr>
          <p:cNvPr id="15" name="TextBox 14"/>
          <p:cNvSpPr txBox="1"/>
          <p:nvPr userDrawn="1"/>
        </p:nvSpPr>
        <p:spPr>
          <a:xfrm>
            <a:off x="9073896" y="6433826"/>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511875" y="622801"/>
            <a:ext cx="6582537" cy="270074"/>
          </a:xfrm>
          <a:prstGeom prst="rect">
            <a:avLst/>
          </a:prstGeom>
        </p:spPr>
        <p:txBody>
          <a:bodyPr/>
          <a:lstStyle>
            <a:lvl1pPr>
              <a:defRPr>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15142151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2982743" y="0"/>
            <a:ext cx="338773" cy="6858000"/>
          </a:xfrm>
          <a:prstGeom prst="rect">
            <a:avLst/>
          </a:prstGeom>
        </p:spPr>
      </p:pic>
      <p:sp>
        <p:nvSpPr>
          <p:cNvPr id="24" name="Title 4"/>
          <p:cNvSpPr>
            <a:spLocks noGrp="1"/>
          </p:cNvSpPr>
          <p:nvPr>
            <p:ph type="title" hasCustomPrompt="1"/>
          </p:nvPr>
        </p:nvSpPr>
        <p:spPr>
          <a:xfrm>
            <a:off x="511876" y="2681103"/>
            <a:ext cx="2541403" cy="1495794"/>
          </a:xfrm>
          <a:prstGeom prst="rect">
            <a:avLst/>
          </a:prstGeom>
        </p:spPr>
        <p:txBody>
          <a:bodyPr anchor="ctr">
            <a:noAutofit/>
          </a:bodyPr>
          <a:lstStyle>
            <a:lvl1pPr>
              <a:defRPr sz="1950">
                <a:solidFill>
                  <a:schemeClr val="bg1"/>
                </a:solidFill>
                <a:latin typeface="+mj-lt"/>
                <a:sym typeface="Trebuchet MS" panose="020B0603020202020204" pitchFamily="34" charset="0"/>
              </a:defRPr>
            </a:lvl1pPr>
          </a:lstStyle>
          <a:p>
            <a:r>
              <a:rPr lang="en-US"/>
              <a:t>Click to add title</a:t>
            </a:r>
          </a:p>
        </p:txBody>
      </p:sp>
      <p:sp>
        <p:nvSpPr>
          <p:cNvPr id="26" name="Rectangle 25"/>
          <p:cNvSpPr/>
          <p:nvPr userDrawn="1"/>
        </p:nvSpPr>
        <p:spPr bwMode="ltGray">
          <a:xfrm>
            <a:off x="3315620" y="-1309"/>
            <a:ext cx="6590380"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75">
              <a:solidFill>
                <a:schemeClr val="bg1"/>
              </a:solidFill>
              <a:latin typeface="+mn-lt"/>
              <a:sym typeface="Trebuchet MS" panose="020B0603020202020204" pitchFamily="34" charset="0"/>
            </a:endParaRPr>
          </a:p>
        </p:txBody>
      </p:sp>
      <p:sp>
        <p:nvSpPr>
          <p:cNvPr id="25" name="Date Placeholder 1"/>
          <p:cNvSpPr>
            <a:spLocks noGrp="1"/>
          </p:cNvSpPr>
          <p:nvPr>
            <p:ph type="dt" sz="half" idx="29"/>
          </p:nvPr>
        </p:nvSpPr>
        <p:spPr>
          <a:xfrm>
            <a:off x="7862888" y="6433825"/>
            <a:ext cx="1204166" cy="125099"/>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29"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lumMod val="50000"/>
                  </a:schemeClr>
                </a:solidFill>
                <a:latin typeface="+mn-lt"/>
                <a:sym typeface="Trebuchet MS" panose="020B0603020202020204" pitchFamily="34" charset="0"/>
              </a:rPr>
              <a:t>Copyright © 2022 by Boston Consulting Group. All rights reserved.</a:t>
            </a:r>
          </a:p>
        </p:txBody>
      </p:sp>
      <p:sp>
        <p:nvSpPr>
          <p:cNvPr id="28" name="TextBox 27"/>
          <p:cNvSpPr txBox="1"/>
          <p:nvPr userDrawn="1"/>
        </p:nvSpPr>
        <p:spPr>
          <a:xfrm>
            <a:off x="9073896" y="6433826"/>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lumMod val="50000"/>
                  </a:schemeClr>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4768328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4622786" y="0"/>
            <a:ext cx="338773" cy="6858000"/>
          </a:xfrm>
          <a:prstGeom prst="rect">
            <a:avLst/>
          </a:prstGeom>
        </p:spPr>
      </p:pic>
      <p:sp>
        <p:nvSpPr>
          <p:cNvPr id="11" name="Rectangle 10"/>
          <p:cNvSpPr/>
          <p:nvPr userDrawn="1"/>
        </p:nvSpPr>
        <p:spPr>
          <a:xfrm>
            <a:off x="4953000" y="0"/>
            <a:ext cx="4953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813"/>
              </a:spcAft>
            </a:pPr>
            <a:endParaRPr lang="en-US" sz="975">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4949768" y="0"/>
            <a:ext cx="4956231" cy="6858000"/>
          </a:xfrm>
          <a:prstGeom prst="rect">
            <a:avLst/>
          </a:prstGeom>
          <a:noFill/>
        </p:spPr>
        <p:txBody>
          <a:bodyPr lIns="914400" tIns="914400" rIns="914400" bIns="914400"/>
          <a:lstStyle>
            <a:lvl1pPr algn="ctr">
              <a:defRPr sz="1463" baseline="0">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511875" y="1785600"/>
            <a:ext cx="3565575" cy="3286800"/>
          </a:xfrm>
          <a:prstGeom prst="rect">
            <a:avLst/>
          </a:prstGeom>
          <a:noFill/>
        </p:spPr>
        <p:txBody>
          <a:bodyPr wrap="square" lIns="0" tIns="0" rIns="320040" bIns="0" anchor="ctr">
            <a:noAutofit/>
          </a:bodyPr>
          <a:lstStyle>
            <a:lvl1pPr>
              <a:defRPr sz="3575">
                <a:solidFill>
                  <a:schemeClr val="bg1"/>
                </a:solidFill>
                <a:latin typeface="+mj-lt"/>
                <a:sym typeface="Trebuchet MS" panose="020B0603020202020204" pitchFamily="34" charset="0"/>
              </a:defRPr>
            </a:lvl1pPr>
          </a:lstStyle>
          <a:p>
            <a:r>
              <a:rPr lang="en-US"/>
              <a:t>Click to add title</a:t>
            </a:r>
          </a:p>
        </p:txBody>
      </p:sp>
      <p:sp>
        <p:nvSpPr>
          <p:cNvPr id="14" name="TextBox 13"/>
          <p:cNvSpPr txBox="1"/>
          <p:nvPr userDrawn="1"/>
        </p:nvSpPr>
        <p:spPr>
          <a:xfrm>
            <a:off x="9073896" y="6433826"/>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lumMod val="50000"/>
                  </a:schemeClr>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650" kern="120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7862888" y="6433825"/>
            <a:ext cx="1204166" cy="125099"/>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7"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lumMod val="50000"/>
                  </a:schemeClr>
                </a:solidFill>
                <a:latin typeface="+mn-lt"/>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2599667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6020503" y="0"/>
            <a:ext cx="338773" cy="6858000"/>
          </a:xfrm>
          <a:prstGeom prst="rect">
            <a:avLst/>
          </a:prstGeom>
        </p:spPr>
      </p:pic>
      <p:sp>
        <p:nvSpPr>
          <p:cNvPr id="11" name="Rectangle 10"/>
          <p:cNvSpPr/>
          <p:nvPr userDrawn="1"/>
        </p:nvSpPr>
        <p:spPr bwMode="gray">
          <a:xfrm>
            <a:off x="6353379" y="0"/>
            <a:ext cx="35526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75">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6353771" y="0"/>
            <a:ext cx="3552230" cy="6858000"/>
          </a:xfrm>
          <a:prstGeom prst="rect">
            <a:avLst/>
          </a:prstGeom>
          <a:noFill/>
        </p:spPr>
        <p:txBody>
          <a:bodyPr lIns="182880" tIns="914400" rIns="182880" bIns="914400"/>
          <a:lstStyle>
            <a:lvl1pPr algn="ctr">
              <a:defRPr sz="1300">
                <a:solidFill>
                  <a:schemeClr val="tx1"/>
                </a:solidFill>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3" name="Date Placeholder 2"/>
          <p:cNvSpPr>
            <a:spLocks noGrp="1"/>
          </p:cNvSpPr>
          <p:nvPr>
            <p:ph type="dt" sz="half" idx="12"/>
          </p:nvPr>
        </p:nvSpPr>
        <p:spPr>
          <a:xfrm>
            <a:off x="7862888" y="6433825"/>
            <a:ext cx="1204166" cy="125099"/>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lumMod val="50000"/>
                  </a:schemeClr>
                </a:solidFill>
                <a:latin typeface="+mn-lt"/>
                <a:sym typeface="Trebuchet MS" panose="020B0603020202020204" pitchFamily="34" charset="0"/>
              </a:rPr>
              <a:t>Copyright © 2022 by Boston Consulting Group. All rights reserved.</a:t>
            </a:r>
          </a:p>
        </p:txBody>
      </p:sp>
      <p:sp>
        <p:nvSpPr>
          <p:cNvPr id="15" name="Title 1"/>
          <p:cNvSpPr>
            <a:spLocks noGrp="1"/>
          </p:cNvSpPr>
          <p:nvPr>
            <p:ph type="title" hasCustomPrompt="1"/>
          </p:nvPr>
        </p:nvSpPr>
        <p:spPr bwMode="black">
          <a:xfrm>
            <a:off x="512636" y="1785600"/>
            <a:ext cx="5076136" cy="3286800"/>
          </a:xfrm>
          <a:prstGeom prst="rect">
            <a:avLst/>
          </a:prstGeom>
        </p:spPr>
        <p:txBody>
          <a:bodyPr anchor="ctr">
            <a:noAutofit/>
          </a:bodyPr>
          <a:lstStyle>
            <a:lvl1pPr>
              <a:defRPr sz="3575">
                <a:solidFill>
                  <a:schemeClr val="bg1"/>
                </a:solidFill>
                <a:latin typeface="+mj-lt"/>
                <a:sym typeface="Trebuchet MS" panose="020B0603020202020204" pitchFamily="34" charset="0"/>
              </a:defRPr>
            </a:lvl1pPr>
          </a:lstStyle>
          <a:p>
            <a:r>
              <a:rPr lang="en-US"/>
              <a:t>Click to add title</a:t>
            </a:r>
          </a:p>
        </p:txBody>
      </p:sp>
      <p:sp>
        <p:nvSpPr>
          <p:cNvPr id="14" name="TextBox 13"/>
          <p:cNvSpPr txBox="1"/>
          <p:nvPr userDrawn="1"/>
        </p:nvSpPr>
        <p:spPr>
          <a:xfrm>
            <a:off x="9073896" y="6433826"/>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lumMod val="50000"/>
                  </a:schemeClr>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65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7103269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279571629"/>
              </p:ext>
            </p:ext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291" y="1589"/>
                        <a:ext cx="1289" cy="1587"/>
                      </a:xfrm>
                      <a:prstGeom prst="rect">
                        <a:avLst/>
                      </a:prstGeom>
                    </p:spPr>
                  </p:pic>
                </p:oleObj>
              </mc:Fallback>
            </mc:AlternateContent>
          </a:graphicData>
        </a:graphic>
      </p:graphicFrame>
      <p:sp>
        <p:nvSpPr>
          <p:cNvPr id="10" name="Freeform 14"/>
          <p:cNvSpPr/>
          <p:nvPr userDrawn="1"/>
        </p:nvSpPr>
        <p:spPr bwMode="ltGray">
          <a:xfrm>
            <a:off x="1238" y="1310"/>
            <a:ext cx="332175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813"/>
              </a:spcAft>
            </a:pPr>
            <a:endParaRPr lang="en-US" sz="975">
              <a:solidFill>
                <a:prstClr val="white"/>
              </a:solidFill>
              <a:latin typeface="+mn-lt"/>
              <a:sym typeface="Trebuchet MS" panose="020B0603020202020204" pitchFamily="34" charset="0"/>
            </a:endParaRPr>
          </a:p>
        </p:txBody>
      </p:sp>
      <p:sp>
        <p:nvSpPr>
          <p:cNvPr id="13" name="Date Placeholder 4"/>
          <p:cNvSpPr>
            <a:spLocks noGrp="1"/>
          </p:cNvSpPr>
          <p:nvPr>
            <p:ph type="dt" sz="half" idx="10"/>
          </p:nvPr>
        </p:nvSpPr>
        <p:spPr>
          <a:xfrm>
            <a:off x="7862888" y="6433825"/>
            <a:ext cx="1204166" cy="125099"/>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solidFill>
                <a:latin typeface="+mn-lt"/>
                <a:sym typeface="Trebuchet MS" panose="020B0603020202020204" pitchFamily="34" charset="0"/>
              </a:rPr>
              <a:t>Copyright © 2022 by Boston Consulting Group. All rights reserved.</a:t>
            </a:r>
          </a:p>
        </p:txBody>
      </p:sp>
      <p:sp>
        <p:nvSpPr>
          <p:cNvPr id="18" name="TextBox 17"/>
          <p:cNvSpPr txBox="1"/>
          <p:nvPr userDrawn="1"/>
        </p:nvSpPr>
        <p:spPr>
          <a:xfrm>
            <a:off x="9073896" y="6433826"/>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511875" y="2764204"/>
            <a:ext cx="2013893" cy="1314311"/>
          </a:xfrm>
          <a:prstGeom prst="rect">
            <a:avLst/>
          </a:prstGeom>
        </p:spPr>
        <p:txBody>
          <a:bodyPr anchor="ctr">
            <a:noAutofit/>
          </a:bodyPr>
          <a:lstStyle>
            <a:lvl1pPr>
              <a:defRPr sz="1950">
                <a:solidFill>
                  <a:schemeClr val="tx2"/>
                </a:solidFill>
                <a:latin typeface="+mj-lt"/>
                <a:sym typeface="Trebuchet MS" panose="020B0603020202020204" pitchFamily="34" charset="0"/>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545109" y="3590399"/>
            <a:ext cx="1109266"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8554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238" y="1310"/>
            <a:ext cx="332175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813"/>
              </a:spcAft>
            </a:pPr>
            <a:endParaRPr lang="en-US" sz="975">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511875" y="2764204"/>
            <a:ext cx="2013893" cy="1314311"/>
          </a:xfrm>
        </p:spPr>
        <p:txBody>
          <a:bodyPr anchor="ctr" anchorCtr="0">
            <a:noAutofit/>
          </a:bodyPr>
          <a:lstStyle>
            <a:lvl1pPr>
              <a:defRPr>
                <a:solidFill>
                  <a:srgbClr val="FFFFFF"/>
                </a:solidFill>
                <a:latin typeface="+mj-lt"/>
              </a:defRPr>
            </a:lvl1pPr>
          </a:lstStyle>
          <a:p>
            <a:r>
              <a:rPr lang="en-US"/>
              <a:t>Click to add title</a:t>
            </a:r>
          </a:p>
        </p:txBody>
      </p:sp>
      <p:sp>
        <p:nvSpPr>
          <p:cNvPr id="15" name="Date Placeholder 3"/>
          <p:cNvSpPr>
            <a:spLocks noGrp="1"/>
          </p:cNvSpPr>
          <p:nvPr>
            <p:ph type="dt" sz="half" idx="2"/>
          </p:nvPr>
        </p:nvSpPr>
        <p:spPr>
          <a:xfrm>
            <a:off x="7862888" y="6433825"/>
            <a:ext cx="1204166" cy="125099"/>
          </a:xfrm>
          <a:prstGeom prst="rect">
            <a:avLst/>
          </a:prstGeom>
        </p:spPr>
        <p:txBody>
          <a:bodyPr vert="horz" wrap="square" lIns="0" tIns="0" rIns="0" bIns="0" rtlCol="0" anchor="b">
            <a:spAutoFit/>
          </a:bodyPr>
          <a:lstStyle>
            <a:lvl1pPr algn="r">
              <a:defRPr sz="813">
                <a:solidFill>
                  <a:schemeClr val="bg1">
                    <a:lumMod val="50000"/>
                  </a:schemeClr>
                </a:solidFill>
                <a:latin typeface="+mn-lt"/>
                <a:sym typeface="Trebuchet MS" panose="020B0603020202020204" pitchFamily="34" charset="0"/>
              </a:defRPr>
            </a:lvl1pPr>
          </a:lstStyle>
          <a:p>
            <a:endParaRPr lang="en-US"/>
          </a:p>
        </p:txBody>
      </p:sp>
      <p:sp>
        <p:nvSpPr>
          <p:cNvPr id="16" name="TextBox 15"/>
          <p:cNvSpPr txBox="1"/>
          <p:nvPr userDrawn="1"/>
        </p:nvSpPr>
        <p:spPr>
          <a:xfrm>
            <a:off x="9073896" y="6433826"/>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lumMod val="50000"/>
                  </a:schemeClr>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lumMod val="50000"/>
                  </a:schemeClr>
                </a:solidFill>
                <a:latin typeface="+mn-lt"/>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6216" b="7716"/>
          <a:stretch/>
        </p:blipFill>
        <p:spPr>
          <a:xfrm rot="120000">
            <a:off x="1766897" y="3402829"/>
            <a:ext cx="218941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23527579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TextBox 8"/>
          <p:cNvSpPr txBox="1"/>
          <p:nvPr userDrawn="1"/>
        </p:nvSpPr>
        <p:spPr>
          <a:xfrm>
            <a:off x="9073896" y="6433826"/>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650" kern="120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7862888" y="6433825"/>
            <a:ext cx="1204166" cy="125099"/>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7"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solidFill>
                <a:latin typeface="+mn-lt"/>
                <a:sym typeface="Trebuchet MS" panose="020B0603020202020204" pitchFamily="34" charset="0"/>
              </a:rPr>
              <a:t>Copyright © 2022 by Boston Consulting Group. All rights reserved.</a:t>
            </a:r>
          </a:p>
        </p:txBody>
      </p:sp>
      <p:sp>
        <p:nvSpPr>
          <p:cNvPr id="19" name="Pentagon 3"/>
          <p:cNvSpPr/>
          <p:nvPr userDrawn="1"/>
        </p:nvSpPr>
        <p:spPr bwMode="white">
          <a:xfrm>
            <a:off x="1" y="0"/>
            <a:ext cx="4409373"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813"/>
              </a:spcAft>
            </a:pPr>
            <a:endParaRPr lang="en-US" sz="975">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511875" y="1785600"/>
            <a:ext cx="3300566" cy="3286800"/>
          </a:xfrm>
          <a:prstGeom prst="rect">
            <a:avLst/>
          </a:prstGeom>
        </p:spPr>
        <p:txBody>
          <a:bodyPr anchor="ctr">
            <a:noAutofit/>
          </a:bodyPr>
          <a:lstStyle>
            <a:lvl1pPr>
              <a:defRPr sz="3575" b="0">
                <a:solidFill>
                  <a:schemeClr val="tx2"/>
                </a:solidFill>
                <a:latin typeface="+mj-lt"/>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22490" y="3394393"/>
            <a:ext cx="1055092"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5414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19" name="Pentagon 3"/>
          <p:cNvSpPr/>
          <p:nvPr userDrawn="1"/>
        </p:nvSpPr>
        <p:spPr bwMode="white">
          <a:xfrm>
            <a:off x="1" y="0"/>
            <a:ext cx="4409373"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813"/>
              </a:spcAft>
            </a:pPr>
            <a:endParaRPr lang="en-US" sz="975">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511875" y="1785600"/>
            <a:ext cx="3300566" cy="3286800"/>
          </a:xfrm>
          <a:prstGeom prst="rect">
            <a:avLst/>
          </a:prstGeom>
        </p:spPr>
        <p:txBody>
          <a:bodyPr anchor="ctr">
            <a:noAutofit/>
          </a:bodyPr>
          <a:lstStyle>
            <a:lvl1pPr>
              <a:defRPr sz="3575" b="0">
                <a:solidFill>
                  <a:srgbClr val="FFFFFF"/>
                </a:solidFill>
                <a:latin typeface="+mj-lt"/>
                <a:sym typeface="Trebuchet MS" panose="020B0603020202020204" pitchFamily="34" charset="0"/>
              </a:defRPr>
            </a:lvl1pPr>
          </a:lstStyle>
          <a:p>
            <a:r>
              <a:rPr lang="en-US"/>
              <a:t>Click to add title</a:t>
            </a:r>
          </a:p>
        </p:txBody>
      </p:sp>
      <p:sp>
        <p:nvSpPr>
          <p:cNvPr id="13" name="Date Placeholder 3"/>
          <p:cNvSpPr>
            <a:spLocks noGrp="1"/>
          </p:cNvSpPr>
          <p:nvPr>
            <p:ph type="dt" sz="half" idx="2"/>
          </p:nvPr>
        </p:nvSpPr>
        <p:spPr>
          <a:xfrm>
            <a:off x="7862888" y="6433825"/>
            <a:ext cx="1204166" cy="125099"/>
          </a:xfrm>
          <a:prstGeom prst="rect">
            <a:avLst/>
          </a:prstGeom>
        </p:spPr>
        <p:txBody>
          <a:bodyPr vert="horz" wrap="square" lIns="0" tIns="0" rIns="0" bIns="0" rtlCol="0" anchor="b">
            <a:spAutoFit/>
          </a:bodyPr>
          <a:lstStyle>
            <a:lvl1pPr algn="r">
              <a:defRPr sz="813">
                <a:solidFill>
                  <a:schemeClr val="bg1">
                    <a:lumMod val="50000"/>
                  </a:schemeClr>
                </a:solidFill>
                <a:latin typeface="+mn-lt"/>
                <a:sym typeface="Trebuchet MS" panose="020B0603020202020204" pitchFamily="34" charset="0"/>
              </a:defRPr>
            </a:lvl1pPr>
          </a:lstStyle>
          <a:p>
            <a:endParaRPr lang="en-US"/>
          </a:p>
        </p:txBody>
      </p:sp>
      <p:sp>
        <p:nvSpPr>
          <p:cNvPr id="14" name="TextBox 13"/>
          <p:cNvSpPr txBox="1"/>
          <p:nvPr userDrawn="1"/>
        </p:nvSpPr>
        <p:spPr>
          <a:xfrm>
            <a:off x="9073896" y="6433826"/>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lumMod val="50000"/>
                  </a:schemeClr>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lumMod val="50000"/>
                  </a:schemeClr>
                </a:solidFill>
                <a:latin typeface="+mn-lt"/>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7562" b="6867"/>
          <a:stretch/>
        </p:blipFill>
        <p:spPr>
          <a:xfrm>
            <a:off x="2907173" y="3416300"/>
            <a:ext cx="218941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557222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Pentagon 8"/>
          <p:cNvSpPr/>
          <p:nvPr/>
        </p:nvSpPr>
        <p:spPr bwMode="white">
          <a:xfrm>
            <a:off x="0" y="0"/>
            <a:ext cx="5170381"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813"/>
              </a:spcAft>
            </a:pPr>
            <a:endParaRPr lang="en-US" sz="975">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511875" y="622801"/>
            <a:ext cx="3857605" cy="270074"/>
          </a:xfrm>
          <a:prstGeom prst="rect">
            <a:avLst/>
          </a:prstGeom>
        </p:spPr>
        <p:txBody>
          <a:bodyPr/>
          <a:lstStyle>
            <a:lvl1pPr>
              <a:defRPr>
                <a:latin typeface="+mj-lt"/>
                <a:sym typeface="Trebuchet MS" panose="020B0603020202020204" pitchFamily="34" charset="0"/>
              </a:defRPr>
            </a:lvl1pPr>
          </a:lstStyle>
          <a:p>
            <a:r>
              <a:rPr lang="en-US"/>
              <a:t>Click to add title</a:t>
            </a:r>
          </a:p>
        </p:txBody>
      </p:sp>
      <p:sp>
        <p:nvSpPr>
          <p:cNvPr id="13" name="Date Placeholder 4"/>
          <p:cNvSpPr>
            <a:spLocks noGrp="1"/>
          </p:cNvSpPr>
          <p:nvPr>
            <p:ph type="dt" sz="half" idx="10"/>
          </p:nvPr>
        </p:nvSpPr>
        <p:spPr>
          <a:xfrm>
            <a:off x="7862888" y="6433825"/>
            <a:ext cx="1204166" cy="125099"/>
          </a:xfrm>
        </p:spPr>
        <p:txBody>
          <a:bodyPr/>
          <a:lstStyle>
            <a:lvl1pPr>
              <a:defRPr>
                <a:solidFill>
                  <a:schemeClr val="bg1"/>
                </a:solidFill>
                <a:latin typeface="+mn-lt"/>
                <a:sym typeface="Trebuchet MS" panose="020B0603020202020204" pitchFamily="34" charset="0"/>
              </a:defRPr>
            </a:lvl1pPr>
          </a:lstStyle>
          <a:p>
            <a:endParaRPr lang="en-US"/>
          </a:p>
        </p:txBody>
      </p:sp>
      <p:sp>
        <p:nvSpPr>
          <p:cNvPr id="18"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solidFill>
                <a:latin typeface="+mn-lt"/>
                <a:sym typeface="Trebuchet MS" panose="020B0603020202020204" pitchFamily="34" charset="0"/>
              </a:rPr>
              <a:t>Copyright © 2022 by Boston Consulting Group. All rights reserved.</a:t>
            </a:r>
          </a:p>
        </p:txBody>
      </p:sp>
      <p:sp>
        <p:nvSpPr>
          <p:cNvPr id="16" name="TextBox 15"/>
          <p:cNvSpPr txBox="1"/>
          <p:nvPr userDrawn="1"/>
        </p:nvSpPr>
        <p:spPr>
          <a:xfrm>
            <a:off x="9073896" y="6433826"/>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85717" y="3589606"/>
            <a:ext cx="1109266"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8718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een arrow two third">
    <p:spTree>
      <p:nvGrpSpPr>
        <p:cNvPr id="1" name=""/>
        <p:cNvGrpSpPr/>
        <p:nvPr/>
      </p:nvGrpSpPr>
      <p:grpSpPr>
        <a:xfrm>
          <a:off x="0" y="0"/>
          <a:ext cx="0" cy="0"/>
          <a:chOff x="0" y="0"/>
          <a:chExt cx="0" cy="0"/>
        </a:xfrm>
      </p:grpSpPr>
      <p:sp>
        <p:nvSpPr>
          <p:cNvPr id="64" name="ArrowPanelGray"/>
          <p:cNvSpPr/>
          <p:nvPr userDrawn="1"/>
        </p:nvSpPr>
        <p:spPr bwMode="white">
          <a:xfrm>
            <a:off x="0" y="0"/>
            <a:ext cx="6802350" cy="6858000"/>
          </a:xfrm>
          <a:custGeom>
            <a:avLst/>
            <a:gdLst>
              <a:gd name="connsiteX0" fmla="*/ 0 w 6802350"/>
              <a:gd name="connsiteY0" fmla="*/ 0 h 6858000"/>
              <a:gd name="connsiteX1" fmla="*/ 6002090 w 6802350"/>
              <a:gd name="connsiteY1" fmla="*/ 0 h 6858000"/>
              <a:gd name="connsiteX2" fmla="*/ 6802350 w 6802350"/>
              <a:gd name="connsiteY2" fmla="*/ 3429000 h 6858000"/>
              <a:gd name="connsiteX3" fmla="*/ 6002090 w 6802350"/>
              <a:gd name="connsiteY3" fmla="*/ 6858000 h 6858000"/>
              <a:gd name="connsiteX4" fmla="*/ 0 w 68023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2350" h="6858000">
                <a:moveTo>
                  <a:pt x="0" y="0"/>
                </a:moveTo>
                <a:lnTo>
                  <a:pt x="6002090" y="0"/>
                </a:lnTo>
                <a:lnTo>
                  <a:pt x="6802350" y="3429000"/>
                </a:lnTo>
                <a:lnTo>
                  <a:pt x="6002090" y="6858000"/>
                </a:lnTo>
                <a:lnTo>
                  <a:pt x="0" y="685800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0"/>
            <a:ext cx="4948249" cy="388800"/>
          </a:xfrm>
        </p:spPr>
        <p:txBody>
          <a:bodyPr/>
          <a:lstStyle>
            <a:lvl1pPr>
              <a:defRPr sz="2800">
                <a:solidFill>
                  <a:srgbClr val="FFFFFF"/>
                </a:solidFill>
                <a:latin typeface="+mj-lt"/>
                <a:sym typeface="Trebuchet MS" panose="020B0603020202020204" pitchFamily="34" charset="0"/>
              </a:defRPr>
            </a:lvl1pPr>
          </a:lstStyle>
          <a:p>
            <a:r>
              <a:rPr lang="en-US"/>
              <a:t>Click to add title</a:t>
            </a:r>
          </a:p>
        </p:txBody>
      </p:sp>
      <p:sp>
        <p:nvSpPr>
          <p:cNvPr id="14"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6" name="Date Placeholder 3"/>
          <p:cNvSpPr>
            <a:spLocks noGrp="1"/>
          </p:cNvSpPr>
          <p:nvPr>
            <p:ph type="dt" sz="half" idx="2"/>
          </p:nvPr>
        </p:nvSpPr>
        <p:spPr>
          <a:xfrm>
            <a:off x="7912800" y="6405036"/>
            <a:ext cx="1033200"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3" name="Copyright"/>
          <p:cNvSpPr txBox="1"/>
          <p:nvPr userDrawn="1"/>
        </p:nvSpPr>
        <p:spPr>
          <a:xfrm rot="16200000">
            <a:off x="7199335"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4919804"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10568918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sp>
        <p:nvSpPr>
          <p:cNvPr id="9" name="Pentagon 8"/>
          <p:cNvSpPr/>
          <p:nvPr/>
        </p:nvSpPr>
        <p:spPr bwMode="white">
          <a:xfrm>
            <a:off x="0" y="0"/>
            <a:ext cx="5170381"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813"/>
              </a:spcAft>
            </a:pPr>
            <a:endParaRPr lang="en-US" sz="975">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511875" y="622801"/>
            <a:ext cx="3857605" cy="270074"/>
          </a:xfrm>
          <a:prstGeom prst="rect">
            <a:avLst/>
          </a:prstGeom>
        </p:spPr>
        <p:txBody>
          <a:bodyPr/>
          <a:lstStyle>
            <a:lvl1pPr>
              <a:defRPr>
                <a:solidFill>
                  <a:srgbClr val="FFFFFF"/>
                </a:solidFill>
                <a:latin typeface="+mj-lt"/>
                <a:sym typeface="Trebuchet MS" panose="020B0603020202020204" pitchFamily="34" charset="0"/>
              </a:defRPr>
            </a:lvl1pPr>
          </a:lstStyle>
          <a:p>
            <a:r>
              <a:rPr lang="en-US"/>
              <a:t>Click to add title</a:t>
            </a:r>
          </a:p>
        </p:txBody>
      </p:sp>
      <p:sp>
        <p:nvSpPr>
          <p:cNvPr id="11" name="Date Placeholder 3"/>
          <p:cNvSpPr>
            <a:spLocks noGrp="1"/>
          </p:cNvSpPr>
          <p:nvPr>
            <p:ph type="dt" sz="half" idx="2"/>
          </p:nvPr>
        </p:nvSpPr>
        <p:spPr>
          <a:xfrm>
            <a:off x="7862888" y="6433825"/>
            <a:ext cx="1204166" cy="125099"/>
          </a:xfrm>
          <a:prstGeom prst="rect">
            <a:avLst/>
          </a:prstGeom>
        </p:spPr>
        <p:txBody>
          <a:bodyPr vert="horz" wrap="square" lIns="0" tIns="0" rIns="0" bIns="0" rtlCol="0" anchor="b">
            <a:spAutoFit/>
          </a:bodyPr>
          <a:lstStyle>
            <a:lvl1pPr algn="r">
              <a:defRPr sz="813">
                <a:solidFill>
                  <a:schemeClr val="bg1">
                    <a:lumMod val="50000"/>
                  </a:schemeClr>
                </a:solidFill>
                <a:latin typeface="+mn-lt"/>
                <a:sym typeface="Trebuchet MS" panose="020B0603020202020204" pitchFamily="34" charset="0"/>
              </a:defRPr>
            </a:lvl1pPr>
          </a:lstStyle>
          <a:p>
            <a:endParaRPr lang="en-US"/>
          </a:p>
        </p:txBody>
      </p:sp>
      <p:sp>
        <p:nvSpPr>
          <p:cNvPr id="14" name="TextBox 13"/>
          <p:cNvSpPr txBox="1"/>
          <p:nvPr userDrawn="1"/>
        </p:nvSpPr>
        <p:spPr>
          <a:xfrm>
            <a:off x="9073896" y="6433826"/>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lumMod val="50000"/>
                  </a:schemeClr>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lumMod val="50000"/>
                  </a:schemeClr>
                </a:solidFill>
                <a:latin typeface="+mn-lt"/>
                <a:sym typeface="Trebuchet MS" panose="020B0603020202020204" pitchFamily="34" charset="0"/>
              </a:rPr>
              <a:t>Copyright © 2022 by Boston Consulting Group. All rights reserved.</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3623890" y="3407804"/>
            <a:ext cx="218941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4274843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686256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813"/>
              </a:spcAft>
            </a:pPr>
            <a:endParaRPr lang="en-US" sz="975">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7862888" y="6433825"/>
            <a:ext cx="1204166" cy="125099"/>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solidFill>
                <a:latin typeface="+mn-lt"/>
                <a:sym typeface="Trebuchet MS" panose="020B0603020202020204" pitchFamily="34" charset="0"/>
              </a:rPr>
              <a:t>Copyright © 2022 by Boston Consulting Group. All rights reserved.</a:t>
            </a:r>
          </a:p>
        </p:txBody>
      </p:sp>
      <p:sp>
        <p:nvSpPr>
          <p:cNvPr id="15" name="TextBox 14"/>
          <p:cNvSpPr txBox="1"/>
          <p:nvPr userDrawn="1"/>
        </p:nvSpPr>
        <p:spPr>
          <a:xfrm>
            <a:off x="9073896" y="6433826"/>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511875" y="622801"/>
            <a:ext cx="5081778" cy="270074"/>
          </a:xfrm>
          <a:prstGeom prst="rect">
            <a:avLst/>
          </a:prstGeom>
        </p:spPr>
        <p:txBody>
          <a:bodyPr/>
          <a:lstStyle>
            <a:lvl1pPr>
              <a:defRPr>
                <a:latin typeface="+mj-lt"/>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85900" y="3589606"/>
            <a:ext cx="1109266"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2425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686256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813"/>
              </a:spcAft>
            </a:pPr>
            <a:endParaRPr lang="en-US" sz="975">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511875" y="622801"/>
            <a:ext cx="5081778" cy="270074"/>
          </a:xfrm>
          <a:prstGeom prst="rect">
            <a:avLst/>
          </a:prstGeom>
        </p:spPr>
        <p:txBody>
          <a:bodyPr/>
          <a:lstStyle>
            <a:lvl1pPr>
              <a:defRPr>
                <a:solidFill>
                  <a:srgbClr val="FFFFFF"/>
                </a:solidFill>
                <a:latin typeface="+mj-lt"/>
                <a:sym typeface="Trebuchet MS" panose="020B0603020202020204" pitchFamily="34" charset="0"/>
              </a:defRPr>
            </a:lvl1pPr>
          </a:lstStyle>
          <a:p>
            <a:r>
              <a:rPr lang="en-US"/>
              <a:t>Click to add title</a:t>
            </a:r>
          </a:p>
        </p:txBody>
      </p:sp>
      <p:sp>
        <p:nvSpPr>
          <p:cNvPr id="17" name="Date Placeholder 3"/>
          <p:cNvSpPr>
            <a:spLocks noGrp="1"/>
          </p:cNvSpPr>
          <p:nvPr>
            <p:ph type="dt" sz="half" idx="2"/>
          </p:nvPr>
        </p:nvSpPr>
        <p:spPr>
          <a:xfrm>
            <a:off x="7862888" y="6433825"/>
            <a:ext cx="1204166" cy="125099"/>
          </a:xfrm>
          <a:prstGeom prst="rect">
            <a:avLst/>
          </a:prstGeom>
        </p:spPr>
        <p:txBody>
          <a:bodyPr vert="horz" wrap="square" lIns="0" tIns="0" rIns="0" bIns="0" rtlCol="0" anchor="b">
            <a:spAutoFit/>
          </a:bodyPr>
          <a:lstStyle>
            <a:lvl1pPr algn="r">
              <a:defRPr sz="813">
                <a:solidFill>
                  <a:schemeClr val="bg1">
                    <a:lumMod val="50000"/>
                  </a:schemeClr>
                </a:solidFill>
                <a:latin typeface="+mn-lt"/>
                <a:sym typeface="Trebuchet MS" panose="020B0603020202020204" pitchFamily="34" charset="0"/>
              </a:defRPr>
            </a:lvl1pPr>
          </a:lstStyle>
          <a:p>
            <a:endParaRPr lang="en-US"/>
          </a:p>
        </p:txBody>
      </p:sp>
      <p:sp>
        <p:nvSpPr>
          <p:cNvPr id="18" name="TextBox 17"/>
          <p:cNvSpPr txBox="1"/>
          <p:nvPr userDrawn="1"/>
        </p:nvSpPr>
        <p:spPr>
          <a:xfrm>
            <a:off x="9073896" y="6433826"/>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lumMod val="50000"/>
                  </a:schemeClr>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lumMod val="50000"/>
                  </a:schemeClr>
                </a:solidFill>
                <a:latin typeface="+mn-lt"/>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5336198" y="3407804"/>
            <a:ext cx="218941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2697318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Date Placeholder 4"/>
          <p:cNvSpPr>
            <a:spLocks noGrp="1"/>
          </p:cNvSpPr>
          <p:nvPr>
            <p:ph type="dt" sz="half" idx="10"/>
          </p:nvPr>
        </p:nvSpPr>
        <p:spPr>
          <a:xfrm>
            <a:off x="7862888" y="6433825"/>
            <a:ext cx="1204166" cy="125099"/>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solidFill>
                <a:latin typeface="+mn-lt"/>
                <a:sym typeface="Trebuchet MS" panose="020B0603020202020204" pitchFamily="34" charset="0"/>
              </a:rPr>
              <a:t>Copyright © 2022 by Boston Consulting Group. All rights reserved.</a:t>
            </a:r>
          </a:p>
        </p:txBody>
      </p:sp>
      <p:sp>
        <p:nvSpPr>
          <p:cNvPr id="10" name="TextBox 9"/>
          <p:cNvSpPr txBox="1"/>
          <p:nvPr userDrawn="1"/>
        </p:nvSpPr>
        <p:spPr>
          <a:xfrm>
            <a:off x="9073896" y="6433826"/>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511875" y="3826333"/>
            <a:ext cx="8883225" cy="1606550"/>
          </a:xfrm>
        </p:spPr>
        <p:txBody>
          <a:bodyPr anchor="b">
            <a:noAutofit/>
          </a:bodyPr>
          <a:lstStyle>
            <a:lvl1pPr marL="0" algn="l" defTabSz="742950" rtl="0" eaLnBrk="1" fontAlgn="auto" latinLnBrk="0" hangingPunct="1">
              <a:lnSpc>
                <a:spcPts val="4875"/>
              </a:lnSpc>
              <a:spcBef>
                <a:spcPts val="0"/>
              </a:spcBef>
              <a:spcAft>
                <a:spcPts val="0"/>
              </a:spcAft>
              <a:defRPr lang="en-US" sz="4388"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29037079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a:p>
        </p:txBody>
      </p:sp>
      <p:sp>
        <p:nvSpPr>
          <p:cNvPr id="11"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lumMod val="50000"/>
                  </a:schemeClr>
                </a:solidFill>
                <a:latin typeface="+mn-lt"/>
                <a:sym typeface="Trebuchet MS" panose="020B0603020202020204" pitchFamily="34" charset="0"/>
              </a:rPr>
              <a:t>Copyright © 2022 by Boston Consulting Group. All rights reserved.</a:t>
            </a:r>
          </a:p>
        </p:txBody>
      </p:sp>
      <p:sp>
        <p:nvSpPr>
          <p:cNvPr id="6" name="Rectangle 5"/>
          <p:cNvSpPr/>
          <p:nvPr userDrawn="1"/>
        </p:nvSpPr>
        <p:spPr bwMode="white">
          <a:xfrm>
            <a:off x="511875" y="625475"/>
            <a:ext cx="757809"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75">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511875" y="3826333"/>
            <a:ext cx="8883225" cy="1606550"/>
          </a:xfrm>
          <a:prstGeom prst="rect">
            <a:avLst/>
          </a:prstGeom>
        </p:spPr>
        <p:txBody>
          <a:bodyPr anchor="b">
            <a:noAutofit/>
          </a:bodyPr>
          <a:lstStyle>
            <a:lvl1pPr marL="0" algn="l" defTabSz="742950" rtl="0" eaLnBrk="1" fontAlgn="auto" latinLnBrk="0" hangingPunct="1">
              <a:lnSpc>
                <a:spcPts val="4875"/>
              </a:lnSpc>
              <a:spcBef>
                <a:spcPts val="0"/>
              </a:spcBef>
              <a:spcAft>
                <a:spcPts val="0"/>
              </a:spcAft>
              <a:defRPr lang="en-US" sz="4388"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32420914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066580690"/>
              </p:ext>
            </p:ext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291" y="1589"/>
                        <a:ext cx="1289" cy="1587"/>
                      </a:xfrm>
                      <a:prstGeom prst="rect">
                        <a:avLst/>
                      </a:prstGeom>
                    </p:spPr>
                  </p:pic>
                </p:oleObj>
              </mc:Fallback>
            </mc:AlternateContent>
          </a:graphicData>
        </a:graphic>
      </p:graphicFrame>
      <p:sp>
        <p:nvSpPr>
          <p:cNvPr id="6" name="TextBox 5"/>
          <p:cNvSpPr txBox="1"/>
          <p:nvPr userDrawn="1"/>
        </p:nvSpPr>
        <p:spPr>
          <a:xfrm>
            <a:off x="9073896" y="6433826"/>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5450820" y="1040802"/>
            <a:ext cx="769257" cy="8141105"/>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1"/>
            <a:ext cx="9906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74295" tIns="37148" rIns="74295" bIns="37148" numCol="1" anchor="t" anchorCtr="0" compatLnSpc="1">
            <a:prstTxWarp prst="textNoShape">
              <a:avLst/>
            </a:prstTxWarp>
            <a:noAutofit/>
          </a:bodyPr>
          <a:lstStyle/>
          <a:p>
            <a:endParaRPr lang="en-US" sz="1463">
              <a:latin typeface="+mn-lt"/>
              <a:sym typeface="Trebuchet MS" panose="020B0603020202020204" pitchFamily="34" charset="0"/>
            </a:endParaRPr>
          </a:p>
        </p:txBody>
      </p:sp>
    </p:spTree>
    <p:extLst>
      <p:ext uri="{BB962C8B-B14F-4D97-AF65-F5344CB8AC3E}">
        <p14:creationId xmlns:p14="http://schemas.microsoft.com/office/powerpoint/2010/main" val="22974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bwMode="white">
          <a:xfrm>
            <a:off x="9073896" y="6433190"/>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solidFill>
                <a:latin typeface="+mn-lt"/>
                <a:sym typeface="Trebuchet MS" panose="020B0603020202020204" pitchFamily="34" charset="0"/>
              </a:rPr>
              <a:t>Copyright © 2022 by Boston Consulting Group. All rights reserved.</a:t>
            </a:r>
          </a:p>
        </p:txBody>
      </p:sp>
      <p:sp>
        <p:nvSpPr>
          <p:cNvPr id="2" name="Title 1"/>
          <p:cNvSpPr>
            <a:spLocks noGrp="1"/>
          </p:cNvSpPr>
          <p:nvPr>
            <p:ph type="title" hasCustomPrompt="1"/>
          </p:nvPr>
        </p:nvSpPr>
        <p:spPr>
          <a:xfrm>
            <a:off x="511875" y="622801"/>
            <a:ext cx="8883225" cy="270074"/>
          </a:xfrm>
        </p:spPr>
        <p:txBody>
          <a:bodyPr/>
          <a:lstStyle>
            <a:lvl1pPr>
              <a:defRPr>
                <a:solidFill>
                  <a:schemeClr val="bg1"/>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41340691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3" name="Freeform 12"/>
          <p:cNvSpPr/>
          <p:nvPr/>
        </p:nvSpPr>
        <p:spPr bwMode="ltGray">
          <a:xfrm>
            <a:off x="0" y="0"/>
            <a:ext cx="332175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813"/>
              </a:spcAft>
            </a:pPr>
            <a:endParaRPr lang="en-US" sz="975">
              <a:solidFill>
                <a:prstClr val="white"/>
              </a:solidFill>
              <a:latin typeface="+mn-lt"/>
              <a:sym typeface="Trebuchet MS" panose="020B0603020202020204" pitchFamily="34" charset="0"/>
            </a:endParaRPr>
          </a:p>
        </p:txBody>
      </p:sp>
      <p:sp>
        <p:nvSpPr>
          <p:cNvPr id="17" name="Freeform 12"/>
          <p:cNvSpPr/>
          <p:nvPr userDrawn="1"/>
        </p:nvSpPr>
        <p:spPr bwMode="ltGray">
          <a:xfrm>
            <a:off x="0" y="0"/>
            <a:ext cx="332175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813"/>
              </a:spcAft>
            </a:pPr>
            <a:endParaRPr lang="en-US" sz="975">
              <a:solidFill>
                <a:prstClr val="white"/>
              </a:solidFill>
              <a:latin typeface="+mn-lt"/>
              <a:sym typeface="Trebuchet MS" panose="020B0603020202020204" pitchFamily="34" charset="0"/>
            </a:endParaRPr>
          </a:p>
        </p:txBody>
      </p:sp>
      <p:sp>
        <p:nvSpPr>
          <p:cNvPr id="20" name="TextBox 19"/>
          <p:cNvSpPr txBox="1"/>
          <p:nvPr userDrawn="1"/>
        </p:nvSpPr>
        <p:spPr>
          <a:xfrm>
            <a:off x="511875" y="2767890"/>
            <a:ext cx="2290763" cy="1381853"/>
          </a:xfrm>
          <a:prstGeom prst="rect">
            <a:avLst/>
          </a:prstGeom>
          <a:noFill/>
        </p:spPr>
        <p:txBody>
          <a:bodyPr wrap="square" lIns="0" tIns="0" rIns="0" bIns="0" rtlCol="0" anchor="ctr">
            <a:spAutoFit/>
          </a:bodyPr>
          <a:lstStyle/>
          <a:p>
            <a:pPr marL="0" indent="0">
              <a:lnSpc>
                <a:spcPct val="106000"/>
              </a:lnSpc>
              <a:spcAft>
                <a:spcPts val="569"/>
              </a:spcAft>
              <a:buFontTx/>
              <a:buNone/>
            </a:pPr>
            <a:r>
              <a:rPr lang="en-US" sz="4388">
                <a:solidFill>
                  <a:schemeClr val="tx2"/>
                </a:solidFill>
                <a:latin typeface="+mn-lt"/>
                <a:sym typeface="Trebuchet MS" panose="020B0603020202020204" pitchFamily="34" charset="0"/>
              </a:rPr>
              <a:t>Table of contents</a:t>
            </a:r>
          </a:p>
        </p:txBody>
      </p:sp>
      <p:sp>
        <p:nvSpPr>
          <p:cNvPr id="15" name="Date Placeholder 4"/>
          <p:cNvSpPr>
            <a:spLocks noGrp="1"/>
          </p:cNvSpPr>
          <p:nvPr>
            <p:ph type="dt" sz="half" idx="10"/>
          </p:nvPr>
        </p:nvSpPr>
        <p:spPr>
          <a:xfrm>
            <a:off x="7862888" y="6433825"/>
            <a:ext cx="1204166" cy="125099"/>
          </a:xfrm>
        </p:spPr>
        <p:txBody>
          <a:bodyPr/>
          <a:lstStyle>
            <a:lvl1pPr>
              <a:defRPr>
                <a:solidFill>
                  <a:schemeClr val="bg1"/>
                </a:solidFill>
                <a:latin typeface="+mn-lt"/>
                <a:sym typeface="Trebuchet MS" panose="020B0603020202020204" pitchFamily="34" charset="0"/>
              </a:defRPr>
            </a:lvl1pPr>
          </a:lstStyle>
          <a:p>
            <a:endParaRPr lang="en-US"/>
          </a:p>
        </p:txBody>
      </p:sp>
      <p:sp>
        <p:nvSpPr>
          <p:cNvPr id="24"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solidFill>
                <a:latin typeface="+mn-lt"/>
                <a:sym typeface="Trebuchet MS" panose="020B0603020202020204" pitchFamily="34" charset="0"/>
              </a:rPr>
              <a:t>Copyright © 2022 by Boston Consulting Group. All rights reserved.</a:t>
            </a:r>
          </a:p>
        </p:txBody>
      </p:sp>
      <p:sp>
        <p:nvSpPr>
          <p:cNvPr id="19" name="TextBox 18"/>
          <p:cNvSpPr txBox="1"/>
          <p:nvPr userDrawn="1"/>
        </p:nvSpPr>
        <p:spPr>
          <a:xfrm>
            <a:off x="9073896" y="6433826"/>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25768" y="3586748"/>
            <a:ext cx="1109266"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3752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 name="Date Placeholder 4"/>
          <p:cNvSpPr>
            <a:spLocks noGrp="1"/>
          </p:cNvSpPr>
          <p:nvPr>
            <p:ph type="dt" sz="half" idx="10"/>
          </p:nvPr>
        </p:nvSpPr>
        <p:spPr>
          <a:xfrm>
            <a:off x="7862888" y="6433825"/>
            <a:ext cx="1204166" cy="125099"/>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solidFill>
                <a:latin typeface="+mn-lt"/>
                <a:sym typeface="Trebuchet MS" panose="020B0603020202020204" pitchFamily="34" charset="0"/>
              </a:rPr>
              <a:t>Copyright © 2022 by Boston Consulting Group. All rights reserved.</a:t>
            </a:r>
          </a:p>
        </p:txBody>
      </p:sp>
      <p:sp>
        <p:nvSpPr>
          <p:cNvPr id="11" name="TextBox 10"/>
          <p:cNvSpPr txBox="1"/>
          <p:nvPr userDrawn="1"/>
        </p:nvSpPr>
        <p:spPr>
          <a:xfrm>
            <a:off x="9073896" y="6433826"/>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702083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a:p>
        </p:txBody>
      </p:sp>
      <p:sp>
        <p:nvSpPr>
          <p:cNvPr id="5"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lumMod val="50000"/>
                  </a:schemeClr>
                </a:solidFill>
                <a:latin typeface="+mn-lt"/>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42018573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912800" y="6405036"/>
            <a:ext cx="1033200" cy="153888"/>
          </a:xfrm>
          <a:prstGeom prst="rect">
            <a:avLst/>
          </a:prstGeom>
        </p:spPr>
        <p:txBody>
          <a:bodyPr/>
          <a:lstStyle>
            <a:lvl1pPr>
              <a:defRPr>
                <a:latin typeface="+mn-lt"/>
                <a:sym typeface="Trebuchet MS" panose="020B0603020202020204" pitchFamily="34" charset="0"/>
              </a:defRPr>
            </a:lvl1pPr>
          </a:lstStyle>
          <a:p>
            <a:endParaRPr lang="en-US"/>
          </a:p>
        </p:txBody>
      </p:sp>
      <p:sp>
        <p:nvSpPr>
          <p:cNvPr id="7" name="Copyright"/>
          <p:cNvSpPr txBox="1"/>
          <p:nvPr userDrawn="1"/>
        </p:nvSpPr>
        <p:spPr>
          <a:xfrm rot="16200000">
            <a:off x="7199335"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2024 by Boston Consulting Group. All rights reserved.</a:t>
            </a:r>
          </a:p>
        </p:txBody>
      </p:sp>
      <p:sp>
        <p:nvSpPr>
          <p:cNvPr id="5" name="Title 4"/>
          <p:cNvSpPr>
            <a:spLocks noGrp="1"/>
          </p:cNvSpPr>
          <p:nvPr>
            <p:ph type="title" hasCustomPrompt="1"/>
          </p:nvPr>
        </p:nvSpPr>
        <p:spPr>
          <a:xfrm>
            <a:off x="630000" y="622800"/>
            <a:ext cx="8647200" cy="388800"/>
          </a:xfrm>
        </p:spPr>
        <p:txBody>
          <a:bodyPr/>
          <a:lstStyle>
            <a:lvl1pPr>
              <a:defRPr sz="2800">
                <a:solidFill>
                  <a:schemeClr val="tx2"/>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1657312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statement green">
    <p:spTree>
      <p:nvGrpSpPr>
        <p:cNvPr id="1" name=""/>
        <p:cNvGrpSpPr/>
        <p:nvPr/>
      </p:nvGrpSpPr>
      <p:grpSpPr>
        <a:xfrm>
          <a:off x="0" y="0"/>
          <a:ext cx="0" cy="0"/>
          <a:chOff x="0" y="0"/>
          <a:chExt cx="0" cy="0"/>
        </a:xfrm>
      </p:grpSpPr>
      <p:sp>
        <p:nvSpPr>
          <p:cNvPr id="3" name="Page"/>
          <p:cNvSpPr txBox="1"/>
          <p:nvPr/>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7912800" y="6405036"/>
            <a:ext cx="1033200"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8" name="Title 1"/>
          <p:cNvSpPr>
            <a:spLocks noGrp="1"/>
          </p:cNvSpPr>
          <p:nvPr>
            <p:ph type="title" hasCustomPrompt="1"/>
          </p:nvPr>
        </p:nvSpPr>
        <p:spPr>
          <a:xfrm>
            <a:off x="630000" y="3826333"/>
            <a:ext cx="8647200" cy="1606550"/>
          </a:xfrm>
        </p:spPr>
        <p:txBody>
          <a:bodyPr anchor="b">
            <a:noAutofit/>
          </a:bodyPr>
          <a:lstStyle>
            <a:lvl1pPr marL="0" algn="l" defTabSz="914400" rtl="0" eaLnBrk="1" fontAlgn="auto" latinLnBrk="0" hangingPunct="1">
              <a:lnSpc>
                <a:spcPts val="6000"/>
              </a:lnSpc>
              <a:spcBef>
                <a:spcPts val="0"/>
              </a:spcBef>
              <a:spcAft>
                <a:spcPts val="0"/>
              </a:spcAft>
              <a:defRPr lang="en-US" sz="4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270558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6" name="Rectangle 5"/>
          <p:cNvSpPr/>
          <p:nvPr/>
        </p:nvSpPr>
        <p:spPr>
          <a:xfrm>
            <a:off x="4080234" y="1920416"/>
            <a:ext cx="5044871" cy="2811667"/>
          </a:xfrm>
          <a:prstGeom prst="rect">
            <a:avLst/>
          </a:prstGeom>
        </p:spPr>
        <p:txBody>
          <a:bodyPr wrap="square" lIns="0" tIns="0" rIns="0" bIns="0" anchor="ctr">
            <a:spAutoFit/>
          </a:bodyPr>
          <a:lstStyle/>
          <a:p>
            <a:pPr indent="0">
              <a:lnSpc>
                <a:spcPct val="100000"/>
              </a:lnSpc>
            </a:pPr>
            <a:r>
              <a:rPr lang="en-US" sz="731" b="0">
                <a:latin typeface="+mn-lt"/>
                <a:sym typeface="Trebuchet MS" panose="020B0603020202020204" pitchFamily="34" charset="0"/>
              </a:rPr>
              <a:t>The services and materials provided by Boston Consulting Group (BCG) are subject to BCG's Standard Terms </a:t>
            </a:r>
            <a:br>
              <a:rPr lang="en-US" sz="731" b="0">
                <a:latin typeface="+mn-lt"/>
                <a:sym typeface="Trebuchet MS" panose="020B0603020202020204" pitchFamily="34" charset="0"/>
              </a:rPr>
            </a:br>
            <a:r>
              <a:rPr lang="en-US" sz="731" b="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731" b="0">
                <a:latin typeface="+mn-lt"/>
                <a:sym typeface="Trebuchet MS" panose="020B0603020202020204" pitchFamily="34" charset="0"/>
              </a:rPr>
            </a:br>
            <a:r>
              <a:rPr lang="en-US" sz="731" b="0">
                <a:latin typeface="+mn-lt"/>
                <a:sym typeface="Trebuchet MS" panose="020B0603020202020204" pitchFamily="34" charset="0"/>
              </a:rPr>
              <a:t>to update these materials after the date hereof, notwithstanding that such information may become outdated </a:t>
            </a:r>
            <a:br>
              <a:rPr lang="en-US" sz="731" b="0">
                <a:latin typeface="+mn-lt"/>
                <a:sym typeface="Trebuchet MS" panose="020B0603020202020204" pitchFamily="34" charset="0"/>
              </a:rPr>
            </a:br>
            <a:r>
              <a:rPr lang="en-US" sz="731" b="0">
                <a:latin typeface="+mn-lt"/>
                <a:sym typeface="Trebuchet MS" panose="020B0603020202020204" pitchFamily="34" charset="0"/>
              </a:rPr>
              <a:t>or inaccurate.</a:t>
            </a:r>
          </a:p>
          <a:p>
            <a:pPr indent="0">
              <a:lnSpc>
                <a:spcPct val="100000"/>
              </a:lnSpc>
            </a:pPr>
            <a:r>
              <a:rPr lang="en-US" sz="731" b="0">
                <a:latin typeface="+mn-lt"/>
                <a:sym typeface="Trebuchet MS" panose="020B0603020202020204" pitchFamily="34" charset="0"/>
              </a:rPr>
              <a:t> </a:t>
            </a:r>
          </a:p>
          <a:p>
            <a:pPr indent="0">
              <a:lnSpc>
                <a:spcPct val="100000"/>
              </a:lnSpc>
            </a:pPr>
            <a:r>
              <a:rPr lang="en-US" sz="731" b="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731" b="0">
                <a:latin typeface="+mn-lt"/>
                <a:sym typeface="Trebuchet MS" panose="020B0603020202020204" pitchFamily="34" charset="0"/>
              </a:rPr>
            </a:br>
            <a:r>
              <a:rPr lang="en-US" sz="731" b="0">
                <a:latin typeface="+mn-lt"/>
                <a:sym typeface="Trebuchet MS" panose="020B0603020202020204" pitchFamily="34" charset="0"/>
              </a:rPr>
              <a:t>of this document shall be deemed agreement with and consideration for the foregoing.</a:t>
            </a:r>
          </a:p>
          <a:p>
            <a:pPr indent="0">
              <a:lnSpc>
                <a:spcPct val="100000"/>
              </a:lnSpc>
            </a:pPr>
            <a:endParaRPr lang="en-US" sz="731" b="0">
              <a:latin typeface="+mn-lt"/>
              <a:sym typeface="Trebuchet MS" panose="020B0603020202020204" pitchFamily="34" charset="0"/>
            </a:endParaRPr>
          </a:p>
          <a:p>
            <a:pPr marL="0" marR="0" indent="0" algn="l" defTabSz="742950" rtl="0" eaLnBrk="1" fontAlgn="auto" latinLnBrk="0" hangingPunct="1">
              <a:lnSpc>
                <a:spcPct val="100000"/>
              </a:lnSpc>
              <a:spcBef>
                <a:spcPts val="0"/>
              </a:spcBef>
              <a:spcAft>
                <a:spcPts val="0"/>
              </a:spcAft>
              <a:buClrTx/>
              <a:buSzTx/>
              <a:buFontTx/>
              <a:buNone/>
              <a:tabLst/>
              <a:defRPr/>
            </a:pPr>
            <a:r>
              <a:rPr lang="en-US" sz="731" b="0">
                <a:latin typeface="+mn-lt"/>
                <a:sym typeface="Trebuchet MS" panose="020B0603020202020204" pitchFamily="34" charset="0"/>
              </a:rPr>
              <a:t>BCG does not provide fairness opinions or valuations of market transactions, and these materials should not be relied </a:t>
            </a:r>
            <a:br>
              <a:rPr lang="en-US" sz="731" b="0">
                <a:latin typeface="+mn-lt"/>
                <a:sym typeface="Trebuchet MS" panose="020B0603020202020204" pitchFamily="34" charset="0"/>
              </a:rPr>
            </a:br>
            <a:r>
              <a:rPr lang="en-US" sz="731" b="0">
                <a:latin typeface="+mn-lt"/>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731" b="0">
                <a:latin typeface="+mn-lt"/>
                <a:sym typeface="Trebuchet MS" panose="020B0603020202020204" pitchFamily="34" charset="0"/>
              </a:rPr>
            </a:br>
            <a:r>
              <a:rPr lang="en-US" sz="731" b="0">
                <a:latin typeface="+mn-lt"/>
                <a:sym typeface="Trebuchet MS" panose="020B0603020202020204" pitchFamily="34" charset="0"/>
              </a:rPr>
              <a:t>or operating assumptions will clearly impact the analyses and conclusions.</a:t>
            </a:r>
          </a:p>
        </p:txBody>
      </p:sp>
      <p:sp>
        <p:nvSpPr>
          <p:cNvPr id="7" name="Title 6"/>
          <p:cNvSpPr txBox="1">
            <a:spLocks/>
          </p:cNvSpPr>
          <p:nvPr/>
        </p:nvSpPr>
        <p:spPr>
          <a:xfrm>
            <a:off x="519224" y="3039279"/>
            <a:ext cx="2599617" cy="573940"/>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4144">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3548917" y="1630186"/>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endParaRPr lang="en-US"/>
          </a:p>
        </p:txBody>
      </p:sp>
      <p:sp>
        <p:nvSpPr>
          <p:cNvPr id="10"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lumMod val="50000"/>
                  </a:schemeClr>
                </a:solidFill>
                <a:latin typeface="+mn-lt"/>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8846188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87538226"/>
              </p:ext>
            </p:ext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291" y="1589"/>
                        <a:ext cx="1289" cy="1587"/>
                      </a:xfrm>
                      <a:prstGeom prst="rect">
                        <a:avLst/>
                      </a:prstGeom>
                    </p:spPr>
                  </p:pic>
                </p:oleObj>
              </mc:Fallback>
            </mc:AlternateContent>
          </a:graphicData>
        </a:graphic>
      </p:graphicFrame>
      <p:pic>
        <p:nvPicPr>
          <p:cNvPr id="9" name="TitleAndEndImages"/>
          <p:cNvPicPr>
            <a:picLocks noChangeAspect="1"/>
          </p:cNvPicPr>
          <p:nvPr userDrawn="1">
            <p:custDataLst>
              <p:tags r:id="rId2"/>
            </p:custDataLst>
          </p:nvPr>
        </p:nvPicPr>
        <p:blipFill>
          <a:blip r:embed="rId7">
            <a:extLst>
              <a:ext uri="{28A0092B-C50C-407E-A947-70E740481C1C}">
                <a14:useLocalDpi xmlns:a14="http://schemas.microsoft.com/office/drawing/2010/main" val="0"/>
              </a:ext>
            </a:extLst>
          </a:blip>
          <a:stretch>
            <a:fillRect/>
          </a:stretch>
        </p:blipFill>
        <p:spPr>
          <a:xfrm flipH="1">
            <a:off x="0" y="0"/>
            <a:ext cx="9906000" cy="6858000"/>
          </a:xfrm>
          <a:prstGeom prst="rect">
            <a:avLst/>
          </a:prstGeom>
        </p:spPr>
      </p:pic>
      <p:sp>
        <p:nvSpPr>
          <p:cNvPr id="8" name="Rectangle 7"/>
          <p:cNvSpPr/>
          <p:nvPr userDrawn="1"/>
        </p:nvSpPr>
        <p:spPr bwMode="black">
          <a:xfrm>
            <a:off x="512636" y="626200"/>
            <a:ext cx="6601725"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1625">
              <a:solidFill>
                <a:prstClr val="white"/>
              </a:solidFill>
              <a:latin typeface="+mn-lt"/>
              <a:sym typeface="Trebuchet MS" panose="020B0603020202020204" pitchFamily="34" charset="0"/>
            </a:endParaRPr>
          </a:p>
        </p:txBody>
      </p:sp>
      <p:sp>
        <p:nvSpPr>
          <p:cNvPr id="15" name="TextBox 14"/>
          <p:cNvSpPr txBox="1"/>
          <p:nvPr/>
        </p:nvSpPr>
        <p:spPr bwMode="white">
          <a:xfrm>
            <a:off x="751546" y="5715178"/>
            <a:ext cx="683151" cy="170110"/>
          </a:xfrm>
          <a:prstGeom prst="rect">
            <a:avLst/>
          </a:prstGeom>
          <a:noFill/>
        </p:spPr>
        <p:txBody>
          <a:bodyPr wrap="none" lIns="0" tIns="0" rIns="0" bIns="0" rtlCol="0" anchor="b">
            <a:noAutofit/>
          </a:bodyPr>
          <a:lstStyle/>
          <a:p>
            <a:pPr>
              <a:lnSpc>
                <a:spcPct val="90000"/>
              </a:lnSpc>
              <a:spcAft>
                <a:spcPts val="488"/>
              </a:spcAft>
            </a:pPr>
            <a:r>
              <a:rPr lang="en-US" sz="975">
                <a:solidFill>
                  <a:schemeClr val="bg1"/>
                </a:solidFill>
                <a:latin typeface="+mn-lt"/>
                <a:sym typeface="Trebuchet MS" panose="020B0603020202020204" pitchFamily="34" charset="0"/>
              </a:rPr>
              <a:t>bcg.com</a:t>
            </a:r>
          </a:p>
        </p:txBody>
      </p:sp>
      <p:sp>
        <p:nvSpPr>
          <p:cNvPr id="10" name="Freeform 9"/>
          <p:cNvSpPr>
            <a:spLocks noChangeAspect="1"/>
          </p:cNvSpPr>
          <p:nvPr userDrawn="1">
            <p:custDataLst>
              <p:tags r:id="rId3"/>
            </p:custDataLst>
          </p:nvPr>
        </p:nvSpPr>
        <p:spPr bwMode="auto">
          <a:xfrm>
            <a:off x="2174947" y="2969513"/>
            <a:ext cx="3277103" cy="842974"/>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noAutofit/>
          </a:bodyPr>
          <a:lstStyle/>
          <a:p>
            <a:endParaRPr lang="en-US" sz="1463"/>
          </a:p>
        </p:txBody>
      </p:sp>
    </p:spTree>
    <p:extLst>
      <p:ext uri="{BB962C8B-B14F-4D97-AF65-F5344CB8AC3E}">
        <p14:creationId xmlns:p14="http://schemas.microsoft.com/office/powerpoint/2010/main" val="9953570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userDrawn="1"/>
        </p:nvGrpSpPr>
        <p:grpSpPr>
          <a:xfrm>
            <a:off x="-488" y="-1"/>
            <a:ext cx="9907463"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63">
                <a:solidFill>
                  <a:schemeClr val="tx1"/>
                </a:solidFill>
                <a:latin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63">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63">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63">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63">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63">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63">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63">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63">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63">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63">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63">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63">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63">
                <a:latin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63">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63">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63">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63">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63">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813"/>
                </a:spcAft>
              </a:pPr>
              <a:endParaRPr lang="en-US" sz="975">
                <a:solidFill>
                  <a:schemeClr val="bg1"/>
                </a:solidFill>
                <a:latin typeface="+mn-lt"/>
              </a:endParaRPr>
            </a:p>
          </p:txBody>
        </p:sp>
        <p:sp>
          <p:nvSpPr>
            <p:cNvPr id="153" name="Footnote example"/>
            <p:cNvSpPr txBox="1"/>
            <p:nvPr/>
          </p:nvSpPr>
          <p:spPr>
            <a:xfrm>
              <a:off x="630000" y="6222155"/>
              <a:ext cx="9030914" cy="337785"/>
            </a:xfrm>
            <a:prstGeom prst="rect">
              <a:avLst/>
            </a:prstGeom>
            <a:noFill/>
          </p:spPr>
          <p:txBody>
            <a:bodyPr wrap="square" lIns="0" tIns="0" rIns="0" bIns="0" rtlCol="0" anchor="b">
              <a:spAutoFit/>
            </a:bodyPr>
            <a:lstStyle/>
            <a:p>
              <a:pPr marL="0" marR="0" lvl="0" indent="0" algn="l" defTabSz="742950" rtl="0" eaLnBrk="1" fontAlgn="auto" latinLnBrk="0" hangingPunct="1">
                <a:lnSpc>
                  <a:spcPct val="90000"/>
                </a:lnSpc>
                <a:spcBef>
                  <a:spcPts val="0"/>
                </a:spcBef>
                <a:spcAft>
                  <a:spcPts val="0"/>
                </a:spcAft>
                <a:buClrTx/>
                <a:buSzTx/>
                <a:buFontTx/>
                <a:buNone/>
                <a:tabLst/>
                <a:defRPr/>
              </a:pPr>
              <a:r>
                <a:rPr kumimoji="0" lang="en-US" sz="813"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742950" rtl="0" eaLnBrk="1" fontAlgn="auto" latinLnBrk="0" hangingPunct="1">
                <a:lnSpc>
                  <a:spcPct val="90000"/>
                </a:lnSpc>
                <a:spcBef>
                  <a:spcPts val="0"/>
                </a:spcBef>
                <a:spcAft>
                  <a:spcPts val="0"/>
                </a:spcAft>
                <a:buClrTx/>
                <a:buSzTx/>
                <a:buFontTx/>
                <a:buNone/>
                <a:tabLst/>
                <a:defRPr/>
              </a:pPr>
              <a:r>
                <a:rPr kumimoji="0" lang="en-US" sz="813"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742950" rtl="0" eaLnBrk="1" fontAlgn="auto" latinLnBrk="0" hangingPunct="1">
                <a:lnSpc>
                  <a:spcPct val="90000"/>
                </a:lnSpc>
                <a:spcBef>
                  <a:spcPts val="0"/>
                </a:spcBef>
                <a:spcAft>
                  <a:spcPts val="0"/>
                </a:spcAft>
                <a:buClrTx/>
                <a:buSzTx/>
                <a:buFontTx/>
                <a:buNone/>
                <a:tabLst/>
                <a:defRPr/>
              </a:pPr>
              <a:r>
                <a:rPr kumimoji="0" lang="en-US" sz="813"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56"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lumMod val="50000"/>
                  </a:schemeClr>
                </a:solidFill>
                <a:latin typeface="+mn-lt"/>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38800413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724363851"/>
              </p:ext>
            </p:ext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291" y="1589"/>
                        <a:ext cx="1289" cy="1587"/>
                      </a:xfrm>
                      <a:prstGeom prst="rect">
                        <a:avLst/>
                      </a:prstGeom>
                    </p:spPr>
                  </p:pic>
                </p:oleObj>
              </mc:Fallback>
            </mc:AlternateContent>
          </a:graphicData>
        </a:graphic>
      </p:graphicFrame>
      <p:sp>
        <p:nvSpPr>
          <p:cNvPr id="7" name="TextBox 6"/>
          <p:cNvSpPr txBox="1"/>
          <p:nvPr userDrawn="1"/>
        </p:nvSpPr>
        <p:spPr bwMode="white">
          <a:xfrm>
            <a:off x="9073896" y="6433190"/>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solidFill>
                <a:latin typeface="Trebuchet MS" panose="020B0603020202020204" pitchFamily="34" charset="0"/>
                <a:sym typeface="Trebuchet MS" panose="020B0603020202020204" pitchFamily="34" charset="0"/>
              </a:rPr>
              <a:t>Copyright © 2022 by Boston Consulting Group. All rights reserved.</a:t>
            </a:r>
          </a:p>
        </p:txBody>
      </p:sp>
      <p:sp>
        <p:nvSpPr>
          <p:cNvPr id="11" name="Rectangle 10"/>
          <p:cNvSpPr/>
          <p:nvPr userDrawn="1"/>
        </p:nvSpPr>
        <p:spPr bwMode="invGray">
          <a:xfrm>
            <a:off x="1127868" y="4691187"/>
            <a:ext cx="755086"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1625">
              <a:solidFill>
                <a:prstClr val="white"/>
              </a:solidFill>
              <a:latin typeface="Trebuchet MS" panose="020B0603020202020204" pitchFamily="34" charset="0"/>
            </a:endParaRPr>
          </a:p>
        </p:txBody>
      </p:sp>
      <p:sp>
        <p:nvSpPr>
          <p:cNvPr id="12" name="Rectangle 11"/>
          <p:cNvSpPr/>
          <p:nvPr userDrawn="1">
            <p:custDataLst>
              <p:tags r:id="rId2"/>
            </p:custDataLst>
          </p:nvPr>
        </p:nvSpPr>
        <p:spPr>
          <a:xfrm>
            <a:off x="2038954" y="4691187"/>
            <a:ext cx="1275749"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8590" tIns="146250" rIns="148590" bIns="148590" numCol="1" spcCol="0" rtlCol="0" fromWordArt="0" anchor="t" anchorCtr="0" forceAA="0" compatLnSpc="1">
            <a:prstTxWarp prst="textNoShape">
              <a:avLst/>
            </a:prstTxWarp>
            <a:noAutofit/>
          </a:bodyPr>
          <a:lstStyle/>
          <a:p>
            <a:pPr>
              <a:lnSpc>
                <a:spcPct val="95000"/>
              </a:lnSpc>
            </a:pPr>
            <a:endParaRPr lang="en-US" sz="975">
              <a:solidFill>
                <a:srgbClr val="FFFFFF"/>
              </a:solidFill>
              <a:latin typeface="Trebuchet MS" panose="020B0603020202020204" pitchFamily="34" charset="0"/>
            </a:endParaRPr>
          </a:p>
        </p:txBody>
      </p:sp>
      <p:sp>
        <p:nvSpPr>
          <p:cNvPr id="2" name="TextBox 1"/>
          <p:cNvSpPr txBox="1"/>
          <p:nvPr userDrawn="1"/>
        </p:nvSpPr>
        <p:spPr>
          <a:xfrm>
            <a:off x="511875" y="907200"/>
            <a:ext cx="2802150" cy="991694"/>
          </a:xfrm>
          <a:prstGeom prst="rect">
            <a:avLst/>
          </a:prstGeom>
          <a:noFill/>
          <a:ln>
            <a:solidFill>
              <a:schemeClr val="bg1"/>
            </a:solidFill>
          </a:ln>
        </p:spPr>
        <p:txBody>
          <a:bodyPr wrap="square" lIns="497250" tIns="380250" rIns="0" bIns="0" rtlCol="0" anchor="t">
            <a:spAutoFit/>
          </a:bodyPr>
          <a:lstStyle/>
          <a:p>
            <a:pPr>
              <a:lnSpc>
                <a:spcPct val="90000"/>
              </a:lnSpc>
              <a:spcAft>
                <a:spcPts val="488"/>
              </a:spcAft>
            </a:pPr>
            <a:endParaRPr lang="en-US" sz="4388">
              <a:solidFill>
                <a:schemeClr val="bg1"/>
              </a:solidFill>
            </a:endParaRPr>
          </a:p>
        </p:txBody>
      </p:sp>
      <p:sp>
        <p:nvSpPr>
          <p:cNvPr id="10" name="TextBox 1"/>
          <p:cNvSpPr txBox="1"/>
          <p:nvPr userDrawn="1"/>
        </p:nvSpPr>
        <p:spPr>
          <a:xfrm>
            <a:off x="1403544" y="2319845"/>
            <a:ext cx="1018228" cy="567463"/>
          </a:xfrm>
          <a:prstGeom prst="rect">
            <a:avLst/>
          </a:prstGeom>
          <a:noFill/>
        </p:spPr>
        <p:txBody>
          <a:bodyPr wrap="none" rtlCol="0">
            <a:spAutoFit/>
          </a:bodyPr>
          <a:lstStyle/>
          <a:p>
            <a:pPr algn="ctr" fontAlgn="auto">
              <a:lnSpc>
                <a:spcPct val="95000"/>
              </a:lnSpc>
              <a:spcBef>
                <a:spcPts val="0"/>
              </a:spcBef>
              <a:spcAft>
                <a:spcPts val="0"/>
              </a:spcAft>
            </a:pPr>
            <a:r>
              <a:rPr lang="ja-JP" altLang="en-US" sz="3250">
                <a:solidFill>
                  <a:schemeClr val="bg1"/>
                </a:solidFill>
                <a:latin typeface="Meiryo UI" panose="020B0604030504040204" pitchFamily="50" charset="-128"/>
                <a:ea typeface="Meiryo UI" panose="020B0604030504040204" pitchFamily="50" charset="-128"/>
              </a:rPr>
              <a:t>目次</a:t>
            </a:r>
            <a:endParaRPr lang="en-US" sz="325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296193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610382148"/>
              </p:ext>
            </p:ext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291" y="1589"/>
                        <a:ext cx="1289" cy="1587"/>
                      </a:xfrm>
                      <a:prstGeom prst="rect">
                        <a:avLst/>
                      </a:prstGeom>
                    </p:spPr>
                  </p:pic>
                </p:oleObj>
              </mc:Fallback>
            </mc:AlternateContent>
          </a:graphicData>
        </a:graphic>
      </p:graphicFrame>
      <p:sp>
        <p:nvSpPr>
          <p:cNvPr id="7" name="TextBox 6"/>
          <p:cNvSpPr txBox="1"/>
          <p:nvPr userDrawn="1"/>
        </p:nvSpPr>
        <p:spPr bwMode="white">
          <a:xfrm>
            <a:off x="9073896" y="6433190"/>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solidFill>
                <a:latin typeface="Trebuchet MS" panose="020B0603020202020204" pitchFamily="34" charset="0"/>
                <a:sym typeface="Trebuchet MS" panose="020B0603020202020204" pitchFamily="34" charset="0"/>
              </a:rPr>
              <a:t>Copyright © 2022 by Boston Consulting Group. All rights reserved.</a:t>
            </a:r>
          </a:p>
        </p:txBody>
      </p:sp>
      <p:sp>
        <p:nvSpPr>
          <p:cNvPr id="10" name="Rectangle 9"/>
          <p:cNvSpPr/>
          <p:nvPr userDrawn="1"/>
        </p:nvSpPr>
        <p:spPr bwMode="white">
          <a:xfrm>
            <a:off x="1043853" y="1428131"/>
            <a:ext cx="769984"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75">
              <a:solidFill>
                <a:schemeClr val="bg1"/>
              </a:solidFill>
              <a:latin typeface="Trebuchet MS" panose="020B0603020202020204" pitchFamily="34" charset="0"/>
              <a:sym typeface="Trebuchet MS" panose="020B0603020202020204" pitchFamily="34" charset="0"/>
            </a:endParaRPr>
          </a:p>
        </p:txBody>
      </p:sp>
      <p:sp>
        <p:nvSpPr>
          <p:cNvPr id="13" name="Rectangle 12"/>
          <p:cNvSpPr/>
          <p:nvPr userDrawn="1"/>
        </p:nvSpPr>
        <p:spPr>
          <a:xfrm>
            <a:off x="1044225" y="2667600"/>
            <a:ext cx="78156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1625">
              <a:solidFill>
                <a:prstClr val="white"/>
              </a:solidFill>
              <a:latin typeface="Trebuchet MS" panose="020B0603020202020204" pitchFamily="34" charset="0"/>
            </a:endParaRPr>
          </a:p>
        </p:txBody>
      </p:sp>
    </p:spTree>
    <p:extLst>
      <p:ext uri="{BB962C8B-B14F-4D97-AF65-F5344CB8AC3E}">
        <p14:creationId xmlns:p14="http://schemas.microsoft.com/office/powerpoint/2010/main" val="41286762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646105003"/>
              </p:ext>
            </p:ext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291" y="1589"/>
                        <a:ext cx="1289" cy="1587"/>
                      </a:xfrm>
                      <a:prstGeom prst="rect">
                        <a:avLst/>
                      </a:prstGeom>
                    </p:spPr>
                  </p:pic>
                </p:oleObj>
              </mc:Fallback>
            </mc:AlternateContent>
          </a:graphicData>
        </a:graphic>
      </p:graphicFrame>
      <p:sp>
        <p:nvSpPr>
          <p:cNvPr id="7" name="TextBox 6"/>
          <p:cNvSpPr txBox="1"/>
          <p:nvPr userDrawn="1"/>
        </p:nvSpPr>
        <p:spPr bwMode="white">
          <a:xfrm>
            <a:off x="9073896" y="6433190"/>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solidFill>
                <a:latin typeface="Trebuchet MS" panose="020B0603020202020204" pitchFamily="34" charset="0"/>
                <a:sym typeface="Trebuchet MS" panose="020B0603020202020204" pitchFamily="34" charset="0"/>
              </a:rPr>
              <a:t>Copyright © 2022 by Boston Consulting Group. All rights reserved.</a:t>
            </a:r>
          </a:p>
        </p:txBody>
      </p:sp>
      <p:sp>
        <p:nvSpPr>
          <p:cNvPr id="10" name="Title 1"/>
          <p:cNvSpPr txBox="1">
            <a:spLocks/>
          </p:cNvSpPr>
          <p:nvPr userDrawn="1"/>
        </p:nvSpPr>
        <p:spPr>
          <a:xfrm>
            <a:off x="511875" y="622801"/>
            <a:ext cx="5841873" cy="38266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763">
                <a:solidFill>
                  <a:schemeClr val="bg1"/>
                </a:solidFill>
              </a:rPr>
              <a:t>Agenda</a:t>
            </a:r>
          </a:p>
        </p:txBody>
      </p:sp>
      <p:cxnSp>
        <p:nvCxnSpPr>
          <p:cNvPr id="13" name="Straight Connector 12"/>
          <p:cNvCxnSpPr/>
          <p:nvPr userDrawn="1"/>
        </p:nvCxnSpPr>
        <p:spPr bwMode="white">
          <a:xfrm>
            <a:off x="502855" y="1206000"/>
            <a:ext cx="9405747"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25879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290874314"/>
              </p:ext>
            </p:ext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291" y="1589"/>
                        <a:ext cx="1289"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2982743" y="0"/>
            <a:ext cx="338773" cy="6858000"/>
          </a:xfrm>
          <a:prstGeom prst="rect">
            <a:avLst/>
          </a:prstGeom>
        </p:spPr>
      </p:pic>
      <p:sp>
        <p:nvSpPr>
          <p:cNvPr id="13" name="Rectangle 12"/>
          <p:cNvSpPr/>
          <p:nvPr userDrawn="1"/>
        </p:nvSpPr>
        <p:spPr bwMode="white">
          <a:xfrm>
            <a:off x="3315620" y="-1309"/>
            <a:ext cx="6590380"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75">
              <a:solidFill>
                <a:schemeClr val="bg1"/>
              </a:solidFill>
              <a:latin typeface="+mn-lt"/>
              <a:sym typeface="Trebuchet MS" panose="020B0603020202020204" pitchFamily="34" charset="0"/>
            </a:endParaRPr>
          </a:p>
        </p:txBody>
      </p:sp>
      <p:sp>
        <p:nvSpPr>
          <p:cNvPr id="16"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lumMod val="50000"/>
                  </a:schemeClr>
                </a:solidFill>
                <a:latin typeface="+mn-lt"/>
                <a:sym typeface="Trebuchet MS" panose="020B0603020202020204" pitchFamily="34" charset="0"/>
              </a:rPr>
              <a:t>Copyright © 2022 by Boston Consulting Group. All rights reserved.</a:t>
            </a:r>
          </a:p>
        </p:txBody>
      </p:sp>
      <p:sp>
        <p:nvSpPr>
          <p:cNvPr id="15" name="TextBox 14"/>
          <p:cNvSpPr txBox="1"/>
          <p:nvPr userDrawn="1"/>
        </p:nvSpPr>
        <p:spPr>
          <a:xfrm>
            <a:off x="9073896" y="6433826"/>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lumMod val="50000"/>
                  </a:schemeClr>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userDrawn="1"/>
        </p:nvSpPr>
        <p:spPr>
          <a:xfrm>
            <a:off x="511875" y="3207716"/>
            <a:ext cx="1257054" cy="360099"/>
          </a:xfrm>
          <a:prstGeom prst="rect">
            <a:avLst/>
          </a:prstGeom>
          <a:noFill/>
        </p:spPr>
        <p:txBody>
          <a:bodyPr wrap="square" lIns="0" tIns="0" rIns="0" bIns="0" rtlCol="0" anchor="t">
            <a:spAutoFit/>
          </a:bodyPr>
          <a:lstStyle/>
          <a:p>
            <a:pPr>
              <a:lnSpc>
                <a:spcPct val="90000"/>
              </a:lnSpc>
              <a:spcAft>
                <a:spcPts val="488"/>
              </a:spcAft>
            </a:pPr>
            <a:r>
              <a:rPr lang="en-US" sz="2600">
                <a:solidFill>
                  <a:schemeClr val="bg1"/>
                </a:solidFill>
              </a:rPr>
              <a:t>Agenda</a:t>
            </a:r>
          </a:p>
        </p:txBody>
      </p:sp>
    </p:spTree>
    <p:extLst>
      <p:ext uri="{BB962C8B-B14F-4D97-AF65-F5344CB8AC3E}">
        <p14:creationId xmlns:p14="http://schemas.microsoft.com/office/powerpoint/2010/main" val="16152920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130355337"/>
              </p:ext>
            </p:ext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291" y="1589"/>
                        <a:ext cx="1289" cy="1587"/>
                      </a:xfrm>
                      <a:prstGeom prst="rect">
                        <a:avLst/>
                      </a:prstGeom>
                    </p:spPr>
                  </p:pic>
                </p:oleObj>
              </mc:Fallback>
            </mc:AlternateContent>
          </a:graphicData>
        </a:graphic>
      </p:graphicFrame>
      <p:sp>
        <p:nvSpPr>
          <p:cNvPr id="5"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lumMod val="50000"/>
                  </a:schemeClr>
                </a:solidFill>
                <a:latin typeface="Trebuchet MS" panose="020B0603020202020204" pitchFamily="34" charset="0"/>
                <a:sym typeface="Trebuchet MS" panose="020B0603020202020204" pitchFamily="34" charset="0"/>
              </a:rPr>
              <a:t>Copyright © 2022 by Boston Consulting Group. All rights reserved.</a:t>
            </a:r>
          </a:p>
        </p:txBody>
      </p:sp>
      <p:sp>
        <p:nvSpPr>
          <p:cNvPr id="8" name="Rectangle 7"/>
          <p:cNvSpPr/>
          <p:nvPr userDrawn="1"/>
        </p:nvSpPr>
        <p:spPr bwMode="invGray">
          <a:xfrm>
            <a:off x="1127868" y="4691187"/>
            <a:ext cx="755086"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1625">
              <a:solidFill>
                <a:prstClr val="white"/>
              </a:solidFill>
              <a:latin typeface="Trebuchet MS" panose="020B0603020202020204" pitchFamily="34" charset="0"/>
            </a:endParaRPr>
          </a:p>
        </p:txBody>
      </p:sp>
      <p:sp>
        <p:nvSpPr>
          <p:cNvPr id="10" name="Rectangle 9"/>
          <p:cNvSpPr/>
          <p:nvPr userDrawn="1">
            <p:custDataLst>
              <p:tags r:id="rId2"/>
            </p:custDataLst>
          </p:nvPr>
        </p:nvSpPr>
        <p:spPr>
          <a:xfrm>
            <a:off x="2038954" y="4691187"/>
            <a:ext cx="1275749"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8590" tIns="146250" rIns="148590" bIns="148590" numCol="1" spcCol="0" rtlCol="0" fromWordArt="0" anchor="t" anchorCtr="0" forceAA="0" compatLnSpc="1">
            <a:prstTxWarp prst="textNoShape">
              <a:avLst/>
            </a:prstTxWarp>
            <a:noAutofit/>
          </a:bodyPr>
          <a:lstStyle/>
          <a:p>
            <a:pPr>
              <a:lnSpc>
                <a:spcPct val="95000"/>
              </a:lnSpc>
            </a:pPr>
            <a:endParaRPr lang="en-US" sz="975">
              <a:solidFill>
                <a:srgbClr val="FFFFFF"/>
              </a:solidFill>
              <a:latin typeface="Trebuchet MS" panose="020B0603020202020204" pitchFamily="34" charset="0"/>
            </a:endParaRPr>
          </a:p>
        </p:txBody>
      </p:sp>
      <p:sp>
        <p:nvSpPr>
          <p:cNvPr id="11" name="TextBox 10"/>
          <p:cNvSpPr txBox="1"/>
          <p:nvPr userDrawn="1"/>
        </p:nvSpPr>
        <p:spPr>
          <a:xfrm>
            <a:off x="511875" y="907199"/>
            <a:ext cx="2802150" cy="991694"/>
          </a:xfrm>
          <a:prstGeom prst="rect">
            <a:avLst/>
          </a:prstGeom>
          <a:noFill/>
          <a:ln>
            <a:solidFill>
              <a:schemeClr val="accent4"/>
            </a:solidFill>
          </a:ln>
        </p:spPr>
        <p:txBody>
          <a:bodyPr wrap="square" lIns="497250" tIns="380250" rIns="0" bIns="0" rtlCol="0" anchor="t">
            <a:spAutoFit/>
          </a:bodyPr>
          <a:lstStyle/>
          <a:p>
            <a:pPr>
              <a:lnSpc>
                <a:spcPct val="90000"/>
              </a:lnSpc>
              <a:spcAft>
                <a:spcPts val="488"/>
              </a:spcAft>
            </a:pPr>
            <a:endParaRPr lang="en-US" sz="4388">
              <a:solidFill>
                <a:schemeClr val="accent4"/>
              </a:solidFill>
            </a:endParaRPr>
          </a:p>
        </p:txBody>
      </p:sp>
      <p:sp>
        <p:nvSpPr>
          <p:cNvPr id="9" name="TextBox 1"/>
          <p:cNvSpPr txBox="1"/>
          <p:nvPr userDrawn="1"/>
        </p:nvSpPr>
        <p:spPr>
          <a:xfrm>
            <a:off x="901804" y="1115417"/>
            <a:ext cx="2021708" cy="733791"/>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4388"/>
              <a:t>Agenda</a:t>
            </a:r>
          </a:p>
        </p:txBody>
      </p:sp>
    </p:spTree>
    <p:extLst>
      <p:ext uri="{BB962C8B-B14F-4D97-AF65-F5344CB8AC3E}">
        <p14:creationId xmlns:p14="http://schemas.microsoft.com/office/powerpoint/2010/main" val="13354104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654850345"/>
              </p:ext>
            </p:ext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291" y="1589"/>
                        <a:ext cx="1289" cy="1587"/>
                      </a:xfrm>
                      <a:prstGeom prst="rect">
                        <a:avLst/>
                      </a:prstGeom>
                    </p:spPr>
                  </p:pic>
                </p:oleObj>
              </mc:Fallback>
            </mc:AlternateContent>
          </a:graphicData>
        </a:graphic>
      </p:graphicFrame>
      <p:sp>
        <p:nvSpPr>
          <p:cNvPr id="5"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lumMod val="50000"/>
                  </a:schemeClr>
                </a:solidFill>
                <a:latin typeface="Trebuchet MS" panose="020B0603020202020204" pitchFamily="34" charset="0"/>
                <a:sym typeface="Trebuchet MS" panose="020B0603020202020204" pitchFamily="34" charset="0"/>
              </a:rPr>
              <a:t>Copyright © 2022 by Boston Consulting Group. All rights reserved.</a:t>
            </a:r>
          </a:p>
        </p:txBody>
      </p:sp>
      <p:sp>
        <p:nvSpPr>
          <p:cNvPr id="8" name="Rectangle 7"/>
          <p:cNvSpPr/>
          <p:nvPr userDrawn="1"/>
        </p:nvSpPr>
        <p:spPr bwMode="white">
          <a:xfrm>
            <a:off x="1043853" y="1428131"/>
            <a:ext cx="769984"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75">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a:xfrm>
            <a:off x="1044225" y="2667600"/>
            <a:ext cx="78156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1625">
              <a:solidFill>
                <a:prstClr val="white"/>
              </a:solidFill>
              <a:latin typeface="Trebuchet MS" panose="020B0603020202020204" pitchFamily="34" charset="0"/>
            </a:endParaRPr>
          </a:p>
        </p:txBody>
      </p:sp>
    </p:spTree>
    <p:extLst>
      <p:ext uri="{BB962C8B-B14F-4D97-AF65-F5344CB8AC3E}">
        <p14:creationId xmlns:p14="http://schemas.microsoft.com/office/powerpoint/2010/main" val="1210326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263973970"/>
              </p:ext>
            </p:ext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291" y="1589"/>
                        <a:ext cx="1289" cy="1587"/>
                      </a:xfrm>
                      <a:prstGeom prst="rect">
                        <a:avLst/>
                      </a:prstGeom>
                    </p:spPr>
                  </p:pic>
                </p:oleObj>
              </mc:Fallback>
            </mc:AlternateContent>
          </a:graphicData>
        </a:graphic>
      </p:graphicFrame>
      <p:sp>
        <p:nvSpPr>
          <p:cNvPr id="5"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lumMod val="50000"/>
                  </a:schemeClr>
                </a:solidFill>
                <a:latin typeface="Trebuchet MS" panose="020B0603020202020204" pitchFamily="34" charset="0"/>
                <a:sym typeface="Trebuchet MS" panose="020B0603020202020204" pitchFamily="34" charset="0"/>
              </a:rPr>
              <a:t>Copyright © 2022 by Boston Consulting Group. All rights reserved.</a:t>
            </a:r>
          </a:p>
        </p:txBody>
      </p:sp>
      <p:sp>
        <p:nvSpPr>
          <p:cNvPr id="7" name="Title 1"/>
          <p:cNvSpPr txBox="1">
            <a:spLocks/>
          </p:cNvSpPr>
          <p:nvPr userDrawn="1"/>
        </p:nvSpPr>
        <p:spPr>
          <a:xfrm>
            <a:off x="511875" y="622801"/>
            <a:ext cx="5841873" cy="38266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763">
                <a:solidFill>
                  <a:schemeClr val="accent4"/>
                </a:solidFill>
              </a:rPr>
              <a:t>Agenda</a:t>
            </a:r>
          </a:p>
        </p:txBody>
      </p:sp>
      <p:cxnSp>
        <p:nvCxnSpPr>
          <p:cNvPr id="9" name="Straight Connector 8"/>
          <p:cNvCxnSpPr/>
          <p:nvPr userDrawn="1"/>
        </p:nvCxnSpPr>
        <p:spPr bwMode="white">
          <a:xfrm>
            <a:off x="502855" y="1206000"/>
            <a:ext cx="9405747"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86054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statement icon">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912800" y="6405036"/>
            <a:ext cx="1033200"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7" name="Title 1"/>
          <p:cNvSpPr>
            <a:spLocks noGrp="1"/>
          </p:cNvSpPr>
          <p:nvPr>
            <p:ph type="title" hasCustomPrompt="1"/>
          </p:nvPr>
        </p:nvSpPr>
        <p:spPr>
          <a:xfrm>
            <a:off x="630000" y="3826333"/>
            <a:ext cx="8647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4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
        <p:nvSpPr>
          <p:cNvPr id="6" name="Square"/>
          <p:cNvSpPr>
            <a:spLocks noChangeAspect="1"/>
          </p:cNvSpPr>
          <p:nvPr userDrawn="1"/>
        </p:nvSpPr>
        <p:spPr bwMode="white">
          <a:xfrm>
            <a:off x="630000" y="625475"/>
            <a:ext cx="917717" cy="9180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379662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276624342"/>
              </p:ext>
            </p:ext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291" y="1589"/>
                        <a:ext cx="1289"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2982743" y="0"/>
            <a:ext cx="338773" cy="6858000"/>
          </a:xfrm>
          <a:prstGeom prst="rect">
            <a:avLst/>
          </a:prstGeom>
        </p:spPr>
      </p:pic>
      <p:sp>
        <p:nvSpPr>
          <p:cNvPr id="26" name="Rectangle 25"/>
          <p:cNvSpPr/>
          <p:nvPr userDrawn="1"/>
        </p:nvSpPr>
        <p:spPr bwMode="ltGray">
          <a:xfrm>
            <a:off x="3315620" y="-1309"/>
            <a:ext cx="6590380"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75">
              <a:solidFill>
                <a:schemeClr val="bg1"/>
              </a:solidFill>
              <a:latin typeface="+mn-lt"/>
              <a:sym typeface="Trebuchet MS" panose="020B0603020202020204" pitchFamily="34" charset="0"/>
            </a:endParaRPr>
          </a:p>
        </p:txBody>
      </p:sp>
      <p:sp>
        <p:nvSpPr>
          <p:cNvPr id="29"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lumMod val="50000"/>
                  </a:schemeClr>
                </a:solidFill>
                <a:latin typeface="+mn-lt"/>
                <a:sym typeface="Trebuchet MS" panose="020B0603020202020204" pitchFamily="34" charset="0"/>
              </a:rPr>
              <a:t>Copyright © 2022 by Boston Consulting Group. All rights reserved.</a:t>
            </a:r>
          </a:p>
        </p:txBody>
      </p:sp>
      <p:sp>
        <p:nvSpPr>
          <p:cNvPr id="28" name="TextBox 27"/>
          <p:cNvSpPr txBox="1"/>
          <p:nvPr userDrawn="1"/>
        </p:nvSpPr>
        <p:spPr>
          <a:xfrm>
            <a:off x="9073896" y="6433826"/>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lumMod val="50000"/>
                  </a:schemeClr>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userDrawn="1"/>
        </p:nvSpPr>
        <p:spPr>
          <a:xfrm>
            <a:off x="511875" y="3262145"/>
            <a:ext cx="943351" cy="270074"/>
          </a:xfrm>
          <a:prstGeom prst="rect">
            <a:avLst/>
          </a:prstGeom>
          <a:noFill/>
        </p:spPr>
        <p:txBody>
          <a:bodyPr wrap="square" lIns="0" tIns="0" rIns="0" bIns="0" rtlCol="0" anchor="t">
            <a:spAutoFit/>
          </a:bodyPr>
          <a:lstStyle/>
          <a:p>
            <a:pPr>
              <a:lnSpc>
                <a:spcPct val="90000"/>
              </a:lnSpc>
              <a:spcAft>
                <a:spcPts val="488"/>
              </a:spcAft>
            </a:pPr>
            <a:r>
              <a:rPr lang="en-US" sz="1950">
                <a:solidFill>
                  <a:schemeClr val="bg1"/>
                </a:solidFill>
              </a:rPr>
              <a:t>Agenda</a:t>
            </a:r>
          </a:p>
        </p:txBody>
      </p:sp>
    </p:spTree>
    <p:extLst>
      <p:ext uri="{BB962C8B-B14F-4D97-AF65-F5344CB8AC3E}">
        <p14:creationId xmlns:p14="http://schemas.microsoft.com/office/powerpoint/2010/main" val="9893736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371301858"/>
              </p:ext>
            </p:ext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291" y="1589"/>
                        <a:ext cx="1289" cy="1587"/>
                      </a:xfrm>
                      <a:prstGeom prst="rect">
                        <a:avLst/>
                      </a:prstGeom>
                    </p:spPr>
                  </p:pic>
                </p:oleObj>
              </mc:Fallback>
            </mc:AlternateContent>
          </a:graphicData>
        </a:graphic>
      </p:graphicFrame>
      <p:sp>
        <p:nvSpPr>
          <p:cNvPr id="13" name="Freeform 12"/>
          <p:cNvSpPr/>
          <p:nvPr/>
        </p:nvSpPr>
        <p:spPr bwMode="ltGray">
          <a:xfrm>
            <a:off x="0" y="0"/>
            <a:ext cx="332175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813"/>
              </a:spcAft>
            </a:pPr>
            <a:endParaRPr lang="en-US" sz="975">
              <a:solidFill>
                <a:prstClr val="white"/>
              </a:solidFill>
              <a:latin typeface="Trebuchet MS" panose="020B0603020202020204" pitchFamily="34" charset="0"/>
              <a:sym typeface="Trebuchet MS" panose="020B0603020202020204" pitchFamily="34" charset="0"/>
            </a:endParaRPr>
          </a:p>
        </p:txBody>
      </p:sp>
      <p:sp>
        <p:nvSpPr>
          <p:cNvPr id="17" name="Freeform 12"/>
          <p:cNvSpPr/>
          <p:nvPr userDrawn="1"/>
        </p:nvSpPr>
        <p:spPr bwMode="ltGray">
          <a:xfrm>
            <a:off x="0" y="0"/>
            <a:ext cx="332175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813"/>
              </a:spcAft>
            </a:pPr>
            <a:endParaRPr lang="en-US" sz="975">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userDrawn="1"/>
        </p:nvSpPr>
        <p:spPr>
          <a:xfrm>
            <a:off x="511875" y="2767890"/>
            <a:ext cx="2290763" cy="1381853"/>
          </a:xfrm>
          <a:prstGeom prst="rect">
            <a:avLst/>
          </a:prstGeom>
          <a:noFill/>
        </p:spPr>
        <p:txBody>
          <a:bodyPr wrap="square" lIns="0" tIns="0" rIns="0" bIns="0" rtlCol="0" anchor="ctr">
            <a:spAutoFit/>
          </a:bodyPr>
          <a:lstStyle/>
          <a:p>
            <a:pPr marL="0" indent="0">
              <a:lnSpc>
                <a:spcPct val="106000"/>
              </a:lnSpc>
              <a:spcAft>
                <a:spcPts val="569"/>
              </a:spcAft>
              <a:buFontTx/>
              <a:buNone/>
            </a:pPr>
            <a:r>
              <a:rPr lang="en-US" sz="4388">
                <a:solidFill>
                  <a:schemeClr val="tx2"/>
                </a:solidFill>
                <a:latin typeface="Trebuchet MS" panose="020B0603020202020204" pitchFamily="34" charset="0"/>
                <a:sym typeface="Trebuchet MS" panose="020B0603020202020204" pitchFamily="34" charset="0"/>
              </a:rPr>
              <a:t>Table of contents</a:t>
            </a:r>
          </a:p>
        </p:txBody>
      </p:sp>
      <p:sp>
        <p:nvSpPr>
          <p:cNvPr id="24" name="Copyright"/>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solidFill>
                <a:latin typeface="Trebuchet MS" panose="020B0603020202020204" pitchFamily="34" charset="0"/>
                <a:sym typeface="Trebuchet MS" panose="020B0603020202020204" pitchFamily="34" charset="0"/>
              </a:rPr>
              <a:t>Copyright © 2022 by Boston Consulting Group. All rights reserved.</a:t>
            </a:r>
          </a:p>
        </p:txBody>
      </p:sp>
      <p:sp>
        <p:nvSpPr>
          <p:cNvPr id="19" name="TextBox 18"/>
          <p:cNvSpPr txBox="1"/>
          <p:nvPr userDrawn="1"/>
        </p:nvSpPr>
        <p:spPr>
          <a:xfrm>
            <a:off x="9073896" y="6433826"/>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solidFill>
              <a:latin typeface="Trebuchet MS" panose="020B0603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525768" y="3586748"/>
            <a:ext cx="1109266"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8961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Copyright" hidden="1"/>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lumMod val="50000"/>
                  </a:schemeClr>
                </a:solidFill>
                <a:latin typeface="+mn-lt"/>
                <a:sym typeface="Trebuchet MS" panose="020B0603020202020204" pitchFamily="34" charset="0"/>
              </a:rPr>
              <a:t>Copyright © 2023 by Boston Consulting Group. All rights reserved.</a:t>
            </a:r>
          </a:p>
        </p:txBody>
      </p:sp>
      <p:sp>
        <p:nvSpPr>
          <p:cNvPr id="8" name="Title 7"/>
          <p:cNvSpPr>
            <a:spLocks noGrp="1"/>
          </p:cNvSpPr>
          <p:nvPr>
            <p:ph type="title" hasCustomPrompt="1"/>
          </p:nvPr>
        </p:nvSpPr>
        <p:spPr>
          <a:xfrm>
            <a:off x="511875" y="622801"/>
            <a:ext cx="8883347" cy="270074"/>
          </a:xfrm>
        </p:spPr>
        <p:txBody>
          <a:bodyPr/>
          <a:lstStyle>
            <a:lvl1pPr>
              <a:defRPr>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13259949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Copyright" hidden="1"/>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lumMod val="50000"/>
                  </a:schemeClr>
                </a:solidFill>
                <a:latin typeface="+mn-lt"/>
                <a:sym typeface="Trebuchet MS" panose="020B0603020202020204" pitchFamily="34" charset="0"/>
              </a:rPr>
              <a:t>Copyright © 2023 by Boston Consulting Group. All rights reserved.</a:t>
            </a:r>
          </a:p>
        </p:txBody>
      </p:sp>
      <p:sp>
        <p:nvSpPr>
          <p:cNvPr id="8" name="Title 7"/>
          <p:cNvSpPr>
            <a:spLocks noGrp="1"/>
          </p:cNvSpPr>
          <p:nvPr>
            <p:ph type="title" hasCustomPrompt="1"/>
          </p:nvPr>
        </p:nvSpPr>
        <p:spPr>
          <a:xfrm>
            <a:off x="511875" y="622801"/>
            <a:ext cx="8883347" cy="270074"/>
          </a:xfrm>
        </p:spPr>
        <p:txBody>
          <a:bodyPr/>
          <a:lstStyle>
            <a:lvl1pPr>
              <a:defRPr>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2685004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pSp>
        <p:nvGrpSpPr>
          <p:cNvPr id="57" name="Bubble"/>
          <p:cNvGrpSpPr/>
          <p:nvPr userDrawn="1"/>
        </p:nvGrpSpPr>
        <p:grpSpPr>
          <a:xfrm>
            <a:off x="1" y="0"/>
            <a:ext cx="9905998" cy="5859885"/>
            <a:chOff x="1" y="0"/>
            <a:chExt cx="9905998" cy="5859885"/>
          </a:xfrm>
        </p:grpSpPr>
        <p:sp>
          <p:nvSpPr>
            <p:cNvPr id="4" name="Rectangle 3"/>
            <p:cNvSpPr/>
            <p:nvPr userDrawn="1"/>
          </p:nvSpPr>
          <p:spPr>
            <a:xfrm>
              <a:off x="1" y="0"/>
              <a:ext cx="9905998" cy="4989600"/>
            </a:xfrm>
            <a:prstGeom prst="rect">
              <a:avLst/>
            </a:prstGeom>
            <a:solidFill>
              <a:schemeClr val="tx2"/>
            </a:solidFill>
            <a:ln>
              <a:noFill/>
            </a:ln>
            <a:effectLst/>
          </p:spPr>
          <p:txBody>
            <a:bodyPr vert="horz" wrap="square" lIns="91440" tIns="45720" rIns="91440" bIns="45720" numCol="1" anchor="t" anchorCtr="0" compatLnSpc="1">
              <a:prstTxWarp prst="textNoShape">
                <a:avLst/>
              </a:prstTxWarp>
              <a:noAutofit/>
            </a:bodyPr>
            <a:lstStyle/>
            <a:p>
              <a:pPr lvl="0"/>
              <a:endParaRPr lang="en-US">
                <a:solidFill>
                  <a:schemeClr val="tx1"/>
                </a:solidFill>
                <a:latin typeface="+mn-lt"/>
              </a:endParaRPr>
            </a:p>
          </p:txBody>
        </p:sp>
        <p:sp>
          <p:nvSpPr>
            <p:cNvPr id="56" name="Right Triangle 55"/>
            <p:cNvSpPr/>
            <p:nvPr userDrawn="1"/>
          </p:nvSpPr>
          <p:spPr>
            <a:xfrm rot="5400000">
              <a:off x="2109600" y="4820336"/>
              <a:ext cx="1039549" cy="1039549"/>
            </a:xfrm>
            <a:prstGeom prst="rtTriangle">
              <a:avLst/>
            </a:prstGeom>
            <a:solidFill>
              <a:schemeClr val="tx2"/>
            </a:solidFill>
            <a:ln>
              <a:noFill/>
            </a:ln>
            <a:effectLst/>
          </p:spPr>
          <p:txBody>
            <a:bodyPr vert="horz" wrap="square" lIns="91440" tIns="45720" rIns="91440" bIns="45720" numCol="1" anchor="t" anchorCtr="0" compatLnSpc="1">
              <a:prstTxWarp prst="textNoShape">
                <a:avLst/>
              </a:prstTxWarp>
              <a:noAutofit/>
            </a:bodyPr>
            <a:lstStyle/>
            <a:p>
              <a:pPr lvl="0"/>
              <a:endParaRPr lang="en-US">
                <a:solidFill>
                  <a:schemeClr val="tx1"/>
                </a:solidFill>
                <a:latin typeface="+mn-lt"/>
              </a:endParaRPr>
            </a:p>
          </p:txBody>
        </p:sp>
      </p:grpSp>
      <p:sp>
        <p:nvSpPr>
          <p:cNvPr id="6"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 r="3633" b="23083"/>
          <a:stretch/>
        </p:blipFill>
        <p:spPr>
          <a:xfrm rot="16200000" flipH="1">
            <a:off x="5618810" y="1266443"/>
            <a:ext cx="769257" cy="7805121"/>
          </a:xfrm>
          <a:custGeom>
            <a:avLst/>
            <a:gdLst>
              <a:gd name="connsiteX0" fmla="*/ 0 w 769257"/>
              <a:gd name="connsiteY0" fmla="*/ 1864718 h 7805121"/>
              <a:gd name="connsiteX1" fmla="*/ 0 w 769257"/>
              <a:gd name="connsiteY1" fmla="*/ 3372163 h 7805121"/>
              <a:gd name="connsiteX2" fmla="*/ 119296 w 769257"/>
              <a:gd name="connsiteY2" fmla="*/ 1933159 h 7805121"/>
              <a:gd name="connsiteX3" fmla="*/ 0 w 769257"/>
              <a:gd name="connsiteY3" fmla="*/ 0 h 7805121"/>
              <a:gd name="connsiteX4" fmla="*/ 0 w 769257"/>
              <a:gd name="connsiteY4" fmla="*/ 226161 h 7805121"/>
              <a:gd name="connsiteX5" fmla="*/ 201963 w 769257"/>
              <a:gd name="connsiteY5" fmla="*/ 8910 h 7805121"/>
              <a:gd name="connsiteX6" fmla="*/ 197200 w 769257"/>
              <a:gd name="connsiteY6" fmla="*/ 75585 h 7805121"/>
              <a:gd name="connsiteX7" fmla="*/ 199428 w 769257"/>
              <a:gd name="connsiteY7" fmla="*/ 966566 h 7805121"/>
              <a:gd name="connsiteX8" fmla="*/ 206725 w 769257"/>
              <a:gd name="connsiteY8" fmla="*/ 878542 h 7805121"/>
              <a:gd name="connsiteX9" fmla="*/ 206725 w 769257"/>
              <a:gd name="connsiteY9" fmla="*/ 7805121 h 7805121"/>
              <a:gd name="connsiteX10" fmla="*/ 769257 w 769257"/>
              <a:gd name="connsiteY10" fmla="*/ 7805121 h 7805121"/>
              <a:gd name="connsiteX11" fmla="*/ 769257 w 769257"/>
              <a:gd name="connsiteY11" fmla="*/ 0 h 780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9257" h="7805121">
                <a:moveTo>
                  <a:pt x="0" y="1864718"/>
                </a:moveTo>
                <a:lnTo>
                  <a:pt x="0" y="3372163"/>
                </a:lnTo>
                <a:lnTo>
                  <a:pt x="119296" y="1933159"/>
                </a:lnTo>
                <a:close/>
                <a:moveTo>
                  <a:pt x="0" y="0"/>
                </a:moveTo>
                <a:lnTo>
                  <a:pt x="0" y="226161"/>
                </a:lnTo>
                <a:lnTo>
                  <a:pt x="201963" y="8910"/>
                </a:lnTo>
                <a:lnTo>
                  <a:pt x="197200" y="75585"/>
                </a:lnTo>
                <a:lnTo>
                  <a:pt x="199428" y="966566"/>
                </a:lnTo>
                <a:lnTo>
                  <a:pt x="206725" y="878542"/>
                </a:lnTo>
                <a:lnTo>
                  <a:pt x="206725" y="7805121"/>
                </a:lnTo>
                <a:lnTo>
                  <a:pt x="769257" y="7805121"/>
                </a:lnTo>
                <a:lnTo>
                  <a:pt x="769257" y="0"/>
                </a:lnTo>
                <a:close/>
              </a:path>
            </a:pathLst>
          </a:custGeom>
        </p:spPr>
      </p:pic>
    </p:spTree>
    <p:extLst>
      <p:ext uri="{BB962C8B-B14F-4D97-AF65-F5344CB8AC3E}">
        <p14:creationId xmlns:p14="http://schemas.microsoft.com/office/powerpoint/2010/main" val="1202179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pecial gray">
    <p:spTree>
      <p:nvGrpSpPr>
        <p:cNvPr id="1" name=""/>
        <p:cNvGrpSpPr/>
        <p:nvPr/>
      </p:nvGrpSpPr>
      <p:grpSpPr>
        <a:xfrm>
          <a:off x="0" y="0"/>
          <a:ext cx="0" cy="0"/>
          <a:chOff x="0" y="0"/>
          <a:chExt cx="0" cy="0"/>
        </a:xfrm>
      </p:grpSpPr>
      <p:sp>
        <p:nvSpPr>
          <p:cNvPr id="5" name="Page"/>
          <p:cNvSpPr txBox="1"/>
          <p:nvPr userDrawn="1"/>
        </p:nvSpPr>
        <p:spPr bwMode="white">
          <a:xfrm>
            <a:off x="8953200" y="6404400"/>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7912800" y="6405036"/>
            <a:ext cx="1033200"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4" name="Title 3"/>
          <p:cNvSpPr>
            <a:spLocks noGrp="1"/>
          </p:cNvSpPr>
          <p:nvPr>
            <p:ph type="title" hasCustomPrompt="1"/>
          </p:nvPr>
        </p:nvSpPr>
        <p:spPr>
          <a:xfrm>
            <a:off x="630000" y="622800"/>
            <a:ext cx="8647200" cy="388800"/>
          </a:xfrm>
        </p:spPr>
        <p:txBody>
          <a:bodyPr/>
          <a:lstStyle>
            <a:lvl1pPr>
              <a:defRPr sz="2800">
                <a:solidFill>
                  <a:schemeClr val="bg1"/>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1830073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7912800" y="6405036"/>
            <a:ext cx="1033200"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3014252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green">
    <p:spTree>
      <p:nvGrpSpPr>
        <p:cNvPr id="1" name=""/>
        <p:cNvGrpSpPr/>
        <p:nvPr/>
      </p:nvGrpSpPr>
      <p:grpSpPr>
        <a:xfrm>
          <a:off x="0" y="0"/>
          <a:ext cx="0" cy="0"/>
          <a:chOff x="0" y="0"/>
          <a:chExt cx="0" cy="0"/>
        </a:xfrm>
      </p:grpSpPr>
      <p:sp>
        <p:nvSpPr>
          <p:cNvPr id="7" name="Page"/>
          <p:cNvSpPr txBox="1"/>
          <p:nvPr userDrawn="1"/>
        </p:nvSpPr>
        <p:spPr bwMode="white">
          <a:xfrm>
            <a:off x="8953200" y="6404400"/>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7912800" y="6405036"/>
            <a:ext cx="1033200"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2902310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912800" y="6405036"/>
            <a:ext cx="1033200"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0"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6" name="Rectangle 5"/>
          <p:cNvSpPr/>
          <p:nvPr/>
        </p:nvSpPr>
        <p:spPr>
          <a:xfrm>
            <a:off x="4100401" y="1559258"/>
            <a:ext cx="5176200" cy="3739485"/>
          </a:xfrm>
          <a:prstGeom prst="rect">
            <a:avLst/>
          </a:prstGeom>
        </p:spPr>
        <p:txBody>
          <a:bodyPr wrap="square" lIns="0" tIns="0" rIns="0" bIns="0" anchor="ctr">
            <a:spAutoFit/>
          </a:bodyPr>
          <a:lstStyle/>
          <a:p>
            <a:pPr indent="0">
              <a:lnSpc>
                <a:spcPct val="100000"/>
              </a:lnSpc>
            </a:pPr>
            <a:r>
              <a:rPr lang="en-US" sz="900" b="0">
                <a:latin typeface="+mn-lt"/>
                <a:sym typeface="Trebuchet MS" panose="020B0603020202020204" pitchFamily="34" charset="0"/>
              </a:rPr>
              <a:t>The services and materials provided by Boston Consulting Group (BCG) are subject to BCG's Standard Terms (a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to update these materials after the date hereof, notwithstanding that such information may become outdated or inaccurate.</a:t>
            </a:r>
          </a:p>
          <a:p>
            <a:pPr indent="0">
              <a:lnSpc>
                <a:spcPct val="100000"/>
              </a:lnSpc>
            </a:pPr>
            <a:r>
              <a:rPr lang="en-US" sz="900" b="0">
                <a:latin typeface="+mn-lt"/>
                <a:sym typeface="Trebuchet MS" panose="020B0603020202020204" pitchFamily="34" charset="0"/>
              </a:rPr>
              <a:t> </a:t>
            </a:r>
          </a:p>
          <a:p>
            <a:pPr indent="0">
              <a:lnSpc>
                <a:spcPct val="100000"/>
              </a:lnSpc>
            </a:pPr>
            <a:r>
              <a:rPr lang="en-US" sz="900" b="0">
                <a:latin typeface="+mn-lt"/>
                <a:sym typeface="Trebuchet MS" panose="020B0603020202020204" pitchFamily="34" charset="0"/>
              </a:rPr>
              <a:t>The materials contained in this presentation are designed for the sole use by the board of </a:t>
            </a:r>
            <a:br>
              <a:rPr lang="en-US" sz="900" b="0">
                <a:latin typeface="+mn-lt"/>
                <a:sym typeface="Trebuchet MS" panose="020B0603020202020204" pitchFamily="34" charset="0"/>
              </a:rPr>
            </a:br>
            <a:r>
              <a:rPr lang="en-US" sz="900" b="0">
                <a:latin typeface="+mn-lt"/>
                <a:sym typeface="Trebuchet MS" panose="020B0603020202020204" pitchFamily="34" charset="0"/>
              </a:rPr>
              <a:t>directors or senior management of the Client and solely for the limited purposes described in the</a:t>
            </a:r>
            <a:r>
              <a:rPr lang="en-US" sz="900" b="0" baseline="0">
                <a:latin typeface="+mn-lt"/>
                <a:sym typeface="Trebuchet MS" panose="020B0603020202020204" pitchFamily="34" charset="0"/>
              </a:rPr>
              <a:t> </a:t>
            </a:r>
            <a:r>
              <a:rPr lang="en-US" sz="900" b="0">
                <a:latin typeface="+mn-lt"/>
                <a:sym typeface="Trebuchet MS" panose="020B0603020202020204" pitchFamily="34" charset="0"/>
              </a:rPr>
              <a:t>presentation. The materials shall not be copied or given to any person or entity other than the Client (“Third Party”) without the prior written consent of BCG. These materials serve only as </a:t>
            </a:r>
            <a:br>
              <a:rPr lang="en-US" sz="900" b="0">
                <a:latin typeface="+mn-lt"/>
                <a:sym typeface="Trebuchet MS" panose="020B0603020202020204" pitchFamily="34" charset="0"/>
              </a:rPr>
            </a:br>
            <a:r>
              <a:rPr lang="en-US" sz="900" b="0">
                <a:latin typeface="+mn-lt"/>
                <a:sym typeface="Trebuchet MS" panose="020B0603020202020204" pitchFamily="34" charset="0"/>
              </a:rPr>
              <a:t>the focus for discussion; they are incomplete without the accompanying oral commentary and may </a:t>
            </a:r>
            <a:br>
              <a:rPr lang="en-US" sz="900" b="0">
                <a:latin typeface="+mn-lt"/>
                <a:sym typeface="Trebuchet MS" panose="020B0603020202020204" pitchFamily="34" charset="0"/>
              </a:rPr>
            </a:br>
            <a:r>
              <a:rPr lang="en-US" sz="900" b="0">
                <a:latin typeface="+mn-lt"/>
                <a:sym typeface="Trebuchet MS" panose="020B0603020202020204" pitchFamily="34" charset="0"/>
              </a:rPr>
              <a:t>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900" b="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a:t>
            </a:r>
            <a:br>
              <a:rPr lang="en-US" sz="900" b="0">
                <a:latin typeface="+mn-lt"/>
                <a:sym typeface="Trebuchet MS" panose="020B0603020202020204" pitchFamily="34" charset="0"/>
              </a:rPr>
            </a:br>
            <a:r>
              <a:rPr lang="en-US" sz="900" b="0">
                <a:latin typeface="+mn-lt"/>
                <a:sym typeface="Trebuchet MS" panose="020B0603020202020204" pitchFamily="34" charset="0"/>
              </a:rPr>
              <a:t>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cxnSp>
        <p:nvCxnSpPr>
          <p:cNvPr id="9" name="Line"/>
          <p:cNvCxnSpPr/>
          <p:nvPr/>
        </p:nvCxnSpPr>
        <p:spPr>
          <a:xfrm>
            <a:off x="3587400" y="1575000"/>
            <a:ext cx="0" cy="3708000"/>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 name="Title 6"/>
          <p:cNvSpPr txBox="1">
            <a:spLocks/>
          </p:cNvSpPr>
          <p:nvPr/>
        </p:nvSpPr>
        <p:spPr>
          <a:xfrm>
            <a:off x="629999" y="3124301"/>
            <a:ext cx="2729601" cy="60939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4400">
                <a:gradFill>
                  <a:gsLst>
                    <a:gs pos="100000">
                      <a:schemeClr val="tx2"/>
                    </a:gs>
                    <a:gs pos="2000">
                      <a:schemeClr val="accent2"/>
                    </a:gs>
                  </a:gsLst>
                  <a:lin ang="2700000" scaled="0"/>
                </a:gradFill>
                <a:latin typeface="+mn-lt"/>
                <a:sym typeface="Trebuchet MS" panose="020B0603020202020204" pitchFamily="34" charset="0"/>
              </a:rPr>
              <a:t>Disclaimer</a:t>
            </a:r>
          </a:p>
        </p:txBody>
      </p:sp>
    </p:spTree>
    <p:extLst>
      <p:ext uri="{BB962C8B-B14F-4D97-AF65-F5344CB8AC3E}">
        <p14:creationId xmlns:p14="http://schemas.microsoft.com/office/powerpoint/2010/main" val="824906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6652249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9" name="TitleAndEndImages"/>
          <p:cNvPicPr>
            <a:picLocks noChangeAspect="1"/>
          </p:cNvPicPr>
          <p:nvPr userDrawn="1">
            <p:custDataLst>
              <p:tags r:id="rId2"/>
            </p:custDataLst>
          </p:nvPr>
        </p:nvPicPr>
        <p:blipFill rotWithShape="1">
          <a:blip r:embed="rId7">
            <a:extLst>
              <a:ext uri="{28A0092B-C50C-407E-A947-70E740481C1C}">
                <a14:useLocalDpi xmlns:a14="http://schemas.microsoft.com/office/drawing/2010/main" val="0"/>
              </a:ext>
            </a:extLst>
          </a:blip>
          <a:srcRect l="9375" r="9375"/>
          <a:stretch/>
        </p:blipFill>
        <p:spPr>
          <a:xfrm flipH="1">
            <a:off x="0" y="0"/>
            <a:ext cx="9906000" cy="6858000"/>
          </a:xfrm>
          <a:prstGeom prst="rect">
            <a:avLst/>
          </a:prstGeom>
        </p:spPr>
      </p:pic>
      <p:sp>
        <p:nvSpPr>
          <p:cNvPr id="14" name="PanelGreen"/>
          <p:cNvSpPr>
            <a:spLocks noChangeAspect="1"/>
          </p:cNvSpPr>
          <p:nvPr userDrawn="1"/>
        </p:nvSpPr>
        <p:spPr bwMode="black">
          <a:xfrm>
            <a:off x="629999" y="622800"/>
            <a:ext cx="6427349" cy="55332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a:solidFill>
                <a:prstClr val="white"/>
              </a:solidFill>
              <a:latin typeface="+mn-lt"/>
              <a:sym typeface="Trebuchet MS" panose="020B0603020202020204" pitchFamily="34" charset="0"/>
            </a:endParaRPr>
          </a:p>
        </p:txBody>
      </p:sp>
      <p:sp>
        <p:nvSpPr>
          <p:cNvPr id="15" name="URL"/>
          <p:cNvSpPr txBox="1"/>
          <p:nvPr/>
        </p:nvSpPr>
        <p:spPr bwMode="white">
          <a:xfrm>
            <a:off x="885600" y="5715178"/>
            <a:ext cx="683151" cy="170110"/>
          </a:xfrm>
          <a:prstGeom prst="rect">
            <a:avLst/>
          </a:prstGeom>
          <a:noFill/>
        </p:spPr>
        <p:txBody>
          <a:bodyPr wrap="none" lIns="0" tIns="0" rIns="0" bIns="0" rtlCol="0" anchor="b">
            <a:noAutofit/>
          </a:bodyPr>
          <a:lstStyle/>
          <a:p>
            <a:pPr>
              <a:lnSpc>
                <a:spcPct val="90000"/>
              </a:lnSpc>
              <a:spcAft>
                <a:spcPts val="600"/>
              </a:spcAft>
            </a:pPr>
            <a:r>
              <a:rPr lang="en-US" sz="1200">
                <a:solidFill>
                  <a:schemeClr val="bg1"/>
                </a:solidFill>
                <a:latin typeface="+mn-lt"/>
                <a:sym typeface="Trebuchet MS" panose="020B0603020202020204" pitchFamily="34" charset="0"/>
              </a:rPr>
              <a:t>bcg.com</a:t>
            </a:r>
          </a:p>
        </p:txBody>
      </p:sp>
      <p:sp>
        <p:nvSpPr>
          <p:cNvPr id="8" name="Freeform 7">
            <a:extLst>
              <a:ext uri="{FF2B5EF4-FFF2-40B4-BE49-F238E27FC236}">
                <a16:creationId xmlns:a16="http://schemas.microsoft.com/office/drawing/2014/main" id="{B12DC091-DC3C-4E05-827B-1C699903C407}"/>
              </a:ext>
            </a:extLst>
          </p:cNvPr>
          <p:cNvSpPr>
            <a:spLocks noChangeAspect="1"/>
          </p:cNvSpPr>
          <p:nvPr userDrawn="1">
            <p:custDataLst>
              <p:tags r:id="rId3"/>
            </p:custDataLst>
          </p:nvPr>
        </p:nvSpPr>
        <p:spPr>
          <a:xfrm>
            <a:off x="2234329" y="3052965"/>
            <a:ext cx="3218689" cy="672870"/>
          </a:xfrm>
          <a:custGeom>
            <a:avLst/>
            <a:gdLst>
              <a:gd name="connsiteX0" fmla="*/ 3149701 w 4032385"/>
              <a:gd name="connsiteY0" fmla="*/ 673171 h 842974"/>
              <a:gd name="connsiteX1" fmla="*/ 3149701 w 4032385"/>
              <a:gd name="connsiteY1" fmla="*/ 738035 h 842974"/>
              <a:gd name="connsiteX2" fmla="*/ 3190456 w 4032385"/>
              <a:gd name="connsiteY2" fmla="*/ 738035 h 842974"/>
              <a:gd name="connsiteX3" fmla="*/ 3213869 w 4032385"/>
              <a:gd name="connsiteY3" fmla="*/ 729354 h 842974"/>
              <a:gd name="connsiteX4" fmla="*/ 3213869 w 4032385"/>
              <a:gd name="connsiteY4" fmla="*/ 682023 h 842974"/>
              <a:gd name="connsiteX5" fmla="*/ 3190456 w 4032385"/>
              <a:gd name="connsiteY5" fmla="*/ 673171 h 842974"/>
              <a:gd name="connsiteX6" fmla="*/ 2552665 w 4032385"/>
              <a:gd name="connsiteY6" fmla="*/ 673171 h 842974"/>
              <a:gd name="connsiteX7" fmla="*/ 2552665 w 4032385"/>
              <a:gd name="connsiteY7" fmla="*/ 735465 h 842974"/>
              <a:gd name="connsiteX8" fmla="*/ 2596244 w 4032385"/>
              <a:gd name="connsiteY8" fmla="*/ 735465 h 842974"/>
              <a:gd name="connsiteX9" fmla="*/ 2618835 w 4032385"/>
              <a:gd name="connsiteY9" fmla="*/ 727161 h 842974"/>
              <a:gd name="connsiteX10" fmla="*/ 2627771 w 4032385"/>
              <a:gd name="connsiteY10" fmla="*/ 704444 h 842974"/>
              <a:gd name="connsiteX11" fmla="*/ 2618835 w 4032385"/>
              <a:gd name="connsiteY11" fmla="*/ 681706 h 842974"/>
              <a:gd name="connsiteX12" fmla="*/ 2596244 w 4032385"/>
              <a:gd name="connsiteY12" fmla="*/ 673171 h 842974"/>
              <a:gd name="connsiteX13" fmla="*/ 2785970 w 4032385"/>
              <a:gd name="connsiteY13" fmla="*/ 669841 h 842974"/>
              <a:gd name="connsiteX14" fmla="*/ 2739924 w 4032385"/>
              <a:gd name="connsiteY14" fmla="*/ 689229 h 842974"/>
              <a:gd name="connsiteX15" fmla="*/ 2739924 w 4032385"/>
              <a:gd name="connsiteY15" fmla="*/ 783745 h 842974"/>
              <a:gd name="connsiteX16" fmla="*/ 2785906 w 4032385"/>
              <a:gd name="connsiteY16" fmla="*/ 803132 h 842974"/>
              <a:gd name="connsiteX17" fmla="*/ 2832099 w 4032385"/>
              <a:gd name="connsiteY17" fmla="*/ 783829 h 842974"/>
              <a:gd name="connsiteX18" fmla="*/ 2832015 w 4032385"/>
              <a:gd name="connsiteY18" fmla="*/ 689229 h 842974"/>
              <a:gd name="connsiteX19" fmla="*/ 2785970 w 4032385"/>
              <a:gd name="connsiteY19" fmla="*/ 669841 h 842974"/>
              <a:gd name="connsiteX20" fmla="*/ 3120744 w 4032385"/>
              <a:gd name="connsiteY20" fmla="*/ 646767 h 842974"/>
              <a:gd name="connsiteX21" fmla="*/ 3190456 w 4032385"/>
              <a:gd name="connsiteY21" fmla="*/ 646767 h 842974"/>
              <a:gd name="connsiteX22" fmla="*/ 3235953 w 4032385"/>
              <a:gd name="connsiteY22" fmla="*/ 663688 h 842974"/>
              <a:gd name="connsiteX23" fmla="*/ 3235953 w 4032385"/>
              <a:gd name="connsiteY23" fmla="*/ 746739 h 842974"/>
              <a:gd name="connsiteX24" fmla="*/ 3190456 w 4032385"/>
              <a:gd name="connsiteY24" fmla="*/ 763662 h 842974"/>
              <a:gd name="connsiteX25" fmla="*/ 3149701 w 4032385"/>
              <a:gd name="connsiteY25" fmla="*/ 763662 h 842974"/>
              <a:gd name="connsiteX26" fmla="*/ 3149701 w 4032385"/>
              <a:gd name="connsiteY26" fmla="*/ 826186 h 842974"/>
              <a:gd name="connsiteX27" fmla="*/ 3120744 w 4032385"/>
              <a:gd name="connsiteY27" fmla="*/ 826186 h 842974"/>
              <a:gd name="connsiteX28" fmla="*/ 2919303 w 4032385"/>
              <a:gd name="connsiteY28" fmla="*/ 646767 h 842974"/>
              <a:gd name="connsiteX29" fmla="*/ 2948257 w 4032385"/>
              <a:gd name="connsiteY29" fmla="*/ 646767 h 842974"/>
              <a:gd name="connsiteX30" fmla="*/ 2948257 w 4032385"/>
              <a:gd name="connsiteY30" fmla="*/ 756728 h 842974"/>
              <a:gd name="connsiteX31" fmla="*/ 2960691 w 4032385"/>
              <a:gd name="connsiteY31" fmla="*/ 789855 h 842974"/>
              <a:gd name="connsiteX32" fmla="*/ 3026757 w 4032385"/>
              <a:gd name="connsiteY32" fmla="*/ 789855 h 842974"/>
              <a:gd name="connsiteX33" fmla="*/ 3039233 w 4032385"/>
              <a:gd name="connsiteY33" fmla="*/ 756728 h 842974"/>
              <a:gd name="connsiteX34" fmla="*/ 3039233 w 4032385"/>
              <a:gd name="connsiteY34" fmla="*/ 646767 h 842974"/>
              <a:gd name="connsiteX35" fmla="*/ 3067681 w 4032385"/>
              <a:gd name="connsiteY35" fmla="*/ 646767 h 842974"/>
              <a:gd name="connsiteX36" fmla="*/ 3067681 w 4032385"/>
              <a:gd name="connsiteY36" fmla="*/ 757003 h 842974"/>
              <a:gd name="connsiteX37" fmla="*/ 3046607 w 4032385"/>
              <a:gd name="connsiteY37" fmla="*/ 809285 h 842974"/>
              <a:gd name="connsiteX38" fmla="*/ 2940503 w 4032385"/>
              <a:gd name="connsiteY38" fmla="*/ 809285 h 842974"/>
              <a:gd name="connsiteX39" fmla="*/ 2919303 w 4032385"/>
              <a:gd name="connsiteY39" fmla="*/ 757003 h 842974"/>
              <a:gd name="connsiteX40" fmla="*/ 2523708 w 4032385"/>
              <a:gd name="connsiteY40" fmla="*/ 646767 h 842974"/>
              <a:gd name="connsiteX41" fmla="*/ 2596244 w 4032385"/>
              <a:gd name="connsiteY41" fmla="*/ 646767 h 842974"/>
              <a:gd name="connsiteX42" fmla="*/ 2640900 w 4032385"/>
              <a:gd name="connsiteY42" fmla="*/ 663414 h 842974"/>
              <a:gd name="connsiteX43" fmla="*/ 2646926 w 4032385"/>
              <a:gd name="connsiteY43" fmla="*/ 738816 h 842974"/>
              <a:gd name="connsiteX44" fmla="*/ 2617529 w 4032385"/>
              <a:gd name="connsiteY44" fmla="*/ 758014 h 842974"/>
              <a:gd name="connsiteX45" fmla="*/ 2638919 w 4032385"/>
              <a:gd name="connsiteY45" fmla="*/ 792090 h 842974"/>
              <a:gd name="connsiteX46" fmla="*/ 2660329 w 4032385"/>
              <a:gd name="connsiteY46" fmla="*/ 826186 h 842974"/>
              <a:gd name="connsiteX47" fmla="*/ 2626738 w 4032385"/>
              <a:gd name="connsiteY47" fmla="*/ 826186 h 842974"/>
              <a:gd name="connsiteX48" fmla="*/ 2606888 w 4032385"/>
              <a:gd name="connsiteY48" fmla="*/ 793776 h 842974"/>
              <a:gd name="connsiteX49" fmla="*/ 2587015 w 4032385"/>
              <a:gd name="connsiteY49" fmla="*/ 761344 h 842974"/>
              <a:gd name="connsiteX50" fmla="*/ 2552665 w 4032385"/>
              <a:gd name="connsiteY50" fmla="*/ 761344 h 842974"/>
              <a:gd name="connsiteX51" fmla="*/ 2552665 w 4032385"/>
              <a:gd name="connsiteY51" fmla="*/ 826186 h 842974"/>
              <a:gd name="connsiteX52" fmla="*/ 2523708 w 4032385"/>
              <a:gd name="connsiteY52" fmla="*/ 826186 h 842974"/>
              <a:gd name="connsiteX53" fmla="*/ 2785971 w 4032385"/>
              <a:gd name="connsiteY53" fmla="*/ 643110 h 842974"/>
              <a:gd name="connsiteX54" fmla="*/ 2852899 w 4032385"/>
              <a:gd name="connsiteY54" fmla="*/ 670390 h 842974"/>
              <a:gd name="connsiteX55" fmla="*/ 2880486 w 4032385"/>
              <a:gd name="connsiteY55" fmla="*/ 736498 h 842974"/>
              <a:gd name="connsiteX56" fmla="*/ 2852899 w 4032385"/>
              <a:gd name="connsiteY56" fmla="*/ 802584 h 842974"/>
              <a:gd name="connsiteX57" fmla="*/ 2785906 w 4032385"/>
              <a:gd name="connsiteY57" fmla="*/ 830042 h 842974"/>
              <a:gd name="connsiteX58" fmla="*/ 2719041 w 4032385"/>
              <a:gd name="connsiteY58" fmla="*/ 802584 h 842974"/>
              <a:gd name="connsiteX59" fmla="*/ 2691582 w 4032385"/>
              <a:gd name="connsiteY59" fmla="*/ 736498 h 842974"/>
              <a:gd name="connsiteX60" fmla="*/ 2719041 w 4032385"/>
              <a:gd name="connsiteY60" fmla="*/ 670390 h 842974"/>
              <a:gd name="connsiteX61" fmla="*/ 2785971 w 4032385"/>
              <a:gd name="connsiteY61" fmla="*/ 643110 h 842974"/>
              <a:gd name="connsiteX62" fmla="*/ 2396594 w 4032385"/>
              <a:gd name="connsiteY62" fmla="*/ 642931 h 842974"/>
              <a:gd name="connsiteX63" fmla="*/ 2426982 w 4032385"/>
              <a:gd name="connsiteY63" fmla="*/ 647040 h 842974"/>
              <a:gd name="connsiteX64" fmla="*/ 2452965 w 4032385"/>
              <a:gd name="connsiteY64" fmla="*/ 659600 h 842974"/>
              <a:gd name="connsiteX65" fmla="*/ 2445401 w 4032385"/>
              <a:gd name="connsiteY65" fmla="*/ 671381 h 842974"/>
              <a:gd name="connsiteX66" fmla="*/ 2437856 w 4032385"/>
              <a:gd name="connsiteY66" fmla="*/ 683160 h 842974"/>
              <a:gd name="connsiteX67" fmla="*/ 2418531 w 4032385"/>
              <a:gd name="connsiteY67" fmla="*/ 673045 h 842974"/>
              <a:gd name="connsiteX68" fmla="*/ 2396320 w 4032385"/>
              <a:gd name="connsiteY68" fmla="*/ 669863 h 842974"/>
              <a:gd name="connsiteX69" fmla="*/ 2350611 w 4032385"/>
              <a:gd name="connsiteY69" fmla="*/ 689041 h 842974"/>
              <a:gd name="connsiteX70" fmla="*/ 2332002 w 4032385"/>
              <a:gd name="connsiteY70" fmla="*/ 736498 h 842974"/>
              <a:gd name="connsiteX71" fmla="*/ 2350106 w 4032385"/>
              <a:gd name="connsiteY71" fmla="*/ 784061 h 842974"/>
              <a:gd name="connsiteX72" fmla="*/ 2395309 w 4032385"/>
              <a:gd name="connsiteY72" fmla="*/ 803384 h 842974"/>
              <a:gd name="connsiteX73" fmla="*/ 2435454 w 4032385"/>
              <a:gd name="connsiteY73" fmla="*/ 789161 h 842974"/>
              <a:gd name="connsiteX74" fmla="*/ 2454251 w 4032385"/>
              <a:gd name="connsiteY74" fmla="*/ 753399 h 842974"/>
              <a:gd name="connsiteX75" fmla="*/ 2393265 w 4032385"/>
              <a:gd name="connsiteY75" fmla="*/ 753399 h 842974"/>
              <a:gd name="connsiteX76" fmla="*/ 2401588 w 4032385"/>
              <a:gd name="connsiteY76" fmla="*/ 740332 h 842974"/>
              <a:gd name="connsiteX77" fmla="*/ 2409911 w 4032385"/>
              <a:gd name="connsiteY77" fmla="*/ 727267 h 842974"/>
              <a:gd name="connsiteX78" fmla="*/ 2481690 w 4032385"/>
              <a:gd name="connsiteY78" fmla="*/ 727267 h 842974"/>
              <a:gd name="connsiteX79" fmla="*/ 2482617 w 4032385"/>
              <a:gd name="connsiteY79" fmla="*/ 733000 h 842974"/>
              <a:gd name="connsiteX80" fmla="*/ 2482953 w 4032385"/>
              <a:gd name="connsiteY80" fmla="*/ 740080 h 842974"/>
              <a:gd name="connsiteX81" fmla="*/ 2458507 w 4032385"/>
              <a:gd name="connsiteY81" fmla="*/ 804185 h 842974"/>
              <a:gd name="connsiteX82" fmla="*/ 2395054 w 4032385"/>
              <a:gd name="connsiteY82" fmla="*/ 830042 h 842974"/>
              <a:gd name="connsiteX83" fmla="*/ 2329263 w 4032385"/>
              <a:gd name="connsiteY83" fmla="*/ 802774 h 842974"/>
              <a:gd name="connsiteX84" fmla="*/ 2329938 w 4032385"/>
              <a:gd name="connsiteY84" fmla="*/ 670199 h 842974"/>
              <a:gd name="connsiteX85" fmla="*/ 2396594 w 4032385"/>
              <a:gd name="connsiteY85" fmla="*/ 642931 h 842974"/>
              <a:gd name="connsiteX86" fmla="*/ 175520 w 4032385"/>
              <a:gd name="connsiteY86" fmla="*/ 491918 h 842974"/>
              <a:gd name="connsiteX87" fmla="*/ 175520 w 4032385"/>
              <a:gd name="connsiteY87" fmla="*/ 675531 h 842974"/>
              <a:gd name="connsiteX88" fmla="*/ 414560 w 4032385"/>
              <a:gd name="connsiteY88" fmla="*/ 675531 h 842974"/>
              <a:gd name="connsiteX89" fmla="*/ 482396 w 4032385"/>
              <a:gd name="connsiteY89" fmla="*/ 648832 h 842974"/>
              <a:gd name="connsiteX90" fmla="*/ 510401 w 4032385"/>
              <a:gd name="connsiteY90" fmla="*/ 583146 h 842974"/>
              <a:gd name="connsiteX91" fmla="*/ 482396 w 4032385"/>
              <a:gd name="connsiteY91" fmla="*/ 518049 h 842974"/>
              <a:gd name="connsiteX92" fmla="*/ 414560 w 4032385"/>
              <a:gd name="connsiteY92" fmla="*/ 491918 h 842974"/>
              <a:gd name="connsiteX93" fmla="*/ 2577194 w 4032385"/>
              <a:gd name="connsiteY93" fmla="*/ 355151 h 842974"/>
              <a:gd name="connsiteX94" fmla="*/ 2531149 w 4032385"/>
              <a:gd name="connsiteY94" fmla="*/ 374539 h 842974"/>
              <a:gd name="connsiteX95" fmla="*/ 2531149 w 4032385"/>
              <a:gd name="connsiteY95" fmla="*/ 469052 h 842974"/>
              <a:gd name="connsiteX96" fmla="*/ 2577130 w 4032385"/>
              <a:gd name="connsiteY96" fmla="*/ 488420 h 842974"/>
              <a:gd name="connsiteX97" fmla="*/ 2623324 w 4032385"/>
              <a:gd name="connsiteY97" fmla="*/ 469137 h 842974"/>
              <a:gd name="connsiteX98" fmla="*/ 2623218 w 4032385"/>
              <a:gd name="connsiteY98" fmla="*/ 374539 h 842974"/>
              <a:gd name="connsiteX99" fmla="*/ 2577194 w 4032385"/>
              <a:gd name="connsiteY99" fmla="*/ 355151 h 842974"/>
              <a:gd name="connsiteX100" fmla="*/ 3664168 w 4032385"/>
              <a:gd name="connsiteY100" fmla="*/ 332095 h 842974"/>
              <a:gd name="connsiteX101" fmla="*/ 3699804 w 4032385"/>
              <a:gd name="connsiteY101" fmla="*/ 332095 h 842974"/>
              <a:gd name="connsiteX102" fmla="*/ 3741699 w 4032385"/>
              <a:gd name="connsiteY102" fmla="*/ 399889 h 842974"/>
              <a:gd name="connsiteX103" fmla="*/ 3783614 w 4032385"/>
              <a:gd name="connsiteY103" fmla="*/ 467683 h 842974"/>
              <a:gd name="connsiteX104" fmla="*/ 3783614 w 4032385"/>
              <a:gd name="connsiteY104" fmla="*/ 332095 h 842974"/>
              <a:gd name="connsiteX105" fmla="*/ 3811283 w 4032385"/>
              <a:gd name="connsiteY105" fmla="*/ 332095 h 842974"/>
              <a:gd name="connsiteX106" fmla="*/ 3811283 w 4032385"/>
              <a:gd name="connsiteY106" fmla="*/ 511496 h 842974"/>
              <a:gd name="connsiteX107" fmla="*/ 3777713 w 4032385"/>
              <a:gd name="connsiteY107" fmla="*/ 511496 h 842974"/>
              <a:gd name="connsiteX108" fmla="*/ 3734788 w 4032385"/>
              <a:gd name="connsiteY108" fmla="*/ 442036 h 842974"/>
              <a:gd name="connsiteX109" fmla="*/ 3691839 w 4032385"/>
              <a:gd name="connsiteY109" fmla="*/ 372599 h 842974"/>
              <a:gd name="connsiteX110" fmla="*/ 3691839 w 4032385"/>
              <a:gd name="connsiteY110" fmla="*/ 511496 h 842974"/>
              <a:gd name="connsiteX111" fmla="*/ 3664168 w 4032385"/>
              <a:gd name="connsiteY111" fmla="*/ 511496 h 842974"/>
              <a:gd name="connsiteX112" fmla="*/ 3571276 w 4032385"/>
              <a:gd name="connsiteY112" fmla="*/ 332095 h 842974"/>
              <a:gd name="connsiteX113" fmla="*/ 3600233 w 4032385"/>
              <a:gd name="connsiteY113" fmla="*/ 332095 h 842974"/>
              <a:gd name="connsiteX114" fmla="*/ 3600233 w 4032385"/>
              <a:gd name="connsiteY114" fmla="*/ 511496 h 842974"/>
              <a:gd name="connsiteX115" fmla="*/ 3571276 w 4032385"/>
              <a:gd name="connsiteY115" fmla="*/ 511496 h 842974"/>
              <a:gd name="connsiteX116" fmla="*/ 3385977 w 4032385"/>
              <a:gd name="connsiteY116" fmla="*/ 332095 h 842974"/>
              <a:gd name="connsiteX117" fmla="*/ 3527698 w 4032385"/>
              <a:gd name="connsiteY117" fmla="*/ 332095 h 842974"/>
              <a:gd name="connsiteX118" fmla="*/ 3527698 w 4032385"/>
              <a:gd name="connsiteY118" fmla="*/ 358733 h 842974"/>
              <a:gd name="connsiteX119" fmla="*/ 3471325 w 4032385"/>
              <a:gd name="connsiteY119" fmla="*/ 358733 h 842974"/>
              <a:gd name="connsiteX120" fmla="*/ 3471325 w 4032385"/>
              <a:gd name="connsiteY120" fmla="*/ 511496 h 842974"/>
              <a:gd name="connsiteX121" fmla="*/ 3442096 w 4032385"/>
              <a:gd name="connsiteY121" fmla="*/ 511496 h 842974"/>
              <a:gd name="connsiteX122" fmla="*/ 3442096 w 4032385"/>
              <a:gd name="connsiteY122" fmla="*/ 358733 h 842974"/>
              <a:gd name="connsiteX123" fmla="*/ 3385977 w 4032385"/>
              <a:gd name="connsiteY123" fmla="*/ 358733 h 842974"/>
              <a:gd name="connsiteX124" fmla="*/ 3273572 w 4032385"/>
              <a:gd name="connsiteY124" fmla="*/ 332095 h 842974"/>
              <a:gd name="connsiteX125" fmla="*/ 3302526 w 4032385"/>
              <a:gd name="connsiteY125" fmla="*/ 332095 h 842974"/>
              <a:gd name="connsiteX126" fmla="*/ 3302526 w 4032385"/>
              <a:gd name="connsiteY126" fmla="*/ 484836 h 842974"/>
              <a:gd name="connsiteX127" fmla="*/ 3390951 w 4032385"/>
              <a:gd name="connsiteY127" fmla="*/ 484836 h 842974"/>
              <a:gd name="connsiteX128" fmla="*/ 3390951 w 4032385"/>
              <a:gd name="connsiteY128" fmla="*/ 511496 h 842974"/>
              <a:gd name="connsiteX129" fmla="*/ 3273572 w 4032385"/>
              <a:gd name="connsiteY129" fmla="*/ 511496 h 842974"/>
              <a:gd name="connsiteX130" fmla="*/ 3073730 w 4032385"/>
              <a:gd name="connsiteY130" fmla="*/ 332095 h 842974"/>
              <a:gd name="connsiteX131" fmla="*/ 3102684 w 4032385"/>
              <a:gd name="connsiteY131" fmla="*/ 332095 h 842974"/>
              <a:gd name="connsiteX132" fmla="*/ 3102684 w 4032385"/>
              <a:gd name="connsiteY132" fmla="*/ 442036 h 842974"/>
              <a:gd name="connsiteX133" fmla="*/ 3115118 w 4032385"/>
              <a:gd name="connsiteY133" fmla="*/ 475163 h 842974"/>
              <a:gd name="connsiteX134" fmla="*/ 3181184 w 4032385"/>
              <a:gd name="connsiteY134" fmla="*/ 475163 h 842974"/>
              <a:gd name="connsiteX135" fmla="*/ 3193680 w 4032385"/>
              <a:gd name="connsiteY135" fmla="*/ 442036 h 842974"/>
              <a:gd name="connsiteX136" fmla="*/ 3193680 w 4032385"/>
              <a:gd name="connsiteY136" fmla="*/ 332095 h 842974"/>
              <a:gd name="connsiteX137" fmla="*/ 3222130 w 4032385"/>
              <a:gd name="connsiteY137" fmla="*/ 332095 h 842974"/>
              <a:gd name="connsiteX138" fmla="*/ 3222130 w 4032385"/>
              <a:gd name="connsiteY138" fmla="*/ 442288 h 842974"/>
              <a:gd name="connsiteX139" fmla="*/ 3201056 w 4032385"/>
              <a:gd name="connsiteY139" fmla="*/ 494573 h 842974"/>
              <a:gd name="connsiteX140" fmla="*/ 3094930 w 4032385"/>
              <a:gd name="connsiteY140" fmla="*/ 494573 h 842974"/>
              <a:gd name="connsiteX141" fmla="*/ 3073730 w 4032385"/>
              <a:gd name="connsiteY141" fmla="*/ 442288 h 842974"/>
              <a:gd name="connsiteX142" fmla="*/ 2712886 w 4032385"/>
              <a:gd name="connsiteY142" fmla="*/ 332095 h 842974"/>
              <a:gd name="connsiteX143" fmla="*/ 2748522 w 4032385"/>
              <a:gd name="connsiteY143" fmla="*/ 332095 h 842974"/>
              <a:gd name="connsiteX144" fmla="*/ 2832332 w 4032385"/>
              <a:gd name="connsiteY144" fmla="*/ 467663 h 842974"/>
              <a:gd name="connsiteX145" fmla="*/ 2832332 w 4032385"/>
              <a:gd name="connsiteY145" fmla="*/ 332095 h 842974"/>
              <a:gd name="connsiteX146" fmla="*/ 2860023 w 4032385"/>
              <a:gd name="connsiteY146" fmla="*/ 332095 h 842974"/>
              <a:gd name="connsiteX147" fmla="*/ 2860023 w 4032385"/>
              <a:gd name="connsiteY147" fmla="*/ 511496 h 842974"/>
              <a:gd name="connsiteX148" fmla="*/ 2826431 w 4032385"/>
              <a:gd name="connsiteY148" fmla="*/ 511496 h 842974"/>
              <a:gd name="connsiteX149" fmla="*/ 2740577 w 4032385"/>
              <a:gd name="connsiteY149" fmla="*/ 372579 h 842974"/>
              <a:gd name="connsiteX150" fmla="*/ 2740577 w 4032385"/>
              <a:gd name="connsiteY150" fmla="*/ 511496 h 842974"/>
              <a:gd name="connsiteX151" fmla="*/ 2712886 w 4032385"/>
              <a:gd name="connsiteY151" fmla="*/ 511496 h 842974"/>
              <a:gd name="connsiteX152" fmla="*/ 2577187 w 4032385"/>
              <a:gd name="connsiteY152" fmla="*/ 328418 h 842974"/>
              <a:gd name="connsiteX153" fmla="*/ 2644123 w 4032385"/>
              <a:gd name="connsiteY153" fmla="*/ 355698 h 842974"/>
              <a:gd name="connsiteX154" fmla="*/ 2671710 w 4032385"/>
              <a:gd name="connsiteY154" fmla="*/ 421786 h 842974"/>
              <a:gd name="connsiteX155" fmla="*/ 2644123 w 4032385"/>
              <a:gd name="connsiteY155" fmla="*/ 487872 h 842974"/>
              <a:gd name="connsiteX156" fmla="*/ 2577130 w 4032385"/>
              <a:gd name="connsiteY156" fmla="*/ 515330 h 842974"/>
              <a:gd name="connsiteX157" fmla="*/ 2510263 w 4032385"/>
              <a:gd name="connsiteY157" fmla="*/ 487872 h 842974"/>
              <a:gd name="connsiteX158" fmla="*/ 2482805 w 4032385"/>
              <a:gd name="connsiteY158" fmla="*/ 421786 h 842974"/>
              <a:gd name="connsiteX159" fmla="*/ 2510263 w 4032385"/>
              <a:gd name="connsiteY159" fmla="*/ 355698 h 842974"/>
              <a:gd name="connsiteX160" fmla="*/ 2577187 w 4032385"/>
              <a:gd name="connsiteY160" fmla="*/ 328418 h 842974"/>
              <a:gd name="connsiteX161" fmla="*/ 3945986 w 4032385"/>
              <a:gd name="connsiteY161" fmla="*/ 328239 h 842974"/>
              <a:gd name="connsiteX162" fmla="*/ 3976396 w 4032385"/>
              <a:gd name="connsiteY162" fmla="*/ 332347 h 842974"/>
              <a:gd name="connsiteX163" fmla="*/ 4002359 w 4032385"/>
              <a:gd name="connsiteY163" fmla="*/ 344908 h 842974"/>
              <a:gd name="connsiteX164" fmla="*/ 3994814 w 4032385"/>
              <a:gd name="connsiteY164" fmla="*/ 356689 h 842974"/>
              <a:gd name="connsiteX165" fmla="*/ 3987248 w 4032385"/>
              <a:gd name="connsiteY165" fmla="*/ 368468 h 842974"/>
              <a:gd name="connsiteX166" fmla="*/ 3967944 w 4032385"/>
              <a:gd name="connsiteY166" fmla="*/ 358353 h 842974"/>
              <a:gd name="connsiteX167" fmla="*/ 3945733 w 4032385"/>
              <a:gd name="connsiteY167" fmla="*/ 355171 h 842974"/>
              <a:gd name="connsiteX168" fmla="*/ 3900004 w 4032385"/>
              <a:gd name="connsiteY168" fmla="*/ 374349 h 842974"/>
              <a:gd name="connsiteX169" fmla="*/ 3881395 w 4032385"/>
              <a:gd name="connsiteY169" fmla="*/ 421806 h 842974"/>
              <a:gd name="connsiteX170" fmla="*/ 3899498 w 4032385"/>
              <a:gd name="connsiteY170" fmla="*/ 469369 h 842974"/>
              <a:gd name="connsiteX171" fmla="*/ 3944700 w 4032385"/>
              <a:gd name="connsiteY171" fmla="*/ 488692 h 842974"/>
              <a:gd name="connsiteX172" fmla="*/ 3984845 w 4032385"/>
              <a:gd name="connsiteY172" fmla="*/ 474469 h 842974"/>
              <a:gd name="connsiteX173" fmla="*/ 4003664 w 4032385"/>
              <a:gd name="connsiteY173" fmla="*/ 438707 h 842974"/>
              <a:gd name="connsiteX174" fmla="*/ 3942656 w 4032385"/>
              <a:gd name="connsiteY174" fmla="*/ 438707 h 842974"/>
              <a:gd name="connsiteX175" fmla="*/ 3950981 w 4032385"/>
              <a:gd name="connsiteY175" fmla="*/ 425642 h 842974"/>
              <a:gd name="connsiteX176" fmla="*/ 3959327 w 4032385"/>
              <a:gd name="connsiteY176" fmla="*/ 412575 h 842974"/>
              <a:gd name="connsiteX177" fmla="*/ 4031081 w 4032385"/>
              <a:gd name="connsiteY177" fmla="*/ 412575 h 842974"/>
              <a:gd name="connsiteX178" fmla="*/ 4032008 w 4032385"/>
              <a:gd name="connsiteY178" fmla="*/ 418308 h 842974"/>
              <a:gd name="connsiteX179" fmla="*/ 4032366 w 4032385"/>
              <a:gd name="connsiteY179" fmla="*/ 425388 h 842974"/>
              <a:gd name="connsiteX180" fmla="*/ 4007921 w 4032385"/>
              <a:gd name="connsiteY180" fmla="*/ 489493 h 842974"/>
              <a:gd name="connsiteX181" fmla="*/ 3944448 w 4032385"/>
              <a:gd name="connsiteY181" fmla="*/ 515352 h 842974"/>
              <a:gd name="connsiteX182" fmla="*/ 3878676 w 4032385"/>
              <a:gd name="connsiteY182" fmla="*/ 488082 h 842974"/>
              <a:gd name="connsiteX183" fmla="*/ 3879351 w 4032385"/>
              <a:gd name="connsiteY183" fmla="*/ 355507 h 842974"/>
              <a:gd name="connsiteX184" fmla="*/ 3945986 w 4032385"/>
              <a:gd name="connsiteY184" fmla="*/ 328239 h 842974"/>
              <a:gd name="connsiteX185" fmla="*/ 2397605 w 4032385"/>
              <a:gd name="connsiteY185" fmla="*/ 328239 h 842974"/>
              <a:gd name="connsiteX186" fmla="*/ 2457580 w 4032385"/>
              <a:gd name="connsiteY186" fmla="*/ 348217 h 842974"/>
              <a:gd name="connsiteX187" fmla="*/ 2450142 w 4032385"/>
              <a:gd name="connsiteY187" fmla="*/ 359892 h 842974"/>
              <a:gd name="connsiteX188" fmla="*/ 2442724 w 4032385"/>
              <a:gd name="connsiteY188" fmla="*/ 371545 h 842974"/>
              <a:gd name="connsiteX189" fmla="*/ 2421208 w 4032385"/>
              <a:gd name="connsiteY189" fmla="*/ 359176 h 842974"/>
              <a:gd name="connsiteX190" fmla="*/ 2396068 w 4032385"/>
              <a:gd name="connsiteY190" fmla="*/ 354897 h 842974"/>
              <a:gd name="connsiteX191" fmla="*/ 2350675 w 4032385"/>
              <a:gd name="connsiteY191" fmla="*/ 374223 h 842974"/>
              <a:gd name="connsiteX192" fmla="*/ 2350675 w 4032385"/>
              <a:gd name="connsiteY192" fmla="*/ 469369 h 842974"/>
              <a:gd name="connsiteX193" fmla="*/ 2396068 w 4032385"/>
              <a:gd name="connsiteY193" fmla="*/ 488692 h 842974"/>
              <a:gd name="connsiteX194" fmla="*/ 2421208 w 4032385"/>
              <a:gd name="connsiteY194" fmla="*/ 484394 h 842974"/>
              <a:gd name="connsiteX195" fmla="*/ 2442724 w 4032385"/>
              <a:gd name="connsiteY195" fmla="*/ 472024 h 842974"/>
              <a:gd name="connsiteX196" fmla="*/ 2450142 w 4032385"/>
              <a:gd name="connsiteY196" fmla="*/ 483699 h 842974"/>
              <a:gd name="connsiteX197" fmla="*/ 2457580 w 4032385"/>
              <a:gd name="connsiteY197" fmla="*/ 495352 h 842974"/>
              <a:gd name="connsiteX198" fmla="*/ 2397605 w 4032385"/>
              <a:gd name="connsiteY198" fmla="*/ 515330 h 842974"/>
              <a:gd name="connsiteX199" fmla="*/ 2330086 w 4032385"/>
              <a:gd name="connsiteY199" fmla="*/ 488062 h 842974"/>
              <a:gd name="connsiteX200" fmla="*/ 2302521 w 4032385"/>
              <a:gd name="connsiteY200" fmla="*/ 421786 h 842974"/>
              <a:gd name="connsiteX201" fmla="*/ 2330086 w 4032385"/>
              <a:gd name="connsiteY201" fmla="*/ 355507 h 842974"/>
              <a:gd name="connsiteX202" fmla="*/ 2397605 w 4032385"/>
              <a:gd name="connsiteY202" fmla="*/ 328239 h 842974"/>
              <a:gd name="connsiteX203" fmla="*/ 2967329 w 4032385"/>
              <a:gd name="connsiteY203" fmla="*/ 328177 h 842974"/>
              <a:gd name="connsiteX204" fmla="*/ 2967709 w 4032385"/>
              <a:gd name="connsiteY204" fmla="*/ 328177 h 842974"/>
              <a:gd name="connsiteX205" fmla="*/ 2970364 w 4032385"/>
              <a:gd name="connsiteY205" fmla="*/ 328239 h 842974"/>
              <a:gd name="connsiteX206" fmla="*/ 3000226 w 4032385"/>
              <a:gd name="connsiteY206" fmla="*/ 332854 h 842974"/>
              <a:gd name="connsiteX207" fmla="*/ 3024691 w 4032385"/>
              <a:gd name="connsiteY207" fmla="*/ 345162 h 842974"/>
              <a:gd name="connsiteX208" fmla="*/ 3017527 w 4032385"/>
              <a:gd name="connsiteY208" fmla="*/ 356563 h 842974"/>
              <a:gd name="connsiteX209" fmla="*/ 3010341 w 4032385"/>
              <a:gd name="connsiteY209" fmla="*/ 367963 h 842974"/>
              <a:gd name="connsiteX210" fmla="*/ 2990321 w 4032385"/>
              <a:gd name="connsiteY210" fmla="*/ 357910 h 842974"/>
              <a:gd name="connsiteX211" fmla="*/ 2970112 w 4032385"/>
              <a:gd name="connsiteY211" fmla="*/ 354392 h 842974"/>
              <a:gd name="connsiteX212" fmla="*/ 2946720 w 4032385"/>
              <a:gd name="connsiteY212" fmla="*/ 361808 h 842974"/>
              <a:gd name="connsiteX213" fmla="*/ 2939091 w 4032385"/>
              <a:gd name="connsiteY213" fmla="*/ 380017 h 842974"/>
              <a:gd name="connsiteX214" fmla="*/ 2949691 w 4032385"/>
              <a:gd name="connsiteY214" fmla="*/ 397993 h 842974"/>
              <a:gd name="connsiteX215" fmla="*/ 2977802 w 4032385"/>
              <a:gd name="connsiteY215" fmla="*/ 408445 h 842974"/>
              <a:gd name="connsiteX216" fmla="*/ 3015567 w 4032385"/>
              <a:gd name="connsiteY216" fmla="*/ 424987 h 842974"/>
              <a:gd name="connsiteX217" fmla="*/ 3032384 w 4032385"/>
              <a:gd name="connsiteY217" fmla="*/ 460749 h 842974"/>
              <a:gd name="connsiteX218" fmla="*/ 3015819 w 4032385"/>
              <a:gd name="connsiteY218" fmla="*/ 499863 h 842974"/>
              <a:gd name="connsiteX219" fmla="*/ 2969079 w 4032385"/>
              <a:gd name="connsiteY219" fmla="*/ 515330 h 842974"/>
              <a:gd name="connsiteX220" fmla="*/ 2932390 w 4032385"/>
              <a:gd name="connsiteY220" fmla="*/ 509219 h 842974"/>
              <a:gd name="connsiteX221" fmla="*/ 2905520 w 4032385"/>
              <a:gd name="connsiteY221" fmla="*/ 494825 h 842974"/>
              <a:gd name="connsiteX222" fmla="*/ 2919872 w 4032385"/>
              <a:gd name="connsiteY222" fmla="*/ 472024 h 842974"/>
              <a:gd name="connsiteX223" fmla="*/ 2943642 w 4032385"/>
              <a:gd name="connsiteY223" fmla="*/ 484352 h 842974"/>
              <a:gd name="connsiteX224" fmla="*/ 2969353 w 4032385"/>
              <a:gd name="connsiteY224" fmla="*/ 489199 h 842974"/>
              <a:gd name="connsiteX225" fmla="*/ 2994745 w 4032385"/>
              <a:gd name="connsiteY225" fmla="*/ 481528 h 842974"/>
              <a:gd name="connsiteX226" fmla="*/ 3003429 w 4032385"/>
              <a:gd name="connsiteY226" fmla="*/ 462541 h 842974"/>
              <a:gd name="connsiteX227" fmla="*/ 2992723 w 4032385"/>
              <a:gd name="connsiteY227" fmla="*/ 444671 h 842974"/>
              <a:gd name="connsiteX228" fmla="*/ 2964716 w 4032385"/>
              <a:gd name="connsiteY228" fmla="*/ 434091 h 842974"/>
              <a:gd name="connsiteX229" fmla="*/ 2926848 w 4032385"/>
              <a:gd name="connsiteY229" fmla="*/ 417655 h 842974"/>
              <a:gd name="connsiteX230" fmla="*/ 2910135 w 4032385"/>
              <a:gd name="connsiteY230" fmla="*/ 381809 h 842974"/>
              <a:gd name="connsiteX231" fmla="*/ 2926025 w 4032385"/>
              <a:gd name="connsiteY231" fmla="*/ 343306 h 842974"/>
              <a:gd name="connsiteX232" fmla="*/ 2967329 w 4032385"/>
              <a:gd name="connsiteY232" fmla="*/ 328177 h 842974"/>
              <a:gd name="connsiteX233" fmla="*/ 175520 w 4032385"/>
              <a:gd name="connsiteY233" fmla="*/ 167447 h 842974"/>
              <a:gd name="connsiteX234" fmla="*/ 175520 w 4032385"/>
              <a:gd name="connsiteY234" fmla="*/ 344129 h 842974"/>
              <a:gd name="connsiteX235" fmla="*/ 375298 w 4032385"/>
              <a:gd name="connsiteY235" fmla="*/ 344129 h 842974"/>
              <a:gd name="connsiteX236" fmla="*/ 439383 w 4032385"/>
              <a:gd name="connsiteY236" fmla="*/ 318714 h 842974"/>
              <a:gd name="connsiteX237" fmla="*/ 465366 w 4032385"/>
              <a:gd name="connsiteY237" fmla="*/ 255219 h 842974"/>
              <a:gd name="connsiteX238" fmla="*/ 439383 w 4032385"/>
              <a:gd name="connsiteY238" fmla="*/ 192273 h 842974"/>
              <a:gd name="connsiteX239" fmla="*/ 375298 w 4032385"/>
              <a:gd name="connsiteY239" fmla="*/ 167447 h 842974"/>
              <a:gd name="connsiteX240" fmla="*/ 2340453 w 4032385"/>
              <a:gd name="connsiteY240" fmla="*/ 118368 h 842974"/>
              <a:gd name="connsiteX241" fmla="*/ 2340453 w 4032385"/>
              <a:gd name="connsiteY241" fmla="*/ 171157 h 842974"/>
              <a:gd name="connsiteX242" fmla="*/ 2387090 w 4032385"/>
              <a:gd name="connsiteY242" fmla="*/ 171157 h 842974"/>
              <a:gd name="connsiteX243" fmla="*/ 2407130 w 4032385"/>
              <a:gd name="connsiteY243" fmla="*/ 163445 h 842974"/>
              <a:gd name="connsiteX244" fmla="*/ 2415033 w 4032385"/>
              <a:gd name="connsiteY244" fmla="*/ 144710 h 842974"/>
              <a:gd name="connsiteX245" fmla="*/ 2407130 w 4032385"/>
              <a:gd name="connsiteY245" fmla="*/ 125997 h 842974"/>
              <a:gd name="connsiteX246" fmla="*/ 2387784 w 4032385"/>
              <a:gd name="connsiteY246" fmla="*/ 118368 h 842974"/>
              <a:gd name="connsiteX247" fmla="*/ 2387448 w 4032385"/>
              <a:gd name="connsiteY247" fmla="*/ 118368 h 842974"/>
              <a:gd name="connsiteX248" fmla="*/ 2387090 w 4032385"/>
              <a:gd name="connsiteY248" fmla="*/ 118368 h 842974"/>
              <a:gd name="connsiteX249" fmla="*/ 2340453 w 4032385"/>
              <a:gd name="connsiteY249" fmla="*/ 43008 h 842974"/>
              <a:gd name="connsiteX250" fmla="*/ 2340453 w 4032385"/>
              <a:gd name="connsiteY250" fmla="*/ 93248 h 842974"/>
              <a:gd name="connsiteX251" fmla="*/ 2382494 w 4032385"/>
              <a:gd name="connsiteY251" fmla="*/ 93248 h 842974"/>
              <a:gd name="connsiteX252" fmla="*/ 2401103 w 4032385"/>
              <a:gd name="connsiteY252" fmla="*/ 86062 h 842974"/>
              <a:gd name="connsiteX253" fmla="*/ 2401103 w 4032385"/>
              <a:gd name="connsiteY253" fmla="*/ 50194 h 842974"/>
              <a:gd name="connsiteX254" fmla="*/ 2383127 w 4032385"/>
              <a:gd name="connsiteY254" fmla="*/ 43008 h 842974"/>
              <a:gd name="connsiteX255" fmla="*/ 2382811 w 4032385"/>
              <a:gd name="connsiteY255" fmla="*/ 43008 h 842974"/>
              <a:gd name="connsiteX256" fmla="*/ 2382494 w 4032385"/>
              <a:gd name="connsiteY256" fmla="*/ 43008 h 842974"/>
              <a:gd name="connsiteX257" fmla="*/ 3103717 w 4032385"/>
              <a:gd name="connsiteY257" fmla="*/ 40459 h 842974"/>
              <a:gd name="connsiteX258" fmla="*/ 3057672 w 4032385"/>
              <a:gd name="connsiteY258" fmla="*/ 59825 h 842974"/>
              <a:gd name="connsiteX259" fmla="*/ 3057672 w 4032385"/>
              <a:gd name="connsiteY259" fmla="*/ 154340 h 842974"/>
              <a:gd name="connsiteX260" fmla="*/ 3103653 w 4032385"/>
              <a:gd name="connsiteY260" fmla="*/ 173728 h 842974"/>
              <a:gd name="connsiteX261" fmla="*/ 3149847 w 4032385"/>
              <a:gd name="connsiteY261" fmla="*/ 154444 h 842974"/>
              <a:gd name="connsiteX262" fmla="*/ 3149743 w 4032385"/>
              <a:gd name="connsiteY262" fmla="*/ 59825 h 842974"/>
              <a:gd name="connsiteX263" fmla="*/ 3103717 w 4032385"/>
              <a:gd name="connsiteY263" fmla="*/ 40459 h 842974"/>
              <a:gd name="connsiteX264" fmla="*/ 2572073 w 4032385"/>
              <a:gd name="connsiteY264" fmla="*/ 40459 h 842974"/>
              <a:gd name="connsiteX265" fmla="*/ 2526027 w 4032385"/>
              <a:gd name="connsiteY265" fmla="*/ 59825 h 842974"/>
              <a:gd name="connsiteX266" fmla="*/ 2526027 w 4032385"/>
              <a:gd name="connsiteY266" fmla="*/ 154340 h 842974"/>
              <a:gd name="connsiteX267" fmla="*/ 2572011 w 4032385"/>
              <a:gd name="connsiteY267" fmla="*/ 173728 h 842974"/>
              <a:gd name="connsiteX268" fmla="*/ 2618204 w 4032385"/>
              <a:gd name="connsiteY268" fmla="*/ 154444 h 842974"/>
              <a:gd name="connsiteX269" fmla="*/ 2618120 w 4032385"/>
              <a:gd name="connsiteY269" fmla="*/ 59825 h 842974"/>
              <a:gd name="connsiteX270" fmla="*/ 2572073 w 4032385"/>
              <a:gd name="connsiteY270" fmla="*/ 40459 h 842974"/>
              <a:gd name="connsiteX271" fmla="*/ 3239241 w 4032385"/>
              <a:gd name="connsiteY271" fmla="*/ 17383 h 842974"/>
              <a:gd name="connsiteX272" fmla="*/ 3274857 w 4032385"/>
              <a:gd name="connsiteY272" fmla="*/ 17383 h 842974"/>
              <a:gd name="connsiteX273" fmla="*/ 3316772 w 4032385"/>
              <a:gd name="connsiteY273" fmla="*/ 85177 h 842974"/>
              <a:gd name="connsiteX274" fmla="*/ 3358687 w 4032385"/>
              <a:gd name="connsiteY274" fmla="*/ 152971 h 842974"/>
              <a:gd name="connsiteX275" fmla="*/ 3358687 w 4032385"/>
              <a:gd name="connsiteY275" fmla="*/ 17383 h 842974"/>
              <a:gd name="connsiteX276" fmla="*/ 3386356 w 4032385"/>
              <a:gd name="connsiteY276" fmla="*/ 17383 h 842974"/>
              <a:gd name="connsiteX277" fmla="*/ 3386356 w 4032385"/>
              <a:gd name="connsiteY277" fmla="*/ 196804 h 842974"/>
              <a:gd name="connsiteX278" fmla="*/ 3352786 w 4032385"/>
              <a:gd name="connsiteY278" fmla="*/ 196804 h 842974"/>
              <a:gd name="connsiteX279" fmla="*/ 3309838 w 4032385"/>
              <a:gd name="connsiteY279" fmla="*/ 127344 h 842974"/>
              <a:gd name="connsiteX280" fmla="*/ 3266912 w 4032385"/>
              <a:gd name="connsiteY280" fmla="*/ 57887 h 842974"/>
              <a:gd name="connsiteX281" fmla="*/ 3266912 w 4032385"/>
              <a:gd name="connsiteY281" fmla="*/ 196804 h 842974"/>
              <a:gd name="connsiteX282" fmla="*/ 3239241 w 4032385"/>
              <a:gd name="connsiteY282" fmla="*/ 196804 h 842974"/>
              <a:gd name="connsiteX283" fmla="*/ 2849255 w 4032385"/>
              <a:gd name="connsiteY283" fmla="*/ 17383 h 842974"/>
              <a:gd name="connsiteX284" fmla="*/ 2990995 w 4032385"/>
              <a:gd name="connsiteY284" fmla="*/ 17383 h 842974"/>
              <a:gd name="connsiteX285" fmla="*/ 2990995 w 4032385"/>
              <a:gd name="connsiteY285" fmla="*/ 44041 h 842974"/>
              <a:gd name="connsiteX286" fmla="*/ 2934602 w 4032385"/>
              <a:gd name="connsiteY286" fmla="*/ 44041 h 842974"/>
              <a:gd name="connsiteX287" fmla="*/ 2934602 w 4032385"/>
              <a:gd name="connsiteY287" fmla="*/ 196804 h 842974"/>
              <a:gd name="connsiteX288" fmla="*/ 2905393 w 4032385"/>
              <a:gd name="connsiteY288" fmla="*/ 196804 h 842974"/>
              <a:gd name="connsiteX289" fmla="*/ 2905393 w 4032385"/>
              <a:gd name="connsiteY289" fmla="*/ 44041 h 842974"/>
              <a:gd name="connsiteX290" fmla="*/ 2849255 w 4032385"/>
              <a:gd name="connsiteY290" fmla="*/ 44041 h 842974"/>
              <a:gd name="connsiteX291" fmla="*/ 2311499 w 4032385"/>
              <a:gd name="connsiteY291" fmla="*/ 17383 h 842974"/>
              <a:gd name="connsiteX292" fmla="*/ 2382727 w 4032385"/>
              <a:gd name="connsiteY292" fmla="*/ 17383 h 842974"/>
              <a:gd name="connsiteX293" fmla="*/ 2422113 w 4032385"/>
              <a:gd name="connsiteY293" fmla="*/ 30974 h 842974"/>
              <a:gd name="connsiteX294" fmla="*/ 2437856 w 4032385"/>
              <a:gd name="connsiteY294" fmla="*/ 65325 h 842974"/>
              <a:gd name="connsiteX295" fmla="*/ 2432124 w 4032385"/>
              <a:gd name="connsiteY295" fmla="*/ 86356 h 842974"/>
              <a:gd name="connsiteX296" fmla="*/ 2416571 w 4032385"/>
              <a:gd name="connsiteY296" fmla="*/ 101445 h 842974"/>
              <a:gd name="connsiteX297" fmla="*/ 2437202 w 4032385"/>
              <a:gd name="connsiteY297" fmla="*/ 119295 h 842974"/>
              <a:gd name="connsiteX298" fmla="*/ 2444768 w 4032385"/>
              <a:gd name="connsiteY298" fmla="*/ 145026 h 842974"/>
              <a:gd name="connsiteX299" fmla="*/ 2428646 w 4032385"/>
              <a:gd name="connsiteY299" fmla="*/ 181777 h 842974"/>
              <a:gd name="connsiteX300" fmla="*/ 2387364 w 4032385"/>
              <a:gd name="connsiteY300" fmla="*/ 196804 h 842974"/>
              <a:gd name="connsiteX301" fmla="*/ 2311499 w 4032385"/>
              <a:gd name="connsiteY301" fmla="*/ 196804 h 842974"/>
              <a:gd name="connsiteX302" fmla="*/ 3103717 w 4032385"/>
              <a:gd name="connsiteY302" fmla="*/ 13721 h 842974"/>
              <a:gd name="connsiteX303" fmla="*/ 3170646 w 4032385"/>
              <a:gd name="connsiteY303" fmla="*/ 40986 h 842974"/>
              <a:gd name="connsiteX304" fmla="*/ 3198233 w 4032385"/>
              <a:gd name="connsiteY304" fmla="*/ 107094 h 842974"/>
              <a:gd name="connsiteX305" fmla="*/ 3170646 w 4032385"/>
              <a:gd name="connsiteY305" fmla="*/ 173179 h 842974"/>
              <a:gd name="connsiteX306" fmla="*/ 3103653 w 4032385"/>
              <a:gd name="connsiteY306" fmla="*/ 200638 h 842974"/>
              <a:gd name="connsiteX307" fmla="*/ 3036789 w 4032385"/>
              <a:gd name="connsiteY307" fmla="*/ 173179 h 842974"/>
              <a:gd name="connsiteX308" fmla="*/ 3009330 w 4032385"/>
              <a:gd name="connsiteY308" fmla="*/ 107094 h 842974"/>
              <a:gd name="connsiteX309" fmla="*/ 3036789 w 4032385"/>
              <a:gd name="connsiteY309" fmla="*/ 40986 h 842974"/>
              <a:gd name="connsiteX310" fmla="*/ 3103717 w 4032385"/>
              <a:gd name="connsiteY310" fmla="*/ 13721 h 842974"/>
              <a:gd name="connsiteX311" fmla="*/ 2572074 w 4032385"/>
              <a:gd name="connsiteY311" fmla="*/ 13721 h 842974"/>
              <a:gd name="connsiteX312" fmla="*/ 2639004 w 4032385"/>
              <a:gd name="connsiteY312" fmla="*/ 40986 h 842974"/>
              <a:gd name="connsiteX313" fmla="*/ 2666588 w 4032385"/>
              <a:gd name="connsiteY313" fmla="*/ 107094 h 842974"/>
              <a:gd name="connsiteX314" fmla="*/ 2639004 w 4032385"/>
              <a:gd name="connsiteY314" fmla="*/ 173179 h 842974"/>
              <a:gd name="connsiteX315" fmla="*/ 2572011 w 4032385"/>
              <a:gd name="connsiteY315" fmla="*/ 200638 h 842974"/>
              <a:gd name="connsiteX316" fmla="*/ 2505144 w 4032385"/>
              <a:gd name="connsiteY316" fmla="*/ 173179 h 842974"/>
              <a:gd name="connsiteX317" fmla="*/ 2477685 w 4032385"/>
              <a:gd name="connsiteY317" fmla="*/ 107094 h 842974"/>
              <a:gd name="connsiteX318" fmla="*/ 2505144 w 4032385"/>
              <a:gd name="connsiteY318" fmla="*/ 40986 h 842974"/>
              <a:gd name="connsiteX319" fmla="*/ 2572074 w 4032385"/>
              <a:gd name="connsiteY319" fmla="*/ 13721 h 842974"/>
              <a:gd name="connsiteX320" fmla="*/ 2759628 w 4032385"/>
              <a:gd name="connsiteY320" fmla="*/ 13547 h 842974"/>
              <a:gd name="connsiteX321" fmla="*/ 2789468 w 4032385"/>
              <a:gd name="connsiteY321" fmla="*/ 18162 h 842974"/>
              <a:gd name="connsiteX322" fmla="*/ 2813955 w 4032385"/>
              <a:gd name="connsiteY322" fmla="*/ 30470 h 842974"/>
              <a:gd name="connsiteX323" fmla="*/ 2806769 w 4032385"/>
              <a:gd name="connsiteY323" fmla="*/ 41871 h 842974"/>
              <a:gd name="connsiteX324" fmla="*/ 2799605 w 4032385"/>
              <a:gd name="connsiteY324" fmla="*/ 53271 h 842974"/>
              <a:gd name="connsiteX325" fmla="*/ 2779585 w 4032385"/>
              <a:gd name="connsiteY325" fmla="*/ 43198 h 842974"/>
              <a:gd name="connsiteX326" fmla="*/ 2759354 w 4032385"/>
              <a:gd name="connsiteY326" fmla="*/ 39678 h 842974"/>
              <a:gd name="connsiteX327" fmla="*/ 2735984 w 4032385"/>
              <a:gd name="connsiteY327" fmla="*/ 47119 h 842974"/>
              <a:gd name="connsiteX328" fmla="*/ 2728355 w 4032385"/>
              <a:gd name="connsiteY328" fmla="*/ 65325 h 842974"/>
              <a:gd name="connsiteX329" fmla="*/ 2738955 w 4032385"/>
              <a:gd name="connsiteY329" fmla="*/ 83281 h 842974"/>
              <a:gd name="connsiteX330" fmla="*/ 2767067 w 4032385"/>
              <a:gd name="connsiteY330" fmla="*/ 93775 h 842974"/>
              <a:gd name="connsiteX331" fmla="*/ 2804831 w 4032385"/>
              <a:gd name="connsiteY331" fmla="*/ 110297 h 842974"/>
              <a:gd name="connsiteX332" fmla="*/ 2821648 w 4032385"/>
              <a:gd name="connsiteY332" fmla="*/ 146057 h 842974"/>
              <a:gd name="connsiteX333" fmla="*/ 2805083 w 4032385"/>
              <a:gd name="connsiteY333" fmla="*/ 185171 h 842974"/>
              <a:gd name="connsiteX334" fmla="*/ 2758343 w 4032385"/>
              <a:gd name="connsiteY334" fmla="*/ 200638 h 842974"/>
              <a:gd name="connsiteX335" fmla="*/ 2721654 w 4032385"/>
              <a:gd name="connsiteY335" fmla="*/ 194505 h 842974"/>
              <a:gd name="connsiteX336" fmla="*/ 2694764 w 4032385"/>
              <a:gd name="connsiteY336" fmla="*/ 180133 h 842974"/>
              <a:gd name="connsiteX337" fmla="*/ 2701950 w 4032385"/>
              <a:gd name="connsiteY337" fmla="*/ 168732 h 842974"/>
              <a:gd name="connsiteX338" fmla="*/ 2709114 w 4032385"/>
              <a:gd name="connsiteY338" fmla="*/ 157332 h 842974"/>
              <a:gd name="connsiteX339" fmla="*/ 2732906 w 4032385"/>
              <a:gd name="connsiteY339" fmla="*/ 169659 h 842974"/>
              <a:gd name="connsiteX340" fmla="*/ 2758595 w 4032385"/>
              <a:gd name="connsiteY340" fmla="*/ 174487 h 842974"/>
              <a:gd name="connsiteX341" fmla="*/ 2783990 w 4032385"/>
              <a:gd name="connsiteY341" fmla="*/ 166836 h 842974"/>
              <a:gd name="connsiteX342" fmla="*/ 2792671 w 4032385"/>
              <a:gd name="connsiteY342" fmla="*/ 147849 h 842974"/>
              <a:gd name="connsiteX343" fmla="*/ 2781987 w 4032385"/>
              <a:gd name="connsiteY343" fmla="*/ 129957 h 842974"/>
              <a:gd name="connsiteX344" fmla="*/ 2753980 w 4032385"/>
              <a:gd name="connsiteY344" fmla="*/ 119379 h 842974"/>
              <a:gd name="connsiteX345" fmla="*/ 2716112 w 4032385"/>
              <a:gd name="connsiteY345" fmla="*/ 102963 h 842974"/>
              <a:gd name="connsiteX346" fmla="*/ 2699399 w 4032385"/>
              <a:gd name="connsiteY346" fmla="*/ 67095 h 842974"/>
              <a:gd name="connsiteX347" fmla="*/ 2715289 w 4032385"/>
              <a:gd name="connsiteY347" fmla="*/ 28594 h 842974"/>
              <a:gd name="connsiteX348" fmla="*/ 2759628 w 4032385"/>
              <a:gd name="connsiteY348" fmla="*/ 13547 h 842974"/>
              <a:gd name="connsiteX349" fmla="*/ 969973 w 4032385"/>
              <a:gd name="connsiteY349" fmla="*/ 17 h 842974"/>
              <a:gd name="connsiteX350" fmla="*/ 1103348 w 4032385"/>
              <a:gd name="connsiteY350" fmla="*/ 18058 h 842974"/>
              <a:gd name="connsiteX351" fmla="*/ 1215924 w 4032385"/>
              <a:gd name="connsiteY351" fmla="*/ 71606 h 842974"/>
              <a:gd name="connsiteX352" fmla="*/ 1171459 w 4032385"/>
              <a:gd name="connsiteY352" fmla="*/ 141464 h 842974"/>
              <a:gd name="connsiteX353" fmla="*/ 1127015 w 4032385"/>
              <a:gd name="connsiteY353" fmla="*/ 211322 h 842974"/>
              <a:gd name="connsiteX354" fmla="*/ 1055427 w 4032385"/>
              <a:gd name="connsiteY354" fmla="*/ 174232 h 842974"/>
              <a:gd name="connsiteX355" fmla="*/ 969973 w 4032385"/>
              <a:gd name="connsiteY355" fmla="*/ 160515 h 842974"/>
              <a:gd name="connsiteX356" fmla="*/ 782756 w 4032385"/>
              <a:gd name="connsiteY356" fmla="*/ 238909 h 842974"/>
              <a:gd name="connsiteX357" fmla="*/ 705543 w 4032385"/>
              <a:gd name="connsiteY357" fmla="*/ 421279 h 842974"/>
              <a:gd name="connsiteX358" fmla="*/ 782756 w 4032385"/>
              <a:gd name="connsiteY358" fmla="*/ 603649 h 842974"/>
              <a:gd name="connsiteX359" fmla="*/ 969973 w 4032385"/>
              <a:gd name="connsiteY359" fmla="*/ 681306 h 842974"/>
              <a:gd name="connsiteX360" fmla="*/ 1069569 w 4032385"/>
              <a:gd name="connsiteY360" fmla="*/ 661666 h 842974"/>
              <a:gd name="connsiteX361" fmla="*/ 1153567 w 4032385"/>
              <a:gd name="connsiteY361" fmla="*/ 603945 h 842974"/>
              <a:gd name="connsiteX362" fmla="*/ 1242773 w 4032385"/>
              <a:gd name="connsiteY362" fmla="*/ 384254 h 842974"/>
              <a:gd name="connsiteX363" fmla="*/ 1375283 w 4032385"/>
              <a:gd name="connsiteY363" fmla="*/ 121255 h 842974"/>
              <a:gd name="connsiteX364" fmla="*/ 1508067 w 4032385"/>
              <a:gd name="connsiteY364" fmla="*/ 32492 h 842974"/>
              <a:gd name="connsiteX365" fmla="*/ 1678975 w 4032385"/>
              <a:gd name="connsiteY365" fmla="*/ 17 h 842974"/>
              <a:gd name="connsiteX366" fmla="*/ 1812328 w 4032385"/>
              <a:gd name="connsiteY366" fmla="*/ 19217 h 842974"/>
              <a:gd name="connsiteX367" fmla="*/ 1924924 w 4032385"/>
              <a:gd name="connsiteY367" fmla="*/ 73922 h 842974"/>
              <a:gd name="connsiteX368" fmla="*/ 1881049 w 4032385"/>
              <a:gd name="connsiteY368" fmla="*/ 143782 h 842974"/>
              <a:gd name="connsiteX369" fmla="*/ 1837151 w 4032385"/>
              <a:gd name="connsiteY369" fmla="*/ 213640 h 842974"/>
              <a:gd name="connsiteX370" fmla="*/ 1764406 w 4032385"/>
              <a:gd name="connsiteY370" fmla="*/ 175540 h 842974"/>
              <a:gd name="connsiteX371" fmla="*/ 1677815 w 4032385"/>
              <a:gd name="connsiteY371" fmla="*/ 161674 h 842974"/>
              <a:gd name="connsiteX372" fmla="*/ 1495359 w 4032385"/>
              <a:gd name="connsiteY372" fmla="*/ 238170 h 842974"/>
              <a:gd name="connsiteX373" fmla="*/ 1420317 w 4032385"/>
              <a:gd name="connsiteY373" fmla="*/ 420330 h 842974"/>
              <a:gd name="connsiteX374" fmla="*/ 1494642 w 4032385"/>
              <a:gd name="connsiteY374" fmla="*/ 605083 h 842974"/>
              <a:gd name="connsiteX375" fmla="*/ 1675497 w 4032385"/>
              <a:gd name="connsiteY375" fmla="*/ 682465 h 842974"/>
              <a:gd name="connsiteX376" fmla="*/ 1820419 w 4032385"/>
              <a:gd name="connsiteY376" fmla="*/ 632794 h 842974"/>
              <a:gd name="connsiteX377" fmla="*/ 1902985 w 4032385"/>
              <a:gd name="connsiteY377" fmla="*/ 506943 h 842974"/>
              <a:gd name="connsiteX378" fmla="*/ 1651261 w 4032385"/>
              <a:gd name="connsiteY378" fmla="*/ 506943 h 842974"/>
              <a:gd name="connsiteX379" fmla="*/ 1700911 w 4032385"/>
              <a:gd name="connsiteY379" fmla="*/ 428991 h 842974"/>
              <a:gd name="connsiteX380" fmla="*/ 1750561 w 4032385"/>
              <a:gd name="connsiteY380" fmla="*/ 351062 h 842974"/>
              <a:gd name="connsiteX381" fmla="*/ 2077348 w 4032385"/>
              <a:gd name="connsiteY381" fmla="*/ 351062 h 842974"/>
              <a:gd name="connsiteX382" fmla="*/ 2081521 w 4032385"/>
              <a:gd name="connsiteY382" fmla="*/ 385833 h 842974"/>
              <a:gd name="connsiteX383" fmla="*/ 2083123 w 4032385"/>
              <a:gd name="connsiteY383" fmla="*/ 421489 h 842974"/>
              <a:gd name="connsiteX384" fmla="*/ 1964035 w 4032385"/>
              <a:gd name="connsiteY384" fmla="*/ 719261 h 842974"/>
              <a:gd name="connsiteX385" fmla="*/ 1670881 w 4032385"/>
              <a:gd name="connsiteY385" fmla="*/ 842961 h 842974"/>
              <a:gd name="connsiteX386" fmla="*/ 1465203 w 4032385"/>
              <a:gd name="connsiteY386" fmla="*/ 793459 h 842974"/>
              <a:gd name="connsiteX387" fmla="*/ 1317540 w 4032385"/>
              <a:gd name="connsiteY387" fmla="*/ 661666 h 842974"/>
              <a:gd name="connsiteX388" fmla="*/ 1168571 w 4032385"/>
              <a:gd name="connsiteY388" fmla="*/ 793882 h 842974"/>
              <a:gd name="connsiteX389" fmla="*/ 964201 w 4032385"/>
              <a:gd name="connsiteY389" fmla="*/ 842961 h 842974"/>
              <a:gd name="connsiteX390" fmla="*/ 786360 w 4032385"/>
              <a:gd name="connsiteY390" fmla="*/ 805135 h 842974"/>
              <a:gd name="connsiteX391" fmla="*/ 646641 w 4032385"/>
              <a:gd name="connsiteY391" fmla="*/ 703245 h 842974"/>
              <a:gd name="connsiteX392" fmla="*/ 555141 w 4032385"/>
              <a:gd name="connsiteY392" fmla="*/ 791709 h 842974"/>
              <a:gd name="connsiteX393" fmla="*/ 416856 w 4032385"/>
              <a:gd name="connsiteY393" fmla="*/ 825640 h 842974"/>
              <a:gd name="connsiteX394" fmla="*/ 0 w 4032385"/>
              <a:gd name="connsiteY394" fmla="*/ 825640 h 842974"/>
              <a:gd name="connsiteX395" fmla="*/ 0 w 4032385"/>
              <a:gd name="connsiteY395" fmla="*/ 17341 h 842974"/>
              <a:gd name="connsiteX396" fmla="*/ 377596 w 4032385"/>
              <a:gd name="connsiteY396" fmla="*/ 17341 h 842974"/>
              <a:gd name="connsiteX397" fmla="*/ 534216 w 4032385"/>
              <a:gd name="connsiteY397" fmla="*/ 61807 h 842974"/>
              <a:gd name="connsiteX398" fmla="*/ 622408 w 4032385"/>
              <a:gd name="connsiteY398" fmla="*/ 175540 h 842974"/>
              <a:gd name="connsiteX399" fmla="*/ 770196 w 4032385"/>
              <a:gd name="connsiteY399" fmla="*/ 48382 h 842974"/>
              <a:gd name="connsiteX400" fmla="*/ 969973 w 4032385"/>
              <a:gd name="connsiteY400" fmla="*/ 17 h 84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Lst>
            <a:rect l="l" t="t" r="r" b="b"/>
            <a:pathLst>
              <a:path w="4032385" h="842974">
                <a:moveTo>
                  <a:pt x="3149701" y="673171"/>
                </a:moveTo>
                <a:lnTo>
                  <a:pt x="3149701" y="738035"/>
                </a:lnTo>
                <a:lnTo>
                  <a:pt x="3190456" y="738035"/>
                </a:lnTo>
                <a:cubicBezTo>
                  <a:pt x="3199096" y="738290"/>
                  <a:pt x="3207483" y="735170"/>
                  <a:pt x="3213869" y="729354"/>
                </a:cubicBezTo>
                <a:cubicBezTo>
                  <a:pt x="3226322" y="716119"/>
                  <a:pt x="3226322" y="695236"/>
                  <a:pt x="3213869" y="682023"/>
                </a:cubicBezTo>
                <a:cubicBezTo>
                  <a:pt x="3207525" y="676142"/>
                  <a:pt x="3199118" y="672961"/>
                  <a:pt x="3190456" y="673171"/>
                </a:cubicBezTo>
                <a:close/>
                <a:moveTo>
                  <a:pt x="2552665" y="673171"/>
                </a:moveTo>
                <a:lnTo>
                  <a:pt x="2552665" y="735465"/>
                </a:lnTo>
                <a:lnTo>
                  <a:pt x="2596244" y="735465"/>
                </a:lnTo>
                <a:cubicBezTo>
                  <a:pt x="2604569" y="735719"/>
                  <a:pt x="2612662" y="732745"/>
                  <a:pt x="2618835" y="727161"/>
                </a:cubicBezTo>
                <a:cubicBezTo>
                  <a:pt x="2624842" y="721177"/>
                  <a:pt x="2628087" y="712937"/>
                  <a:pt x="2627771" y="704444"/>
                </a:cubicBezTo>
                <a:cubicBezTo>
                  <a:pt x="2628045" y="695952"/>
                  <a:pt x="2624800" y="687733"/>
                  <a:pt x="2618835" y="681706"/>
                </a:cubicBezTo>
                <a:cubicBezTo>
                  <a:pt x="2612724" y="676016"/>
                  <a:pt x="2604589" y="672941"/>
                  <a:pt x="2596244" y="673171"/>
                </a:cubicBezTo>
                <a:close/>
                <a:moveTo>
                  <a:pt x="2785970" y="669841"/>
                </a:moveTo>
                <a:cubicBezTo>
                  <a:pt x="2768646" y="669841"/>
                  <a:pt x="2752042" y="676839"/>
                  <a:pt x="2739924" y="689229"/>
                </a:cubicBezTo>
                <a:cubicBezTo>
                  <a:pt x="2714910" y="715550"/>
                  <a:pt x="2714910" y="757423"/>
                  <a:pt x="2739924" y="783745"/>
                </a:cubicBezTo>
                <a:cubicBezTo>
                  <a:pt x="2751978" y="796179"/>
                  <a:pt x="2768584" y="803174"/>
                  <a:pt x="2785906" y="803132"/>
                </a:cubicBezTo>
                <a:cubicBezTo>
                  <a:pt x="2803271" y="803216"/>
                  <a:pt x="2819962" y="796240"/>
                  <a:pt x="2832099" y="783829"/>
                </a:cubicBezTo>
                <a:cubicBezTo>
                  <a:pt x="2857200" y="757487"/>
                  <a:pt x="2857158" y="715530"/>
                  <a:pt x="2832015" y="689229"/>
                </a:cubicBezTo>
                <a:cubicBezTo>
                  <a:pt x="2819898" y="676839"/>
                  <a:pt x="2803293" y="669841"/>
                  <a:pt x="2785970" y="669841"/>
                </a:cubicBezTo>
                <a:close/>
                <a:moveTo>
                  <a:pt x="3120744" y="646767"/>
                </a:moveTo>
                <a:lnTo>
                  <a:pt x="3190456" y="646767"/>
                </a:lnTo>
                <a:cubicBezTo>
                  <a:pt x="3207251" y="646239"/>
                  <a:pt x="3223583" y="652310"/>
                  <a:pt x="3235953" y="663688"/>
                </a:cubicBezTo>
                <a:cubicBezTo>
                  <a:pt x="3258525" y="686554"/>
                  <a:pt x="3258525" y="723874"/>
                  <a:pt x="3235953" y="746739"/>
                </a:cubicBezTo>
                <a:cubicBezTo>
                  <a:pt x="3223583" y="758120"/>
                  <a:pt x="3207251" y="764189"/>
                  <a:pt x="3190456" y="763662"/>
                </a:cubicBezTo>
                <a:lnTo>
                  <a:pt x="3149701" y="763662"/>
                </a:lnTo>
                <a:lnTo>
                  <a:pt x="3149701" y="826186"/>
                </a:lnTo>
                <a:lnTo>
                  <a:pt x="3120744" y="826186"/>
                </a:lnTo>
                <a:close/>
                <a:moveTo>
                  <a:pt x="2919303" y="646767"/>
                </a:moveTo>
                <a:lnTo>
                  <a:pt x="2948257" y="646767"/>
                </a:lnTo>
                <a:lnTo>
                  <a:pt x="2948257" y="756728"/>
                </a:lnTo>
                <a:cubicBezTo>
                  <a:pt x="2947983" y="768950"/>
                  <a:pt x="2952452" y="780837"/>
                  <a:pt x="2960691" y="789855"/>
                </a:cubicBezTo>
                <a:cubicBezTo>
                  <a:pt x="2978898" y="807770"/>
                  <a:pt x="3008529" y="807770"/>
                  <a:pt x="3026757" y="789855"/>
                </a:cubicBezTo>
                <a:cubicBezTo>
                  <a:pt x="3034997" y="780837"/>
                  <a:pt x="3039486" y="768972"/>
                  <a:pt x="3039233" y="756728"/>
                </a:cubicBezTo>
                <a:lnTo>
                  <a:pt x="3039233" y="646767"/>
                </a:lnTo>
                <a:lnTo>
                  <a:pt x="3067681" y="646767"/>
                </a:lnTo>
                <a:lnTo>
                  <a:pt x="3067681" y="757003"/>
                </a:lnTo>
                <a:cubicBezTo>
                  <a:pt x="3068020" y="776536"/>
                  <a:pt x="3060411" y="795420"/>
                  <a:pt x="3046607" y="809285"/>
                </a:cubicBezTo>
                <a:cubicBezTo>
                  <a:pt x="3016810" y="836808"/>
                  <a:pt x="2970300" y="836808"/>
                  <a:pt x="2940503" y="809285"/>
                </a:cubicBezTo>
                <a:cubicBezTo>
                  <a:pt x="2926637" y="795462"/>
                  <a:pt x="2918987" y="776578"/>
                  <a:pt x="2919303" y="757003"/>
                </a:cubicBezTo>
                <a:close/>
                <a:moveTo>
                  <a:pt x="2523708" y="646767"/>
                </a:moveTo>
                <a:lnTo>
                  <a:pt x="2596244" y="646767"/>
                </a:lnTo>
                <a:cubicBezTo>
                  <a:pt x="2612724" y="646219"/>
                  <a:pt x="2628804" y="652203"/>
                  <a:pt x="2640900" y="663414"/>
                </a:cubicBezTo>
                <a:cubicBezTo>
                  <a:pt x="2660455" y="683877"/>
                  <a:pt x="2662984" y="715508"/>
                  <a:pt x="2646926" y="738816"/>
                </a:cubicBezTo>
                <a:cubicBezTo>
                  <a:pt x="2639614" y="748383"/>
                  <a:pt x="2629224" y="755169"/>
                  <a:pt x="2617529" y="758014"/>
                </a:cubicBezTo>
                <a:lnTo>
                  <a:pt x="2638919" y="792090"/>
                </a:lnTo>
                <a:lnTo>
                  <a:pt x="2660329" y="826186"/>
                </a:lnTo>
                <a:lnTo>
                  <a:pt x="2626738" y="826186"/>
                </a:lnTo>
                <a:lnTo>
                  <a:pt x="2606888" y="793776"/>
                </a:lnTo>
                <a:lnTo>
                  <a:pt x="2587015" y="761344"/>
                </a:lnTo>
                <a:lnTo>
                  <a:pt x="2552665" y="761344"/>
                </a:lnTo>
                <a:lnTo>
                  <a:pt x="2552665" y="826186"/>
                </a:lnTo>
                <a:lnTo>
                  <a:pt x="2523708" y="826186"/>
                </a:lnTo>
                <a:close/>
                <a:moveTo>
                  <a:pt x="2785971" y="643110"/>
                </a:moveTo>
                <a:cubicBezTo>
                  <a:pt x="2810216" y="643110"/>
                  <a:pt x="2834460" y="652203"/>
                  <a:pt x="2852899" y="670390"/>
                </a:cubicBezTo>
                <a:cubicBezTo>
                  <a:pt x="2870539" y="687859"/>
                  <a:pt x="2880486" y="711672"/>
                  <a:pt x="2880486" y="736498"/>
                </a:cubicBezTo>
                <a:cubicBezTo>
                  <a:pt x="2880486" y="761302"/>
                  <a:pt x="2870539" y="785114"/>
                  <a:pt x="2852899" y="802584"/>
                </a:cubicBezTo>
                <a:cubicBezTo>
                  <a:pt x="2835093" y="820243"/>
                  <a:pt x="2810984" y="830106"/>
                  <a:pt x="2785906" y="830042"/>
                </a:cubicBezTo>
                <a:cubicBezTo>
                  <a:pt x="2760872" y="830129"/>
                  <a:pt x="2736785" y="820243"/>
                  <a:pt x="2719041" y="802584"/>
                </a:cubicBezTo>
                <a:cubicBezTo>
                  <a:pt x="2701485" y="785072"/>
                  <a:pt x="2691582" y="761279"/>
                  <a:pt x="2691582" y="736498"/>
                </a:cubicBezTo>
                <a:cubicBezTo>
                  <a:pt x="2691582" y="711694"/>
                  <a:pt x="2701485" y="687901"/>
                  <a:pt x="2719041" y="670390"/>
                </a:cubicBezTo>
                <a:cubicBezTo>
                  <a:pt x="2737481" y="652203"/>
                  <a:pt x="2761726" y="643110"/>
                  <a:pt x="2785971" y="643110"/>
                </a:cubicBezTo>
                <a:close/>
                <a:moveTo>
                  <a:pt x="2396594" y="642931"/>
                </a:moveTo>
                <a:cubicBezTo>
                  <a:pt x="2406856" y="642867"/>
                  <a:pt x="2417099" y="644236"/>
                  <a:pt x="2426982" y="647040"/>
                </a:cubicBezTo>
                <a:cubicBezTo>
                  <a:pt x="2436297" y="649695"/>
                  <a:pt x="2445085" y="653951"/>
                  <a:pt x="2452965" y="659600"/>
                </a:cubicBezTo>
                <a:lnTo>
                  <a:pt x="2445401" y="671381"/>
                </a:lnTo>
                <a:lnTo>
                  <a:pt x="2437856" y="683160"/>
                </a:lnTo>
                <a:cubicBezTo>
                  <a:pt x="2432060" y="678693"/>
                  <a:pt x="2425507" y="675257"/>
                  <a:pt x="2418531" y="673045"/>
                </a:cubicBezTo>
                <a:cubicBezTo>
                  <a:pt x="2411345" y="670854"/>
                  <a:pt x="2403842" y="669779"/>
                  <a:pt x="2396320" y="669863"/>
                </a:cubicBezTo>
                <a:cubicBezTo>
                  <a:pt x="2379103" y="669737"/>
                  <a:pt x="2362580" y="676669"/>
                  <a:pt x="2350611" y="689041"/>
                </a:cubicBezTo>
                <a:cubicBezTo>
                  <a:pt x="2338451" y="701811"/>
                  <a:pt x="2331772" y="718860"/>
                  <a:pt x="2332002" y="736498"/>
                </a:cubicBezTo>
                <a:cubicBezTo>
                  <a:pt x="2331730" y="754073"/>
                  <a:pt x="2338199" y="771100"/>
                  <a:pt x="2350106" y="784061"/>
                </a:cubicBezTo>
                <a:cubicBezTo>
                  <a:pt x="2361801" y="796515"/>
                  <a:pt x="2378218" y="803533"/>
                  <a:pt x="2395309" y="803384"/>
                </a:cubicBezTo>
                <a:cubicBezTo>
                  <a:pt x="2409997" y="803827"/>
                  <a:pt x="2424327" y="798749"/>
                  <a:pt x="2435454" y="789161"/>
                </a:cubicBezTo>
                <a:cubicBezTo>
                  <a:pt x="2445611" y="779740"/>
                  <a:pt x="2452248" y="767118"/>
                  <a:pt x="2454251" y="753399"/>
                </a:cubicBezTo>
                <a:lnTo>
                  <a:pt x="2393265" y="753399"/>
                </a:lnTo>
                <a:lnTo>
                  <a:pt x="2401588" y="740332"/>
                </a:lnTo>
                <a:lnTo>
                  <a:pt x="2409911" y="727267"/>
                </a:lnTo>
                <a:lnTo>
                  <a:pt x="2481690" y="727267"/>
                </a:lnTo>
                <a:cubicBezTo>
                  <a:pt x="2482132" y="729144"/>
                  <a:pt x="2482448" y="731062"/>
                  <a:pt x="2482617" y="733000"/>
                </a:cubicBezTo>
                <a:cubicBezTo>
                  <a:pt x="2482827" y="735274"/>
                  <a:pt x="2482953" y="737761"/>
                  <a:pt x="2482953" y="740080"/>
                </a:cubicBezTo>
                <a:cubicBezTo>
                  <a:pt x="2483437" y="763808"/>
                  <a:pt x="2474672" y="786800"/>
                  <a:pt x="2458507" y="804185"/>
                </a:cubicBezTo>
                <a:cubicBezTo>
                  <a:pt x="2441839" y="821192"/>
                  <a:pt x="2418847" y="830549"/>
                  <a:pt x="2395054" y="830042"/>
                </a:cubicBezTo>
                <a:cubicBezTo>
                  <a:pt x="2370357" y="830191"/>
                  <a:pt x="2346606" y="820350"/>
                  <a:pt x="2329263" y="802774"/>
                </a:cubicBezTo>
                <a:cubicBezTo>
                  <a:pt x="2293565" y="766021"/>
                  <a:pt x="2293859" y="706594"/>
                  <a:pt x="2329938" y="670199"/>
                </a:cubicBezTo>
                <a:cubicBezTo>
                  <a:pt x="2347662" y="652646"/>
                  <a:pt x="2371642" y="642825"/>
                  <a:pt x="2396594" y="642931"/>
                </a:cubicBezTo>
                <a:close/>
                <a:moveTo>
                  <a:pt x="175520" y="491918"/>
                </a:moveTo>
                <a:lnTo>
                  <a:pt x="175520" y="675531"/>
                </a:lnTo>
                <a:lnTo>
                  <a:pt x="414560" y="675531"/>
                </a:lnTo>
                <a:cubicBezTo>
                  <a:pt x="439762" y="675722"/>
                  <a:pt x="464081" y="666155"/>
                  <a:pt x="482396" y="648832"/>
                </a:cubicBezTo>
                <a:cubicBezTo>
                  <a:pt x="500350" y="631721"/>
                  <a:pt x="510485" y="607948"/>
                  <a:pt x="510401" y="583146"/>
                </a:cubicBezTo>
                <a:cubicBezTo>
                  <a:pt x="510527" y="558511"/>
                  <a:pt x="500370" y="534886"/>
                  <a:pt x="482396" y="518049"/>
                </a:cubicBezTo>
                <a:cubicBezTo>
                  <a:pt x="463955" y="501022"/>
                  <a:pt x="439658" y="491666"/>
                  <a:pt x="414560" y="491918"/>
                </a:cubicBezTo>
                <a:close/>
                <a:moveTo>
                  <a:pt x="2577194" y="355151"/>
                </a:moveTo>
                <a:cubicBezTo>
                  <a:pt x="2559871" y="355151"/>
                  <a:pt x="2543244" y="362147"/>
                  <a:pt x="2531149" y="374539"/>
                </a:cubicBezTo>
                <a:cubicBezTo>
                  <a:pt x="2506135" y="400858"/>
                  <a:pt x="2506135" y="442711"/>
                  <a:pt x="2531149" y="469052"/>
                </a:cubicBezTo>
                <a:cubicBezTo>
                  <a:pt x="2543202" y="481464"/>
                  <a:pt x="2559809" y="488482"/>
                  <a:pt x="2577130" y="488420"/>
                </a:cubicBezTo>
                <a:cubicBezTo>
                  <a:pt x="2594496" y="488504"/>
                  <a:pt x="2611164" y="481548"/>
                  <a:pt x="2623324" y="469137"/>
                </a:cubicBezTo>
                <a:cubicBezTo>
                  <a:pt x="2648402" y="442795"/>
                  <a:pt x="2648360" y="400816"/>
                  <a:pt x="2623218" y="374539"/>
                </a:cubicBezTo>
                <a:cubicBezTo>
                  <a:pt x="2611122" y="362147"/>
                  <a:pt x="2594496" y="355151"/>
                  <a:pt x="2577194" y="355151"/>
                </a:cubicBezTo>
                <a:close/>
                <a:moveTo>
                  <a:pt x="3664168" y="332095"/>
                </a:moveTo>
                <a:lnTo>
                  <a:pt x="3699804" y="332095"/>
                </a:lnTo>
                <a:lnTo>
                  <a:pt x="3741699" y="399889"/>
                </a:lnTo>
                <a:lnTo>
                  <a:pt x="3783614" y="467683"/>
                </a:lnTo>
                <a:lnTo>
                  <a:pt x="3783614" y="332095"/>
                </a:lnTo>
                <a:lnTo>
                  <a:pt x="3811283" y="332095"/>
                </a:lnTo>
                <a:lnTo>
                  <a:pt x="3811283" y="511496"/>
                </a:lnTo>
                <a:lnTo>
                  <a:pt x="3777713" y="511496"/>
                </a:lnTo>
                <a:lnTo>
                  <a:pt x="3734788" y="442036"/>
                </a:lnTo>
                <a:lnTo>
                  <a:pt x="3691839" y="372599"/>
                </a:lnTo>
                <a:lnTo>
                  <a:pt x="3691839" y="511496"/>
                </a:lnTo>
                <a:lnTo>
                  <a:pt x="3664168" y="511496"/>
                </a:lnTo>
                <a:close/>
                <a:moveTo>
                  <a:pt x="3571276" y="332095"/>
                </a:moveTo>
                <a:lnTo>
                  <a:pt x="3600233" y="332095"/>
                </a:lnTo>
                <a:lnTo>
                  <a:pt x="3600233" y="511496"/>
                </a:lnTo>
                <a:lnTo>
                  <a:pt x="3571276" y="511496"/>
                </a:lnTo>
                <a:close/>
                <a:moveTo>
                  <a:pt x="3385977" y="332095"/>
                </a:moveTo>
                <a:lnTo>
                  <a:pt x="3527698" y="332095"/>
                </a:lnTo>
                <a:lnTo>
                  <a:pt x="3527698" y="358733"/>
                </a:lnTo>
                <a:lnTo>
                  <a:pt x="3471325" y="358733"/>
                </a:lnTo>
                <a:lnTo>
                  <a:pt x="3471325" y="511496"/>
                </a:lnTo>
                <a:lnTo>
                  <a:pt x="3442096" y="511496"/>
                </a:lnTo>
                <a:lnTo>
                  <a:pt x="3442096" y="358733"/>
                </a:lnTo>
                <a:lnTo>
                  <a:pt x="3385977" y="358733"/>
                </a:lnTo>
                <a:close/>
                <a:moveTo>
                  <a:pt x="3273572" y="332095"/>
                </a:moveTo>
                <a:lnTo>
                  <a:pt x="3302526" y="332095"/>
                </a:lnTo>
                <a:lnTo>
                  <a:pt x="3302526" y="484836"/>
                </a:lnTo>
                <a:lnTo>
                  <a:pt x="3390951" y="484836"/>
                </a:lnTo>
                <a:lnTo>
                  <a:pt x="3390951" y="511496"/>
                </a:lnTo>
                <a:lnTo>
                  <a:pt x="3273572" y="511496"/>
                </a:lnTo>
                <a:close/>
                <a:moveTo>
                  <a:pt x="3073730" y="332095"/>
                </a:moveTo>
                <a:lnTo>
                  <a:pt x="3102684" y="332095"/>
                </a:lnTo>
                <a:lnTo>
                  <a:pt x="3102684" y="442036"/>
                </a:lnTo>
                <a:cubicBezTo>
                  <a:pt x="3102432" y="454260"/>
                  <a:pt x="3106879" y="466123"/>
                  <a:pt x="3115118" y="475163"/>
                </a:cubicBezTo>
                <a:cubicBezTo>
                  <a:pt x="3133327" y="493077"/>
                  <a:pt x="3162976" y="493077"/>
                  <a:pt x="3181184" y="475163"/>
                </a:cubicBezTo>
                <a:cubicBezTo>
                  <a:pt x="3189445" y="466145"/>
                  <a:pt x="3193934" y="454260"/>
                  <a:pt x="3193680" y="442036"/>
                </a:cubicBezTo>
                <a:lnTo>
                  <a:pt x="3193680" y="332095"/>
                </a:lnTo>
                <a:lnTo>
                  <a:pt x="3222130" y="332095"/>
                </a:lnTo>
                <a:lnTo>
                  <a:pt x="3222130" y="442288"/>
                </a:lnTo>
                <a:cubicBezTo>
                  <a:pt x="3222466" y="461847"/>
                  <a:pt x="3214860" y="480728"/>
                  <a:pt x="3201056" y="494573"/>
                </a:cubicBezTo>
                <a:cubicBezTo>
                  <a:pt x="3171259" y="522116"/>
                  <a:pt x="3124727" y="522116"/>
                  <a:pt x="3094930" y="494573"/>
                </a:cubicBezTo>
                <a:cubicBezTo>
                  <a:pt x="3081064" y="480750"/>
                  <a:pt x="3073413" y="461866"/>
                  <a:pt x="3073730" y="442288"/>
                </a:cubicBezTo>
                <a:close/>
                <a:moveTo>
                  <a:pt x="2712886" y="332095"/>
                </a:moveTo>
                <a:lnTo>
                  <a:pt x="2748522" y="332095"/>
                </a:lnTo>
                <a:lnTo>
                  <a:pt x="2832332" y="467663"/>
                </a:lnTo>
                <a:lnTo>
                  <a:pt x="2832332" y="332095"/>
                </a:lnTo>
                <a:lnTo>
                  <a:pt x="2860023" y="332095"/>
                </a:lnTo>
                <a:lnTo>
                  <a:pt x="2860023" y="511496"/>
                </a:lnTo>
                <a:lnTo>
                  <a:pt x="2826431" y="511496"/>
                </a:lnTo>
                <a:lnTo>
                  <a:pt x="2740577" y="372579"/>
                </a:lnTo>
                <a:lnTo>
                  <a:pt x="2740577" y="511496"/>
                </a:lnTo>
                <a:lnTo>
                  <a:pt x="2712886" y="511496"/>
                </a:lnTo>
                <a:close/>
                <a:moveTo>
                  <a:pt x="2577187" y="328418"/>
                </a:moveTo>
                <a:cubicBezTo>
                  <a:pt x="2601435" y="328418"/>
                  <a:pt x="2625685" y="337511"/>
                  <a:pt x="2644123" y="355698"/>
                </a:cubicBezTo>
                <a:cubicBezTo>
                  <a:pt x="2661763" y="373147"/>
                  <a:pt x="2671710" y="396960"/>
                  <a:pt x="2671710" y="421786"/>
                </a:cubicBezTo>
                <a:cubicBezTo>
                  <a:pt x="2671710" y="446609"/>
                  <a:pt x="2661763" y="470422"/>
                  <a:pt x="2644123" y="487872"/>
                </a:cubicBezTo>
                <a:cubicBezTo>
                  <a:pt x="2626317" y="505531"/>
                  <a:pt x="2602208" y="515414"/>
                  <a:pt x="2577130" y="515330"/>
                </a:cubicBezTo>
                <a:cubicBezTo>
                  <a:pt x="2552074" y="515436"/>
                  <a:pt x="2528009" y="505551"/>
                  <a:pt x="2510263" y="487872"/>
                </a:cubicBezTo>
                <a:cubicBezTo>
                  <a:pt x="2492690" y="470380"/>
                  <a:pt x="2482805" y="446589"/>
                  <a:pt x="2482805" y="421786"/>
                </a:cubicBezTo>
                <a:cubicBezTo>
                  <a:pt x="2482805" y="397002"/>
                  <a:pt x="2492690" y="373189"/>
                  <a:pt x="2510263" y="355698"/>
                </a:cubicBezTo>
                <a:cubicBezTo>
                  <a:pt x="2528693" y="337511"/>
                  <a:pt x="2552939" y="328418"/>
                  <a:pt x="2577187" y="328418"/>
                </a:cubicBezTo>
                <a:close/>
                <a:moveTo>
                  <a:pt x="3945986" y="328239"/>
                </a:moveTo>
                <a:cubicBezTo>
                  <a:pt x="3956269" y="328177"/>
                  <a:pt x="3966491" y="329547"/>
                  <a:pt x="3976396" y="332347"/>
                </a:cubicBezTo>
                <a:cubicBezTo>
                  <a:pt x="3985710" y="335005"/>
                  <a:pt x="3994498" y="339261"/>
                  <a:pt x="4002359" y="344908"/>
                </a:cubicBezTo>
                <a:lnTo>
                  <a:pt x="3994814" y="356689"/>
                </a:lnTo>
                <a:lnTo>
                  <a:pt x="3987248" y="368468"/>
                </a:lnTo>
                <a:cubicBezTo>
                  <a:pt x="3981453" y="364001"/>
                  <a:pt x="3974920" y="360565"/>
                  <a:pt x="3967944" y="358353"/>
                </a:cubicBezTo>
                <a:cubicBezTo>
                  <a:pt x="3960738" y="356162"/>
                  <a:pt x="3953256" y="355087"/>
                  <a:pt x="3945733" y="355171"/>
                </a:cubicBezTo>
                <a:cubicBezTo>
                  <a:pt x="3928516" y="355045"/>
                  <a:pt x="3911974" y="361979"/>
                  <a:pt x="3900004" y="374349"/>
                </a:cubicBezTo>
                <a:cubicBezTo>
                  <a:pt x="3887865" y="387119"/>
                  <a:pt x="3881185" y="404168"/>
                  <a:pt x="3881395" y="421806"/>
                </a:cubicBezTo>
                <a:cubicBezTo>
                  <a:pt x="3881121" y="439381"/>
                  <a:pt x="3887612" y="456408"/>
                  <a:pt x="3899498" y="469369"/>
                </a:cubicBezTo>
                <a:cubicBezTo>
                  <a:pt x="3911215" y="481823"/>
                  <a:pt x="3927609" y="488841"/>
                  <a:pt x="3944700" y="488692"/>
                </a:cubicBezTo>
                <a:cubicBezTo>
                  <a:pt x="3959389" y="489135"/>
                  <a:pt x="3973719" y="484057"/>
                  <a:pt x="3984845" y="474469"/>
                </a:cubicBezTo>
                <a:cubicBezTo>
                  <a:pt x="3995003" y="465048"/>
                  <a:pt x="4001642" y="452426"/>
                  <a:pt x="4003664" y="438707"/>
                </a:cubicBezTo>
                <a:lnTo>
                  <a:pt x="3942656" y="438707"/>
                </a:lnTo>
                <a:lnTo>
                  <a:pt x="3950981" y="425642"/>
                </a:lnTo>
                <a:lnTo>
                  <a:pt x="3959327" y="412575"/>
                </a:lnTo>
                <a:lnTo>
                  <a:pt x="4031081" y="412575"/>
                </a:lnTo>
                <a:cubicBezTo>
                  <a:pt x="4031546" y="414451"/>
                  <a:pt x="4031840" y="416370"/>
                  <a:pt x="4032008" y="418308"/>
                </a:cubicBezTo>
                <a:cubicBezTo>
                  <a:pt x="4032240" y="420584"/>
                  <a:pt x="4032366" y="423071"/>
                  <a:pt x="4032366" y="425388"/>
                </a:cubicBezTo>
                <a:cubicBezTo>
                  <a:pt x="4032851" y="449118"/>
                  <a:pt x="4024085" y="472108"/>
                  <a:pt x="4007921" y="489493"/>
                </a:cubicBezTo>
                <a:cubicBezTo>
                  <a:pt x="3991252" y="506500"/>
                  <a:pt x="3968261" y="515857"/>
                  <a:pt x="3944448" y="515352"/>
                </a:cubicBezTo>
                <a:cubicBezTo>
                  <a:pt x="3919750" y="515498"/>
                  <a:pt x="3896022" y="505657"/>
                  <a:pt x="3878676" y="488082"/>
                </a:cubicBezTo>
                <a:cubicBezTo>
                  <a:pt x="3842978" y="451331"/>
                  <a:pt x="3843273" y="391902"/>
                  <a:pt x="3879351" y="355507"/>
                </a:cubicBezTo>
                <a:cubicBezTo>
                  <a:pt x="3897053" y="337954"/>
                  <a:pt x="3921036" y="328133"/>
                  <a:pt x="3945986" y="328239"/>
                </a:cubicBezTo>
                <a:close/>
                <a:moveTo>
                  <a:pt x="2397605" y="328239"/>
                </a:moveTo>
                <a:cubicBezTo>
                  <a:pt x="2419312" y="327690"/>
                  <a:pt x="2440553" y="334750"/>
                  <a:pt x="2457580" y="348217"/>
                </a:cubicBezTo>
                <a:lnTo>
                  <a:pt x="2450142" y="359892"/>
                </a:lnTo>
                <a:lnTo>
                  <a:pt x="2442724" y="371545"/>
                </a:lnTo>
                <a:cubicBezTo>
                  <a:pt x="2436233" y="366340"/>
                  <a:pt x="2428985" y="362167"/>
                  <a:pt x="2421208" y="359176"/>
                </a:cubicBezTo>
                <a:cubicBezTo>
                  <a:pt x="2413157" y="356246"/>
                  <a:pt x="2404643" y="354793"/>
                  <a:pt x="2396068" y="354897"/>
                </a:cubicBezTo>
                <a:cubicBezTo>
                  <a:pt x="2378935" y="354855"/>
                  <a:pt x="2362518" y="361831"/>
                  <a:pt x="2350675" y="374223"/>
                </a:cubicBezTo>
                <a:cubicBezTo>
                  <a:pt x="2325891" y="400900"/>
                  <a:pt x="2325891" y="442689"/>
                  <a:pt x="2350675" y="469369"/>
                </a:cubicBezTo>
                <a:cubicBezTo>
                  <a:pt x="2362518" y="481739"/>
                  <a:pt x="2378935" y="488737"/>
                  <a:pt x="2396068" y="488692"/>
                </a:cubicBezTo>
                <a:cubicBezTo>
                  <a:pt x="2404643" y="488779"/>
                  <a:pt x="2413157" y="487323"/>
                  <a:pt x="2421208" y="484394"/>
                </a:cubicBezTo>
                <a:cubicBezTo>
                  <a:pt x="2428985" y="481402"/>
                  <a:pt x="2436233" y="477230"/>
                  <a:pt x="2442724" y="472024"/>
                </a:cubicBezTo>
                <a:lnTo>
                  <a:pt x="2450142" y="483699"/>
                </a:lnTo>
                <a:lnTo>
                  <a:pt x="2457580" y="495352"/>
                </a:lnTo>
                <a:cubicBezTo>
                  <a:pt x="2440553" y="508819"/>
                  <a:pt x="2419312" y="515899"/>
                  <a:pt x="2397605" y="515330"/>
                </a:cubicBezTo>
                <a:cubicBezTo>
                  <a:pt x="2372379" y="515521"/>
                  <a:pt x="2348104" y="505722"/>
                  <a:pt x="2330086" y="488062"/>
                </a:cubicBezTo>
                <a:cubicBezTo>
                  <a:pt x="2312362" y="470590"/>
                  <a:pt x="2302415" y="446674"/>
                  <a:pt x="2302521" y="421786"/>
                </a:cubicBezTo>
                <a:cubicBezTo>
                  <a:pt x="2302415" y="396898"/>
                  <a:pt x="2312362" y="372979"/>
                  <a:pt x="2330086" y="355507"/>
                </a:cubicBezTo>
                <a:cubicBezTo>
                  <a:pt x="2348104" y="337870"/>
                  <a:pt x="2372379" y="328049"/>
                  <a:pt x="2397605" y="328239"/>
                </a:cubicBezTo>
                <a:close/>
                <a:moveTo>
                  <a:pt x="2967329" y="328177"/>
                </a:moveTo>
                <a:lnTo>
                  <a:pt x="2967709" y="328177"/>
                </a:lnTo>
                <a:cubicBezTo>
                  <a:pt x="2968594" y="328177"/>
                  <a:pt x="2969479" y="328197"/>
                  <a:pt x="2970364" y="328239"/>
                </a:cubicBezTo>
                <a:cubicBezTo>
                  <a:pt x="2980499" y="328197"/>
                  <a:pt x="2990573" y="329757"/>
                  <a:pt x="3000226" y="332854"/>
                </a:cubicBezTo>
                <a:cubicBezTo>
                  <a:pt x="3008971" y="335677"/>
                  <a:pt x="3017211" y="339830"/>
                  <a:pt x="3024691" y="345162"/>
                </a:cubicBezTo>
                <a:lnTo>
                  <a:pt x="3017527" y="356563"/>
                </a:lnTo>
                <a:lnTo>
                  <a:pt x="3010341" y="367963"/>
                </a:lnTo>
                <a:cubicBezTo>
                  <a:pt x="3004082" y="363833"/>
                  <a:pt x="2997380" y="360461"/>
                  <a:pt x="2990321" y="357910"/>
                </a:cubicBezTo>
                <a:cubicBezTo>
                  <a:pt x="2983829" y="355594"/>
                  <a:pt x="2977002" y="354412"/>
                  <a:pt x="2970112" y="354392"/>
                </a:cubicBezTo>
                <a:cubicBezTo>
                  <a:pt x="2961660" y="353866"/>
                  <a:pt x="2953315" y="356521"/>
                  <a:pt x="2946720" y="361808"/>
                </a:cubicBezTo>
                <a:cubicBezTo>
                  <a:pt x="2941662" y="366488"/>
                  <a:pt x="2938879" y="373125"/>
                  <a:pt x="2939091" y="380017"/>
                </a:cubicBezTo>
                <a:cubicBezTo>
                  <a:pt x="2938879" y="387539"/>
                  <a:pt x="2943010" y="394537"/>
                  <a:pt x="2949691" y="397993"/>
                </a:cubicBezTo>
                <a:cubicBezTo>
                  <a:pt x="2958605" y="402566"/>
                  <a:pt x="2968046" y="406084"/>
                  <a:pt x="2977802" y="408445"/>
                </a:cubicBezTo>
                <a:cubicBezTo>
                  <a:pt x="2991248" y="411754"/>
                  <a:pt x="3004040" y="417339"/>
                  <a:pt x="3015567" y="424987"/>
                </a:cubicBezTo>
                <a:cubicBezTo>
                  <a:pt x="3026799" y="433332"/>
                  <a:pt x="3033120" y="446778"/>
                  <a:pt x="3032384" y="460749"/>
                </a:cubicBezTo>
                <a:cubicBezTo>
                  <a:pt x="3032804" y="475564"/>
                  <a:pt x="3026757" y="489852"/>
                  <a:pt x="3015819" y="499863"/>
                </a:cubicBezTo>
                <a:cubicBezTo>
                  <a:pt x="3002712" y="510653"/>
                  <a:pt x="2986042" y="516173"/>
                  <a:pt x="2969079" y="515330"/>
                </a:cubicBezTo>
                <a:cubicBezTo>
                  <a:pt x="2956581" y="515456"/>
                  <a:pt x="2944169" y="513392"/>
                  <a:pt x="2932390" y="509219"/>
                </a:cubicBezTo>
                <a:cubicBezTo>
                  <a:pt x="2922821" y="505699"/>
                  <a:pt x="2913761" y="500852"/>
                  <a:pt x="2905520" y="494825"/>
                </a:cubicBezTo>
                <a:lnTo>
                  <a:pt x="2919872" y="472024"/>
                </a:lnTo>
                <a:cubicBezTo>
                  <a:pt x="2927352" y="476955"/>
                  <a:pt x="2935319" y="481086"/>
                  <a:pt x="2943642" y="484352"/>
                </a:cubicBezTo>
                <a:cubicBezTo>
                  <a:pt x="2951839" y="487513"/>
                  <a:pt x="2960565" y="489157"/>
                  <a:pt x="2969353" y="489199"/>
                </a:cubicBezTo>
                <a:cubicBezTo>
                  <a:pt x="2978435" y="489684"/>
                  <a:pt x="2987433" y="486987"/>
                  <a:pt x="2994745" y="481528"/>
                </a:cubicBezTo>
                <a:cubicBezTo>
                  <a:pt x="3000394" y="476871"/>
                  <a:pt x="3003597" y="469853"/>
                  <a:pt x="3003429" y="462541"/>
                </a:cubicBezTo>
                <a:cubicBezTo>
                  <a:pt x="3003575" y="455039"/>
                  <a:pt x="2999403" y="448085"/>
                  <a:pt x="2992723" y="444671"/>
                </a:cubicBezTo>
                <a:cubicBezTo>
                  <a:pt x="2983851" y="440056"/>
                  <a:pt x="2974453" y="436494"/>
                  <a:pt x="2964716" y="434091"/>
                </a:cubicBezTo>
                <a:cubicBezTo>
                  <a:pt x="2951251" y="430846"/>
                  <a:pt x="2938436" y="425284"/>
                  <a:pt x="2926848" y="417655"/>
                </a:cubicBezTo>
                <a:cubicBezTo>
                  <a:pt x="2915635" y="409268"/>
                  <a:pt x="2909356" y="395781"/>
                  <a:pt x="2910135" y="381809"/>
                </a:cubicBezTo>
                <a:cubicBezTo>
                  <a:pt x="2909692" y="367289"/>
                  <a:pt x="2915467" y="353275"/>
                  <a:pt x="2926025" y="343306"/>
                </a:cubicBezTo>
                <a:cubicBezTo>
                  <a:pt x="2937593" y="333507"/>
                  <a:pt x="2952240" y="328177"/>
                  <a:pt x="2967329" y="328177"/>
                </a:cubicBezTo>
                <a:close/>
                <a:moveTo>
                  <a:pt x="175520" y="167447"/>
                </a:moveTo>
                <a:lnTo>
                  <a:pt x="175520" y="344129"/>
                </a:lnTo>
                <a:lnTo>
                  <a:pt x="375298" y="344129"/>
                </a:lnTo>
                <a:cubicBezTo>
                  <a:pt x="399155" y="344445"/>
                  <a:pt x="422208" y="335299"/>
                  <a:pt x="439383" y="318714"/>
                </a:cubicBezTo>
                <a:cubicBezTo>
                  <a:pt x="456264" y="301939"/>
                  <a:pt x="465663" y="279012"/>
                  <a:pt x="465366" y="255219"/>
                </a:cubicBezTo>
                <a:cubicBezTo>
                  <a:pt x="465705" y="231575"/>
                  <a:pt x="456306" y="208793"/>
                  <a:pt x="439383" y="192273"/>
                </a:cubicBezTo>
                <a:cubicBezTo>
                  <a:pt x="422060" y="175982"/>
                  <a:pt x="399070" y="167068"/>
                  <a:pt x="375298" y="167447"/>
                </a:cubicBezTo>
                <a:close/>
                <a:moveTo>
                  <a:pt x="2340453" y="118368"/>
                </a:moveTo>
                <a:lnTo>
                  <a:pt x="2340453" y="171157"/>
                </a:lnTo>
                <a:lnTo>
                  <a:pt x="2387090" y="171157"/>
                </a:lnTo>
                <a:cubicBezTo>
                  <a:pt x="2394528" y="171283"/>
                  <a:pt x="2401714" y="168522"/>
                  <a:pt x="2407130" y="163445"/>
                </a:cubicBezTo>
                <a:cubicBezTo>
                  <a:pt x="2412188" y="158533"/>
                  <a:pt x="2415033" y="151770"/>
                  <a:pt x="2415033" y="144710"/>
                </a:cubicBezTo>
                <a:cubicBezTo>
                  <a:pt x="2415033" y="137672"/>
                  <a:pt x="2412188" y="130906"/>
                  <a:pt x="2407130" y="125997"/>
                </a:cubicBezTo>
                <a:cubicBezTo>
                  <a:pt x="2401862" y="121107"/>
                  <a:pt x="2394950" y="118388"/>
                  <a:pt x="2387784" y="118368"/>
                </a:cubicBezTo>
                <a:lnTo>
                  <a:pt x="2387448" y="118368"/>
                </a:lnTo>
                <a:cubicBezTo>
                  <a:pt x="2387322" y="118368"/>
                  <a:pt x="2387216" y="118368"/>
                  <a:pt x="2387090" y="118368"/>
                </a:cubicBezTo>
                <a:close/>
                <a:moveTo>
                  <a:pt x="2340453" y="43008"/>
                </a:moveTo>
                <a:lnTo>
                  <a:pt x="2340453" y="93248"/>
                </a:lnTo>
                <a:lnTo>
                  <a:pt x="2382494" y="93248"/>
                </a:lnTo>
                <a:cubicBezTo>
                  <a:pt x="2389386" y="93394"/>
                  <a:pt x="2396088" y="90823"/>
                  <a:pt x="2401103" y="86062"/>
                </a:cubicBezTo>
                <a:cubicBezTo>
                  <a:pt x="2410734" y="76137"/>
                  <a:pt x="2410734" y="60121"/>
                  <a:pt x="2401103" y="50194"/>
                </a:cubicBezTo>
                <a:cubicBezTo>
                  <a:pt x="2396256" y="45579"/>
                  <a:pt x="2389809" y="43008"/>
                  <a:pt x="2383127" y="43008"/>
                </a:cubicBezTo>
                <a:lnTo>
                  <a:pt x="2382811" y="43008"/>
                </a:lnTo>
                <a:cubicBezTo>
                  <a:pt x="2382707" y="43008"/>
                  <a:pt x="2382601" y="43008"/>
                  <a:pt x="2382494" y="43008"/>
                </a:cubicBezTo>
                <a:close/>
                <a:moveTo>
                  <a:pt x="3103717" y="40459"/>
                </a:moveTo>
                <a:cubicBezTo>
                  <a:pt x="3086394" y="40459"/>
                  <a:pt x="3069789" y="47433"/>
                  <a:pt x="3057672" y="59825"/>
                </a:cubicBezTo>
                <a:cubicBezTo>
                  <a:pt x="3032658" y="86146"/>
                  <a:pt x="3032658" y="128019"/>
                  <a:pt x="3057672" y="154340"/>
                </a:cubicBezTo>
                <a:cubicBezTo>
                  <a:pt x="3069725" y="166774"/>
                  <a:pt x="3086332" y="173770"/>
                  <a:pt x="3103653" y="173728"/>
                </a:cubicBezTo>
                <a:cubicBezTo>
                  <a:pt x="3121019" y="173812"/>
                  <a:pt x="3137709" y="166859"/>
                  <a:pt x="3149847" y="154444"/>
                </a:cubicBezTo>
                <a:cubicBezTo>
                  <a:pt x="3174945" y="128103"/>
                  <a:pt x="3174903" y="86124"/>
                  <a:pt x="3149743" y="59825"/>
                </a:cubicBezTo>
                <a:cubicBezTo>
                  <a:pt x="3137645" y="47433"/>
                  <a:pt x="3121041" y="40459"/>
                  <a:pt x="3103717" y="40459"/>
                </a:cubicBezTo>
                <a:close/>
                <a:moveTo>
                  <a:pt x="2572073" y="40459"/>
                </a:moveTo>
                <a:cubicBezTo>
                  <a:pt x="2554751" y="40459"/>
                  <a:pt x="2538145" y="47433"/>
                  <a:pt x="2526027" y="59825"/>
                </a:cubicBezTo>
                <a:cubicBezTo>
                  <a:pt x="2501013" y="86146"/>
                  <a:pt x="2501013" y="128019"/>
                  <a:pt x="2526027" y="154340"/>
                </a:cubicBezTo>
                <a:cubicBezTo>
                  <a:pt x="2538083" y="166774"/>
                  <a:pt x="2554687" y="173770"/>
                  <a:pt x="2572011" y="173728"/>
                </a:cubicBezTo>
                <a:cubicBezTo>
                  <a:pt x="2589374" y="173812"/>
                  <a:pt x="2606065" y="166859"/>
                  <a:pt x="2618204" y="154444"/>
                </a:cubicBezTo>
                <a:cubicBezTo>
                  <a:pt x="2643302" y="128103"/>
                  <a:pt x="2643260" y="86124"/>
                  <a:pt x="2618120" y="59825"/>
                </a:cubicBezTo>
                <a:cubicBezTo>
                  <a:pt x="2606003" y="47433"/>
                  <a:pt x="2589396" y="40459"/>
                  <a:pt x="2572073" y="40459"/>
                </a:cubicBezTo>
                <a:close/>
                <a:moveTo>
                  <a:pt x="3239241" y="17383"/>
                </a:moveTo>
                <a:lnTo>
                  <a:pt x="3274857" y="17383"/>
                </a:lnTo>
                <a:lnTo>
                  <a:pt x="3316772" y="85177"/>
                </a:lnTo>
                <a:lnTo>
                  <a:pt x="3358687" y="152971"/>
                </a:lnTo>
                <a:lnTo>
                  <a:pt x="3358687" y="17383"/>
                </a:lnTo>
                <a:lnTo>
                  <a:pt x="3386356" y="17383"/>
                </a:lnTo>
                <a:lnTo>
                  <a:pt x="3386356" y="196804"/>
                </a:lnTo>
                <a:lnTo>
                  <a:pt x="3352786" y="196804"/>
                </a:lnTo>
                <a:lnTo>
                  <a:pt x="3309838" y="127344"/>
                </a:lnTo>
                <a:lnTo>
                  <a:pt x="3266912" y="57887"/>
                </a:lnTo>
                <a:lnTo>
                  <a:pt x="3266912" y="196804"/>
                </a:lnTo>
                <a:lnTo>
                  <a:pt x="3239241" y="196804"/>
                </a:lnTo>
                <a:close/>
                <a:moveTo>
                  <a:pt x="2849255" y="17383"/>
                </a:moveTo>
                <a:lnTo>
                  <a:pt x="2990995" y="17383"/>
                </a:lnTo>
                <a:lnTo>
                  <a:pt x="2990995" y="44041"/>
                </a:lnTo>
                <a:lnTo>
                  <a:pt x="2934602" y="44041"/>
                </a:lnTo>
                <a:lnTo>
                  <a:pt x="2934602" y="196804"/>
                </a:lnTo>
                <a:lnTo>
                  <a:pt x="2905393" y="196804"/>
                </a:lnTo>
                <a:lnTo>
                  <a:pt x="2905393" y="44041"/>
                </a:lnTo>
                <a:lnTo>
                  <a:pt x="2849255" y="44041"/>
                </a:lnTo>
                <a:close/>
                <a:moveTo>
                  <a:pt x="2311499" y="17383"/>
                </a:moveTo>
                <a:lnTo>
                  <a:pt x="2382727" y="17383"/>
                </a:lnTo>
                <a:cubicBezTo>
                  <a:pt x="2397079" y="17045"/>
                  <a:pt x="2411050" y="21850"/>
                  <a:pt x="2422113" y="30974"/>
                </a:cubicBezTo>
                <a:cubicBezTo>
                  <a:pt x="2432166" y="39532"/>
                  <a:pt x="2437941" y="52112"/>
                  <a:pt x="2437856" y="65325"/>
                </a:cubicBezTo>
                <a:cubicBezTo>
                  <a:pt x="2437918" y="72721"/>
                  <a:pt x="2435916" y="80013"/>
                  <a:pt x="2432124" y="86356"/>
                </a:cubicBezTo>
                <a:cubicBezTo>
                  <a:pt x="2428288" y="92615"/>
                  <a:pt x="2422936" y="97799"/>
                  <a:pt x="2416571" y="101445"/>
                </a:cubicBezTo>
                <a:cubicBezTo>
                  <a:pt x="2424958" y="105408"/>
                  <a:pt x="2432082" y="111583"/>
                  <a:pt x="2437202" y="119295"/>
                </a:cubicBezTo>
                <a:cubicBezTo>
                  <a:pt x="2442197" y="126944"/>
                  <a:pt x="2444810" y="135900"/>
                  <a:pt x="2444768" y="145026"/>
                </a:cubicBezTo>
                <a:cubicBezTo>
                  <a:pt x="2444852" y="158998"/>
                  <a:pt x="2438994" y="172359"/>
                  <a:pt x="2428646" y="181777"/>
                </a:cubicBezTo>
                <a:cubicBezTo>
                  <a:pt x="2417267" y="191788"/>
                  <a:pt x="2402515" y="197162"/>
                  <a:pt x="2387364" y="196804"/>
                </a:cubicBezTo>
                <a:lnTo>
                  <a:pt x="2311499" y="196804"/>
                </a:lnTo>
                <a:close/>
                <a:moveTo>
                  <a:pt x="3103717" y="13721"/>
                </a:moveTo>
                <a:cubicBezTo>
                  <a:pt x="3127963" y="13721"/>
                  <a:pt x="3152208" y="22809"/>
                  <a:pt x="3170646" y="40986"/>
                </a:cubicBezTo>
                <a:cubicBezTo>
                  <a:pt x="3188286" y="58455"/>
                  <a:pt x="3198233" y="82268"/>
                  <a:pt x="3198233" y="107094"/>
                </a:cubicBezTo>
                <a:cubicBezTo>
                  <a:pt x="3198233" y="131917"/>
                  <a:pt x="3188286" y="155730"/>
                  <a:pt x="3170646" y="173179"/>
                </a:cubicBezTo>
                <a:cubicBezTo>
                  <a:pt x="3152840" y="190839"/>
                  <a:pt x="3128731" y="200722"/>
                  <a:pt x="3103653" y="200638"/>
                </a:cubicBezTo>
                <a:cubicBezTo>
                  <a:pt x="3078619" y="200722"/>
                  <a:pt x="3054532" y="190839"/>
                  <a:pt x="3036789" y="173179"/>
                </a:cubicBezTo>
                <a:cubicBezTo>
                  <a:pt x="3019213" y="155688"/>
                  <a:pt x="3009330" y="131875"/>
                  <a:pt x="3009330" y="107094"/>
                </a:cubicBezTo>
                <a:cubicBezTo>
                  <a:pt x="3009330" y="82290"/>
                  <a:pt x="3019213" y="58497"/>
                  <a:pt x="3036789" y="40986"/>
                </a:cubicBezTo>
                <a:cubicBezTo>
                  <a:pt x="3055227" y="22809"/>
                  <a:pt x="3079472" y="13721"/>
                  <a:pt x="3103717" y="13721"/>
                </a:cubicBezTo>
                <a:close/>
                <a:moveTo>
                  <a:pt x="2572074" y="13721"/>
                </a:moveTo>
                <a:cubicBezTo>
                  <a:pt x="2596319" y="13721"/>
                  <a:pt x="2620564" y="22809"/>
                  <a:pt x="2639004" y="40986"/>
                </a:cubicBezTo>
                <a:cubicBezTo>
                  <a:pt x="2656641" y="58455"/>
                  <a:pt x="2666588" y="82268"/>
                  <a:pt x="2666588" y="107094"/>
                </a:cubicBezTo>
                <a:cubicBezTo>
                  <a:pt x="2666588" y="131917"/>
                  <a:pt x="2656641" y="155730"/>
                  <a:pt x="2639004" y="173179"/>
                </a:cubicBezTo>
                <a:cubicBezTo>
                  <a:pt x="2621196" y="190839"/>
                  <a:pt x="2597089" y="200722"/>
                  <a:pt x="2572011" y="200638"/>
                </a:cubicBezTo>
                <a:cubicBezTo>
                  <a:pt x="2546974" y="200722"/>
                  <a:pt x="2522888" y="190839"/>
                  <a:pt x="2505144" y="173179"/>
                </a:cubicBezTo>
                <a:cubicBezTo>
                  <a:pt x="2487568" y="155688"/>
                  <a:pt x="2477685" y="131875"/>
                  <a:pt x="2477685" y="107094"/>
                </a:cubicBezTo>
                <a:cubicBezTo>
                  <a:pt x="2477685" y="82290"/>
                  <a:pt x="2487568" y="58497"/>
                  <a:pt x="2505144" y="40986"/>
                </a:cubicBezTo>
                <a:cubicBezTo>
                  <a:pt x="2523584" y="22809"/>
                  <a:pt x="2547829" y="13721"/>
                  <a:pt x="2572074" y="13721"/>
                </a:cubicBezTo>
                <a:close/>
                <a:moveTo>
                  <a:pt x="2759628" y="13547"/>
                </a:moveTo>
                <a:cubicBezTo>
                  <a:pt x="2769744" y="13505"/>
                  <a:pt x="2779837" y="15065"/>
                  <a:pt x="2789468" y="18162"/>
                </a:cubicBezTo>
                <a:cubicBezTo>
                  <a:pt x="2798214" y="20987"/>
                  <a:pt x="2806475" y="25118"/>
                  <a:pt x="2813955" y="30470"/>
                </a:cubicBezTo>
                <a:lnTo>
                  <a:pt x="2806769" y="41871"/>
                </a:lnTo>
                <a:lnTo>
                  <a:pt x="2799605" y="53271"/>
                </a:lnTo>
                <a:cubicBezTo>
                  <a:pt x="2793346" y="49141"/>
                  <a:pt x="2786623" y="45747"/>
                  <a:pt x="2779585" y="43198"/>
                </a:cubicBezTo>
                <a:cubicBezTo>
                  <a:pt x="2773093" y="40902"/>
                  <a:pt x="2766246" y="39700"/>
                  <a:pt x="2759354" y="39678"/>
                </a:cubicBezTo>
                <a:cubicBezTo>
                  <a:pt x="2750903" y="39174"/>
                  <a:pt x="2742579" y="41829"/>
                  <a:pt x="2735984" y="47119"/>
                </a:cubicBezTo>
                <a:cubicBezTo>
                  <a:pt x="2730926" y="51796"/>
                  <a:pt x="2728143" y="58435"/>
                  <a:pt x="2728355" y="65325"/>
                </a:cubicBezTo>
                <a:cubicBezTo>
                  <a:pt x="2728143" y="72827"/>
                  <a:pt x="2732274" y="79845"/>
                  <a:pt x="2738955" y="83281"/>
                </a:cubicBezTo>
                <a:cubicBezTo>
                  <a:pt x="2747869" y="87874"/>
                  <a:pt x="2757310" y="91394"/>
                  <a:pt x="2767067" y="93775"/>
                </a:cubicBezTo>
                <a:cubicBezTo>
                  <a:pt x="2780512" y="97062"/>
                  <a:pt x="2793282" y="102647"/>
                  <a:pt x="2804831" y="110297"/>
                </a:cubicBezTo>
                <a:cubicBezTo>
                  <a:pt x="2816041" y="118640"/>
                  <a:pt x="2822365" y="132085"/>
                  <a:pt x="2821648" y="146057"/>
                </a:cubicBezTo>
                <a:cubicBezTo>
                  <a:pt x="2822048" y="160874"/>
                  <a:pt x="2815999" y="175140"/>
                  <a:pt x="2805083" y="185171"/>
                </a:cubicBezTo>
                <a:cubicBezTo>
                  <a:pt x="2791977" y="195939"/>
                  <a:pt x="2775306" y="201461"/>
                  <a:pt x="2758343" y="200638"/>
                </a:cubicBezTo>
                <a:cubicBezTo>
                  <a:pt x="2745845" y="200744"/>
                  <a:pt x="2733433" y="198678"/>
                  <a:pt x="2721654" y="194505"/>
                </a:cubicBezTo>
                <a:cubicBezTo>
                  <a:pt x="2712065" y="191007"/>
                  <a:pt x="2703025" y="186162"/>
                  <a:pt x="2694764" y="180133"/>
                </a:cubicBezTo>
                <a:lnTo>
                  <a:pt x="2701950" y="168732"/>
                </a:lnTo>
                <a:lnTo>
                  <a:pt x="2709114" y="157332"/>
                </a:lnTo>
                <a:cubicBezTo>
                  <a:pt x="2716596" y="162263"/>
                  <a:pt x="2724561" y="166394"/>
                  <a:pt x="2732906" y="169659"/>
                </a:cubicBezTo>
                <a:cubicBezTo>
                  <a:pt x="2741104" y="172821"/>
                  <a:pt x="2749807" y="174445"/>
                  <a:pt x="2758595" y="174487"/>
                </a:cubicBezTo>
                <a:cubicBezTo>
                  <a:pt x="2767699" y="174991"/>
                  <a:pt x="2776678" y="172275"/>
                  <a:pt x="2783990" y="166836"/>
                </a:cubicBezTo>
                <a:cubicBezTo>
                  <a:pt x="2789636" y="162159"/>
                  <a:pt x="2792840" y="155161"/>
                  <a:pt x="2792671" y="147849"/>
                </a:cubicBezTo>
                <a:cubicBezTo>
                  <a:pt x="2792820" y="140347"/>
                  <a:pt x="2788667" y="133393"/>
                  <a:pt x="2781987" y="129957"/>
                </a:cubicBezTo>
                <a:cubicBezTo>
                  <a:pt x="2773093" y="125342"/>
                  <a:pt x="2763695" y="121802"/>
                  <a:pt x="2753980" y="119379"/>
                </a:cubicBezTo>
                <a:cubicBezTo>
                  <a:pt x="2740493" y="116156"/>
                  <a:pt x="2727681" y="110592"/>
                  <a:pt x="2716112" y="102963"/>
                </a:cubicBezTo>
                <a:cubicBezTo>
                  <a:pt x="2704899" y="94576"/>
                  <a:pt x="2698598" y="81089"/>
                  <a:pt x="2699399" y="67095"/>
                </a:cubicBezTo>
                <a:cubicBezTo>
                  <a:pt x="2698956" y="52597"/>
                  <a:pt x="2704731" y="38561"/>
                  <a:pt x="2715289" y="28594"/>
                </a:cubicBezTo>
                <a:cubicBezTo>
                  <a:pt x="2727617" y="18162"/>
                  <a:pt x="2743464" y="12768"/>
                  <a:pt x="2759628" y="13547"/>
                </a:cubicBezTo>
                <a:close/>
                <a:moveTo>
                  <a:pt x="969973" y="17"/>
                </a:moveTo>
                <a:cubicBezTo>
                  <a:pt x="1015050" y="-277"/>
                  <a:pt x="1059958" y="5792"/>
                  <a:pt x="1103348" y="18058"/>
                </a:cubicBezTo>
                <a:cubicBezTo>
                  <a:pt x="1143600" y="29500"/>
                  <a:pt x="1181638" y="47603"/>
                  <a:pt x="1215924" y="71606"/>
                </a:cubicBezTo>
                <a:lnTo>
                  <a:pt x="1171459" y="141464"/>
                </a:lnTo>
                <a:lnTo>
                  <a:pt x="1127015" y="211322"/>
                </a:lnTo>
                <a:cubicBezTo>
                  <a:pt x="1105393" y="195034"/>
                  <a:pt x="1081200" y="182494"/>
                  <a:pt x="1055427" y="174232"/>
                </a:cubicBezTo>
                <a:cubicBezTo>
                  <a:pt x="1027758" y="165489"/>
                  <a:pt x="998972" y="160851"/>
                  <a:pt x="969973" y="160515"/>
                </a:cubicBezTo>
                <a:cubicBezTo>
                  <a:pt x="899737" y="161126"/>
                  <a:pt x="832469" y="189279"/>
                  <a:pt x="782756" y="238909"/>
                </a:cubicBezTo>
                <a:cubicBezTo>
                  <a:pt x="733422" y="286724"/>
                  <a:pt x="705543" y="352558"/>
                  <a:pt x="705543" y="421279"/>
                </a:cubicBezTo>
                <a:cubicBezTo>
                  <a:pt x="705543" y="489980"/>
                  <a:pt x="733422" y="555833"/>
                  <a:pt x="782756" y="603649"/>
                </a:cubicBezTo>
                <a:cubicBezTo>
                  <a:pt x="832363" y="653341"/>
                  <a:pt x="899757" y="681286"/>
                  <a:pt x="969973" y="681306"/>
                </a:cubicBezTo>
                <a:cubicBezTo>
                  <a:pt x="1004155" y="681580"/>
                  <a:pt x="1038041" y="674899"/>
                  <a:pt x="1069569" y="661666"/>
                </a:cubicBezTo>
                <a:cubicBezTo>
                  <a:pt x="1101030" y="648031"/>
                  <a:pt x="1129564" y="628433"/>
                  <a:pt x="1153567" y="603945"/>
                </a:cubicBezTo>
                <a:cubicBezTo>
                  <a:pt x="1214197" y="543315"/>
                  <a:pt x="1224880" y="467389"/>
                  <a:pt x="1242773" y="384254"/>
                </a:cubicBezTo>
                <a:cubicBezTo>
                  <a:pt x="1260662" y="301116"/>
                  <a:pt x="1285783" y="210753"/>
                  <a:pt x="1375283" y="121255"/>
                </a:cubicBezTo>
                <a:cubicBezTo>
                  <a:pt x="1413215" y="83152"/>
                  <a:pt x="1458354" y="52977"/>
                  <a:pt x="1508067" y="32492"/>
                </a:cubicBezTo>
                <a:cubicBezTo>
                  <a:pt x="1562352" y="10555"/>
                  <a:pt x="1620411" y="-487"/>
                  <a:pt x="1678975" y="17"/>
                </a:cubicBezTo>
                <a:cubicBezTo>
                  <a:pt x="1724135" y="-193"/>
                  <a:pt x="1769063" y="6276"/>
                  <a:pt x="1812328" y="19217"/>
                </a:cubicBezTo>
                <a:cubicBezTo>
                  <a:pt x="1852557" y="31312"/>
                  <a:pt x="1890573" y="49773"/>
                  <a:pt x="1924924" y="73922"/>
                </a:cubicBezTo>
                <a:lnTo>
                  <a:pt x="1881049" y="143782"/>
                </a:lnTo>
                <a:lnTo>
                  <a:pt x="1837151" y="213640"/>
                </a:lnTo>
                <a:cubicBezTo>
                  <a:pt x="1815047" y="197224"/>
                  <a:pt x="1790495" y="184370"/>
                  <a:pt x="1764406" y="175540"/>
                </a:cubicBezTo>
                <a:cubicBezTo>
                  <a:pt x="1736505" y="166225"/>
                  <a:pt x="1707234" y="161546"/>
                  <a:pt x="1677815" y="161674"/>
                </a:cubicBezTo>
                <a:cubicBezTo>
                  <a:pt x="1609221" y="161652"/>
                  <a:pt x="1543429" y="189237"/>
                  <a:pt x="1495359" y="238170"/>
                </a:cubicBezTo>
                <a:cubicBezTo>
                  <a:pt x="1447353" y="286618"/>
                  <a:pt x="1420359" y="352135"/>
                  <a:pt x="1420317" y="420330"/>
                </a:cubicBezTo>
                <a:cubicBezTo>
                  <a:pt x="1420169" y="489199"/>
                  <a:pt x="1446849" y="555497"/>
                  <a:pt x="1494642" y="605083"/>
                </a:cubicBezTo>
                <a:cubicBezTo>
                  <a:pt x="1541847" y="654438"/>
                  <a:pt x="1607218" y="682401"/>
                  <a:pt x="1675497" y="682465"/>
                </a:cubicBezTo>
                <a:cubicBezTo>
                  <a:pt x="1728076" y="683056"/>
                  <a:pt x="1779263" y="665522"/>
                  <a:pt x="1820419" y="632794"/>
                </a:cubicBezTo>
                <a:cubicBezTo>
                  <a:pt x="1860163" y="600299"/>
                  <a:pt x="1888994" y="556340"/>
                  <a:pt x="1902985" y="506943"/>
                </a:cubicBezTo>
                <a:lnTo>
                  <a:pt x="1651261" y="506943"/>
                </a:lnTo>
                <a:lnTo>
                  <a:pt x="1700911" y="428991"/>
                </a:lnTo>
                <a:lnTo>
                  <a:pt x="1750561" y="351062"/>
                </a:lnTo>
                <a:lnTo>
                  <a:pt x="2077348" y="351062"/>
                </a:lnTo>
                <a:cubicBezTo>
                  <a:pt x="2079076" y="362589"/>
                  <a:pt x="2080510" y="374138"/>
                  <a:pt x="2081521" y="385833"/>
                </a:cubicBezTo>
                <a:cubicBezTo>
                  <a:pt x="2082532" y="397528"/>
                  <a:pt x="2083123" y="409371"/>
                  <a:pt x="2083123" y="421489"/>
                </a:cubicBezTo>
                <a:cubicBezTo>
                  <a:pt x="2083713" y="532421"/>
                  <a:pt x="2040976" y="639327"/>
                  <a:pt x="1964035" y="719261"/>
                </a:cubicBezTo>
                <a:cubicBezTo>
                  <a:pt x="1887286" y="798685"/>
                  <a:pt x="1781327" y="843403"/>
                  <a:pt x="1670881" y="842961"/>
                </a:cubicBezTo>
                <a:cubicBezTo>
                  <a:pt x="1599315" y="843403"/>
                  <a:pt x="1528718" y="826418"/>
                  <a:pt x="1465203" y="793459"/>
                </a:cubicBezTo>
                <a:cubicBezTo>
                  <a:pt x="1405817" y="762439"/>
                  <a:pt x="1355072" y="717152"/>
                  <a:pt x="1317540" y="661666"/>
                </a:cubicBezTo>
                <a:cubicBezTo>
                  <a:pt x="1279187" y="717026"/>
                  <a:pt x="1228104" y="762377"/>
                  <a:pt x="1168571" y="793882"/>
                </a:cubicBezTo>
                <a:cubicBezTo>
                  <a:pt x="1105477" y="826693"/>
                  <a:pt x="1035302" y="843529"/>
                  <a:pt x="964201" y="842961"/>
                </a:cubicBezTo>
                <a:cubicBezTo>
                  <a:pt x="902896" y="843173"/>
                  <a:pt x="842268" y="830275"/>
                  <a:pt x="786360" y="805135"/>
                </a:cubicBezTo>
                <a:cubicBezTo>
                  <a:pt x="733296" y="781132"/>
                  <a:pt x="685713" y="746445"/>
                  <a:pt x="646641" y="703245"/>
                </a:cubicBezTo>
                <a:cubicBezTo>
                  <a:pt x="624683" y="740438"/>
                  <a:pt x="593051" y="771016"/>
                  <a:pt x="555141" y="791709"/>
                </a:cubicBezTo>
                <a:cubicBezTo>
                  <a:pt x="512678" y="814575"/>
                  <a:pt x="465072" y="826250"/>
                  <a:pt x="416856" y="825640"/>
                </a:cubicBezTo>
                <a:lnTo>
                  <a:pt x="0" y="825640"/>
                </a:lnTo>
                <a:lnTo>
                  <a:pt x="0" y="17341"/>
                </a:lnTo>
                <a:lnTo>
                  <a:pt x="377596" y="17341"/>
                </a:lnTo>
                <a:cubicBezTo>
                  <a:pt x="433040" y="16434"/>
                  <a:pt x="487515" y="31903"/>
                  <a:pt x="534216" y="61807"/>
                </a:cubicBezTo>
                <a:cubicBezTo>
                  <a:pt x="575666" y="88591"/>
                  <a:pt x="606793" y="128713"/>
                  <a:pt x="622408" y="175540"/>
                </a:cubicBezTo>
                <a:cubicBezTo>
                  <a:pt x="661120" y="122244"/>
                  <a:pt x="711738" y="78708"/>
                  <a:pt x="770196" y="48382"/>
                </a:cubicBezTo>
                <a:cubicBezTo>
                  <a:pt x="831921" y="16414"/>
                  <a:pt x="900451" y="-171"/>
                  <a:pt x="969973" y="17"/>
                </a:cubicBezTo>
                <a:close/>
              </a:path>
            </a:pathLst>
          </a:custGeom>
          <a:solidFill>
            <a:srgbClr val="FFFFFF"/>
          </a:solidFill>
          <a:ln w="9525" cap="flat">
            <a:noFill/>
            <a:prstDash val="solid"/>
            <a:round/>
          </a:ln>
        </p:spPr>
        <p:txBody>
          <a:bodyPr wrap="square" rtlCol="0" anchor="ctr">
            <a:noAutofit/>
          </a:bodyPr>
          <a:lstStyle/>
          <a:p>
            <a:endParaRPr lang="en-US"/>
          </a:p>
        </p:txBody>
      </p:sp>
    </p:spTree>
    <p:extLst>
      <p:ext uri="{BB962C8B-B14F-4D97-AF65-F5344CB8AC3E}">
        <p14:creationId xmlns:p14="http://schemas.microsoft.com/office/powerpoint/2010/main" val="3661247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sp>
        <p:nvSpPr>
          <p:cNvPr id="57" name="Date Placeholder 1"/>
          <p:cNvSpPr>
            <a:spLocks noGrp="1"/>
          </p:cNvSpPr>
          <p:nvPr userDrawn="1">
            <p:ph type="dt" sz="half" idx="10"/>
          </p:nvPr>
        </p:nvSpPr>
        <p:spPr>
          <a:xfrm>
            <a:off x="7912798" y="6405036"/>
            <a:ext cx="103320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56"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grpSp>
        <p:nvGrpSpPr>
          <p:cNvPr id="52" name="A4Grid"/>
          <p:cNvGrpSpPr/>
          <p:nvPr userDrawn="1"/>
        </p:nvGrpSpPr>
        <p:grpSpPr>
          <a:xfrm>
            <a:off x="0" y="0"/>
            <a:ext cx="9906000" cy="6858000"/>
            <a:chOff x="0" y="0"/>
            <a:chExt cx="9906000" cy="6858000"/>
          </a:xfrm>
        </p:grpSpPr>
        <p:sp>
          <p:nvSpPr>
            <p:cNvPr id="53" name="Slide edges"/>
            <p:cNvSpPr>
              <a:spLocks noChangeAspect="1"/>
            </p:cNvSpPr>
            <p:nvPr/>
          </p:nvSpPr>
          <p:spPr bwMode="auto">
            <a:xfrm>
              <a:off x="0" y="0"/>
              <a:ext cx="9905999"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R="0" lvl="0" indent="0" fontAlgn="auto">
                <a:lnSpc>
                  <a:spcPct val="100000"/>
                </a:lnSpc>
                <a:spcBef>
                  <a:spcPts val="0"/>
                </a:spcBef>
                <a:spcAft>
                  <a:spcPts val="0"/>
                </a:spcAft>
                <a:buClrTx/>
                <a:buSzTx/>
                <a:buFontTx/>
                <a:buNone/>
                <a:tabLst/>
              </a:pPr>
              <a:endParaRPr kumimoji="0" lang="en-US" sz="1200" b="0" i="0" u="none" strike="noStrike" cap="none" spc="0" normalizeH="0" baseline="0" noProof="0">
                <a:ln>
                  <a:noFill/>
                </a:ln>
                <a:effectLst/>
                <a:uLnTx/>
                <a:uFillTx/>
                <a:latin typeface="+mn-lt"/>
              </a:endParaRPr>
            </a:p>
          </p:txBody>
        </p:sp>
        <p:sp>
          <p:nvSpPr>
            <p:cNvPr id="54" name="No-fly zone"/>
            <p:cNvSpPr/>
            <p:nvPr userDrawn="1"/>
          </p:nvSpPr>
          <p:spPr>
            <a:xfrm>
              <a:off x="0" y="0"/>
              <a:ext cx="9906000" cy="6858000"/>
            </a:xfrm>
            <a:custGeom>
              <a:avLst/>
              <a:gdLst>
                <a:gd name="connsiteX0" fmla="*/ 629400 w 9906000"/>
                <a:gd name="connsiteY0" fmla="*/ 622800 h 6858000"/>
                <a:gd name="connsiteX1" fmla="*/ 629400 w 9906000"/>
                <a:gd name="connsiteY1" fmla="*/ 6156000 h 6858000"/>
                <a:gd name="connsiteX2" fmla="*/ 9276600 w 9906000"/>
                <a:gd name="connsiteY2" fmla="*/ 6156000 h 6858000"/>
                <a:gd name="connsiteX3" fmla="*/ 9276600 w 9906000"/>
                <a:gd name="connsiteY3" fmla="*/ 622800 h 6858000"/>
                <a:gd name="connsiteX4" fmla="*/ 0 w 9906000"/>
                <a:gd name="connsiteY4" fmla="*/ 0 h 6858000"/>
                <a:gd name="connsiteX5" fmla="*/ 629400 w 9906000"/>
                <a:gd name="connsiteY5" fmla="*/ 0 h 6858000"/>
                <a:gd name="connsiteX6" fmla="*/ 629400 w 9906000"/>
                <a:gd name="connsiteY6" fmla="*/ 0 h 6858000"/>
                <a:gd name="connsiteX7" fmla="*/ 9276600 w 9906000"/>
                <a:gd name="connsiteY7" fmla="*/ 0 h 6858000"/>
                <a:gd name="connsiteX8" fmla="*/ 9906000 w 9906000"/>
                <a:gd name="connsiteY8" fmla="*/ 0 h 6858000"/>
                <a:gd name="connsiteX9" fmla="*/ 9906000 w 9906000"/>
                <a:gd name="connsiteY9" fmla="*/ 622800 h 6858000"/>
                <a:gd name="connsiteX10" fmla="*/ 9906000 w 9906000"/>
                <a:gd name="connsiteY10" fmla="*/ 6156000 h 6858000"/>
                <a:gd name="connsiteX11" fmla="*/ 9906000 w 9906000"/>
                <a:gd name="connsiteY11" fmla="*/ 6858000 h 6858000"/>
                <a:gd name="connsiteX12" fmla="*/ 9276600 w 9906000"/>
                <a:gd name="connsiteY12" fmla="*/ 6858000 h 6858000"/>
                <a:gd name="connsiteX13" fmla="*/ 629400 w 9906000"/>
                <a:gd name="connsiteY13" fmla="*/ 6858000 h 6858000"/>
                <a:gd name="connsiteX14" fmla="*/ 0 w 9906000"/>
                <a:gd name="connsiteY14" fmla="*/ 6858000 h 6858000"/>
                <a:gd name="connsiteX15" fmla="*/ 0 w 9906000"/>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06000" h="6858000">
                  <a:moveTo>
                    <a:pt x="629400" y="622800"/>
                  </a:moveTo>
                  <a:lnTo>
                    <a:pt x="629400" y="6156000"/>
                  </a:lnTo>
                  <a:lnTo>
                    <a:pt x="9276600" y="6156000"/>
                  </a:lnTo>
                  <a:lnTo>
                    <a:pt x="9276600" y="622800"/>
                  </a:lnTo>
                  <a:close/>
                  <a:moveTo>
                    <a:pt x="0" y="0"/>
                  </a:moveTo>
                  <a:lnTo>
                    <a:pt x="629400" y="0"/>
                  </a:lnTo>
                  <a:lnTo>
                    <a:pt x="629400" y="0"/>
                  </a:lnTo>
                  <a:lnTo>
                    <a:pt x="9276600" y="0"/>
                  </a:lnTo>
                  <a:lnTo>
                    <a:pt x="9906000" y="0"/>
                  </a:lnTo>
                  <a:lnTo>
                    <a:pt x="9906000" y="622800"/>
                  </a:lnTo>
                  <a:lnTo>
                    <a:pt x="9906000" y="6156000"/>
                  </a:lnTo>
                  <a:lnTo>
                    <a:pt x="9906000" y="6858000"/>
                  </a:lnTo>
                  <a:lnTo>
                    <a:pt x="9276600" y="6858000"/>
                  </a:lnTo>
                  <a:lnTo>
                    <a:pt x="629400" y="6858000"/>
                  </a:lnTo>
                  <a:lnTo>
                    <a:pt x="0" y="6858000"/>
                  </a:lnTo>
                  <a:lnTo>
                    <a:pt x="0" y="6858000"/>
                  </a:lnTo>
                  <a:close/>
                </a:path>
              </a:pathLst>
            </a:custGeom>
            <a:solidFill>
              <a:srgbClr val="FFEFEF">
                <a:alpha val="40000"/>
              </a:srgbClr>
            </a:solidFill>
            <a:ln>
              <a:noFill/>
            </a:ln>
          </p:spPr>
          <p:txBody>
            <a:bodyPr vert="horz" wrap="square" lIns="91440" tIns="45720" rIns="91440" bIns="45720" numCol="1" anchor="t" anchorCtr="0" compatLnSpc="1">
              <a:prstTxWarp prst="textNoShape">
                <a:avLst/>
              </a:prstTxWarp>
            </a:bodyPr>
            <a:lstStyle/>
            <a:p>
              <a:pPr lvl="0"/>
              <a:endParaRPr lang="en-US" sz="1200">
                <a:solidFill>
                  <a:schemeClr val="tx1"/>
                </a:solidFill>
                <a:latin typeface="+mn-lt"/>
              </a:endParaRPr>
            </a:p>
          </p:txBody>
        </p:sp>
        <p:sp>
          <p:nvSpPr>
            <p:cNvPr id="58" name="Footnote measure"/>
            <p:cNvSpPr>
              <a:spLocks noChangeArrowheads="1"/>
            </p:cNvSpPr>
            <p:nvPr/>
          </p:nvSpPr>
          <p:spPr bwMode="auto">
            <a:xfrm>
              <a:off x="629400" y="6156016"/>
              <a:ext cx="8647200" cy="378303"/>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59" name="Whitespace measure"/>
            <p:cNvSpPr>
              <a:spLocks noChangeArrowheads="1"/>
            </p:cNvSpPr>
            <p:nvPr/>
          </p:nvSpPr>
          <p:spPr bwMode="auto">
            <a:xfrm>
              <a:off x="629400" y="1496705"/>
              <a:ext cx="8647200"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grpSp>
          <p:nvGrpSpPr>
            <p:cNvPr id="60" name="Gutter space"/>
            <p:cNvGrpSpPr/>
            <p:nvPr userDrawn="1"/>
          </p:nvGrpSpPr>
          <p:grpSpPr>
            <a:xfrm>
              <a:off x="1140950" y="623086"/>
              <a:ext cx="7624100" cy="5532930"/>
              <a:chOff x="1140950" y="623086"/>
              <a:chExt cx="7624100" cy="5532930"/>
            </a:xfrm>
          </p:grpSpPr>
          <p:sp>
            <p:nvSpPr>
              <p:cNvPr id="115" name="Gutter 11"/>
              <p:cNvSpPr>
                <a:spLocks noChangeArrowheads="1"/>
              </p:cNvSpPr>
              <p:nvPr/>
            </p:nvSpPr>
            <p:spPr bwMode="auto">
              <a:xfrm>
                <a:off x="85364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16" name="Gutter 10"/>
              <p:cNvSpPr>
                <a:spLocks noChangeArrowheads="1"/>
              </p:cNvSpPr>
              <p:nvPr/>
            </p:nvSpPr>
            <p:spPr bwMode="auto">
              <a:xfrm>
                <a:off x="77969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17" name="Gutter 9"/>
              <p:cNvSpPr>
                <a:spLocks noChangeArrowheads="1"/>
              </p:cNvSpPr>
              <p:nvPr/>
            </p:nvSpPr>
            <p:spPr bwMode="auto">
              <a:xfrm>
                <a:off x="70573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18" name="Gutter 8"/>
              <p:cNvSpPr>
                <a:spLocks noChangeArrowheads="1"/>
              </p:cNvSpPr>
              <p:nvPr/>
            </p:nvSpPr>
            <p:spPr bwMode="auto">
              <a:xfrm>
                <a:off x="63178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19" name="Gutter 7"/>
              <p:cNvSpPr>
                <a:spLocks noChangeArrowheads="1"/>
              </p:cNvSpPr>
              <p:nvPr/>
            </p:nvSpPr>
            <p:spPr bwMode="auto">
              <a:xfrm>
                <a:off x="55782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20" name="Gutter 6"/>
              <p:cNvSpPr>
                <a:spLocks noChangeArrowheads="1"/>
              </p:cNvSpPr>
              <p:nvPr/>
            </p:nvSpPr>
            <p:spPr bwMode="auto">
              <a:xfrm>
                <a:off x="48387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39" name="Gutter 5"/>
              <p:cNvSpPr>
                <a:spLocks noChangeArrowheads="1"/>
              </p:cNvSpPr>
              <p:nvPr/>
            </p:nvSpPr>
            <p:spPr bwMode="auto">
              <a:xfrm>
                <a:off x="40991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40" name="Gutter 4"/>
              <p:cNvSpPr>
                <a:spLocks noChangeArrowheads="1"/>
              </p:cNvSpPr>
              <p:nvPr/>
            </p:nvSpPr>
            <p:spPr bwMode="auto">
              <a:xfrm>
                <a:off x="33596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41" name="Gutter 3"/>
              <p:cNvSpPr>
                <a:spLocks noChangeArrowheads="1"/>
              </p:cNvSpPr>
              <p:nvPr/>
            </p:nvSpPr>
            <p:spPr bwMode="auto">
              <a:xfrm>
                <a:off x="26200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42" name="Gutter 2"/>
              <p:cNvSpPr>
                <a:spLocks noChangeArrowheads="1"/>
              </p:cNvSpPr>
              <p:nvPr/>
            </p:nvSpPr>
            <p:spPr bwMode="auto">
              <a:xfrm>
                <a:off x="18805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43" name="Gutter 1"/>
              <p:cNvSpPr>
                <a:spLocks noChangeArrowheads="1"/>
              </p:cNvSpPr>
              <p:nvPr/>
            </p:nvSpPr>
            <p:spPr bwMode="auto">
              <a:xfrm>
                <a:off x="11409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grpSp>
        <p:grpSp>
          <p:nvGrpSpPr>
            <p:cNvPr id="61" name="Baselines/Anchors"/>
            <p:cNvGrpSpPr>
              <a:grpSpLocks noChangeAspect="1"/>
            </p:cNvGrpSpPr>
            <p:nvPr userDrawn="1"/>
          </p:nvGrpSpPr>
          <p:grpSpPr>
            <a:xfrm>
              <a:off x="0" y="623086"/>
              <a:ext cx="9906000" cy="5532931"/>
              <a:chOff x="0" y="623086"/>
              <a:chExt cx="9906000" cy="5532931"/>
            </a:xfrm>
          </p:grpSpPr>
          <p:sp>
            <p:nvSpPr>
              <p:cNvPr id="71" name="Line 20"/>
              <p:cNvSpPr>
                <a:spLocks noChangeShapeType="1"/>
              </p:cNvSpPr>
              <p:nvPr/>
            </p:nvSpPr>
            <p:spPr bwMode="auto">
              <a:xfrm>
                <a:off x="975" y="6156017"/>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2" name="Line 19"/>
              <p:cNvSpPr>
                <a:spLocks noChangeShapeType="1"/>
              </p:cNvSpPr>
              <p:nvPr/>
            </p:nvSpPr>
            <p:spPr bwMode="auto">
              <a:xfrm>
                <a:off x="975" y="5864812"/>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3" name="Line 18"/>
              <p:cNvSpPr>
                <a:spLocks noChangeShapeType="1"/>
              </p:cNvSpPr>
              <p:nvPr/>
            </p:nvSpPr>
            <p:spPr bwMode="auto">
              <a:xfrm>
                <a:off x="975" y="5573605"/>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4" name="Line 17"/>
              <p:cNvSpPr>
                <a:spLocks noChangeShapeType="1"/>
              </p:cNvSpPr>
              <p:nvPr/>
            </p:nvSpPr>
            <p:spPr bwMode="auto">
              <a:xfrm>
                <a:off x="975" y="5282398"/>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6" name="Line 16"/>
              <p:cNvSpPr>
                <a:spLocks noChangeShapeType="1"/>
              </p:cNvSpPr>
              <p:nvPr/>
            </p:nvSpPr>
            <p:spPr bwMode="auto">
              <a:xfrm>
                <a:off x="975" y="4991191"/>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9" name="Line 15"/>
              <p:cNvSpPr>
                <a:spLocks noChangeShapeType="1"/>
              </p:cNvSpPr>
              <p:nvPr/>
            </p:nvSpPr>
            <p:spPr bwMode="auto">
              <a:xfrm>
                <a:off x="975" y="4699984"/>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1" name="Line 14"/>
              <p:cNvSpPr>
                <a:spLocks noChangeShapeType="1"/>
              </p:cNvSpPr>
              <p:nvPr/>
            </p:nvSpPr>
            <p:spPr bwMode="auto">
              <a:xfrm>
                <a:off x="975" y="4408777"/>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02" name="Line 13"/>
              <p:cNvSpPr>
                <a:spLocks noChangeShapeType="1"/>
              </p:cNvSpPr>
              <p:nvPr/>
            </p:nvSpPr>
            <p:spPr bwMode="auto">
              <a:xfrm>
                <a:off x="975" y="4117570"/>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03" name="Line 12"/>
              <p:cNvSpPr>
                <a:spLocks noChangeShapeType="1"/>
              </p:cNvSpPr>
              <p:nvPr/>
            </p:nvSpPr>
            <p:spPr bwMode="auto">
              <a:xfrm>
                <a:off x="975" y="3826363"/>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04" name="Line 11"/>
              <p:cNvSpPr>
                <a:spLocks noChangeShapeType="1"/>
              </p:cNvSpPr>
              <p:nvPr/>
            </p:nvSpPr>
            <p:spPr bwMode="auto">
              <a:xfrm>
                <a:off x="975" y="3535156"/>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05" name="Line 10"/>
              <p:cNvSpPr>
                <a:spLocks noChangeShapeType="1"/>
              </p:cNvSpPr>
              <p:nvPr/>
            </p:nvSpPr>
            <p:spPr bwMode="auto">
              <a:xfrm>
                <a:off x="975" y="3243949"/>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06" name="Line 9"/>
              <p:cNvSpPr>
                <a:spLocks noChangeShapeType="1"/>
              </p:cNvSpPr>
              <p:nvPr/>
            </p:nvSpPr>
            <p:spPr bwMode="auto">
              <a:xfrm>
                <a:off x="975" y="2952742"/>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07" name="Line 8"/>
              <p:cNvSpPr>
                <a:spLocks noChangeShapeType="1"/>
              </p:cNvSpPr>
              <p:nvPr/>
            </p:nvSpPr>
            <p:spPr bwMode="auto">
              <a:xfrm>
                <a:off x="975" y="2661535"/>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08" name="Line 7"/>
              <p:cNvSpPr>
                <a:spLocks noChangeShapeType="1"/>
              </p:cNvSpPr>
              <p:nvPr/>
            </p:nvSpPr>
            <p:spPr bwMode="auto">
              <a:xfrm>
                <a:off x="975" y="2370328"/>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09" name="Line 6"/>
              <p:cNvSpPr>
                <a:spLocks noChangeShapeType="1"/>
              </p:cNvSpPr>
              <p:nvPr/>
            </p:nvSpPr>
            <p:spPr bwMode="auto">
              <a:xfrm>
                <a:off x="975" y="2079121"/>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10" name="Line 5"/>
              <p:cNvSpPr>
                <a:spLocks noChangeShapeType="1"/>
              </p:cNvSpPr>
              <p:nvPr/>
            </p:nvSpPr>
            <p:spPr bwMode="auto">
              <a:xfrm>
                <a:off x="975" y="1787914"/>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11" name="Line 4"/>
              <p:cNvSpPr>
                <a:spLocks noChangeShapeType="1"/>
              </p:cNvSpPr>
              <p:nvPr/>
            </p:nvSpPr>
            <p:spPr bwMode="auto">
              <a:xfrm>
                <a:off x="975" y="1496707"/>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12" name="Line 3"/>
              <p:cNvSpPr>
                <a:spLocks noChangeShapeType="1"/>
              </p:cNvSpPr>
              <p:nvPr/>
            </p:nvSpPr>
            <p:spPr bwMode="auto">
              <a:xfrm>
                <a:off x="975" y="1205500"/>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13" name="Line 2"/>
              <p:cNvSpPr>
                <a:spLocks noChangeShapeType="1"/>
              </p:cNvSpPr>
              <p:nvPr/>
            </p:nvSpPr>
            <p:spPr bwMode="auto">
              <a:xfrm>
                <a:off x="975" y="914293"/>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14" name="Line 1"/>
              <p:cNvSpPr>
                <a:spLocks noChangeShapeType="1"/>
              </p:cNvSpPr>
              <p:nvPr/>
            </p:nvSpPr>
            <p:spPr bwMode="auto">
              <a:xfrm>
                <a:off x="0" y="623086"/>
                <a:ext cx="99060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grpSp>
        <p:grpSp>
          <p:nvGrpSpPr>
            <p:cNvPr id="62" name="Five column measure"/>
            <p:cNvGrpSpPr/>
            <p:nvPr userDrawn="1"/>
          </p:nvGrpSpPr>
          <p:grpSpPr>
            <a:xfrm>
              <a:off x="629400" y="5977077"/>
              <a:ext cx="8647200" cy="66674"/>
              <a:chOff x="629400" y="5977077"/>
              <a:chExt cx="8647200" cy="66674"/>
            </a:xfrm>
          </p:grpSpPr>
          <p:sp>
            <p:nvSpPr>
              <p:cNvPr id="65" name="Column 5"/>
              <p:cNvSpPr>
                <a:spLocks/>
              </p:cNvSpPr>
              <p:nvPr/>
            </p:nvSpPr>
            <p:spPr bwMode="auto">
              <a:xfrm>
                <a:off x="7746600" y="5977077"/>
                <a:ext cx="1530000" cy="66674"/>
              </a:xfrm>
              <a:custGeom>
                <a:avLst/>
                <a:gdLst>
                  <a:gd name="T0" fmla="*/ 0 w 1104"/>
                  <a:gd name="T1" fmla="*/ 0 h 42"/>
                  <a:gd name="T2" fmla="*/ 0 w 1104"/>
                  <a:gd name="T3" fmla="*/ 42 h 42"/>
                  <a:gd name="T4" fmla="*/ 1104 w 1104"/>
                  <a:gd name="T5" fmla="*/ 42 h 42"/>
                  <a:gd name="T6" fmla="*/ 1104 w 1104"/>
                  <a:gd name="T7" fmla="*/ 0 h 42"/>
                  <a:gd name="T8" fmla="*/ 0 w 1104"/>
                  <a:gd name="T9" fmla="*/ 0 h 42"/>
                  <a:gd name="T10" fmla="*/ 0 w 1104"/>
                  <a:gd name="T11" fmla="*/ 0 h 42"/>
                </a:gdLst>
                <a:ahLst/>
                <a:cxnLst>
                  <a:cxn ang="0">
                    <a:pos x="T0" y="T1"/>
                  </a:cxn>
                  <a:cxn ang="0">
                    <a:pos x="T2" y="T3"/>
                  </a:cxn>
                  <a:cxn ang="0">
                    <a:pos x="T4" y="T5"/>
                  </a:cxn>
                  <a:cxn ang="0">
                    <a:pos x="T6" y="T7"/>
                  </a:cxn>
                  <a:cxn ang="0">
                    <a:pos x="T8" y="T9"/>
                  </a:cxn>
                  <a:cxn ang="0">
                    <a:pos x="T10" y="T11"/>
                  </a:cxn>
                </a:cxnLst>
                <a:rect l="0" t="0" r="r" b="b"/>
                <a:pathLst>
                  <a:path w="1104" h="42">
                    <a:moveTo>
                      <a:pt x="0" y="0"/>
                    </a:moveTo>
                    <a:lnTo>
                      <a:pt x="0" y="42"/>
                    </a:lnTo>
                    <a:lnTo>
                      <a:pt x="1104" y="42"/>
                    </a:lnTo>
                    <a:lnTo>
                      <a:pt x="1104"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66" name="Column 4"/>
              <p:cNvSpPr>
                <a:spLocks/>
              </p:cNvSpPr>
              <p:nvPr/>
            </p:nvSpPr>
            <p:spPr bwMode="auto">
              <a:xfrm>
                <a:off x="5967300" y="5977077"/>
                <a:ext cx="1530000" cy="66674"/>
              </a:xfrm>
              <a:custGeom>
                <a:avLst/>
                <a:gdLst>
                  <a:gd name="T0" fmla="*/ 0 w 1104"/>
                  <a:gd name="T1" fmla="*/ 0 h 42"/>
                  <a:gd name="T2" fmla="*/ 0 w 1104"/>
                  <a:gd name="T3" fmla="*/ 42 h 42"/>
                  <a:gd name="T4" fmla="*/ 1104 w 1104"/>
                  <a:gd name="T5" fmla="*/ 42 h 42"/>
                  <a:gd name="T6" fmla="*/ 1104 w 1104"/>
                  <a:gd name="T7" fmla="*/ 0 h 42"/>
                  <a:gd name="T8" fmla="*/ 0 w 1104"/>
                  <a:gd name="T9" fmla="*/ 0 h 42"/>
                  <a:gd name="T10" fmla="*/ 0 w 1104"/>
                  <a:gd name="T11" fmla="*/ 0 h 42"/>
                </a:gdLst>
                <a:ahLst/>
                <a:cxnLst>
                  <a:cxn ang="0">
                    <a:pos x="T0" y="T1"/>
                  </a:cxn>
                  <a:cxn ang="0">
                    <a:pos x="T2" y="T3"/>
                  </a:cxn>
                  <a:cxn ang="0">
                    <a:pos x="T4" y="T5"/>
                  </a:cxn>
                  <a:cxn ang="0">
                    <a:pos x="T6" y="T7"/>
                  </a:cxn>
                  <a:cxn ang="0">
                    <a:pos x="T8" y="T9"/>
                  </a:cxn>
                  <a:cxn ang="0">
                    <a:pos x="T10" y="T11"/>
                  </a:cxn>
                </a:cxnLst>
                <a:rect l="0" t="0" r="r" b="b"/>
                <a:pathLst>
                  <a:path w="1104" h="42">
                    <a:moveTo>
                      <a:pt x="0" y="0"/>
                    </a:moveTo>
                    <a:lnTo>
                      <a:pt x="0" y="42"/>
                    </a:lnTo>
                    <a:lnTo>
                      <a:pt x="1104" y="42"/>
                    </a:lnTo>
                    <a:lnTo>
                      <a:pt x="1104"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67" name="Column 3"/>
              <p:cNvSpPr>
                <a:spLocks/>
              </p:cNvSpPr>
              <p:nvPr/>
            </p:nvSpPr>
            <p:spPr bwMode="auto">
              <a:xfrm>
                <a:off x="4188000" y="5977077"/>
                <a:ext cx="1530000" cy="66674"/>
              </a:xfrm>
              <a:custGeom>
                <a:avLst/>
                <a:gdLst>
                  <a:gd name="T0" fmla="*/ 0 w 1102"/>
                  <a:gd name="T1" fmla="*/ 0 h 42"/>
                  <a:gd name="T2" fmla="*/ 0 w 1102"/>
                  <a:gd name="T3" fmla="*/ 42 h 42"/>
                  <a:gd name="T4" fmla="*/ 1102 w 1102"/>
                  <a:gd name="T5" fmla="*/ 42 h 42"/>
                  <a:gd name="T6" fmla="*/ 1102 w 1102"/>
                  <a:gd name="T7" fmla="*/ 0 h 42"/>
                  <a:gd name="T8" fmla="*/ 0 w 1102"/>
                  <a:gd name="T9" fmla="*/ 0 h 42"/>
                  <a:gd name="T10" fmla="*/ 0 w 1102"/>
                  <a:gd name="T11" fmla="*/ 0 h 42"/>
                </a:gdLst>
                <a:ahLst/>
                <a:cxnLst>
                  <a:cxn ang="0">
                    <a:pos x="T0" y="T1"/>
                  </a:cxn>
                  <a:cxn ang="0">
                    <a:pos x="T2" y="T3"/>
                  </a:cxn>
                  <a:cxn ang="0">
                    <a:pos x="T4" y="T5"/>
                  </a:cxn>
                  <a:cxn ang="0">
                    <a:pos x="T6" y="T7"/>
                  </a:cxn>
                  <a:cxn ang="0">
                    <a:pos x="T8" y="T9"/>
                  </a:cxn>
                  <a:cxn ang="0">
                    <a:pos x="T10" y="T11"/>
                  </a:cxn>
                </a:cxnLst>
                <a:rect l="0" t="0" r="r" b="b"/>
                <a:pathLst>
                  <a:path w="1102" h="42">
                    <a:moveTo>
                      <a:pt x="0" y="0"/>
                    </a:moveTo>
                    <a:lnTo>
                      <a:pt x="0" y="42"/>
                    </a:lnTo>
                    <a:lnTo>
                      <a:pt x="1102" y="42"/>
                    </a:lnTo>
                    <a:lnTo>
                      <a:pt x="1102"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68" name="Column 2"/>
              <p:cNvSpPr>
                <a:spLocks/>
              </p:cNvSpPr>
              <p:nvPr/>
            </p:nvSpPr>
            <p:spPr bwMode="auto">
              <a:xfrm>
                <a:off x="2408700" y="5977077"/>
                <a:ext cx="1530000" cy="66674"/>
              </a:xfrm>
              <a:custGeom>
                <a:avLst/>
                <a:gdLst>
                  <a:gd name="T0" fmla="*/ 0 w 1103"/>
                  <a:gd name="T1" fmla="*/ 0 h 42"/>
                  <a:gd name="T2" fmla="*/ 1103 w 1103"/>
                  <a:gd name="T3" fmla="*/ 0 h 42"/>
                  <a:gd name="T4" fmla="*/ 1103 w 1103"/>
                  <a:gd name="T5" fmla="*/ 42 h 42"/>
                  <a:gd name="T6" fmla="*/ 0 w 1103"/>
                  <a:gd name="T7" fmla="*/ 42 h 42"/>
                  <a:gd name="T8" fmla="*/ 0 w 1103"/>
                  <a:gd name="T9" fmla="*/ 0 h 42"/>
                  <a:gd name="T10" fmla="*/ 0 w 1103"/>
                  <a:gd name="T11" fmla="*/ 0 h 42"/>
                </a:gdLst>
                <a:ahLst/>
                <a:cxnLst>
                  <a:cxn ang="0">
                    <a:pos x="T0" y="T1"/>
                  </a:cxn>
                  <a:cxn ang="0">
                    <a:pos x="T2" y="T3"/>
                  </a:cxn>
                  <a:cxn ang="0">
                    <a:pos x="T4" y="T5"/>
                  </a:cxn>
                  <a:cxn ang="0">
                    <a:pos x="T6" y="T7"/>
                  </a:cxn>
                  <a:cxn ang="0">
                    <a:pos x="T8" y="T9"/>
                  </a:cxn>
                  <a:cxn ang="0">
                    <a:pos x="T10" y="T11"/>
                  </a:cxn>
                </a:cxnLst>
                <a:rect l="0" t="0" r="r" b="b"/>
                <a:pathLst>
                  <a:path w="1103" h="42">
                    <a:moveTo>
                      <a:pt x="0" y="0"/>
                    </a:moveTo>
                    <a:lnTo>
                      <a:pt x="1103" y="0"/>
                    </a:lnTo>
                    <a:lnTo>
                      <a:pt x="1103" y="42"/>
                    </a:lnTo>
                    <a:lnTo>
                      <a:pt x="0" y="42"/>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0" name="Column 1"/>
              <p:cNvSpPr>
                <a:spLocks/>
              </p:cNvSpPr>
              <p:nvPr/>
            </p:nvSpPr>
            <p:spPr bwMode="auto">
              <a:xfrm>
                <a:off x="629400" y="5977077"/>
                <a:ext cx="1530000" cy="66674"/>
              </a:xfrm>
              <a:custGeom>
                <a:avLst/>
                <a:gdLst>
                  <a:gd name="T0" fmla="*/ 0 w 1103"/>
                  <a:gd name="T1" fmla="*/ 0 h 42"/>
                  <a:gd name="T2" fmla="*/ 0 w 1103"/>
                  <a:gd name="T3" fmla="*/ 42 h 42"/>
                  <a:gd name="T4" fmla="*/ 1103 w 1103"/>
                  <a:gd name="T5" fmla="*/ 42 h 42"/>
                  <a:gd name="T6" fmla="*/ 1103 w 1103"/>
                  <a:gd name="T7" fmla="*/ 0 h 42"/>
                  <a:gd name="T8" fmla="*/ 0 w 1103"/>
                  <a:gd name="T9" fmla="*/ 0 h 42"/>
                  <a:gd name="T10" fmla="*/ 0 w 1103"/>
                  <a:gd name="T11" fmla="*/ 0 h 42"/>
                </a:gdLst>
                <a:ahLst/>
                <a:cxnLst>
                  <a:cxn ang="0">
                    <a:pos x="T0" y="T1"/>
                  </a:cxn>
                  <a:cxn ang="0">
                    <a:pos x="T2" y="T3"/>
                  </a:cxn>
                  <a:cxn ang="0">
                    <a:pos x="T4" y="T5"/>
                  </a:cxn>
                  <a:cxn ang="0">
                    <a:pos x="T6" y="T7"/>
                  </a:cxn>
                  <a:cxn ang="0">
                    <a:pos x="T8" y="T9"/>
                  </a:cxn>
                  <a:cxn ang="0">
                    <a:pos x="T10" y="T11"/>
                  </a:cxn>
                </a:cxnLst>
                <a:rect l="0" t="0" r="r" b="b"/>
                <a:pathLst>
                  <a:path w="1103" h="42">
                    <a:moveTo>
                      <a:pt x="0" y="0"/>
                    </a:moveTo>
                    <a:lnTo>
                      <a:pt x="0" y="42"/>
                    </a:lnTo>
                    <a:lnTo>
                      <a:pt x="1103" y="42"/>
                    </a:lnTo>
                    <a:lnTo>
                      <a:pt x="1103"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a:latin typeface="+mn-lt"/>
                </a:endParaRPr>
              </a:p>
            </p:txBody>
          </p:sp>
        </p:grpSp>
        <p:sp>
          <p:nvSpPr>
            <p:cNvPr id="63" name="Live space"/>
            <p:cNvSpPr>
              <a:spLocks/>
            </p:cNvSpPr>
            <p:nvPr userDrawn="1"/>
          </p:nvSpPr>
          <p:spPr>
            <a:xfrm>
              <a:off x="629400" y="2079120"/>
              <a:ext cx="8647200" cy="4078877"/>
            </a:xfrm>
            <a:prstGeom prst="rect">
              <a:avLst/>
            </a:pr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tx1"/>
                </a:solidFill>
                <a:latin typeface="+mn-lt"/>
              </a:endParaRPr>
            </a:p>
          </p:txBody>
        </p:sp>
        <p:sp>
          <p:nvSpPr>
            <p:cNvPr id="64" name="Footnote example"/>
            <p:cNvSpPr txBox="1">
              <a:spLocks noChangeAspect="1"/>
            </p:cNvSpPr>
            <p:nvPr userDrawn="1"/>
          </p:nvSpPr>
          <p:spPr>
            <a:xfrm>
              <a:off x="629398" y="6145200"/>
              <a:ext cx="7283401" cy="415498"/>
            </a:xfrm>
            <a:prstGeom prst="rect">
              <a:avLst/>
            </a:prstGeom>
            <a:noFill/>
          </p:spPr>
          <p:txBody>
            <a:bodyPr wrap="square" lIns="0" tIns="0" rIns="0" bIns="0" rtlCol="0" anchor="b">
              <a:spAutoFit/>
            </a:bodyPr>
            <a:lstStyle/>
            <a:p>
              <a:pPr>
                <a:lnSpc>
                  <a:spcPct val="90000"/>
                </a:lnSpc>
              </a:pPr>
              <a:r>
                <a:rPr lang="en-US" sz="1000">
                  <a:solidFill>
                    <a:srgbClr val="A6A6A6"/>
                  </a:solidFill>
                  <a:latin typeface="+mn-lt"/>
                </a:rPr>
                <a:t>1. xxxx  2. xxxx  3. List footnotes in numerical order. Footnote numbers are not bracketed. Use 10pt font</a:t>
              </a:r>
            </a:p>
            <a:p>
              <a:pPr>
                <a:lnSpc>
                  <a:spcPct val="90000"/>
                </a:lnSpc>
              </a:pPr>
              <a:r>
                <a:rPr lang="en-US" sz="1000">
                  <a:solidFill>
                    <a:srgbClr val="A6A6A6"/>
                  </a:solidFill>
                  <a:latin typeface="+mn-lt"/>
                </a:rPr>
                <a:t>Note: Do not put a period at the end of the note or the source</a:t>
              </a:r>
            </a:p>
            <a:p>
              <a:pPr>
                <a:lnSpc>
                  <a:spcPct val="90000"/>
                </a:lnSpc>
              </a:pPr>
              <a:r>
                <a:rPr lang="en-US" sz="1000">
                  <a:solidFill>
                    <a:srgbClr val="A6A6A6"/>
                  </a:solidFill>
                  <a:latin typeface="+mn-lt"/>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80136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795636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84" imgH="384" progId="TCLayout.ActiveDocument.1">
                  <p:embed/>
                </p:oleObj>
              </mc:Choice>
              <mc:Fallback>
                <p:oleObj name="think-cell Slide" r:id="rId6" imgW="384" imgH="384"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3000"/>
              </a:lnSpc>
              <a:spcBef>
                <a:spcPct val="0"/>
              </a:spcBef>
              <a:spcAft>
                <a:spcPct val="0"/>
              </a:spcAft>
            </a:pPr>
            <a:endParaRPr lang="en-US" sz="4400" b="0" i="0" baseline="0"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71" name="PanelWhite"/>
          <p:cNvSpPr/>
          <p:nvPr userDrawn="1"/>
        </p:nvSpPr>
        <p:spPr>
          <a:xfrm>
            <a:off x="0" y="5279183"/>
            <a:ext cx="9906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pic>
        <p:nvPicPr>
          <p:cNvPr id="72" name="Shadow"/>
          <p:cNvPicPr>
            <a:picLocks noChangeAspect="1"/>
          </p:cNvPicPr>
          <p:nvPr userDrawn="1"/>
        </p:nvPicPr>
        <p:blipFill rotWithShape="1">
          <a:blip r:embed="rId8">
            <a:extLst>
              <a:ext uri="{28A0092B-C50C-407E-A947-70E740481C1C}">
                <a14:useLocalDpi xmlns:a14="http://schemas.microsoft.com/office/drawing/2010/main" val="0"/>
              </a:ext>
            </a:extLst>
          </a:blip>
          <a:srcRect l="1731" t="8741" r="102" b="27"/>
          <a:stretch/>
        </p:blipFill>
        <p:spPr>
          <a:xfrm rot="16200000" flipH="1">
            <a:off x="6186713" y="1973272"/>
            <a:ext cx="580573" cy="6858000"/>
          </a:xfrm>
          <a:prstGeom prst="rect">
            <a:avLst/>
          </a:prstGeom>
        </p:spPr>
      </p:pic>
      <p:pic>
        <p:nvPicPr>
          <p:cNvPr id="14" name="TitleAndEndImages"/>
          <p:cNvPicPr>
            <a:picLocks noChangeAspect="1"/>
          </p:cNvPicPr>
          <p:nvPr userDrawn="1">
            <p:custDataLst>
              <p:tags r:id="rId3"/>
            </p:custDataLst>
          </p:nvPr>
        </p:nvPicPr>
        <p:blipFill rotWithShape="1">
          <a:blip r:embed="rId9">
            <a:extLst>
              <a:ext uri="{28A0092B-C50C-407E-A947-70E740481C1C}">
                <a14:useLocalDpi xmlns:a14="http://schemas.microsoft.com/office/drawing/2010/main" val="0"/>
              </a:ext>
            </a:extLst>
          </a:blip>
          <a:srcRect l="9375" r="9375" b="23056"/>
          <a:stretch/>
        </p:blipFill>
        <p:spPr>
          <a:xfrm flipH="1">
            <a:off x="0" y="0"/>
            <a:ext cx="9906000" cy="5276850"/>
          </a:xfrm>
          <a:prstGeom prst="rect">
            <a:avLst/>
          </a:prstGeom>
        </p:spPr>
      </p:pic>
      <p:sp>
        <p:nvSpPr>
          <p:cNvPr id="20" name="Logo Placeholder"/>
          <p:cNvSpPr>
            <a:spLocks noGrp="1"/>
          </p:cNvSpPr>
          <p:nvPr>
            <p:ph type="pic" sz="quarter" idx="13" hasCustomPrompt="1"/>
          </p:nvPr>
        </p:nvSpPr>
        <p:spPr>
          <a:xfrm>
            <a:off x="7545600" y="5570643"/>
            <a:ext cx="1476000"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a:t>Logo</a:t>
            </a:r>
          </a:p>
        </p:txBody>
      </p:sp>
      <p:sp>
        <p:nvSpPr>
          <p:cNvPr id="21" name="PanelGreen"/>
          <p:cNvSpPr/>
          <p:nvPr userDrawn="1"/>
        </p:nvSpPr>
        <p:spPr bwMode="black">
          <a:xfrm>
            <a:off x="630000" y="622800"/>
            <a:ext cx="6426000" cy="55332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023841" y="6207842"/>
            <a:ext cx="5432400" cy="327148"/>
          </a:xfrm>
          <a:prstGeom prst="rect">
            <a:avLst/>
          </a:prstGeom>
          <a:noFill/>
        </p:spPr>
        <p:txBody>
          <a:bodyPr anchor="ctr"/>
          <a:lstStyle>
            <a:lvl1pPr algn="l">
              <a:lnSpc>
                <a:spcPct val="110000"/>
              </a:lnSpc>
              <a:buNone/>
              <a:defRPr sz="10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date/place</a:t>
            </a:r>
          </a:p>
        </p:txBody>
      </p:sp>
      <p:sp>
        <p:nvSpPr>
          <p:cNvPr id="26" name="Subtitle 2"/>
          <p:cNvSpPr>
            <a:spLocks noGrp="1"/>
          </p:cNvSpPr>
          <p:nvPr>
            <p:ph type="subTitle" idx="1" hasCustomPrompt="1"/>
          </p:nvPr>
        </p:nvSpPr>
        <p:spPr bwMode="white">
          <a:xfrm>
            <a:off x="1023841" y="5495707"/>
            <a:ext cx="5432400" cy="436195"/>
          </a:xfrm>
          <a:prstGeom prst="rect">
            <a:avLst/>
          </a:prstGeom>
        </p:spPr>
        <p:txBody>
          <a:bodyPr anchor="ctr"/>
          <a:lstStyle>
            <a:lvl1pPr marL="0" indent="0" algn="l">
              <a:lnSpc>
                <a:spcPct val="110000"/>
              </a:lnSpc>
              <a:buNone/>
              <a:defRPr sz="14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in sentence case</a:t>
            </a:r>
          </a:p>
        </p:txBody>
      </p:sp>
      <p:sp>
        <p:nvSpPr>
          <p:cNvPr id="27" name="Title 1"/>
          <p:cNvSpPr>
            <a:spLocks noGrp="1"/>
          </p:cNvSpPr>
          <p:nvPr>
            <p:ph type="ctrTitle" hasCustomPrompt="1"/>
          </p:nvPr>
        </p:nvSpPr>
        <p:spPr bwMode="ltGray">
          <a:xfrm>
            <a:off x="1023841" y="1886243"/>
            <a:ext cx="5432400" cy="3138423"/>
          </a:xfrm>
        </p:spPr>
        <p:txBody>
          <a:bodyPr anchor="b">
            <a:normAutofit/>
          </a:bodyPr>
          <a:lstStyle>
            <a:lvl1pPr algn="l">
              <a:lnSpc>
                <a:spcPct val="93000"/>
              </a:lnSpc>
              <a:defRPr sz="4400">
                <a:solidFill>
                  <a:schemeClr val="bg1"/>
                </a:solidFill>
                <a:latin typeface="+mj-lt"/>
                <a:sym typeface="Trebuchet MS" panose="020B0603020202020204" pitchFamily="34" charset="0"/>
              </a:defRPr>
            </a:lvl1pPr>
          </a:lstStyle>
          <a:p>
            <a:r>
              <a:rPr lang="en-US"/>
              <a:t>Title in Title Case</a:t>
            </a:r>
          </a:p>
        </p:txBody>
      </p:sp>
      <p:sp>
        <p:nvSpPr>
          <p:cNvPr id="13" name="Freeform 12">
            <a:extLst>
              <a:ext uri="{FF2B5EF4-FFF2-40B4-BE49-F238E27FC236}">
                <a16:creationId xmlns:a16="http://schemas.microsoft.com/office/drawing/2014/main" id="{B12DC091-DC3C-4E05-827B-1C699903C407}"/>
              </a:ext>
            </a:extLst>
          </p:cNvPr>
          <p:cNvSpPr>
            <a:spLocks noChangeAspect="1"/>
          </p:cNvSpPr>
          <p:nvPr userDrawn="1">
            <p:custDataLst>
              <p:tags r:id="rId4"/>
            </p:custDataLst>
          </p:nvPr>
        </p:nvSpPr>
        <p:spPr>
          <a:xfrm>
            <a:off x="1023841" y="1016644"/>
            <a:ext cx="1883957" cy="393843"/>
          </a:xfrm>
          <a:custGeom>
            <a:avLst/>
            <a:gdLst>
              <a:gd name="connsiteX0" fmla="*/ 3149701 w 4032385"/>
              <a:gd name="connsiteY0" fmla="*/ 673171 h 842974"/>
              <a:gd name="connsiteX1" fmla="*/ 3149701 w 4032385"/>
              <a:gd name="connsiteY1" fmla="*/ 738035 h 842974"/>
              <a:gd name="connsiteX2" fmla="*/ 3190456 w 4032385"/>
              <a:gd name="connsiteY2" fmla="*/ 738035 h 842974"/>
              <a:gd name="connsiteX3" fmla="*/ 3213869 w 4032385"/>
              <a:gd name="connsiteY3" fmla="*/ 729354 h 842974"/>
              <a:gd name="connsiteX4" fmla="*/ 3213869 w 4032385"/>
              <a:gd name="connsiteY4" fmla="*/ 682023 h 842974"/>
              <a:gd name="connsiteX5" fmla="*/ 3190456 w 4032385"/>
              <a:gd name="connsiteY5" fmla="*/ 673171 h 842974"/>
              <a:gd name="connsiteX6" fmla="*/ 2552665 w 4032385"/>
              <a:gd name="connsiteY6" fmla="*/ 673171 h 842974"/>
              <a:gd name="connsiteX7" fmla="*/ 2552665 w 4032385"/>
              <a:gd name="connsiteY7" fmla="*/ 735465 h 842974"/>
              <a:gd name="connsiteX8" fmla="*/ 2596244 w 4032385"/>
              <a:gd name="connsiteY8" fmla="*/ 735465 h 842974"/>
              <a:gd name="connsiteX9" fmla="*/ 2618835 w 4032385"/>
              <a:gd name="connsiteY9" fmla="*/ 727161 h 842974"/>
              <a:gd name="connsiteX10" fmla="*/ 2627771 w 4032385"/>
              <a:gd name="connsiteY10" fmla="*/ 704444 h 842974"/>
              <a:gd name="connsiteX11" fmla="*/ 2618835 w 4032385"/>
              <a:gd name="connsiteY11" fmla="*/ 681706 h 842974"/>
              <a:gd name="connsiteX12" fmla="*/ 2596244 w 4032385"/>
              <a:gd name="connsiteY12" fmla="*/ 673171 h 842974"/>
              <a:gd name="connsiteX13" fmla="*/ 2785970 w 4032385"/>
              <a:gd name="connsiteY13" fmla="*/ 669841 h 842974"/>
              <a:gd name="connsiteX14" fmla="*/ 2739924 w 4032385"/>
              <a:gd name="connsiteY14" fmla="*/ 689229 h 842974"/>
              <a:gd name="connsiteX15" fmla="*/ 2739924 w 4032385"/>
              <a:gd name="connsiteY15" fmla="*/ 783745 h 842974"/>
              <a:gd name="connsiteX16" fmla="*/ 2785906 w 4032385"/>
              <a:gd name="connsiteY16" fmla="*/ 803132 h 842974"/>
              <a:gd name="connsiteX17" fmla="*/ 2832099 w 4032385"/>
              <a:gd name="connsiteY17" fmla="*/ 783829 h 842974"/>
              <a:gd name="connsiteX18" fmla="*/ 2832015 w 4032385"/>
              <a:gd name="connsiteY18" fmla="*/ 689229 h 842974"/>
              <a:gd name="connsiteX19" fmla="*/ 2785970 w 4032385"/>
              <a:gd name="connsiteY19" fmla="*/ 669841 h 842974"/>
              <a:gd name="connsiteX20" fmla="*/ 3120744 w 4032385"/>
              <a:gd name="connsiteY20" fmla="*/ 646767 h 842974"/>
              <a:gd name="connsiteX21" fmla="*/ 3190456 w 4032385"/>
              <a:gd name="connsiteY21" fmla="*/ 646767 h 842974"/>
              <a:gd name="connsiteX22" fmla="*/ 3235953 w 4032385"/>
              <a:gd name="connsiteY22" fmla="*/ 663688 h 842974"/>
              <a:gd name="connsiteX23" fmla="*/ 3235953 w 4032385"/>
              <a:gd name="connsiteY23" fmla="*/ 746739 h 842974"/>
              <a:gd name="connsiteX24" fmla="*/ 3190456 w 4032385"/>
              <a:gd name="connsiteY24" fmla="*/ 763662 h 842974"/>
              <a:gd name="connsiteX25" fmla="*/ 3149701 w 4032385"/>
              <a:gd name="connsiteY25" fmla="*/ 763662 h 842974"/>
              <a:gd name="connsiteX26" fmla="*/ 3149701 w 4032385"/>
              <a:gd name="connsiteY26" fmla="*/ 826186 h 842974"/>
              <a:gd name="connsiteX27" fmla="*/ 3120744 w 4032385"/>
              <a:gd name="connsiteY27" fmla="*/ 826186 h 842974"/>
              <a:gd name="connsiteX28" fmla="*/ 2919303 w 4032385"/>
              <a:gd name="connsiteY28" fmla="*/ 646767 h 842974"/>
              <a:gd name="connsiteX29" fmla="*/ 2948257 w 4032385"/>
              <a:gd name="connsiteY29" fmla="*/ 646767 h 842974"/>
              <a:gd name="connsiteX30" fmla="*/ 2948257 w 4032385"/>
              <a:gd name="connsiteY30" fmla="*/ 756728 h 842974"/>
              <a:gd name="connsiteX31" fmla="*/ 2960691 w 4032385"/>
              <a:gd name="connsiteY31" fmla="*/ 789855 h 842974"/>
              <a:gd name="connsiteX32" fmla="*/ 3026757 w 4032385"/>
              <a:gd name="connsiteY32" fmla="*/ 789855 h 842974"/>
              <a:gd name="connsiteX33" fmla="*/ 3039233 w 4032385"/>
              <a:gd name="connsiteY33" fmla="*/ 756728 h 842974"/>
              <a:gd name="connsiteX34" fmla="*/ 3039233 w 4032385"/>
              <a:gd name="connsiteY34" fmla="*/ 646767 h 842974"/>
              <a:gd name="connsiteX35" fmla="*/ 3067681 w 4032385"/>
              <a:gd name="connsiteY35" fmla="*/ 646767 h 842974"/>
              <a:gd name="connsiteX36" fmla="*/ 3067681 w 4032385"/>
              <a:gd name="connsiteY36" fmla="*/ 757003 h 842974"/>
              <a:gd name="connsiteX37" fmla="*/ 3046607 w 4032385"/>
              <a:gd name="connsiteY37" fmla="*/ 809285 h 842974"/>
              <a:gd name="connsiteX38" fmla="*/ 2940503 w 4032385"/>
              <a:gd name="connsiteY38" fmla="*/ 809285 h 842974"/>
              <a:gd name="connsiteX39" fmla="*/ 2919303 w 4032385"/>
              <a:gd name="connsiteY39" fmla="*/ 757003 h 842974"/>
              <a:gd name="connsiteX40" fmla="*/ 2523708 w 4032385"/>
              <a:gd name="connsiteY40" fmla="*/ 646767 h 842974"/>
              <a:gd name="connsiteX41" fmla="*/ 2596244 w 4032385"/>
              <a:gd name="connsiteY41" fmla="*/ 646767 h 842974"/>
              <a:gd name="connsiteX42" fmla="*/ 2640900 w 4032385"/>
              <a:gd name="connsiteY42" fmla="*/ 663414 h 842974"/>
              <a:gd name="connsiteX43" fmla="*/ 2646926 w 4032385"/>
              <a:gd name="connsiteY43" fmla="*/ 738816 h 842974"/>
              <a:gd name="connsiteX44" fmla="*/ 2617529 w 4032385"/>
              <a:gd name="connsiteY44" fmla="*/ 758014 h 842974"/>
              <a:gd name="connsiteX45" fmla="*/ 2638919 w 4032385"/>
              <a:gd name="connsiteY45" fmla="*/ 792090 h 842974"/>
              <a:gd name="connsiteX46" fmla="*/ 2660329 w 4032385"/>
              <a:gd name="connsiteY46" fmla="*/ 826186 h 842974"/>
              <a:gd name="connsiteX47" fmla="*/ 2626738 w 4032385"/>
              <a:gd name="connsiteY47" fmla="*/ 826186 h 842974"/>
              <a:gd name="connsiteX48" fmla="*/ 2606888 w 4032385"/>
              <a:gd name="connsiteY48" fmla="*/ 793776 h 842974"/>
              <a:gd name="connsiteX49" fmla="*/ 2587015 w 4032385"/>
              <a:gd name="connsiteY49" fmla="*/ 761344 h 842974"/>
              <a:gd name="connsiteX50" fmla="*/ 2552665 w 4032385"/>
              <a:gd name="connsiteY50" fmla="*/ 761344 h 842974"/>
              <a:gd name="connsiteX51" fmla="*/ 2552665 w 4032385"/>
              <a:gd name="connsiteY51" fmla="*/ 826186 h 842974"/>
              <a:gd name="connsiteX52" fmla="*/ 2523708 w 4032385"/>
              <a:gd name="connsiteY52" fmla="*/ 826186 h 842974"/>
              <a:gd name="connsiteX53" fmla="*/ 2785971 w 4032385"/>
              <a:gd name="connsiteY53" fmla="*/ 643110 h 842974"/>
              <a:gd name="connsiteX54" fmla="*/ 2852899 w 4032385"/>
              <a:gd name="connsiteY54" fmla="*/ 670390 h 842974"/>
              <a:gd name="connsiteX55" fmla="*/ 2880486 w 4032385"/>
              <a:gd name="connsiteY55" fmla="*/ 736498 h 842974"/>
              <a:gd name="connsiteX56" fmla="*/ 2852899 w 4032385"/>
              <a:gd name="connsiteY56" fmla="*/ 802584 h 842974"/>
              <a:gd name="connsiteX57" fmla="*/ 2785906 w 4032385"/>
              <a:gd name="connsiteY57" fmla="*/ 830042 h 842974"/>
              <a:gd name="connsiteX58" fmla="*/ 2719041 w 4032385"/>
              <a:gd name="connsiteY58" fmla="*/ 802584 h 842974"/>
              <a:gd name="connsiteX59" fmla="*/ 2691582 w 4032385"/>
              <a:gd name="connsiteY59" fmla="*/ 736498 h 842974"/>
              <a:gd name="connsiteX60" fmla="*/ 2719041 w 4032385"/>
              <a:gd name="connsiteY60" fmla="*/ 670390 h 842974"/>
              <a:gd name="connsiteX61" fmla="*/ 2785971 w 4032385"/>
              <a:gd name="connsiteY61" fmla="*/ 643110 h 842974"/>
              <a:gd name="connsiteX62" fmla="*/ 2396594 w 4032385"/>
              <a:gd name="connsiteY62" fmla="*/ 642931 h 842974"/>
              <a:gd name="connsiteX63" fmla="*/ 2426982 w 4032385"/>
              <a:gd name="connsiteY63" fmla="*/ 647040 h 842974"/>
              <a:gd name="connsiteX64" fmla="*/ 2452965 w 4032385"/>
              <a:gd name="connsiteY64" fmla="*/ 659600 h 842974"/>
              <a:gd name="connsiteX65" fmla="*/ 2445401 w 4032385"/>
              <a:gd name="connsiteY65" fmla="*/ 671381 h 842974"/>
              <a:gd name="connsiteX66" fmla="*/ 2437856 w 4032385"/>
              <a:gd name="connsiteY66" fmla="*/ 683160 h 842974"/>
              <a:gd name="connsiteX67" fmla="*/ 2418531 w 4032385"/>
              <a:gd name="connsiteY67" fmla="*/ 673045 h 842974"/>
              <a:gd name="connsiteX68" fmla="*/ 2396320 w 4032385"/>
              <a:gd name="connsiteY68" fmla="*/ 669863 h 842974"/>
              <a:gd name="connsiteX69" fmla="*/ 2350611 w 4032385"/>
              <a:gd name="connsiteY69" fmla="*/ 689041 h 842974"/>
              <a:gd name="connsiteX70" fmla="*/ 2332002 w 4032385"/>
              <a:gd name="connsiteY70" fmla="*/ 736498 h 842974"/>
              <a:gd name="connsiteX71" fmla="*/ 2350106 w 4032385"/>
              <a:gd name="connsiteY71" fmla="*/ 784061 h 842974"/>
              <a:gd name="connsiteX72" fmla="*/ 2395309 w 4032385"/>
              <a:gd name="connsiteY72" fmla="*/ 803384 h 842974"/>
              <a:gd name="connsiteX73" fmla="*/ 2435454 w 4032385"/>
              <a:gd name="connsiteY73" fmla="*/ 789161 h 842974"/>
              <a:gd name="connsiteX74" fmla="*/ 2454251 w 4032385"/>
              <a:gd name="connsiteY74" fmla="*/ 753399 h 842974"/>
              <a:gd name="connsiteX75" fmla="*/ 2393265 w 4032385"/>
              <a:gd name="connsiteY75" fmla="*/ 753399 h 842974"/>
              <a:gd name="connsiteX76" fmla="*/ 2401588 w 4032385"/>
              <a:gd name="connsiteY76" fmla="*/ 740332 h 842974"/>
              <a:gd name="connsiteX77" fmla="*/ 2409911 w 4032385"/>
              <a:gd name="connsiteY77" fmla="*/ 727267 h 842974"/>
              <a:gd name="connsiteX78" fmla="*/ 2481690 w 4032385"/>
              <a:gd name="connsiteY78" fmla="*/ 727267 h 842974"/>
              <a:gd name="connsiteX79" fmla="*/ 2482617 w 4032385"/>
              <a:gd name="connsiteY79" fmla="*/ 733000 h 842974"/>
              <a:gd name="connsiteX80" fmla="*/ 2482953 w 4032385"/>
              <a:gd name="connsiteY80" fmla="*/ 740080 h 842974"/>
              <a:gd name="connsiteX81" fmla="*/ 2458507 w 4032385"/>
              <a:gd name="connsiteY81" fmla="*/ 804185 h 842974"/>
              <a:gd name="connsiteX82" fmla="*/ 2395054 w 4032385"/>
              <a:gd name="connsiteY82" fmla="*/ 830042 h 842974"/>
              <a:gd name="connsiteX83" fmla="*/ 2329263 w 4032385"/>
              <a:gd name="connsiteY83" fmla="*/ 802774 h 842974"/>
              <a:gd name="connsiteX84" fmla="*/ 2329938 w 4032385"/>
              <a:gd name="connsiteY84" fmla="*/ 670199 h 842974"/>
              <a:gd name="connsiteX85" fmla="*/ 2396594 w 4032385"/>
              <a:gd name="connsiteY85" fmla="*/ 642931 h 842974"/>
              <a:gd name="connsiteX86" fmla="*/ 175520 w 4032385"/>
              <a:gd name="connsiteY86" fmla="*/ 491918 h 842974"/>
              <a:gd name="connsiteX87" fmla="*/ 175520 w 4032385"/>
              <a:gd name="connsiteY87" fmla="*/ 675531 h 842974"/>
              <a:gd name="connsiteX88" fmla="*/ 414560 w 4032385"/>
              <a:gd name="connsiteY88" fmla="*/ 675531 h 842974"/>
              <a:gd name="connsiteX89" fmla="*/ 482396 w 4032385"/>
              <a:gd name="connsiteY89" fmla="*/ 648832 h 842974"/>
              <a:gd name="connsiteX90" fmla="*/ 510401 w 4032385"/>
              <a:gd name="connsiteY90" fmla="*/ 583146 h 842974"/>
              <a:gd name="connsiteX91" fmla="*/ 482396 w 4032385"/>
              <a:gd name="connsiteY91" fmla="*/ 518049 h 842974"/>
              <a:gd name="connsiteX92" fmla="*/ 414560 w 4032385"/>
              <a:gd name="connsiteY92" fmla="*/ 491918 h 842974"/>
              <a:gd name="connsiteX93" fmla="*/ 2577194 w 4032385"/>
              <a:gd name="connsiteY93" fmla="*/ 355151 h 842974"/>
              <a:gd name="connsiteX94" fmla="*/ 2531149 w 4032385"/>
              <a:gd name="connsiteY94" fmla="*/ 374539 h 842974"/>
              <a:gd name="connsiteX95" fmla="*/ 2531149 w 4032385"/>
              <a:gd name="connsiteY95" fmla="*/ 469052 h 842974"/>
              <a:gd name="connsiteX96" fmla="*/ 2577130 w 4032385"/>
              <a:gd name="connsiteY96" fmla="*/ 488420 h 842974"/>
              <a:gd name="connsiteX97" fmla="*/ 2623324 w 4032385"/>
              <a:gd name="connsiteY97" fmla="*/ 469137 h 842974"/>
              <a:gd name="connsiteX98" fmla="*/ 2623218 w 4032385"/>
              <a:gd name="connsiteY98" fmla="*/ 374539 h 842974"/>
              <a:gd name="connsiteX99" fmla="*/ 2577194 w 4032385"/>
              <a:gd name="connsiteY99" fmla="*/ 355151 h 842974"/>
              <a:gd name="connsiteX100" fmla="*/ 3664168 w 4032385"/>
              <a:gd name="connsiteY100" fmla="*/ 332095 h 842974"/>
              <a:gd name="connsiteX101" fmla="*/ 3699804 w 4032385"/>
              <a:gd name="connsiteY101" fmla="*/ 332095 h 842974"/>
              <a:gd name="connsiteX102" fmla="*/ 3741699 w 4032385"/>
              <a:gd name="connsiteY102" fmla="*/ 399889 h 842974"/>
              <a:gd name="connsiteX103" fmla="*/ 3783614 w 4032385"/>
              <a:gd name="connsiteY103" fmla="*/ 467683 h 842974"/>
              <a:gd name="connsiteX104" fmla="*/ 3783614 w 4032385"/>
              <a:gd name="connsiteY104" fmla="*/ 332095 h 842974"/>
              <a:gd name="connsiteX105" fmla="*/ 3811283 w 4032385"/>
              <a:gd name="connsiteY105" fmla="*/ 332095 h 842974"/>
              <a:gd name="connsiteX106" fmla="*/ 3811283 w 4032385"/>
              <a:gd name="connsiteY106" fmla="*/ 511496 h 842974"/>
              <a:gd name="connsiteX107" fmla="*/ 3777713 w 4032385"/>
              <a:gd name="connsiteY107" fmla="*/ 511496 h 842974"/>
              <a:gd name="connsiteX108" fmla="*/ 3734788 w 4032385"/>
              <a:gd name="connsiteY108" fmla="*/ 442036 h 842974"/>
              <a:gd name="connsiteX109" fmla="*/ 3691839 w 4032385"/>
              <a:gd name="connsiteY109" fmla="*/ 372599 h 842974"/>
              <a:gd name="connsiteX110" fmla="*/ 3691839 w 4032385"/>
              <a:gd name="connsiteY110" fmla="*/ 511496 h 842974"/>
              <a:gd name="connsiteX111" fmla="*/ 3664168 w 4032385"/>
              <a:gd name="connsiteY111" fmla="*/ 511496 h 842974"/>
              <a:gd name="connsiteX112" fmla="*/ 3571276 w 4032385"/>
              <a:gd name="connsiteY112" fmla="*/ 332095 h 842974"/>
              <a:gd name="connsiteX113" fmla="*/ 3600233 w 4032385"/>
              <a:gd name="connsiteY113" fmla="*/ 332095 h 842974"/>
              <a:gd name="connsiteX114" fmla="*/ 3600233 w 4032385"/>
              <a:gd name="connsiteY114" fmla="*/ 511496 h 842974"/>
              <a:gd name="connsiteX115" fmla="*/ 3571276 w 4032385"/>
              <a:gd name="connsiteY115" fmla="*/ 511496 h 842974"/>
              <a:gd name="connsiteX116" fmla="*/ 3385977 w 4032385"/>
              <a:gd name="connsiteY116" fmla="*/ 332095 h 842974"/>
              <a:gd name="connsiteX117" fmla="*/ 3527698 w 4032385"/>
              <a:gd name="connsiteY117" fmla="*/ 332095 h 842974"/>
              <a:gd name="connsiteX118" fmla="*/ 3527698 w 4032385"/>
              <a:gd name="connsiteY118" fmla="*/ 358733 h 842974"/>
              <a:gd name="connsiteX119" fmla="*/ 3471325 w 4032385"/>
              <a:gd name="connsiteY119" fmla="*/ 358733 h 842974"/>
              <a:gd name="connsiteX120" fmla="*/ 3471325 w 4032385"/>
              <a:gd name="connsiteY120" fmla="*/ 511496 h 842974"/>
              <a:gd name="connsiteX121" fmla="*/ 3442096 w 4032385"/>
              <a:gd name="connsiteY121" fmla="*/ 511496 h 842974"/>
              <a:gd name="connsiteX122" fmla="*/ 3442096 w 4032385"/>
              <a:gd name="connsiteY122" fmla="*/ 358733 h 842974"/>
              <a:gd name="connsiteX123" fmla="*/ 3385977 w 4032385"/>
              <a:gd name="connsiteY123" fmla="*/ 358733 h 842974"/>
              <a:gd name="connsiteX124" fmla="*/ 3273572 w 4032385"/>
              <a:gd name="connsiteY124" fmla="*/ 332095 h 842974"/>
              <a:gd name="connsiteX125" fmla="*/ 3302526 w 4032385"/>
              <a:gd name="connsiteY125" fmla="*/ 332095 h 842974"/>
              <a:gd name="connsiteX126" fmla="*/ 3302526 w 4032385"/>
              <a:gd name="connsiteY126" fmla="*/ 484836 h 842974"/>
              <a:gd name="connsiteX127" fmla="*/ 3390951 w 4032385"/>
              <a:gd name="connsiteY127" fmla="*/ 484836 h 842974"/>
              <a:gd name="connsiteX128" fmla="*/ 3390951 w 4032385"/>
              <a:gd name="connsiteY128" fmla="*/ 511496 h 842974"/>
              <a:gd name="connsiteX129" fmla="*/ 3273572 w 4032385"/>
              <a:gd name="connsiteY129" fmla="*/ 511496 h 842974"/>
              <a:gd name="connsiteX130" fmla="*/ 3073730 w 4032385"/>
              <a:gd name="connsiteY130" fmla="*/ 332095 h 842974"/>
              <a:gd name="connsiteX131" fmla="*/ 3102684 w 4032385"/>
              <a:gd name="connsiteY131" fmla="*/ 332095 h 842974"/>
              <a:gd name="connsiteX132" fmla="*/ 3102684 w 4032385"/>
              <a:gd name="connsiteY132" fmla="*/ 442036 h 842974"/>
              <a:gd name="connsiteX133" fmla="*/ 3115118 w 4032385"/>
              <a:gd name="connsiteY133" fmla="*/ 475163 h 842974"/>
              <a:gd name="connsiteX134" fmla="*/ 3181184 w 4032385"/>
              <a:gd name="connsiteY134" fmla="*/ 475163 h 842974"/>
              <a:gd name="connsiteX135" fmla="*/ 3193680 w 4032385"/>
              <a:gd name="connsiteY135" fmla="*/ 442036 h 842974"/>
              <a:gd name="connsiteX136" fmla="*/ 3193680 w 4032385"/>
              <a:gd name="connsiteY136" fmla="*/ 332095 h 842974"/>
              <a:gd name="connsiteX137" fmla="*/ 3222130 w 4032385"/>
              <a:gd name="connsiteY137" fmla="*/ 332095 h 842974"/>
              <a:gd name="connsiteX138" fmla="*/ 3222130 w 4032385"/>
              <a:gd name="connsiteY138" fmla="*/ 442288 h 842974"/>
              <a:gd name="connsiteX139" fmla="*/ 3201056 w 4032385"/>
              <a:gd name="connsiteY139" fmla="*/ 494573 h 842974"/>
              <a:gd name="connsiteX140" fmla="*/ 3094930 w 4032385"/>
              <a:gd name="connsiteY140" fmla="*/ 494573 h 842974"/>
              <a:gd name="connsiteX141" fmla="*/ 3073730 w 4032385"/>
              <a:gd name="connsiteY141" fmla="*/ 442288 h 842974"/>
              <a:gd name="connsiteX142" fmla="*/ 2712886 w 4032385"/>
              <a:gd name="connsiteY142" fmla="*/ 332095 h 842974"/>
              <a:gd name="connsiteX143" fmla="*/ 2748522 w 4032385"/>
              <a:gd name="connsiteY143" fmla="*/ 332095 h 842974"/>
              <a:gd name="connsiteX144" fmla="*/ 2832332 w 4032385"/>
              <a:gd name="connsiteY144" fmla="*/ 467663 h 842974"/>
              <a:gd name="connsiteX145" fmla="*/ 2832332 w 4032385"/>
              <a:gd name="connsiteY145" fmla="*/ 332095 h 842974"/>
              <a:gd name="connsiteX146" fmla="*/ 2860023 w 4032385"/>
              <a:gd name="connsiteY146" fmla="*/ 332095 h 842974"/>
              <a:gd name="connsiteX147" fmla="*/ 2860023 w 4032385"/>
              <a:gd name="connsiteY147" fmla="*/ 511496 h 842974"/>
              <a:gd name="connsiteX148" fmla="*/ 2826431 w 4032385"/>
              <a:gd name="connsiteY148" fmla="*/ 511496 h 842974"/>
              <a:gd name="connsiteX149" fmla="*/ 2740577 w 4032385"/>
              <a:gd name="connsiteY149" fmla="*/ 372579 h 842974"/>
              <a:gd name="connsiteX150" fmla="*/ 2740577 w 4032385"/>
              <a:gd name="connsiteY150" fmla="*/ 511496 h 842974"/>
              <a:gd name="connsiteX151" fmla="*/ 2712886 w 4032385"/>
              <a:gd name="connsiteY151" fmla="*/ 511496 h 842974"/>
              <a:gd name="connsiteX152" fmla="*/ 2577187 w 4032385"/>
              <a:gd name="connsiteY152" fmla="*/ 328418 h 842974"/>
              <a:gd name="connsiteX153" fmla="*/ 2644123 w 4032385"/>
              <a:gd name="connsiteY153" fmla="*/ 355698 h 842974"/>
              <a:gd name="connsiteX154" fmla="*/ 2671710 w 4032385"/>
              <a:gd name="connsiteY154" fmla="*/ 421786 h 842974"/>
              <a:gd name="connsiteX155" fmla="*/ 2644123 w 4032385"/>
              <a:gd name="connsiteY155" fmla="*/ 487872 h 842974"/>
              <a:gd name="connsiteX156" fmla="*/ 2577130 w 4032385"/>
              <a:gd name="connsiteY156" fmla="*/ 515330 h 842974"/>
              <a:gd name="connsiteX157" fmla="*/ 2510263 w 4032385"/>
              <a:gd name="connsiteY157" fmla="*/ 487872 h 842974"/>
              <a:gd name="connsiteX158" fmla="*/ 2482805 w 4032385"/>
              <a:gd name="connsiteY158" fmla="*/ 421786 h 842974"/>
              <a:gd name="connsiteX159" fmla="*/ 2510263 w 4032385"/>
              <a:gd name="connsiteY159" fmla="*/ 355698 h 842974"/>
              <a:gd name="connsiteX160" fmla="*/ 2577187 w 4032385"/>
              <a:gd name="connsiteY160" fmla="*/ 328418 h 842974"/>
              <a:gd name="connsiteX161" fmla="*/ 3945986 w 4032385"/>
              <a:gd name="connsiteY161" fmla="*/ 328239 h 842974"/>
              <a:gd name="connsiteX162" fmla="*/ 3976396 w 4032385"/>
              <a:gd name="connsiteY162" fmla="*/ 332347 h 842974"/>
              <a:gd name="connsiteX163" fmla="*/ 4002359 w 4032385"/>
              <a:gd name="connsiteY163" fmla="*/ 344908 h 842974"/>
              <a:gd name="connsiteX164" fmla="*/ 3994814 w 4032385"/>
              <a:gd name="connsiteY164" fmla="*/ 356689 h 842974"/>
              <a:gd name="connsiteX165" fmla="*/ 3987248 w 4032385"/>
              <a:gd name="connsiteY165" fmla="*/ 368468 h 842974"/>
              <a:gd name="connsiteX166" fmla="*/ 3967944 w 4032385"/>
              <a:gd name="connsiteY166" fmla="*/ 358353 h 842974"/>
              <a:gd name="connsiteX167" fmla="*/ 3945733 w 4032385"/>
              <a:gd name="connsiteY167" fmla="*/ 355171 h 842974"/>
              <a:gd name="connsiteX168" fmla="*/ 3900004 w 4032385"/>
              <a:gd name="connsiteY168" fmla="*/ 374349 h 842974"/>
              <a:gd name="connsiteX169" fmla="*/ 3881395 w 4032385"/>
              <a:gd name="connsiteY169" fmla="*/ 421806 h 842974"/>
              <a:gd name="connsiteX170" fmla="*/ 3899498 w 4032385"/>
              <a:gd name="connsiteY170" fmla="*/ 469369 h 842974"/>
              <a:gd name="connsiteX171" fmla="*/ 3944700 w 4032385"/>
              <a:gd name="connsiteY171" fmla="*/ 488692 h 842974"/>
              <a:gd name="connsiteX172" fmla="*/ 3984845 w 4032385"/>
              <a:gd name="connsiteY172" fmla="*/ 474469 h 842974"/>
              <a:gd name="connsiteX173" fmla="*/ 4003664 w 4032385"/>
              <a:gd name="connsiteY173" fmla="*/ 438707 h 842974"/>
              <a:gd name="connsiteX174" fmla="*/ 3942656 w 4032385"/>
              <a:gd name="connsiteY174" fmla="*/ 438707 h 842974"/>
              <a:gd name="connsiteX175" fmla="*/ 3950981 w 4032385"/>
              <a:gd name="connsiteY175" fmla="*/ 425642 h 842974"/>
              <a:gd name="connsiteX176" fmla="*/ 3959327 w 4032385"/>
              <a:gd name="connsiteY176" fmla="*/ 412575 h 842974"/>
              <a:gd name="connsiteX177" fmla="*/ 4031081 w 4032385"/>
              <a:gd name="connsiteY177" fmla="*/ 412575 h 842974"/>
              <a:gd name="connsiteX178" fmla="*/ 4032008 w 4032385"/>
              <a:gd name="connsiteY178" fmla="*/ 418308 h 842974"/>
              <a:gd name="connsiteX179" fmla="*/ 4032366 w 4032385"/>
              <a:gd name="connsiteY179" fmla="*/ 425388 h 842974"/>
              <a:gd name="connsiteX180" fmla="*/ 4007921 w 4032385"/>
              <a:gd name="connsiteY180" fmla="*/ 489493 h 842974"/>
              <a:gd name="connsiteX181" fmla="*/ 3944448 w 4032385"/>
              <a:gd name="connsiteY181" fmla="*/ 515352 h 842974"/>
              <a:gd name="connsiteX182" fmla="*/ 3878676 w 4032385"/>
              <a:gd name="connsiteY182" fmla="*/ 488082 h 842974"/>
              <a:gd name="connsiteX183" fmla="*/ 3879351 w 4032385"/>
              <a:gd name="connsiteY183" fmla="*/ 355507 h 842974"/>
              <a:gd name="connsiteX184" fmla="*/ 3945986 w 4032385"/>
              <a:gd name="connsiteY184" fmla="*/ 328239 h 842974"/>
              <a:gd name="connsiteX185" fmla="*/ 2397605 w 4032385"/>
              <a:gd name="connsiteY185" fmla="*/ 328239 h 842974"/>
              <a:gd name="connsiteX186" fmla="*/ 2457580 w 4032385"/>
              <a:gd name="connsiteY186" fmla="*/ 348217 h 842974"/>
              <a:gd name="connsiteX187" fmla="*/ 2450142 w 4032385"/>
              <a:gd name="connsiteY187" fmla="*/ 359892 h 842974"/>
              <a:gd name="connsiteX188" fmla="*/ 2442724 w 4032385"/>
              <a:gd name="connsiteY188" fmla="*/ 371545 h 842974"/>
              <a:gd name="connsiteX189" fmla="*/ 2421208 w 4032385"/>
              <a:gd name="connsiteY189" fmla="*/ 359176 h 842974"/>
              <a:gd name="connsiteX190" fmla="*/ 2396068 w 4032385"/>
              <a:gd name="connsiteY190" fmla="*/ 354897 h 842974"/>
              <a:gd name="connsiteX191" fmla="*/ 2350675 w 4032385"/>
              <a:gd name="connsiteY191" fmla="*/ 374223 h 842974"/>
              <a:gd name="connsiteX192" fmla="*/ 2350675 w 4032385"/>
              <a:gd name="connsiteY192" fmla="*/ 469369 h 842974"/>
              <a:gd name="connsiteX193" fmla="*/ 2396068 w 4032385"/>
              <a:gd name="connsiteY193" fmla="*/ 488692 h 842974"/>
              <a:gd name="connsiteX194" fmla="*/ 2421208 w 4032385"/>
              <a:gd name="connsiteY194" fmla="*/ 484394 h 842974"/>
              <a:gd name="connsiteX195" fmla="*/ 2442724 w 4032385"/>
              <a:gd name="connsiteY195" fmla="*/ 472024 h 842974"/>
              <a:gd name="connsiteX196" fmla="*/ 2450142 w 4032385"/>
              <a:gd name="connsiteY196" fmla="*/ 483699 h 842974"/>
              <a:gd name="connsiteX197" fmla="*/ 2457580 w 4032385"/>
              <a:gd name="connsiteY197" fmla="*/ 495352 h 842974"/>
              <a:gd name="connsiteX198" fmla="*/ 2397605 w 4032385"/>
              <a:gd name="connsiteY198" fmla="*/ 515330 h 842974"/>
              <a:gd name="connsiteX199" fmla="*/ 2330086 w 4032385"/>
              <a:gd name="connsiteY199" fmla="*/ 488062 h 842974"/>
              <a:gd name="connsiteX200" fmla="*/ 2302521 w 4032385"/>
              <a:gd name="connsiteY200" fmla="*/ 421786 h 842974"/>
              <a:gd name="connsiteX201" fmla="*/ 2330086 w 4032385"/>
              <a:gd name="connsiteY201" fmla="*/ 355507 h 842974"/>
              <a:gd name="connsiteX202" fmla="*/ 2397605 w 4032385"/>
              <a:gd name="connsiteY202" fmla="*/ 328239 h 842974"/>
              <a:gd name="connsiteX203" fmla="*/ 2967329 w 4032385"/>
              <a:gd name="connsiteY203" fmla="*/ 328177 h 842974"/>
              <a:gd name="connsiteX204" fmla="*/ 2967709 w 4032385"/>
              <a:gd name="connsiteY204" fmla="*/ 328177 h 842974"/>
              <a:gd name="connsiteX205" fmla="*/ 2970364 w 4032385"/>
              <a:gd name="connsiteY205" fmla="*/ 328239 h 842974"/>
              <a:gd name="connsiteX206" fmla="*/ 3000226 w 4032385"/>
              <a:gd name="connsiteY206" fmla="*/ 332854 h 842974"/>
              <a:gd name="connsiteX207" fmla="*/ 3024691 w 4032385"/>
              <a:gd name="connsiteY207" fmla="*/ 345162 h 842974"/>
              <a:gd name="connsiteX208" fmla="*/ 3017527 w 4032385"/>
              <a:gd name="connsiteY208" fmla="*/ 356563 h 842974"/>
              <a:gd name="connsiteX209" fmla="*/ 3010341 w 4032385"/>
              <a:gd name="connsiteY209" fmla="*/ 367963 h 842974"/>
              <a:gd name="connsiteX210" fmla="*/ 2990321 w 4032385"/>
              <a:gd name="connsiteY210" fmla="*/ 357910 h 842974"/>
              <a:gd name="connsiteX211" fmla="*/ 2970112 w 4032385"/>
              <a:gd name="connsiteY211" fmla="*/ 354392 h 842974"/>
              <a:gd name="connsiteX212" fmla="*/ 2946720 w 4032385"/>
              <a:gd name="connsiteY212" fmla="*/ 361808 h 842974"/>
              <a:gd name="connsiteX213" fmla="*/ 2939091 w 4032385"/>
              <a:gd name="connsiteY213" fmla="*/ 380017 h 842974"/>
              <a:gd name="connsiteX214" fmla="*/ 2949691 w 4032385"/>
              <a:gd name="connsiteY214" fmla="*/ 397993 h 842974"/>
              <a:gd name="connsiteX215" fmla="*/ 2977802 w 4032385"/>
              <a:gd name="connsiteY215" fmla="*/ 408445 h 842974"/>
              <a:gd name="connsiteX216" fmla="*/ 3015567 w 4032385"/>
              <a:gd name="connsiteY216" fmla="*/ 424987 h 842974"/>
              <a:gd name="connsiteX217" fmla="*/ 3032384 w 4032385"/>
              <a:gd name="connsiteY217" fmla="*/ 460749 h 842974"/>
              <a:gd name="connsiteX218" fmla="*/ 3015819 w 4032385"/>
              <a:gd name="connsiteY218" fmla="*/ 499863 h 842974"/>
              <a:gd name="connsiteX219" fmla="*/ 2969079 w 4032385"/>
              <a:gd name="connsiteY219" fmla="*/ 515330 h 842974"/>
              <a:gd name="connsiteX220" fmla="*/ 2932390 w 4032385"/>
              <a:gd name="connsiteY220" fmla="*/ 509219 h 842974"/>
              <a:gd name="connsiteX221" fmla="*/ 2905520 w 4032385"/>
              <a:gd name="connsiteY221" fmla="*/ 494825 h 842974"/>
              <a:gd name="connsiteX222" fmla="*/ 2919872 w 4032385"/>
              <a:gd name="connsiteY222" fmla="*/ 472024 h 842974"/>
              <a:gd name="connsiteX223" fmla="*/ 2943642 w 4032385"/>
              <a:gd name="connsiteY223" fmla="*/ 484352 h 842974"/>
              <a:gd name="connsiteX224" fmla="*/ 2969353 w 4032385"/>
              <a:gd name="connsiteY224" fmla="*/ 489199 h 842974"/>
              <a:gd name="connsiteX225" fmla="*/ 2994745 w 4032385"/>
              <a:gd name="connsiteY225" fmla="*/ 481528 h 842974"/>
              <a:gd name="connsiteX226" fmla="*/ 3003429 w 4032385"/>
              <a:gd name="connsiteY226" fmla="*/ 462541 h 842974"/>
              <a:gd name="connsiteX227" fmla="*/ 2992723 w 4032385"/>
              <a:gd name="connsiteY227" fmla="*/ 444671 h 842974"/>
              <a:gd name="connsiteX228" fmla="*/ 2964716 w 4032385"/>
              <a:gd name="connsiteY228" fmla="*/ 434091 h 842974"/>
              <a:gd name="connsiteX229" fmla="*/ 2926848 w 4032385"/>
              <a:gd name="connsiteY229" fmla="*/ 417655 h 842974"/>
              <a:gd name="connsiteX230" fmla="*/ 2910135 w 4032385"/>
              <a:gd name="connsiteY230" fmla="*/ 381809 h 842974"/>
              <a:gd name="connsiteX231" fmla="*/ 2926025 w 4032385"/>
              <a:gd name="connsiteY231" fmla="*/ 343306 h 842974"/>
              <a:gd name="connsiteX232" fmla="*/ 2967329 w 4032385"/>
              <a:gd name="connsiteY232" fmla="*/ 328177 h 842974"/>
              <a:gd name="connsiteX233" fmla="*/ 175520 w 4032385"/>
              <a:gd name="connsiteY233" fmla="*/ 167447 h 842974"/>
              <a:gd name="connsiteX234" fmla="*/ 175520 w 4032385"/>
              <a:gd name="connsiteY234" fmla="*/ 344129 h 842974"/>
              <a:gd name="connsiteX235" fmla="*/ 375298 w 4032385"/>
              <a:gd name="connsiteY235" fmla="*/ 344129 h 842974"/>
              <a:gd name="connsiteX236" fmla="*/ 439383 w 4032385"/>
              <a:gd name="connsiteY236" fmla="*/ 318714 h 842974"/>
              <a:gd name="connsiteX237" fmla="*/ 465366 w 4032385"/>
              <a:gd name="connsiteY237" fmla="*/ 255219 h 842974"/>
              <a:gd name="connsiteX238" fmla="*/ 439383 w 4032385"/>
              <a:gd name="connsiteY238" fmla="*/ 192273 h 842974"/>
              <a:gd name="connsiteX239" fmla="*/ 375298 w 4032385"/>
              <a:gd name="connsiteY239" fmla="*/ 167447 h 842974"/>
              <a:gd name="connsiteX240" fmla="*/ 2340453 w 4032385"/>
              <a:gd name="connsiteY240" fmla="*/ 118368 h 842974"/>
              <a:gd name="connsiteX241" fmla="*/ 2340453 w 4032385"/>
              <a:gd name="connsiteY241" fmla="*/ 171157 h 842974"/>
              <a:gd name="connsiteX242" fmla="*/ 2387090 w 4032385"/>
              <a:gd name="connsiteY242" fmla="*/ 171157 h 842974"/>
              <a:gd name="connsiteX243" fmla="*/ 2407130 w 4032385"/>
              <a:gd name="connsiteY243" fmla="*/ 163445 h 842974"/>
              <a:gd name="connsiteX244" fmla="*/ 2415033 w 4032385"/>
              <a:gd name="connsiteY244" fmla="*/ 144710 h 842974"/>
              <a:gd name="connsiteX245" fmla="*/ 2407130 w 4032385"/>
              <a:gd name="connsiteY245" fmla="*/ 125997 h 842974"/>
              <a:gd name="connsiteX246" fmla="*/ 2387784 w 4032385"/>
              <a:gd name="connsiteY246" fmla="*/ 118368 h 842974"/>
              <a:gd name="connsiteX247" fmla="*/ 2387448 w 4032385"/>
              <a:gd name="connsiteY247" fmla="*/ 118368 h 842974"/>
              <a:gd name="connsiteX248" fmla="*/ 2387090 w 4032385"/>
              <a:gd name="connsiteY248" fmla="*/ 118368 h 842974"/>
              <a:gd name="connsiteX249" fmla="*/ 2340453 w 4032385"/>
              <a:gd name="connsiteY249" fmla="*/ 43008 h 842974"/>
              <a:gd name="connsiteX250" fmla="*/ 2340453 w 4032385"/>
              <a:gd name="connsiteY250" fmla="*/ 93248 h 842974"/>
              <a:gd name="connsiteX251" fmla="*/ 2382494 w 4032385"/>
              <a:gd name="connsiteY251" fmla="*/ 93248 h 842974"/>
              <a:gd name="connsiteX252" fmla="*/ 2401103 w 4032385"/>
              <a:gd name="connsiteY252" fmla="*/ 86062 h 842974"/>
              <a:gd name="connsiteX253" fmla="*/ 2401103 w 4032385"/>
              <a:gd name="connsiteY253" fmla="*/ 50194 h 842974"/>
              <a:gd name="connsiteX254" fmla="*/ 2383127 w 4032385"/>
              <a:gd name="connsiteY254" fmla="*/ 43008 h 842974"/>
              <a:gd name="connsiteX255" fmla="*/ 2382811 w 4032385"/>
              <a:gd name="connsiteY255" fmla="*/ 43008 h 842974"/>
              <a:gd name="connsiteX256" fmla="*/ 2382494 w 4032385"/>
              <a:gd name="connsiteY256" fmla="*/ 43008 h 842974"/>
              <a:gd name="connsiteX257" fmla="*/ 3103717 w 4032385"/>
              <a:gd name="connsiteY257" fmla="*/ 40459 h 842974"/>
              <a:gd name="connsiteX258" fmla="*/ 3057672 w 4032385"/>
              <a:gd name="connsiteY258" fmla="*/ 59825 h 842974"/>
              <a:gd name="connsiteX259" fmla="*/ 3057672 w 4032385"/>
              <a:gd name="connsiteY259" fmla="*/ 154340 h 842974"/>
              <a:gd name="connsiteX260" fmla="*/ 3103653 w 4032385"/>
              <a:gd name="connsiteY260" fmla="*/ 173728 h 842974"/>
              <a:gd name="connsiteX261" fmla="*/ 3149847 w 4032385"/>
              <a:gd name="connsiteY261" fmla="*/ 154444 h 842974"/>
              <a:gd name="connsiteX262" fmla="*/ 3149743 w 4032385"/>
              <a:gd name="connsiteY262" fmla="*/ 59825 h 842974"/>
              <a:gd name="connsiteX263" fmla="*/ 3103717 w 4032385"/>
              <a:gd name="connsiteY263" fmla="*/ 40459 h 842974"/>
              <a:gd name="connsiteX264" fmla="*/ 2572073 w 4032385"/>
              <a:gd name="connsiteY264" fmla="*/ 40459 h 842974"/>
              <a:gd name="connsiteX265" fmla="*/ 2526027 w 4032385"/>
              <a:gd name="connsiteY265" fmla="*/ 59825 h 842974"/>
              <a:gd name="connsiteX266" fmla="*/ 2526027 w 4032385"/>
              <a:gd name="connsiteY266" fmla="*/ 154340 h 842974"/>
              <a:gd name="connsiteX267" fmla="*/ 2572011 w 4032385"/>
              <a:gd name="connsiteY267" fmla="*/ 173728 h 842974"/>
              <a:gd name="connsiteX268" fmla="*/ 2618204 w 4032385"/>
              <a:gd name="connsiteY268" fmla="*/ 154444 h 842974"/>
              <a:gd name="connsiteX269" fmla="*/ 2618120 w 4032385"/>
              <a:gd name="connsiteY269" fmla="*/ 59825 h 842974"/>
              <a:gd name="connsiteX270" fmla="*/ 2572073 w 4032385"/>
              <a:gd name="connsiteY270" fmla="*/ 40459 h 842974"/>
              <a:gd name="connsiteX271" fmla="*/ 3239241 w 4032385"/>
              <a:gd name="connsiteY271" fmla="*/ 17383 h 842974"/>
              <a:gd name="connsiteX272" fmla="*/ 3274857 w 4032385"/>
              <a:gd name="connsiteY272" fmla="*/ 17383 h 842974"/>
              <a:gd name="connsiteX273" fmla="*/ 3316772 w 4032385"/>
              <a:gd name="connsiteY273" fmla="*/ 85177 h 842974"/>
              <a:gd name="connsiteX274" fmla="*/ 3358687 w 4032385"/>
              <a:gd name="connsiteY274" fmla="*/ 152971 h 842974"/>
              <a:gd name="connsiteX275" fmla="*/ 3358687 w 4032385"/>
              <a:gd name="connsiteY275" fmla="*/ 17383 h 842974"/>
              <a:gd name="connsiteX276" fmla="*/ 3386356 w 4032385"/>
              <a:gd name="connsiteY276" fmla="*/ 17383 h 842974"/>
              <a:gd name="connsiteX277" fmla="*/ 3386356 w 4032385"/>
              <a:gd name="connsiteY277" fmla="*/ 196804 h 842974"/>
              <a:gd name="connsiteX278" fmla="*/ 3352786 w 4032385"/>
              <a:gd name="connsiteY278" fmla="*/ 196804 h 842974"/>
              <a:gd name="connsiteX279" fmla="*/ 3309838 w 4032385"/>
              <a:gd name="connsiteY279" fmla="*/ 127344 h 842974"/>
              <a:gd name="connsiteX280" fmla="*/ 3266912 w 4032385"/>
              <a:gd name="connsiteY280" fmla="*/ 57887 h 842974"/>
              <a:gd name="connsiteX281" fmla="*/ 3266912 w 4032385"/>
              <a:gd name="connsiteY281" fmla="*/ 196804 h 842974"/>
              <a:gd name="connsiteX282" fmla="*/ 3239241 w 4032385"/>
              <a:gd name="connsiteY282" fmla="*/ 196804 h 842974"/>
              <a:gd name="connsiteX283" fmla="*/ 2849255 w 4032385"/>
              <a:gd name="connsiteY283" fmla="*/ 17383 h 842974"/>
              <a:gd name="connsiteX284" fmla="*/ 2990995 w 4032385"/>
              <a:gd name="connsiteY284" fmla="*/ 17383 h 842974"/>
              <a:gd name="connsiteX285" fmla="*/ 2990995 w 4032385"/>
              <a:gd name="connsiteY285" fmla="*/ 44041 h 842974"/>
              <a:gd name="connsiteX286" fmla="*/ 2934602 w 4032385"/>
              <a:gd name="connsiteY286" fmla="*/ 44041 h 842974"/>
              <a:gd name="connsiteX287" fmla="*/ 2934602 w 4032385"/>
              <a:gd name="connsiteY287" fmla="*/ 196804 h 842974"/>
              <a:gd name="connsiteX288" fmla="*/ 2905393 w 4032385"/>
              <a:gd name="connsiteY288" fmla="*/ 196804 h 842974"/>
              <a:gd name="connsiteX289" fmla="*/ 2905393 w 4032385"/>
              <a:gd name="connsiteY289" fmla="*/ 44041 h 842974"/>
              <a:gd name="connsiteX290" fmla="*/ 2849255 w 4032385"/>
              <a:gd name="connsiteY290" fmla="*/ 44041 h 842974"/>
              <a:gd name="connsiteX291" fmla="*/ 2311499 w 4032385"/>
              <a:gd name="connsiteY291" fmla="*/ 17383 h 842974"/>
              <a:gd name="connsiteX292" fmla="*/ 2382727 w 4032385"/>
              <a:gd name="connsiteY292" fmla="*/ 17383 h 842974"/>
              <a:gd name="connsiteX293" fmla="*/ 2422113 w 4032385"/>
              <a:gd name="connsiteY293" fmla="*/ 30974 h 842974"/>
              <a:gd name="connsiteX294" fmla="*/ 2437856 w 4032385"/>
              <a:gd name="connsiteY294" fmla="*/ 65325 h 842974"/>
              <a:gd name="connsiteX295" fmla="*/ 2432124 w 4032385"/>
              <a:gd name="connsiteY295" fmla="*/ 86356 h 842974"/>
              <a:gd name="connsiteX296" fmla="*/ 2416571 w 4032385"/>
              <a:gd name="connsiteY296" fmla="*/ 101445 h 842974"/>
              <a:gd name="connsiteX297" fmla="*/ 2437202 w 4032385"/>
              <a:gd name="connsiteY297" fmla="*/ 119295 h 842974"/>
              <a:gd name="connsiteX298" fmla="*/ 2444768 w 4032385"/>
              <a:gd name="connsiteY298" fmla="*/ 145026 h 842974"/>
              <a:gd name="connsiteX299" fmla="*/ 2428646 w 4032385"/>
              <a:gd name="connsiteY299" fmla="*/ 181777 h 842974"/>
              <a:gd name="connsiteX300" fmla="*/ 2387364 w 4032385"/>
              <a:gd name="connsiteY300" fmla="*/ 196804 h 842974"/>
              <a:gd name="connsiteX301" fmla="*/ 2311499 w 4032385"/>
              <a:gd name="connsiteY301" fmla="*/ 196804 h 842974"/>
              <a:gd name="connsiteX302" fmla="*/ 3103717 w 4032385"/>
              <a:gd name="connsiteY302" fmla="*/ 13721 h 842974"/>
              <a:gd name="connsiteX303" fmla="*/ 3170646 w 4032385"/>
              <a:gd name="connsiteY303" fmla="*/ 40986 h 842974"/>
              <a:gd name="connsiteX304" fmla="*/ 3198233 w 4032385"/>
              <a:gd name="connsiteY304" fmla="*/ 107094 h 842974"/>
              <a:gd name="connsiteX305" fmla="*/ 3170646 w 4032385"/>
              <a:gd name="connsiteY305" fmla="*/ 173179 h 842974"/>
              <a:gd name="connsiteX306" fmla="*/ 3103653 w 4032385"/>
              <a:gd name="connsiteY306" fmla="*/ 200638 h 842974"/>
              <a:gd name="connsiteX307" fmla="*/ 3036789 w 4032385"/>
              <a:gd name="connsiteY307" fmla="*/ 173179 h 842974"/>
              <a:gd name="connsiteX308" fmla="*/ 3009330 w 4032385"/>
              <a:gd name="connsiteY308" fmla="*/ 107094 h 842974"/>
              <a:gd name="connsiteX309" fmla="*/ 3036789 w 4032385"/>
              <a:gd name="connsiteY309" fmla="*/ 40986 h 842974"/>
              <a:gd name="connsiteX310" fmla="*/ 3103717 w 4032385"/>
              <a:gd name="connsiteY310" fmla="*/ 13721 h 842974"/>
              <a:gd name="connsiteX311" fmla="*/ 2572074 w 4032385"/>
              <a:gd name="connsiteY311" fmla="*/ 13721 h 842974"/>
              <a:gd name="connsiteX312" fmla="*/ 2639004 w 4032385"/>
              <a:gd name="connsiteY312" fmla="*/ 40986 h 842974"/>
              <a:gd name="connsiteX313" fmla="*/ 2666588 w 4032385"/>
              <a:gd name="connsiteY313" fmla="*/ 107094 h 842974"/>
              <a:gd name="connsiteX314" fmla="*/ 2639004 w 4032385"/>
              <a:gd name="connsiteY314" fmla="*/ 173179 h 842974"/>
              <a:gd name="connsiteX315" fmla="*/ 2572011 w 4032385"/>
              <a:gd name="connsiteY315" fmla="*/ 200638 h 842974"/>
              <a:gd name="connsiteX316" fmla="*/ 2505144 w 4032385"/>
              <a:gd name="connsiteY316" fmla="*/ 173179 h 842974"/>
              <a:gd name="connsiteX317" fmla="*/ 2477685 w 4032385"/>
              <a:gd name="connsiteY317" fmla="*/ 107094 h 842974"/>
              <a:gd name="connsiteX318" fmla="*/ 2505144 w 4032385"/>
              <a:gd name="connsiteY318" fmla="*/ 40986 h 842974"/>
              <a:gd name="connsiteX319" fmla="*/ 2572074 w 4032385"/>
              <a:gd name="connsiteY319" fmla="*/ 13721 h 842974"/>
              <a:gd name="connsiteX320" fmla="*/ 2759628 w 4032385"/>
              <a:gd name="connsiteY320" fmla="*/ 13547 h 842974"/>
              <a:gd name="connsiteX321" fmla="*/ 2789468 w 4032385"/>
              <a:gd name="connsiteY321" fmla="*/ 18162 h 842974"/>
              <a:gd name="connsiteX322" fmla="*/ 2813955 w 4032385"/>
              <a:gd name="connsiteY322" fmla="*/ 30470 h 842974"/>
              <a:gd name="connsiteX323" fmla="*/ 2806769 w 4032385"/>
              <a:gd name="connsiteY323" fmla="*/ 41871 h 842974"/>
              <a:gd name="connsiteX324" fmla="*/ 2799605 w 4032385"/>
              <a:gd name="connsiteY324" fmla="*/ 53271 h 842974"/>
              <a:gd name="connsiteX325" fmla="*/ 2779585 w 4032385"/>
              <a:gd name="connsiteY325" fmla="*/ 43198 h 842974"/>
              <a:gd name="connsiteX326" fmla="*/ 2759354 w 4032385"/>
              <a:gd name="connsiteY326" fmla="*/ 39678 h 842974"/>
              <a:gd name="connsiteX327" fmla="*/ 2735984 w 4032385"/>
              <a:gd name="connsiteY327" fmla="*/ 47119 h 842974"/>
              <a:gd name="connsiteX328" fmla="*/ 2728355 w 4032385"/>
              <a:gd name="connsiteY328" fmla="*/ 65325 h 842974"/>
              <a:gd name="connsiteX329" fmla="*/ 2738955 w 4032385"/>
              <a:gd name="connsiteY329" fmla="*/ 83281 h 842974"/>
              <a:gd name="connsiteX330" fmla="*/ 2767067 w 4032385"/>
              <a:gd name="connsiteY330" fmla="*/ 93775 h 842974"/>
              <a:gd name="connsiteX331" fmla="*/ 2804831 w 4032385"/>
              <a:gd name="connsiteY331" fmla="*/ 110297 h 842974"/>
              <a:gd name="connsiteX332" fmla="*/ 2821648 w 4032385"/>
              <a:gd name="connsiteY332" fmla="*/ 146057 h 842974"/>
              <a:gd name="connsiteX333" fmla="*/ 2805083 w 4032385"/>
              <a:gd name="connsiteY333" fmla="*/ 185171 h 842974"/>
              <a:gd name="connsiteX334" fmla="*/ 2758343 w 4032385"/>
              <a:gd name="connsiteY334" fmla="*/ 200638 h 842974"/>
              <a:gd name="connsiteX335" fmla="*/ 2721654 w 4032385"/>
              <a:gd name="connsiteY335" fmla="*/ 194505 h 842974"/>
              <a:gd name="connsiteX336" fmla="*/ 2694764 w 4032385"/>
              <a:gd name="connsiteY336" fmla="*/ 180133 h 842974"/>
              <a:gd name="connsiteX337" fmla="*/ 2701950 w 4032385"/>
              <a:gd name="connsiteY337" fmla="*/ 168732 h 842974"/>
              <a:gd name="connsiteX338" fmla="*/ 2709114 w 4032385"/>
              <a:gd name="connsiteY338" fmla="*/ 157332 h 842974"/>
              <a:gd name="connsiteX339" fmla="*/ 2732906 w 4032385"/>
              <a:gd name="connsiteY339" fmla="*/ 169659 h 842974"/>
              <a:gd name="connsiteX340" fmla="*/ 2758595 w 4032385"/>
              <a:gd name="connsiteY340" fmla="*/ 174487 h 842974"/>
              <a:gd name="connsiteX341" fmla="*/ 2783990 w 4032385"/>
              <a:gd name="connsiteY341" fmla="*/ 166836 h 842974"/>
              <a:gd name="connsiteX342" fmla="*/ 2792671 w 4032385"/>
              <a:gd name="connsiteY342" fmla="*/ 147849 h 842974"/>
              <a:gd name="connsiteX343" fmla="*/ 2781987 w 4032385"/>
              <a:gd name="connsiteY343" fmla="*/ 129957 h 842974"/>
              <a:gd name="connsiteX344" fmla="*/ 2753980 w 4032385"/>
              <a:gd name="connsiteY344" fmla="*/ 119379 h 842974"/>
              <a:gd name="connsiteX345" fmla="*/ 2716112 w 4032385"/>
              <a:gd name="connsiteY345" fmla="*/ 102963 h 842974"/>
              <a:gd name="connsiteX346" fmla="*/ 2699399 w 4032385"/>
              <a:gd name="connsiteY346" fmla="*/ 67095 h 842974"/>
              <a:gd name="connsiteX347" fmla="*/ 2715289 w 4032385"/>
              <a:gd name="connsiteY347" fmla="*/ 28594 h 842974"/>
              <a:gd name="connsiteX348" fmla="*/ 2759628 w 4032385"/>
              <a:gd name="connsiteY348" fmla="*/ 13547 h 842974"/>
              <a:gd name="connsiteX349" fmla="*/ 969973 w 4032385"/>
              <a:gd name="connsiteY349" fmla="*/ 17 h 842974"/>
              <a:gd name="connsiteX350" fmla="*/ 1103348 w 4032385"/>
              <a:gd name="connsiteY350" fmla="*/ 18058 h 842974"/>
              <a:gd name="connsiteX351" fmla="*/ 1215924 w 4032385"/>
              <a:gd name="connsiteY351" fmla="*/ 71606 h 842974"/>
              <a:gd name="connsiteX352" fmla="*/ 1171459 w 4032385"/>
              <a:gd name="connsiteY352" fmla="*/ 141464 h 842974"/>
              <a:gd name="connsiteX353" fmla="*/ 1127015 w 4032385"/>
              <a:gd name="connsiteY353" fmla="*/ 211322 h 842974"/>
              <a:gd name="connsiteX354" fmla="*/ 1055427 w 4032385"/>
              <a:gd name="connsiteY354" fmla="*/ 174232 h 842974"/>
              <a:gd name="connsiteX355" fmla="*/ 969973 w 4032385"/>
              <a:gd name="connsiteY355" fmla="*/ 160515 h 842974"/>
              <a:gd name="connsiteX356" fmla="*/ 782756 w 4032385"/>
              <a:gd name="connsiteY356" fmla="*/ 238909 h 842974"/>
              <a:gd name="connsiteX357" fmla="*/ 705543 w 4032385"/>
              <a:gd name="connsiteY357" fmla="*/ 421279 h 842974"/>
              <a:gd name="connsiteX358" fmla="*/ 782756 w 4032385"/>
              <a:gd name="connsiteY358" fmla="*/ 603649 h 842974"/>
              <a:gd name="connsiteX359" fmla="*/ 969973 w 4032385"/>
              <a:gd name="connsiteY359" fmla="*/ 681306 h 842974"/>
              <a:gd name="connsiteX360" fmla="*/ 1069569 w 4032385"/>
              <a:gd name="connsiteY360" fmla="*/ 661666 h 842974"/>
              <a:gd name="connsiteX361" fmla="*/ 1153567 w 4032385"/>
              <a:gd name="connsiteY361" fmla="*/ 603945 h 842974"/>
              <a:gd name="connsiteX362" fmla="*/ 1242773 w 4032385"/>
              <a:gd name="connsiteY362" fmla="*/ 384254 h 842974"/>
              <a:gd name="connsiteX363" fmla="*/ 1375283 w 4032385"/>
              <a:gd name="connsiteY363" fmla="*/ 121255 h 842974"/>
              <a:gd name="connsiteX364" fmla="*/ 1508067 w 4032385"/>
              <a:gd name="connsiteY364" fmla="*/ 32492 h 842974"/>
              <a:gd name="connsiteX365" fmla="*/ 1678975 w 4032385"/>
              <a:gd name="connsiteY365" fmla="*/ 17 h 842974"/>
              <a:gd name="connsiteX366" fmla="*/ 1812328 w 4032385"/>
              <a:gd name="connsiteY366" fmla="*/ 19217 h 842974"/>
              <a:gd name="connsiteX367" fmla="*/ 1924924 w 4032385"/>
              <a:gd name="connsiteY367" fmla="*/ 73922 h 842974"/>
              <a:gd name="connsiteX368" fmla="*/ 1881049 w 4032385"/>
              <a:gd name="connsiteY368" fmla="*/ 143782 h 842974"/>
              <a:gd name="connsiteX369" fmla="*/ 1837151 w 4032385"/>
              <a:gd name="connsiteY369" fmla="*/ 213640 h 842974"/>
              <a:gd name="connsiteX370" fmla="*/ 1764406 w 4032385"/>
              <a:gd name="connsiteY370" fmla="*/ 175540 h 842974"/>
              <a:gd name="connsiteX371" fmla="*/ 1677815 w 4032385"/>
              <a:gd name="connsiteY371" fmla="*/ 161674 h 842974"/>
              <a:gd name="connsiteX372" fmla="*/ 1495359 w 4032385"/>
              <a:gd name="connsiteY372" fmla="*/ 238170 h 842974"/>
              <a:gd name="connsiteX373" fmla="*/ 1420317 w 4032385"/>
              <a:gd name="connsiteY373" fmla="*/ 420330 h 842974"/>
              <a:gd name="connsiteX374" fmla="*/ 1494642 w 4032385"/>
              <a:gd name="connsiteY374" fmla="*/ 605083 h 842974"/>
              <a:gd name="connsiteX375" fmla="*/ 1675497 w 4032385"/>
              <a:gd name="connsiteY375" fmla="*/ 682465 h 842974"/>
              <a:gd name="connsiteX376" fmla="*/ 1820419 w 4032385"/>
              <a:gd name="connsiteY376" fmla="*/ 632794 h 842974"/>
              <a:gd name="connsiteX377" fmla="*/ 1902985 w 4032385"/>
              <a:gd name="connsiteY377" fmla="*/ 506943 h 842974"/>
              <a:gd name="connsiteX378" fmla="*/ 1651261 w 4032385"/>
              <a:gd name="connsiteY378" fmla="*/ 506943 h 842974"/>
              <a:gd name="connsiteX379" fmla="*/ 1700911 w 4032385"/>
              <a:gd name="connsiteY379" fmla="*/ 428991 h 842974"/>
              <a:gd name="connsiteX380" fmla="*/ 1750561 w 4032385"/>
              <a:gd name="connsiteY380" fmla="*/ 351062 h 842974"/>
              <a:gd name="connsiteX381" fmla="*/ 2077348 w 4032385"/>
              <a:gd name="connsiteY381" fmla="*/ 351062 h 842974"/>
              <a:gd name="connsiteX382" fmla="*/ 2081521 w 4032385"/>
              <a:gd name="connsiteY382" fmla="*/ 385833 h 842974"/>
              <a:gd name="connsiteX383" fmla="*/ 2083123 w 4032385"/>
              <a:gd name="connsiteY383" fmla="*/ 421489 h 842974"/>
              <a:gd name="connsiteX384" fmla="*/ 1964035 w 4032385"/>
              <a:gd name="connsiteY384" fmla="*/ 719261 h 842974"/>
              <a:gd name="connsiteX385" fmla="*/ 1670881 w 4032385"/>
              <a:gd name="connsiteY385" fmla="*/ 842961 h 842974"/>
              <a:gd name="connsiteX386" fmla="*/ 1465203 w 4032385"/>
              <a:gd name="connsiteY386" fmla="*/ 793459 h 842974"/>
              <a:gd name="connsiteX387" fmla="*/ 1317540 w 4032385"/>
              <a:gd name="connsiteY387" fmla="*/ 661666 h 842974"/>
              <a:gd name="connsiteX388" fmla="*/ 1168571 w 4032385"/>
              <a:gd name="connsiteY388" fmla="*/ 793882 h 842974"/>
              <a:gd name="connsiteX389" fmla="*/ 964201 w 4032385"/>
              <a:gd name="connsiteY389" fmla="*/ 842961 h 842974"/>
              <a:gd name="connsiteX390" fmla="*/ 786360 w 4032385"/>
              <a:gd name="connsiteY390" fmla="*/ 805135 h 842974"/>
              <a:gd name="connsiteX391" fmla="*/ 646641 w 4032385"/>
              <a:gd name="connsiteY391" fmla="*/ 703245 h 842974"/>
              <a:gd name="connsiteX392" fmla="*/ 555141 w 4032385"/>
              <a:gd name="connsiteY392" fmla="*/ 791709 h 842974"/>
              <a:gd name="connsiteX393" fmla="*/ 416856 w 4032385"/>
              <a:gd name="connsiteY393" fmla="*/ 825640 h 842974"/>
              <a:gd name="connsiteX394" fmla="*/ 0 w 4032385"/>
              <a:gd name="connsiteY394" fmla="*/ 825640 h 842974"/>
              <a:gd name="connsiteX395" fmla="*/ 0 w 4032385"/>
              <a:gd name="connsiteY395" fmla="*/ 17341 h 842974"/>
              <a:gd name="connsiteX396" fmla="*/ 377596 w 4032385"/>
              <a:gd name="connsiteY396" fmla="*/ 17341 h 842974"/>
              <a:gd name="connsiteX397" fmla="*/ 534216 w 4032385"/>
              <a:gd name="connsiteY397" fmla="*/ 61807 h 842974"/>
              <a:gd name="connsiteX398" fmla="*/ 622408 w 4032385"/>
              <a:gd name="connsiteY398" fmla="*/ 175540 h 842974"/>
              <a:gd name="connsiteX399" fmla="*/ 770196 w 4032385"/>
              <a:gd name="connsiteY399" fmla="*/ 48382 h 842974"/>
              <a:gd name="connsiteX400" fmla="*/ 969973 w 4032385"/>
              <a:gd name="connsiteY400" fmla="*/ 17 h 84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Lst>
            <a:rect l="l" t="t" r="r" b="b"/>
            <a:pathLst>
              <a:path w="4032385" h="842974">
                <a:moveTo>
                  <a:pt x="3149701" y="673171"/>
                </a:moveTo>
                <a:lnTo>
                  <a:pt x="3149701" y="738035"/>
                </a:lnTo>
                <a:lnTo>
                  <a:pt x="3190456" y="738035"/>
                </a:lnTo>
                <a:cubicBezTo>
                  <a:pt x="3199096" y="738290"/>
                  <a:pt x="3207483" y="735170"/>
                  <a:pt x="3213869" y="729354"/>
                </a:cubicBezTo>
                <a:cubicBezTo>
                  <a:pt x="3226322" y="716119"/>
                  <a:pt x="3226322" y="695236"/>
                  <a:pt x="3213869" y="682023"/>
                </a:cubicBezTo>
                <a:cubicBezTo>
                  <a:pt x="3207525" y="676142"/>
                  <a:pt x="3199118" y="672961"/>
                  <a:pt x="3190456" y="673171"/>
                </a:cubicBezTo>
                <a:close/>
                <a:moveTo>
                  <a:pt x="2552665" y="673171"/>
                </a:moveTo>
                <a:lnTo>
                  <a:pt x="2552665" y="735465"/>
                </a:lnTo>
                <a:lnTo>
                  <a:pt x="2596244" y="735465"/>
                </a:lnTo>
                <a:cubicBezTo>
                  <a:pt x="2604569" y="735719"/>
                  <a:pt x="2612662" y="732745"/>
                  <a:pt x="2618835" y="727161"/>
                </a:cubicBezTo>
                <a:cubicBezTo>
                  <a:pt x="2624842" y="721177"/>
                  <a:pt x="2628087" y="712937"/>
                  <a:pt x="2627771" y="704444"/>
                </a:cubicBezTo>
                <a:cubicBezTo>
                  <a:pt x="2628045" y="695952"/>
                  <a:pt x="2624800" y="687733"/>
                  <a:pt x="2618835" y="681706"/>
                </a:cubicBezTo>
                <a:cubicBezTo>
                  <a:pt x="2612724" y="676016"/>
                  <a:pt x="2604589" y="672941"/>
                  <a:pt x="2596244" y="673171"/>
                </a:cubicBezTo>
                <a:close/>
                <a:moveTo>
                  <a:pt x="2785970" y="669841"/>
                </a:moveTo>
                <a:cubicBezTo>
                  <a:pt x="2768646" y="669841"/>
                  <a:pt x="2752042" y="676839"/>
                  <a:pt x="2739924" y="689229"/>
                </a:cubicBezTo>
                <a:cubicBezTo>
                  <a:pt x="2714910" y="715550"/>
                  <a:pt x="2714910" y="757423"/>
                  <a:pt x="2739924" y="783745"/>
                </a:cubicBezTo>
                <a:cubicBezTo>
                  <a:pt x="2751978" y="796179"/>
                  <a:pt x="2768584" y="803174"/>
                  <a:pt x="2785906" y="803132"/>
                </a:cubicBezTo>
                <a:cubicBezTo>
                  <a:pt x="2803271" y="803216"/>
                  <a:pt x="2819962" y="796240"/>
                  <a:pt x="2832099" y="783829"/>
                </a:cubicBezTo>
                <a:cubicBezTo>
                  <a:pt x="2857200" y="757487"/>
                  <a:pt x="2857158" y="715530"/>
                  <a:pt x="2832015" y="689229"/>
                </a:cubicBezTo>
                <a:cubicBezTo>
                  <a:pt x="2819898" y="676839"/>
                  <a:pt x="2803293" y="669841"/>
                  <a:pt x="2785970" y="669841"/>
                </a:cubicBezTo>
                <a:close/>
                <a:moveTo>
                  <a:pt x="3120744" y="646767"/>
                </a:moveTo>
                <a:lnTo>
                  <a:pt x="3190456" y="646767"/>
                </a:lnTo>
                <a:cubicBezTo>
                  <a:pt x="3207251" y="646239"/>
                  <a:pt x="3223583" y="652310"/>
                  <a:pt x="3235953" y="663688"/>
                </a:cubicBezTo>
                <a:cubicBezTo>
                  <a:pt x="3258525" y="686554"/>
                  <a:pt x="3258525" y="723874"/>
                  <a:pt x="3235953" y="746739"/>
                </a:cubicBezTo>
                <a:cubicBezTo>
                  <a:pt x="3223583" y="758120"/>
                  <a:pt x="3207251" y="764189"/>
                  <a:pt x="3190456" y="763662"/>
                </a:cubicBezTo>
                <a:lnTo>
                  <a:pt x="3149701" y="763662"/>
                </a:lnTo>
                <a:lnTo>
                  <a:pt x="3149701" y="826186"/>
                </a:lnTo>
                <a:lnTo>
                  <a:pt x="3120744" y="826186"/>
                </a:lnTo>
                <a:close/>
                <a:moveTo>
                  <a:pt x="2919303" y="646767"/>
                </a:moveTo>
                <a:lnTo>
                  <a:pt x="2948257" y="646767"/>
                </a:lnTo>
                <a:lnTo>
                  <a:pt x="2948257" y="756728"/>
                </a:lnTo>
                <a:cubicBezTo>
                  <a:pt x="2947983" y="768950"/>
                  <a:pt x="2952452" y="780837"/>
                  <a:pt x="2960691" y="789855"/>
                </a:cubicBezTo>
                <a:cubicBezTo>
                  <a:pt x="2978898" y="807770"/>
                  <a:pt x="3008529" y="807770"/>
                  <a:pt x="3026757" y="789855"/>
                </a:cubicBezTo>
                <a:cubicBezTo>
                  <a:pt x="3034997" y="780837"/>
                  <a:pt x="3039486" y="768972"/>
                  <a:pt x="3039233" y="756728"/>
                </a:cubicBezTo>
                <a:lnTo>
                  <a:pt x="3039233" y="646767"/>
                </a:lnTo>
                <a:lnTo>
                  <a:pt x="3067681" y="646767"/>
                </a:lnTo>
                <a:lnTo>
                  <a:pt x="3067681" y="757003"/>
                </a:lnTo>
                <a:cubicBezTo>
                  <a:pt x="3068020" y="776536"/>
                  <a:pt x="3060411" y="795420"/>
                  <a:pt x="3046607" y="809285"/>
                </a:cubicBezTo>
                <a:cubicBezTo>
                  <a:pt x="3016810" y="836808"/>
                  <a:pt x="2970300" y="836808"/>
                  <a:pt x="2940503" y="809285"/>
                </a:cubicBezTo>
                <a:cubicBezTo>
                  <a:pt x="2926637" y="795462"/>
                  <a:pt x="2918987" y="776578"/>
                  <a:pt x="2919303" y="757003"/>
                </a:cubicBezTo>
                <a:close/>
                <a:moveTo>
                  <a:pt x="2523708" y="646767"/>
                </a:moveTo>
                <a:lnTo>
                  <a:pt x="2596244" y="646767"/>
                </a:lnTo>
                <a:cubicBezTo>
                  <a:pt x="2612724" y="646219"/>
                  <a:pt x="2628804" y="652203"/>
                  <a:pt x="2640900" y="663414"/>
                </a:cubicBezTo>
                <a:cubicBezTo>
                  <a:pt x="2660455" y="683877"/>
                  <a:pt x="2662984" y="715508"/>
                  <a:pt x="2646926" y="738816"/>
                </a:cubicBezTo>
                <a:cubicBezTo>
                  <a:pt x="2639614" y="748383"/>
                  <a:pt x="2629224" y="755169"/>
                  <a:pt x="2617529" y="758014"/>
                </a:cubicBezTo>
                <a:lnTo>
                  <a:pt x="2638919" y="792090"/>
                </a:lnTo>
                <a:lnTo>
                  <a:pt x="2660329" y="826186"/>
                </a:lnTo>
                <a:lnTo>
                  <a:pt x="2626738" y="826186"/>
                </a:lnTo>
                <a:lnTo>
                  <a:pt x="2606888" y="793776"/>
                </a:lnTo>
                <a:lnTo>
                  <a:pt x="2587015" y="761344"/>
                </a:lnTo>
                <a:lnTo>
                  <a:pt x="2552665" y="761344"/>
                </a:lnTo>
                <a:lnTo>
                  <a:pt x="2552665" y="826186"/>
                </a:lnTo>
                <a:lnTo>
                  <a:pt x="2523708" y="826186"/>
                </a:lnTo>
                <a:close/>
                <a:moveTo>
                  <a:pt x="2785971" y="643110"/>
                </a:moveTo>
                <a:cubicBezTo>
                  <a:pt x="2810216" y="643110"/>
                  <a:pt x="2834460" y="652203"/>
                  <a:pt x="2852899" y="670390"/>
                </a:cubicBezTo>
                <a:cubicBezTo>
                  <a:pt x="2870539" y="687859"/>
                  <a:pt x="2880486" y="711672"/>
                  <a:pt x="2880486" y="736498"/>
                </a:cubicBezTo>
                <a:cubicBezTo>
                  <a:pt x="2880486" y="761302"/>
                  <a:pt x="2870539" y="785114"/>
                  <a:pt x="2852899" y="802584"/>
                </a:cubicBezTo>
                <a:cubicBezTo>
                  <a:pt x="2835093" y="820243"/>
                  <a:pt x="2810984" y="830106"/>
                  <a:pt x="2785906" y="830042"/>
                </a:cubicBezTo>
                <a:cubicBezTo>
                  <a:pt x="2760872" y="830129"/>
                  <a:pt x="2736785" y="820243"/>
                  <a:pt x="2719041" y="802584"/>
                </a:cubicBezTo>
                <a:cubicBezTo>
                  <a:pt x="2701485" y="785072"/>
                  <a:pt x="2691582" y="761279"/>
                  <a:pt x="2691582" y="736498"/>
                </a:cubicBezTo>
                <a:cubicBezTo>
                  <a:pt x="2691582" y="711694"/>
                  <a:pt x="2701485" y="687901"/>
                  <a:pt x="2719041" y="670390"/>
                </a:cubicBezTo>
                <a:cubicBezTo>
                  <a:pt x="2737481" y="652203"/>
                  <a:pt x="2761726" y="643110"/>
                  <a:pt x="2785971" y="643110"/>
                </a:cubicBezTo>
                <a:close/>
                <a:moveTo>
                  <a:pt x="2396594" y="642931"/>
                </a:moveTo>
                <a:cubicBezTo>
                  <a:pt x="2406856" y="642867"/>
                  <a:pt x="2417099" y="644236"/>
                  <a:pt x="2426982" y="647040"/>
                </a:cubicBezTo>
                <a:cubicBezTo>
                  <a:pt x="2436297" y="649695"/>
                  <a:pt x="2445085" y="653951"/>
                  <a:pt x="2452965" y="659600"/>
                </a:cubicBezTo>
                <a:lnTo>
                  <a:pt x="2445401" y="671381"/>
                </a:lnTo>
                <a:lnTo>
                  <a:pt x="2437856" y="683160"/>
                </a:lnTo>
                <a:cubicBezTo>
                  <a:pt x="2432060" y="678693"/>
                  <a:pt x="2425507" y="675257"/>
                  <a:pt x="2418531" y="673045"/>
                </a:cubicBezTo>
                <a:cubicBezTo>
                  <a:pt x="2411345" y="670854"/>
                  <a:pt x="2403842" y="669779"/>
                  <a:pt x="2396320" y="669863"/>
                </a:cubicBezTo>
                <a:cubicBezTo>
                  <a:pt x="2379103" y="669737"/>
                  <a:pt x="2362580" y="676669"/>
                  <a:pt x="2350611" y="689041"/>
                </a:cubicBezTo>
                <a:cubicBezTo>
                  <a:pt x="2338451" y="701811"/>
                  <a:pt x="2331772" y="718860"/>
                  <a:pt x="2332002" y="736498"/>
                </a:cubicBezTo>
                <a:cubicBezTo>
                  <a:pt x="2331730" y="754073"/>
                  <a:pt x="2338199" y="771100"/>
                  <a:pt x="2350106" y="784061"/>
                </a:cubicBezTo>
                <a:cubicBezTo>
                  <a:pt x="2361801" y="796515"/>
                  <a:pt x="2378218" y="803533"/>
                  <a:pt x="2395309" y="803384"/>
                </a:cubicBezTo>
                <a:cubicBezTo>
                  <a:pt x="2409997" y="803827"/>
                  <a:pt x="2424327" y="798749"/>
                  <a:pt x="2435454" y="789161"/>
                </a:cubicBezTo>
                <a:cubicBezTo>
                  <a:pt x="2445611" y="779740"/>
                  <a:pt x="2452248" y="767118"/>
                  <a:pt x="2454251" y="753399"/>
                </a:cubicBezTo>
                <a:lnTo>
                  <a:pt x="2393265" y="753399"/>
                </a:lnTo>
                <a:lnTo>
                  <a:pt x="2401588" y="740332"/>
                </a:lnTo>
                <a:lnTo>
                  <a:pt x="2409911" y="727267"/>
                </a:lnTo>
                <a:lnTo>
                  <a:pt x="2481690" y="727267"/>
                </a:lnTo>
                <a:cubicBezTo>
                  <a:pt x="2482132" y="729144"/>
                  <a:pt x="2482448" y="731062"/>
                  <a:pt x="2482617" y="733000"/>
                </a:cubicBezTo>
                <a:cubicBezTo>
                  <a:pt x="2482827" y="735274"/>
                  <a:pt x="2482953" y="737761"/>
                  <a:pt x="2482953" y="740080"/>
                </a:cubicBezTo>
                <a:cubicBezTo>
                  <a:pt x="2483437" y="763808"/>
                  <a:pt x="2474672" y="786800"/>
                  <a:pt x="2458507" y="804185"/>
                </a:cubicBezTo>
                <a:cubicBezTo>
                  <a:pt x="2441839" y="821192"/>
                  <a:pt x="2418847" y="830549"/>
                  <a:pt x="2395054" y="830042"/>
                </a:cubicBezTo>
                <a:cubicBezTo>
                  <a:pt x="2370357" y="830191"/>
                  <a:pt x="2346606" y="820350"/>
                  <a:pt x="2329263" y="802774"/>
                </a:cubicBezTo>
                <a:cubicBezTo>
                  <a:pt x="2293565" y="766021"/>
                  <a:pt x="2293859" y="706594"/>
                  <a:pt x="2329938" y="670199"/>
                </a:cubicBezTo>
                <a:cubicBezTo>
                  <a:pt x="2347662" y="652646"/>
                  <a:pt x="2371642" y="642825"/>
                  <a:pt x="2396594" y="642931"/>
                </a:cubicBezTo>
                <a:close/>
                <a:moveTo>
                  <a:pt x="175520" y="491918"/>
                </a:moveTo>
                <a:lnTo>
                  <a:pt x="175520" y="675531"/>
                </a:lnTo>
                <a:lnTo>
                  <a:pt x="414560" y="675531"/>
                </a:lnTo>
                <a:cubicBezTo>
                  <a:pt x="439762" y="675722"/>
                  <a:pt x="464081" y="666155"/>
                  <a:pt x="482396" y="648832"/>
                </a:cubicBezTo>
                <a:cubicBezTo>
                  <a:pt x="500350" y="631721"/>
                  <a:pt x="510485" y="607948"/>
                  <a:pt x="510401" y="583146"/>
                </a:cubicBezTo>
                <a:cubicBezTo>
                  <a:pt x="510527" y="558511"/>
                  <a:pt x="500370" y="534886"/>
                  <a:pt x="482396" y="518049"/>
                </a:cubicBezTo>
                <a:cubicBezTo>
                  <a:pt x="463955" y="501022"/>
                  <a:pt x="439658" y="491666"/>
                  <a:pt x="414560" y="491918"/>
                </a:cubicBezTo>
                <a:close/>
                <a:moveTo>
                  <a:pt x="2577194" y="355151"/>
                </a:moveTo>
                <a:cubicBezTo>
                  <a:pt x="2559871" y="355151"/>
                  <a:pt x="2543244" y="362147"/>
                  <a:pt x="2531149" y="374539"/>
                </a:cubicBezTo>
                <a:cubicBezTo>
                  <a:pt x="2506135" y="400858"/>
                  <a:pt x="2506135" y="442711"/>
                  <a:pt x="2531149" y="469052"/>
                </a:cubicBezTo>
                <a:cubicBezTo>
                  <a:pt x="2543202" y="481464"/>
                  <a:pt x="2559809" y="488482"/>
                  <a:pt x="2577130" y="488420"/>
                </a:cubicBezTo>
                <a:cubicBezTo>
                  <a:pt x="2594496" y="488504"/>
                  <a:pt x="2611164" y="481548"/>
                  <a:pt x="2623324" y="469137"/>
                </a:cubicBezTo>
                <a:cubicBezTo>
                  <a:pt x="2648402" y="442795"/>
                  <a:pt x="2648360" y="400816"/>
                  <a:pt x="2623218" y="374539"/>
                </a:cubicBezTo>
                <a:cubicBezTo>
                  <a:pt x="2611122" y="362147"/>
                  <a:pt x="2594496" y="355151"/>
                  <a:pt x="2577194" y="355151"/>
                </a:cubicBezTo>
                <a:close/>
                <a:moveTo>
                  <a:pt x="3664168" y="332095"/>
                </a:moveTo>
                <a:lnTo>
                  <a:pt x="3699804" y="332095"/>
                </a:lnTo>
                <a:lnTo>
                  <a:pt x="3741699" y="399889"/>
                </a:lnTo>
                <a:lnTo>
                  <a:pt x="3783614" y="467683"/>
                </a:lnTo>
                <a:lnTo>
                  <a:pt x="3783614" y="332095"/>
                </a:lnTo>
                <a:lnTo>
                  <a:pt x="3811283" y="332095"/>
                </a:lnTo>
                <a:lnTo>
                  <a:pt x="3811283" y="511496"/>
                </a:lnTo>
                <a:lnTo>
                  <a:pt x="3777713" y="511496"/>
                </a:lnTo>
                <a:lnTo>
                  <a:pt x="3734788" y="442036"/>
                </a:lnTo>
                <a:lnTo>
                  <a:pt x="3691839" y="372599"/>
                </a:lnTo>
                <a:lnTo>
                  <a:pt x="3691839" y="511496"/>
                </a:lnTo>
                <a:lnTo>
                  <a:pt x="3664168" y="511496"/>
                </a:lnTo>
                <a:close/>
                <a:moveTo>
                  <a:pt x="3571276" y="332095"/>
                </a:moveTo>
                <a:lnTo>
                  <a:pt x="3600233" y="332095"/>
                </a:lnTo>
                <a:lnTo>
                  <a:pt x="3600233" y="511496"/>
                </a:lnTo>
                <a:lnTo>
                  <a:pt x="3571276" y="511496"/>
                </a:lnTo>
                <a:close/>
                <a:moveTo>
                  <a:pt x="3385977" y="332095"/>
                </a:moveTo>
                <a:lnTo>
                  <a:pt x="3527698" y="332095"/>
                </a:lnTo>
                <a:lnTo>
                  <a:pt x="3527698" y="358733"/>
                </a:lnTo>
                <a:lnTo>
                  <a:pt x="3471325" y="358733"/>
                </a:lnTo>
                <a:lnTo>
                  <a:pt x="3471325" y="511496"/>
                </a:lnTo>
                <a:lnTo>
                  <a:pt x="3442096" y="511496"/>
                </a:lnTo>
                <a:lnTo>
                  <a:pt x="3442096" y="358733"/>
                </a:lnTo>
                <a:lnTo>
                  <a:pt x="3385977" y="358733"/>
                </a:lnTo>
                <a:close/>
                <a:moveTo>
                  <a:pt x="3273572" y="332095"/>
                </a:moveTo>
                <a:lnTo>
                  <a:pt x="3302526" y="332095"/>
                </a:lnTo>
                <a:lnTo>
                  <a:pt x="3302526" y="484836"/>
                </a:lnTo>
                <a:lnTo>
                  <a:pt x="3390951" y="484836"/>
                </a:lnTo>
                <a:lnTo>
                  <a:pt x="3390951" y="511496"/>
                </a:lnTo>
                <a:lnTo>
                  <a:pt x="3273572" y="511496"/>
                </a:lnTo>
                <a:close/>
                <a:moveTo>
                  <a:pt x="3073730" y="332095"/>
                </a:moveTo>
                <a:lnTo>
                  <a:pt x="3102684" y="332095"/>
                </a:lnTo>
                <a:lnTo>
                  <a:pt x="3102684" y="442036"/>
                </a:lnTo>
                <a:cubicBezTo>
                  <a:pt x="3102432" y="454260"/>
                  <a:pt x="3106879" y="466123"/>
                  <a:pt x="3115118" y="475163"/>
                </a:cubicBezTo>
                <a:cubicBezTo>
                  <a:pt x="3133327" y="493077"/>
                  <a:pt x="3162976" y="493077"/>
                  <a:pt x="3181184" y="475163"/>
                </a:cubicBezTo>
                <a:cubicBezTo>
                  <a:pt x="3189445" y="466145"/>
                  <a:pt x="3193934" y="454260"/>
                  <a:pt x="3193680" y="442036"/>
                </a:cubicBezTo>
                <a:lnTo>
                  <a:pt x="3193680" y="332095"/>
                </a:lnTo>
                <a:lnTo>
                  <a:pt x="3222130" y="332095"/>
                </a:lnTo>
                <a:lnTo>
                  <a:pt x="3222130" y="442288"/>
                </a:lnTo>
                <a:cubicBezTo>
                  <a:pt x="3222466" y="461847"/>
                  <a:pt x="3214860" y="480728"/>
                  <a:pt x="3201056" y="494573"/>
                </a:cubicBezTo>
                <a:cubicBezTo>
                  <a:pt x="3171259" y="522116"/>
                  <a:pt x="3124727" y="522116"/>
                  <a:pt x="3094930" y="494573"/>
                </a:cubicBezTo>
                <a:cubicBezTo>
                  <a:pt x="3081064" y="480750"/>
                  <a:pt x="3073413" y="461866"/>
                  <a:pt x="3073730" y="442288"/>
                </a:cubicBezTo>
                <a:close/>
                <a:moveTo>
                  <a:pt x="2712886" y="332095"/>
                </a:moveTo>
                <a:lnTo>
                  <a:pt x="2748522" y="332095"/>
                </a:lnTo>
                <a:lnTo>
                  <a:pt x="2832332" y="467663"/>
                </a:lnTo>
                <a:lnTo>
                  <a:pt x="2832332" y="332095"/>
                </a:lnTo>
                <a:lnTo>
                  <a:pt x="2860023" y="332095"/>
                </a:lnTo>
                <a:lnTo>
                  <a:pt x="2860023" y="511496"/>
                </a:lnTo>
                <a:lnTo>
                  <a:pt x="2826431" y="511496"/>
                </a:lnTo>
                <a:lnTo>
                  <a:pt x="2740577" y="372579"/>
                </a:lnTo>
                <a:lnTo>
                  <a:pt x="2740577" y="511496"/>
                </a:lnTo>
                <a:lnTo>
                  <a:pt x="2712886" y="511496"/>
                </a:lnTo>
                <a:close/>
                <a:moveTo>
                  <a:pt x="2577187" y="328418"/>
                </a:moveTo>
                <a:cubicBezTo>
                  <a:pt x="2601435" y="328418"/>
                  <a:pt x="2625685" y="337511"/>
                  <a:pt x="2644123" y="355698"/>
                </a:cubicBezTo>
                <a:cubicBezTo>
                  <a:pt x="2661763" y="373147"/>
                  <a:pt x="2671710" y="396960"/>
                  <a:pt x="2671710" y="421786"/>
                </a:cubicBezTo>
                <a:cubicBezTo>
                  <a:pt x="2671710" y="446609"/>
                  <a:pt x="2661763" y="470422"/>
                  <a:pt x="2644123" y="487872"/>
                </a:cubicBezTo>
                <a:cubicBezTo>
                  <a:pt x="2626317" y="505531"/>
                  <a:pt x="2602208" y="515414"/>
                  <a:pt x="2577130" y="515330"/>
                </a:cubicBezTo>
                <a:cubicBezTo>
                  <a:pt x="2552074" y="515436"/>
                  <a:pt x="2528009" y="505551"/>
                  <a:pt x="2510263" y="487872"/>
                </a:cubicBezTo>
                <a:cubicBezTo>
                  <a:pt x="2492690" y="470380"/>
                  <a:pt x="2482805" y="446589"/>
                  <a:pt x="2482805" y="421786"/>
                </a:cubicBezTo>
                <a:cubicBezTo>
                  <a:pt x="2482805" y="397002"/>
                  <a:pt x="2492690" y="373189"/>
                  <a:pt x="2510263" y="355698"/>
                </a:cubicBezTo>
                <a:cubicBezTo>
                  <a:pt x="2528693" y="337511"/>
                  <a:pt x="2552939" y="328418"/>
                  <a:pt x="2577187" y="328418"/>
                </a:cubicBezTo>
                <a:close/>
                <a:moveTo>
                  <a:pt x="3945986" y="328239"/>
                </a:moveTo>
                <a:cubicBezTo>
                  <a:pt x="3956269" y="328177"/>
                  <a:pt x="3966491" y="329547"/>
                  <a:pt x="3976396" y="332347"/>
                </a:cubicBezTo>
                <a:cubicBezTo>
                  <a:pt x="3985710" y="335005"/>
                  <a:pt x="3994498" y="339261"/>
                  <a:pt x="4002359" y="344908"/>
                </a:cubicBezTo>
                <a:lnTo>
                  <a:pt x="3994814" y="356689"/>
                </a:lnTo>
                <a:lnTo>
                  <a:pt x="3987248" y="368468"/>
                </a:lnTo>
                <a:cubicBezTo>
                  <a:pt x="3981453" y="364001"/>
                  <a:pt x="3974920" y="360565"/>
                  <a:pt x="3967944" y="358353"/>
                </a:cubicBezTo>
                <a:cubicBezTo>
                  <a:pt x="3960738" y="356162"/>
                  <a:pt x="3953256" y="355087"/>
                  <a:pt x="3945733" y="355171"/>
                </a:cubicBezTo>
                <a:cubicBezTo>
                  <a:pt x="3928516" y="355045"/>
                  <a:pt x="3911974" y="361979"/>
                  <a:pt x="3900004" y="374349"/>
                </a:cubicBezTo>
                <a:cubicBezTo>
                  <a:pt x="3887865" y="387119"/>
                  <a:pt x="3881185" y="404168"/>
                  <a:pt x="3881395" y="421806"/>
                </a:cubicBezTo>
                <a:cubicBezTo>
                  <a:pt x="3881121" y="439381"/>
                  <a:pt x="3887612" y="456408"/>
                  <a:pt x="3899498" y="469369"/>
                </a:cubicBezTo>
                <a:cubicBezTo>
                  <a:pt x="3911215" y="481823"/>
                  <a:pt x="3927609" y="488841"/>
                  <a:pt x="3944700" y="488692"/>
                </a:cubicBezTo>
                <a:cubicBezTo>
                  <a:pt x="3959389" y="489135"/>
                  <a:pt x="3973719" y="484057"/>
                  <a:pt x="3984845" y="474469"/>
                </a:cubicBezTo>
                <a:cubicBezTo>
                  <a:pt x="3995003" y="465048"/>
                  <a:pt x="4001642" y="452426"/>
                  <a:pt x="4003664" y="438707"/>
                </a:cubicBezTo>
                <a:lnTo>
                  <a:pt x="3942656" y="438707"/>
                </a:lnTo>
                <a:lnTo>
                  <a:pt x="3950981" y="425642"/>
                </a:lnTo>
                <a:lnTo>
                  <a:pt x="3959327" y="412575"/>
                </a:lnTo>
                <a:lnTo>
                  <a:pt x="4031081" y="412575"/>
                </a:lnTo>
                <a:cubicBezTo>
                  <a:pt x="4031546" y="414451"/>
                  <a:pt x="4031840" y="416370"/>
                  <a:pt x="4032008" y="418308"/>
                </a:cubicBezTo>
                <a:cubicBezTo>
                  <a:pt x="4032240" y="420584"/>
                  <a:pt x="4032366" y="423071"/>
                  <a:pt x="4032366" y="425388"/>
                </a:cubicBezTo>
                <a:cubicBezTo>
                  <a:pt x="4032851" y="449118"/>
                  <a:pt x="4024085" y="472108"/>
                  <a:pt x="4007921" y="489493"/>
                </a:cubicBezTo>
                <a:cubicBezTo>
                  <a:pt x="3991252" y="506500"/>
                  <a:pt x="3968261" y="515857"/>
                  <a:pt x="3944448" y="515352"/>
                </a:cubicBezTo>
                <a:cubicBezTo>
                  <a:pt x="3919750" y="515498"/>
                  <a:pt x="3896022" y="505657"/>
                  <a:pt x="3878676" y="488082"/>
                </a:cubicBezTo>
                <a:cubicBezTo>
                  <a:pt x="3842978" y="451331"/>
                  <a:pt x="3843273" y="391902"/>
                  <a:pt x="3879351" y="355507"/>
                </a:cubicBezTo>
                <a:cubicBezTo>
                  <a:pt x="3897053" y="337954"/>
                  <a:pt x="3921036" y="328133"/>
                  <a:pt x="3945986" y="328239"/>
                </a:cubicBezTo>
                <a:close/>
                <a:moveTo>
                  <a:pt x="2397605" y="328239"/>
                </a:moveTo>
                <a:cubicBezTo>
                  <a:pt x="2419312" y="327690"/>
                  <a:pt x="2440553" y="334750"/>
                  <a:pt x="2457580" y="348217"/>
                </a:cubicBezTo>
                <a:lnTo>
                  <a:pt x="2450142" y="359892"/>
                </a:lnTo>
                <a:lnTo>
                  <a:pt x="2442724" y="371545"/>
                </a:lnTo>
                <a:cubicBezTo>
                  <a:pt x="2436233" y="366340"/>
                  <a:pt x="2428985" y="362167"/>
                  <a:pt x="2421208" y="359176"/>
                </a:cubicBezTo>
                <a:cubicBezTo>
                  <a:pt x="2413157" y="356246"/>
                  <a:pt x="2404643" y="354793"/>
                  <a:pt x="2396068" y="354897"/>
                </a:cubicBezTo>
                <a:cubicBezTo>
                  <a:pt x="2378935" y="354855"/>
                  <a:pt x="2362518" y="361831"/>
                  <a:pt x="2350675" y="374223"/>
                </a:cubicBezTo>
                <a:cubicBezTo>
                  <a:pt x="2325891" y="400900"/>
                  <a:pt x="2325891" y="442689"/>
                  <a:pt x="2350675" y="469369"/>
                </a:cubicBezTo>
                <a:cubicBezTo>
                  <a:pt x="2362518" y="481739"/>
                  <a:pt x="2378935" y="488737"/>
                  <a:pt x="2396068" y="488692"/>
                </a:cubicBezTo>
                <a:cubicBezTo>
                  <a:pt x="2404643" y="488779"/>
                  <a:pt x="2413157" y="487323"/>
                  <a:pt x="2421208" y="484394"/>
                </a:cubicBezTo>
                <a:cubicBezTo>
                  <a:pt x="2428985" y="481402"/>
                  <a:pt x="2436233" y="477230"/>
                  <a:pt x="2442724" y="472024"/>
                </a:cubicBezTo>
                <a:lnTo>
                  <a:pt x="2450142" y="483699"/>
                </a:lnTo>
                <a:lnTo>
                  <a:pt x="2457580" y="495352"/>
                </a:lnTo>
                <a:cubicBezTo>
                  <a:pt x="2440553" y="508819"/>
                  <a:pt x="2419312" y="515899"/>
                  <a:pt x="2397605" y="515330"/>
                </a:cubicBezTo>
                <a:cubicBezTo>
                  <a:pt x="2372379" y="515521"/>
                  <a:pt x="2348104" y="505722"/>
                  <a:pt x="2330086" y="488062"/>
                </a:cubicBezTo>
                <a:cubicBezTo>
                  <a:pt x="2312362" y="470590"/>
                  <a:pt x="2302415" y="446674"/>
                  <a:pt x="2302521" y="421786"/>
                </a:cubicBezTo>
                <a:cubicBezTo>
                  <a:pt x="2302415" y="396898"/>
                  <a:pt x="2312362" y="372979"/>
                  <a:pt x="2330086" y="355507"/>
                </a:cubicBezTo>
                <a:cubicBezTo>
                  <a:pt x="2348104" y="337870"/>
                  <a:pt x="2372379" y="328049"/>
                  <a:pt x="2397605" y="328239"/>
                </a:cubicBezTo>
                <a:close/>
                <a:moveTo>
                  <a:pt x="2967329" y="328177"/>
                </a:moveTo>
                <a:lnTo>
                  <a:pt x="2967709" y="328177"/>
                </a:lnTo>
                <a:cubicBezTo>
                  <a:pt x="2968594" y="328177"/>
                  <a:pt x="2969479" y="328197"/>
                  <a:pt x="2970364" y="328239"/>
                </a:cubicBezTo>
                <a:cubicBezTo>
                  <a:pt x="2980499" y="328197"/>
                  <a:pt x="2990573" y="329757"/>
                  <a:pt x="3000226" y="332854"/>
                </a:cubicBezTo>
                <a:cubicBezTo>
                  <a:pt x="3008971" y="335677"/>
                  <a:pt x="3017211" y="339830"/>
                  <a:pt x="3024691" y="345162"/>
                </a:cubicBezTo>
                <a:lnTo>
                  <a:pt x="3017527" y="356563"/>
                </a:lnTo>
                <a:lnTo>
                  <a:pt x="3010341" y="367963"/>
                </a:lnTo>
                <a:cubicBezTo>
                  <a:pt x="3004082" y="363833"/>
                  <a:pt x="2997380" y="360461"/>
                  <a:pt x="2990321" y="357910"/>
                </a:cubicBezTo>
                <a:cubicBezTo>
                  <a:pt x="2983829" y="355594"/>
                  <a:pt x="2977002" y="354412"/>
                  <a:pt x="2970112" y="354392"/>
                </a:cubicBezTo>
                <a:cubicBezTo>
                  <a:pt x="2961660" y="353866"/>
                  <a:pt x="2953315" y="356521"/>
                  <a:pt x="2946720" y="361808"/>
                </a:cubicBezTo>
                <a:cubicBezTo>
                  <a:pt x="2941662" y="366488"/>
                  <a:pt x="2938879" y="373125"/>
                  <a:pt x="2939091" y="380017"/>
                </a:cubicBezTo>
                <a:cubicBezTo>
                  <a:pt x="2938879" y="387539"/>
                  <a:pt x="2943010" y="394537"/>
                  <a:pt x="2949691" y="397993"/>
                </a:cubicBezTo>
                <a:cubicBezTo>
                  <a:pt x="2958605" y="402566"/>
                  <a:pt x="2968046" y="406084"/>
                  <a:pt x="2977802" y="408445"/>
                </a:cubicBezTo>
                <a:cubicBezTo>
                  <a:pt x="2991248" y="411754"/>
                  <a:pt x="3004040" y="417339"/>
                  <a:pt x="3015567" y="424987"/>
                </a:cubicBezTo>
                <a:cubicBezTo>
                  <a:pt x="3026799" y="433332"/>
                  <a:pt x="3033120" y="446778"/>
                  <a:pt x="3032384" y="460749"/>
                </a:cubicBezTo>
                <a:cubicBezTo>
                  <a:pt x="3032804" y="475564"/>
                  <a:pt x="3026757" y="489852"/>
                  <a:pt x="3015819" y="499863"/>
                </a:cubicBezTo>
                <a:cubicBezTo>
                  <a:pt x="3002712" y="510653"/>
                  <a:pt x="2986042" y="516173"/>
                  <a:pt x="2969079" y="515330"/>
                </a:cubicBezTo>
                <a:cubicBezTo>
                  <a:pt x="2956581" y="515456"/>
                  <a:pt x="2944169" y="513392"/>
                  <a:pt x="2932390" y="509219"/>
                </a:cubicBezTo>
                <a:cubicBezTo>
                  <a:pt x="2922821" y="505699"/>
                  <a:pt x="2913761" y="500852"/>
                  <a:pt x="2905520" y="494825"/>
                </a:cubicBezTo>
                <a:lnTo>
                  <a:pt x="2919872" y="472024"/>
                </a:lnTo>
                <a:cubicBezTo>
                  <a:pt x="2927352" y="476955"/>
                  <a:pt x="2935319" y="481086"/>
                  <a:pt x="2943642" y="484352"/>
                </a:cubicBezTo>
                <a:cubicBezTo>
                  <a:pt x="2951839" y="487513"/>
                  <a:pt x="2960565" y="489157"/>
                  <a:pt x="2969353" y="489199"/>
                </a:cubicBezTo>
                <a:cubicBezTo>
                  <a:pt x="2978435" y="489684"/>
                  <a:pt x="2987433" y="486987"/>
                  <a:pt x="2994745" y="481528"/>
                </a:cubicBezTo>
                <a:cubicBezTo>
                  <a:pt x="3000394" y="476871"/>
                  <a:pt x="3003597" y="469853"/>
                  <a:pt x="3003429" y="462541"/>
                </a:cubicBezTo>
                <a:cubicBezTo>
                  <a:pt x="3003575" y="455039"/>
                  <a:pt x="2999403" y="448085"/>
                  <a:pt x="2992723" y="444671"/>
                </a:cubicBezTo>
                <a:cubicBezTo>
                  <a:pt x="2983851" y="440056"/>
                  <a:pt x="2974453" y="436494"/>
                  <a:pt x="2964716" y="434091"/>
                </a:cubicBezTo>
                <a:cubicBezTo>
                  <a:pt x="2951251" y="430846"/>
                  <a:pt x="2938436" y="425284"/>
                  <a:pt x="2926848" y="417655"/>
                </a:cubicBezTo>
                <a:cubicBezTo>
                  <a:pt x="2915635" y="409268"/>
                  <a:pt x="2909356" y="395781"/>
                  <a:pt x="2910135" y="381809"/>
                </a:cubicBezTo>
                <a:cubicBezTo>
                  <a:pt x="2909692" y="367289"/>
                  <a:pt x="2915467" y="353275"/>
                  <a:pt x="2926025" y="343306"/>
                </a:cubicBezTo>
                <a:cubicBezTo>
                  <a:pt x="2937593" y="333507"/>
                  <a:pt x="2952240" y="328177"/>
                  <a:pt x="2967329" y="328177"/>
                </a:cubicBezTo>
                <a:close/>
                <a:moveTo>
                  <a:pt x="175520" y="167447"/>
                </a:moveTo>
                <a:lnTo>
                  <a:pt x="175520" y="344129"/>
                </a:lnTo>
                <a:lnTo>
                  <a:pt x="375298" y="344129"/>
                </a:lnTo>
                <a:cubicBezTo>
                  <a:pt x="399155" y="344445"/>
                  <a:pt x="422208" y="335299"/>
                  <a:pt x="439383" y="318714"/>
                </a:cubicBezTo>
                <a:cubicBezTo>
                  <a:pt x="456264" y="301939"/>
                  <a:pt x="465663" y="279012"/>
                  <a:pt x="465366" y="255219"/>
                </a:cubicBezTo>
                <a:cubicBezTo>
                  <a:pt x="465705" y="231575"/>
                  <a:pt x="456306" y="208793"/>
                  <a:pt x="439383" y="192273"/>
                </a:cubicBezTo>
                <a:cubicBezTo>
                  <a:pt x="422060" y="175982"/>
                  <a:pt x="399070" y="167068"/>
                  <a:pt x="375298" y="167447"/>
                </a:cubicBezTo>
                <a:close/>
                <a:moveTo>
                  <a:pt x="2340453" y="118368"/>
                </a:moveTo>
                <a:lnTo>
                  <a:pt x="2340453" y="171157"/>
                </a:lnTo>
                <a:lnTo>
                  <a:pt x="2387090" y="171157"/>
                </a:lnTo>
                <a:cubicBezTo>
                  <a:pt x="2394528" y="171283"/>
                  <a:pt x="2401714" y="168522"/>
                  <a:pt x="2407130" y="163445"/>
                </a:cubicBezTo>
                <a:cubicBezTo>
                  <a:pt x="2412188" y="158533"/>
                  <a:pt x="2415033" y="151770"/>
                  <a:pt x="2415033" y="144710"/>
                </a:cubicBezTo>
                <a:cubicBezTo>
                  <a:pt x="2415033" y="137672"/>
                  <a:pt x="2412188" y="130906"/>
                  <a:pt x="2407130" y="125997"/>
                </a:cubicBezTo>
                <a:cubicBezTo>
                  <a:pt x="2401862" y="121107"/>
                  <a:pt x="2394950" y="118388"/>
                  <a:pt x="2387784" y="118368"/>
                </a:cubicBezTo>
                <a:lnTo>
                  <a:pt x="2387448" y="118368"/>
                </a:lnTo>
                <a:cubicBezTo>
                  <a:pt x="2387322" y="118368"/>
                  <a:pt x="2387216" y="118368"/>
                  <a:pt x="2387090" y="118368"/>
                </a:cubicBezTo>
                <a:close/>
                <a:moveTo>
                  <a:pt x="2340453" y="43008"/>
                </a:moveTo>
                <a:lnTo>
                  <a:pt x="2340453" y="93248"/>
                </a:lnTo>
                <a:lnTo>
                  <a:pt x="2382494" y="93248"/>
                </a:lnTo>
                <a:cubicBezTo>
                  <a:pt x="2389386" y="93394"/>
                  <a:pt x="2396088" y="90823"/>
                  <a:pt x="2401103" y="86062"/>
                </a:cubicBezTo>
                <a:cubicBezTo>
                  <a:pt x="2410734" y="76137"/>
                  <a:pt x="2410734" y="60121"/>
                  <a:pt x="2401103" y="50194"/>
                </a:cubicBezTo>
                <a:cubicBezTo>
                  <a:pt x="2396256" y="45579"/>
                  <a:pt x="2389809" y="43008"/>
                  <a:pt x="2383127" y="43008"/>
                </a:cubicBezTo>
                <a:lnTo>
                  <a:pt x="2382811" y="43008"/>
                </a:lnTo>
                <a:cubicBezTo>
                  <a:pt x="2382707" y="43008"/>
                  <a:pt x="2382601" y="43008"/>
                  <a:pt x="2382494" y="43008"/>
                </a:cubicBezTo>
                <a:close/>
                <a:moveTo>
                  <a:pt x="3103717" y="40459"/>
                </a:moveTo>
                <a:cubicBezTo>
                  <a:pt x="3086394" y="40459"/>
                  <a:pt x="3069789" y="47433"/>
                  <a:pt x="3057672" y="59825"/>
                </a:cubicBezTo>
                <a:cubicBezTo>
                  <a:pt x="3032658" y="86146"/>
                  <a:pt x="3032658" y="128019"/>
                  <a:pt x="3057672" y="154340"/>
                </a:cubicBezTo>
                <a:cubicBezTo>
                  <a:pt x="3069725" y="166774"/>
                  <a:pt x="3086332" y="173770"/>
                  <a:pt x="3103653" y="173728"/>
                </a:cubicBezTo>
                <a:cubicBezTo>
                  <a:pt x="3121019" y="173812"/>
                  <a:pt x="3137709" y="166859"/>
                  <a:pt x="3149847" y="154444"/>
                </a:cubicBezTo>
                <a:cubicBezTo>
                  <a:pt x="3174945" y="128103"/>
                  <a:pt x="3174903" y="86124"/>
                  <a:pt x="3149743" y="59825"/>
                </a:cubicBezTo>
                <a:cubicBezTo>
                  <a:pt x="3137645" y="47433"/>
                  <a:pt x="3121041" y="40459"/>
                  <a:pt x="3103717" y="40459"/>
                </a:cubicBezTo>
                <a:close/>
                <a:moveTo>
                  <a:pt x="2572073" y="40459"/>
                </a:moveTo>
                <a:cubicBezTo>
                  <a:pt x="2554751" y="40459"/>
                  <a:pt x="2538145" y="47433"/>
                  <a:pt x="2526027" y="59825"/>
                </a:cubicBezTo>
                <a:cubicBezTo>
                  <a:pt x="2501013" y="86146"/>
                  <a:pt x="2501013" y="128019"/>
                  <a:pt x="2526027" y="154340"/>
                </a:cubicBezTo>
                <a:cubicBezTo>
                  <a:pt x="2538083" y="166774"/>
                  <a:pt x="2554687" y="173770"/>
                  <a:pt x="2572011" y="173728"/>
                </a:cubicBezTo>
                <a:cubicBezTo>
                  <a:pt x="2589374" y="173812"/>
                  <a:pt x="2606065" y="166859"/>
                  <a:pt x="2618204" y="154444"/>
                </a:cubicBezTo>
                <a:cubicBezTo>
                  <a:pt x="2643302" y="128103"/>
                  <a:pt x="2643260" y="86124"/>
                  <a:pt x="2618120" y="59825"/>
                </a:cubicBezTo>
                <a:cubicBezTo>
                  <a:pt x="2606003" y="47433"/>
                  <a:pt x="2589396" y="40459"/>
                  <a:pt x="2572073" y="40459"/>
                </a:cubicBezTo>
                <a:close/>
                <a:moveTo>
                  <a:pt x="3239241" y="17383"/>
                </a:moveTo>
                <a:lnTo>
                  <a:pt x="3274857" y="17383"/>
                </a:lnTo>
                <a:lnTo>
                  <a:pt x="3316772" y="85177"/>
                </a:lnTo>
                <a:lnTo>
                  <a:pt x="3358687" y="152971"/>
                </a:lnTo>
                <a:lnTo>
                  <a:pt x="3358687" y="17383"/>
                </a:lnTo>
                <a:lnTo>
                  <a:pt x="3386356" y="17383"/>
                </a:lnTo>
                <a:lnTo>
                  <a:pt x="3386356" y="196804"/>
                </a:lnTo>
                <a:lnTo>
                  <a:pt x="3352786" y="196804"/>
                </a:lnTo>
                <a:lnTo>
                  <a:pt x="3309838" y="127344"/>
                </a:lnTo>
                <a:lnTo>
                  <a:pt x="3266912" y="57887"/>
                </a:lnTo>
                <a:lnTo>
                  <a:pt x="3266912" y="196804"/>
                </a:lnTo>
                <a:lnTo>
                  <a:pt x="3239241" y="196804"/>
                </a:lnTo>
                <a:close/>
                <a:moveTo>
                  <a:pt x="2849255" y="17383"/>
                </a:moveTo>
                <a:lnTo>
                  <a:pt x="2990995" y="17383"/>
                </a:lnTo>
                <a:lnTo>
                  <a:pt x="2990995" y="44041"/>
                </a:lnTo>
                <a:lnTo>
                  <a:pt x="2934602" y="44041"/>
                </a:lnTo>
                <a:lnTo>
                  <a:pt x="2934602" y="196804"/>
                </a:lnTo>
                <a:lnTo>
                  <a:pt x="2905393" y="196804"/>
                </a:lnTo>
                <a:lnTo>
                  <a:pt x="2905393" y="44041"/>
                </a:lnTo>
                <a:lnTo>
                  <a:pt x="2849255" y="44041"/>
                </a:lnTo>
                <a:close/>
                <a:moveTo>
                  <a:pt x="2311499" y="17383"/>
                </a:moveTo>
                <a:lnTo>
                  <a:pt x="2382727" y="17383"/>
                </a:lnTo>
                <a:cubicBezTo>
                  <a:pt x="2397079" y="17045"/>
                  <a:pt x="2411050" y="21850"/>
                  <a:pt x="2422113" y="30974"/>
                </a:cubicBezTo>
                <a:cubicBezTo>
                  <a:pt x="2432166" y="39532"/>
                  <a:pt x="2437941" y="52112"/>
                  <a:pt x="2437856" y="65325"/>
                </a:cubicBezTo>
                <a:cubicBezTo>
                  <a:pt x="2437918" y="72721"/>
                  <a:pt x="2435916" y="80013"/>
                  <a:pt x="2432124" y="86356"/>
                </a:cubicBezTo>
                <a:cubicBezTo>
                  <a:pt x="2428288" y="92615"/>
                  <a:pt x="2422936" y="97799"/>
                  <a:pt x="2416571" y="101445"/>
                </a:cubicBezTo>
                <a:cubicBezTo>
                  <a:pt x="2424958" y="105408"/>
                  <a:pt x="2432082" y="111583"/>
                  <a:pt x="2437202" y="119295"/>
                </a:cubicBezTo>
                <a:cubicBezTo>
                  <a:pt x="2442197" y="126944"/>
                  <a:pt x="2444810" y="135900"/>
                  <a:pt x="2444768" y="145026"/>
                </a:cubicBezTo>
                <a:cubicBezTo>
                  <a:pt x="2444852" y="158998"/>
                  <a:pt x="2438994" y="172359"/>
                  <a:pt x="2428646" y="181777"/>
                </a:cubicBezTo>
                <a:cubicBezTo>
                  <a:pt x="2417267" y="191788"/>
                  <a:pt x="2402515" y="197162"/>
                  <a:pt x="2387364" y="196804"/>
                </a:cubicBezTo>
                <a:lnTo>
                  <a:pt x="2311499" y="196804"/>
                </a:lnTo>
                <a:close/>
                <a:moveTo>
                  <a:pt x="3103717" y="13721"/>
                </a:moveTo>
                <a:cubicBezTo>
                  <a:pt x="3127963" y="13721"/>
                  <a:pt x="3152208" y="22809"/>
                  <a:pt x="3170646" y="40986"/>
                </a:cubicBezTo>
                <a:cubicBezTo>
                  <a:pt x="3188286" y="58455"/>
                  <a:pt x="3198233" y="82268"/>
                  <a:pt x="3198233" y="107094"/>
                </a:cubicBezTo>
                <a:cubicBezTo>
                  <a:pt x="3198233" y="131917"/>
                  <a:pt x="3188286" y="155730"/>
                  <a:pt x="3170646" y="173179"/>
                </a:cubicBezTo>
                <a:cubicBezTo>
                  <a:pt x="3152840" y="190839"/>
                  <a:pt x="3128731" y="200722"/>
                  <a:pt x="3103653" y="200638"/>
                </a:cubicBezTo>
                <a:cubicBezTo>
                  <a:pt x="3078619" y="200722"/>
                  <a:pt x="3054532" y="190839"/>
                  <a:pt x="3036789" y="173179"/>
                </a:cubicBezTo>
                <a:cubicBezTo>
                  <a:pt x="3019213" y="155688"/>
                  <a:pt x="3009330" y="131875"/>
                  <a:pt x="3009330" y="107094"/>
                </a:cubicBezTo>
                <a:cubicBezTo>
                  <a:pt x="3009330" y="82290"/>
                  <a:pt x="3019213" y="58497"/>
                  <a:pt x="3036789" y="40986"/>
                </a:cubicBezTo>
                <a:cubicBezTo>
                  <a:pt x="3055227" y="22809"/>
                  <a:pt x="3079472" y="13721"/>
                  <a:pt x="3103717" y="13721"/>
                </a:cubicBezTo>
                <a:close/>
                <a:moveTo>
                  <a:pt x="2572074" y="13721"/>
                </a:moveTo>
                <a:cubicBezTo>
                  <a:pt x="2596319" y="13721"/>
                  <a:pt x="2620564" y="22809"/>
                  <a:pt x="2639004" y="40986"/>
                </a:cubicBezTo>
                <a:cubicBezTo>
                  <a:pt x="2656641" y="58455"/>
                  <a:pt x="2666588" y="82268"/>
                  <a:pt x="2666588" y="107094"/>
                </a:cubicBezTo>
                <a:cubicBezTo>
                  <a:pt x="2666588" y="131917"/>
                  <a:pt x="2656641" y="155730"/>
                  <a:pt x="2639004" y="173179"/>
                </a:cubicBezTo>
                <a:cubicBezTo>
                  <a:pt x="2621196" y="190839"/>
                  <a:pt x="2597089" y="200722"/>
                  <a:pt x="2572011" y="200638"/>
                </a:cubicBezTo>
                <a:cubicBezTo>
                  <a:pt x="2546974" y="200722"/>
                  <a:pt x="2522888" y="190839"/>
                  <a:pt x="2505144" y="173179"/>
                </a:cubicBezTo>
                <a:cubicBezTo>
                  <a:pt x="2487568" y="155688"/>
                  <a:pt x="2477685" y="131875"/>
                  <a:pt x="2477685" y="107094"/>
                </a:cubicBezTo>
                <a:cubicBezTo>
                  <a:pt x="2477685" y="82290"/>
                  <a:pt x="2487568" y="58497"/>
                  <a:pt x="2505144" y="40986"/>
                </a:cubicBezTo>
                <a:cubicBezTo>
                  <a:pt x="2523584" y="22809"/>
                  <a:pt x="2547829" y="13721"/>
                  <a:pt x="2572074" y="13721"/>
                </a:cubicBezTo>
                <a:close/>
                <a:moveTo>
                  <a:pt x="2759628" y="13547"/>
                </a:moveTo>
                <a:cubicBezTo>
                  <a:pt x="2769744" y="13505"/>
                  <a:pt x="2779837" y="15065"/>
                  <a:pt x="2789468" y="18162"/>
                </a:cubicBezTo>
                <a:cubicBezTo>
                  <a:pt x="2798214" y="20987"/>
                  <a:pt x="2806475" y="25118"/>
                  <a:pt x="2813955" y="30470"/>
                </a:cubicBezTo>
                <a:lnTo>
                  <a:pt x="2806769" y="41871"/>
                </a:lnTo>
                <a:lnTo>
                  <a:pt x="2799605" y="53271"/>
                </a:lnTo>
                <a:cubicBezTo>
                  <a:pt x="2793346" y="49141"/>
                  <a:pt x="2786623" y="45747"/>
                  <a:pt x="2779585" y="43198"/>
                </a:cubicBezTo>
                <a:cubicBezTo>
                  <a:pt x="2773093" y="40902"/>
                  <a:pt x="2766246" y="39700"/>
                  <a:pt x="2759354" y="39678"/>
                </a:cubicBezTo>
                <a:cubicBezTo>
                  <a:pt x="2750903" y="39174"/>
                  <a:pt x="2742579" y="41829"/>
                  <a:pt x="2735984" y="47119"/>
                </a:cubicBezTo>
                <a:cubicBezTo>
                  <a:pt x="2730926" y="51796"/>
                  <a:pt x="2728143" y="58435"/>
                  <a:pt x="2728355" y="65325"/>
                </a:cubicBezTo>
                <a:cubicBezTo>
                  <a:pt x="2728143" y="72827"/>
                  <a:pt x="2732274" y="79845"/>
                  <a:pt x="2738955" y="83281"/>
                </a:cubicBezTo>
                <a:cubicBezTo>
                  <a:pt x="2747869" y="87874"/>
                  <a:pt x="2757310" y="91394"/>
                  <a:pt x="2767067" y="93775"/>
                </a:cubicBezTo>
                <a:cubicBezTo>
                  <a:pt x="2780512" y="97062"/>
                  <a:pt x="2793282" y="102647"/>
                  <a:pt x="2804831" y="110297"/>
                </a:cubicBezTo>
                <a:cubicBezTo>
                  <a:pt x="2816041" y="118640"/>
                  <a:pt x="2822365" y="132085"/>
                  <a:pt x="2821648" y="146057"/>
                </a:cubicBezTo>
                <a:cubicBezTo>
                  <a:pt x="2822048" y="160874"/>
                  <a:pt x="2815999" y="175140"/>
                  <a:pt x="2805083" y="185171"/>
                </a:cubicBezTo>
                <a:cubicBezTo>
                  <a:pt x="2791977" y="195939"/>
                  <a:pt x="2775306" y="201461"/>
                  <a:pt x="2758343" y="200638"/>
                </a:cubicBezTo>
                <a:cubicBezTo>
                  <a:pt x="2745845" y="200744"/>
                  <a:pt x="2733433" y="198678"/>
                  <a:pt x="2721654" y="194505"/>
                </a:cubicBezTo>
                <a:cubicBezTo>
                  <a:pt x="2712065" y="191007"/>
                  <a:pt x="2703025" y="186162"/>
                  <a:pt x="2694764" y="180133"/>
                </a:cubicBezTo>
                <a:lnTo>
                  <a:pt x="2701950" y="168732"/>
                </a:lnTo>
                <a:lnTo>
                  <a:pt x="2709114" y="157332"/>
                </a:lnTo>
                <a:cubicBezTo>
                  <a:pt x="2716596" y="162263"/>
                  <a:pt x="2724561" y="166394"/>
                  <a:pt x="2732906" y="169659"/>
                </a:cubicBezTo>
                <a:cubicBezTo>
                  <a:pt x="2741104" y="172821"/>
                  <a:pt x="2749807" y="174445"/>
                  <a:pt x="2758595" y="174487"/>
                </a:cubicBezTo>
                <a:cubicBezTo>
                  <a:pt x="2767699" y="174991"/>
                  <a:pt x="2776678" y="172275"/>
                  <a:pt x="2783990" y="166836"/>
                </a:cubicBezTo>
                <a:cubicBezTo>
                  <a:pt x="2789636" y="162159"/>
                  <a:pt x="2792840" y="155161"/>
                  <a:pt x="2792671" y="147849"/>
                </a:cubicBezTo>
                <a:cubicBezTo>
                  <a:pt x="2792820" y="140347"/>
                  <a:pt x="2788667" y="133393"/>
                  <a:pt x="2781987" y="129957"/>
                </a:cubicBezTo>
                <a:cubicBezTo>
                  <a:pt x="2773093" y="125342"/>
                  <a:pt x="2763695" y="121802"/>
                  <a:pt x="2753980" y="119379"/>
                </a:cubicBezTo>
                <a:cubicBezTo>
                  <a:pt x="2740493" y="116156"/>
                  <a:pt x="2727681" y="110592"/>
                  <a:pt x="2716112" y="102963"/>
                </a:cubicBezTo>
                <a:cubicBezTo>
                  <a:pt x="2704899" y="94576"/>
                  <a:pt x="2698598" y="81089"/>
                  <a:pt x="2699399" y="67095"/>
                </a:cubicBezTo>
                <a:cubicBezTo>
                  <a:pt x="2698956" y="52597"/>
                  <a:pt x="2704731" y="38561"/>
                  <a:pt x="2715289" y="28594"/>
                </a:cubicBezTo>
                <a:cubicBezTo>
                  <a:pt x="2727617" y="18162"/>
                  <a:pt x="2743464" y="12768"/>
                  <a:pt x="2759628" y="13547"/>
                </a:cubicBezTo>
                <a:close/>
                <a:moveTo>
                  <a:pt x="969973" y="17"/>
                </a:moveTo>
                <a:cubicBezTo>
                  <a:pt x="1015050" y="-277"/>
                  <a:pt x="1059958" y="5792"/>
                  <a:pt x="1103348" y="18058"/>
                </a:cubicBezTo>
                <a:cubicBezTo>
                  <a:pt x="1143600" y="29500"/>
                  <a:pt x="1181638" y="47603"/>
                  <a:pt x="1215924" y="71606"/>
                </a:cubicBezTo>
                <a:lnTo>
                  <a:pt x="1171459" y="141464"/>
                </a:lnTo>
                <a:lnTo>
                  <a:pt x="1127015" y="211322"/>
                </a:lnTo>
                <a:cubicBezTo>
                  <a:pt x="1105393" y="195034"/>
                  <a:pt x="1081200" y="182494"/>
                  <a:pt x="1055427" y="174232"/>
                </a:cubicBezTo>
                <a:cubicBezTo>
                  <a:pt x="1027758" y="165489"/>
                  <a:pt x="998972" y="160851"/>
                  <a:pt x="969973" y="160515"/>
                </a:cubicBezTo>
                <a:cubicBezTo>
                  <a:pt x="899737" y="161126"/>
                  <a:pt x="832469" y="189279"/>
                  <a:pt x="782756" y="238909"/>
                </a:cubicBezTo>
                <a:cubicBezTo>
                  <a:pt x="733422" y="286724"/>
                  <a:pt x="705543" y="352558"/>
                  <a:pt x="705543" y="421279"/>
                </a:cubicBezTo>
                <a:cubicBezTo>
                  <a:pt x="705543" y="489980"/>
                  <a:pt x="733422" y="555833"/>
                  <a:pt x="782756" y="603649"/>
                </a:cubicBezTo>
                <a:cubicBezTo>
                  <a:pt x="832363" y="653341"/>
                  <a:pt x="899757" y="681286"/>
                  <a:pt x="969973" y="681306"/>
                </a:cubicBezTo>
                <a:cubicBezTo>
                  <a:pt x="1004155" y="681580"/>
                  <a:pt x="1038041" y="674899"/>
                  <a:pt x="1069569" y="661666"/>
                </a:cubicBezTo>
                <a:cubicBezTo>
                  <a:pt x="1101030" y="648031"/>
                  <a:pt x="1129564" y="628433"/>
                  <a:pt x="1153567" y="603945"/>
                </a:cubicBezTo>
                <a:cubicBezTo>
                  <a:pt x="1214197" y="543315"/>
                  <a:pt x="1224880" y="467389"/>
                  <a:pt x="1242773" y="384254"/>
                </a:cubicBezTo>
                <a:cubicBezTo>
                  <a:pt x="1260662" y="301116"/>
                  <a:pt x="1285783" y="210753"/>
                  <a:pt x="1375283" y="121255"/>
                </a:cubicBezTo>
                <a:cubicBezTo>
                  <a:pt x="1413215" y="83152"/>
                  <a:pt x="1458354" y="52977"/>
                  <a:pt x="1508067" y="32492"/>
                </a:cubicBezTo>
                <a:cubicBezTo>
                  <a:pt x="1562352" y="10555"/>
                  <a:pt x="1620411" y="-487"/>
                  <a:pt x="1678975" y="17"/>
                </a:cubicBezTo>
                <a:cubicBezTo>
                  <a:pt x="1724135" y="-193"/>
                  <a:pt x="1769063" y="6276"/>
                  <a:pt x="1812328" y="19217"/>
                </a:cubicBezTo>
                <a:cubicBezTo>
                  <a:pt x="1852557" y="31312"/>
                  <a:pt x="1890573" y="49773"/>
                  <a:pt x="1924924" y="73922"/>
                </a:cubicBezTo>
                <a:lnTo>
                  <a:pt x="1881049" y="143782"/>
                </a:lnTo>
                <a:lnTo>
                  <a:pt x="1837151" y="213640"/>
                </a:lnTo>
                <a:cubicBezTo>
                  <a:pt x="1815047" y="197224"/>
                  <a:pt x="1790495" y="184370"/>
                  <a:pt x="1764406" y="175540"/>
                </a:cubicBezTo>
                <a:cubicBezTo>
                  <a:pt x="1736505" y="166225"/>
                  <a:pt x="1707234" y="161546"/>
                  <a:pt x="1677815" y="161674"/>
                </a:cubicBezTo>
                <a:cubicBezTo>
                  <a:pt x="1609221" y="161652"/>
                  <a:pt x="1543429" y="189237"/>
                  <a:pt x="1495359" y="238170"/>
                </a:cubicBezTo>
                <a:cubicBezTo>
                  <a:pt x="1447353" y="286618"/>
                  <a:pt x="1420359" y="352135"/>
                  <a:pt x="1420317" y="420330"/>
                </a:cubicBezTo>
                <a:cubicBezTo>
                  <a:pt x="1420169" y="489199"/>
                  <a:pt x="1446849" y="555497"/>
                  <a:pt x="1494642" y="605083"/>
                </a:cubicBezTo>
                <a:cubicBezTo>
                  <a:pt x="1541847" y="654438"/>
                  <a:pt x="1607218" y="682401"/>
                  <a:pt x="1675497" y="682465"/>
                </a:cubicBezTo>
                <a:cubicBezTo>
                  <a:pt x="1728076" y="683056"/>
                  <a:pt x="1779263" y="665522"/>
                  <a:pt x="1820419" y="632794"/>
                </a:cubicBezTo>
                <a:cubicBezTo>
                  <a:pt x="1860163" y="600299"/>
                  <a:pt x="1888994" y="556340"/>
                  <a:pt x="1902985" y="506943"/>
                </a:cubicBezTo>
                <a:lnTo>
                  <a:pt x="1651261" y="506943"/>
                </a:lnTo>
                <a:lnTo>
                  <a:pt x="1700911" y="428991"/>
                </a:lnTo>
                <a:lnTo>
                  <a:pt x="1750561" y="351062"/>
                </a:lnTo>
                <a:lnTo>
                  <a:pt x="2077348" y="351062"/>
                </a:lnTo>
                <a:cubicBezTo>
                  <a:pt x="2079076" y="362589"/>
                  <a:pt x="2080510" y="374138"/>
                  <a:pt x="2081521" y="385833"/>
                </a:cubicBezTo>
                <a:cubicBezTo>
                  <a:pt x="2082532" y="397528"/>
                  <a:pt x="2083123" y="409371"/>
                  <a:pt x="2083123" y="421489"/>
                </a:cubicBezTo>
                <a:cubicBezTo>
                  <a:pt x="2083713" y="532421"/>
                  <a:pt x="2040976" y="639327"/>
                  <a:pt x="1964035" y="719261"/>
                </a:cubicBezTo>
                <a:cubicBezTo>
                  <a:pt x="1887286" y="798685"/>
                  <a:pt x="1781327" y="843403"/>
                  <a:pt x="1670881" y="842961"/>
                </a:cubicBezTo>
                <a:cubicBezTo>
                  <a:pt x="1599315" y="843403"/>
                  <a:pt x="1528718" y="826418"/>
                  <a:pt x="1465203" y="793459"/>
                </a:cubicBezTo>
                <a:cubicBezTo>
                  <a:pt x="1405817" y="762439"/>
                  <a:pt x="1355072" y="717152"/>
                  <a:pt x="1317540" y="661666"/>
                </a:cubicBezTo>
                <a:cubicBezTo>
                  <a:pt x="1279187" y="717026"/>
                  <a:pt x="1228104" y="762377"/>
                  <a:pt x="1168571" y="793882"/>
                </a:cubicBezTo>
                <a:cubicBezTo>
                  <a:pt x="1105477" y="826693"/>
                  <a:pt x="1035302" y="843529"/>
                  <a:pt x="964201" y="842961"/>
                </a:cubicBezTo>
                <a:cubicBezTo>
                  <a:pt x="902896" y="843173"/>
                  <a:pt x="842268" y="830275"/>
                  <a:pt x="786360" y="805135"/>
                </a:cubicBezTo>
                <a:cubicBezTo>
                  <a:pt x="733296" y="781132"/>
                  <a:pt x="685713" y="746445"/>
                  <a:pt x="646641" y="703245"/>
                </a:cubicBezTo>
                <a:cubicBezTo>
                  <a:pt x="624683" y="740438"/>
                  <a:pt x="593051" y="771016"/>
                  <a:pt x="555141" y="791709"/>
                </a:cubicBezTo>
                <a:cubicBezTo>
                  <a:pt x="512678" y="814575"/>
                  <a:pt x="465072" y="826250"/>
                  <a:pt x="416856" y="825640"/>
                </a:cubicBezTo>
                <a:lnTo>
                  <a:pt x="0" y="825640"/>
                </a:lnTo>
                <a:lnTo>
                  <a:pt x="0" y="17341"/>
                </a:lnTo>
                <a:lnTo>
                  <a:pt x="377596" y="17341"/>
                </a:lnTo>
                <a:cubicBezTo>
                  <a:pt x="433040" y="16434"/>
                  <a:pt x="487515" y="31903"/>
                  <a:pt x="534216" y="61807"/>
                </a:cubicBezTo>
                <a:cubicBezTo>
                  <a:pt x="575666" y="88591"/>
                  <a:pt x="606793" y="128713"/>
                  <a:pt x="622408" y="175540"/>
                </a:cubicBezTo>
                <a:cubicBezTo>
                  <a:pt x="661120" y="122244"/>
                  <a:pt x="711738" y="78708"/>
                  <a:pt x="770196" y="48382"/>
                </a:cubicBezTo>
                <a:cubicBezTo>
                  <a:pt x="831921" y="16414"/>
                  <a:pt x="900451" y="-171"/>
                  <a:pt x="969973" y="17"/>
                </a:cubicBezTo>
                <a:close/>
              </a:path>
            </a:pathLst>
          </a:custGeom>
          <a:solidFill>
            <a:srgbClr val="FFFFFF"/>
          </a:solidFill>
          <a:ln w="9525" cap="flat">
            <a:noFill/>
            <a:prstDash val="solid"/>
            <a:round/>
          </a:ln>
        </p:spPr>
        <p:txBody>
          <a:bodyPr wrap="square" rtlCol="0" anchor="ctr">
            <a:no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7" name="Copyright"/>
          <p:cNvSpPr txBox="1"/>
          <p:nvPr userDrawn="1"/>
        </p:nvSpPr>
        <p:spPr>
          <a:xfrm rot="16200000">
            <a:off x="7199335"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5" name="Title 4"/>
          <p:cNvSpPr>
            <a:spLocks noGrp="1"/>
          </p:cNvSpPr>
          <p:nvPr>
            <p:ph type="title" hasCustomPrompt="1"/>
          </p:nvPr>
        </p:nvSpPr>
        <p:spPr>
          <a:xfrm>
            <a:off x="630000" y="622800"/>
            <a:ext cx="8647200" cy="388800"/>
          </a:xfrm>
        </p:spPr>
        <p:txBody>
          <a:bodyPr/>
          <a:lstStyle>
            <a:lvl1pPr>
              <a:defRPr sz="2800">
                <a:solidFill>
                  <a:schemeClr val="tx2"/>
                </a:solidFill>
                <a:latin typeface="+mj-lt"/>
                <a:sym typeface="Trebuchet MS" panose="020B0603020202020204" pitchFamily="34" charset="0"/>
              </a:defRPr>
            </a:lvl1pPr>
          </a:lstStyle>
          <a:p>
            <a:r>
              <a:rPr lang="en-US"/>
              <a:t>Click to add title</a:t>
            </a:r>
          </a:p>
        </p:txBody>
      </p:sp>
      <p:sp>
        <p:nvSpPr>
          <p:cNvPr id="4" name="Text Placeholder 3">
            <a:extLst>
              <a:ext uri="{FF2B5EF4-FFF2-40B4-BE49-F238E27FC236}">
                <a16:creationId xmlns:a16="http://schemas.microsoft.com/office/drawing/2014/main" id="{F9D8A3B7-A1BE-4885-9155-A25DC2ADE029}"/>
              </a:ext>
            </a:extLst>
          </p:cNvPr>
          <p:cNvSpPr>
            <a:spLocks noGrp="1"/>
          </p:cNvSpPr>
          <p:nvPr>
            <p:ph type="body" sz="quarter" idx="10"/>
          </p:nvPr>
        </p:nvSpPr>
        <p:spPr>
          <a:xfrm>
            <a:off x="629400" y="2085628"/>
            <a:ext cx="8647799" cy="4068409"/>
          </a:xfrm>
        </p:spPr>
        <p:txBody>
          <a:bodyPr/>
          <a:lstStyle>
            <a:lvl1pPr>
              <a:lnSpc>
                <a:spcPct val="100000"/>
              </a:lnSpc>
              <a:spcBef>
                <a:spcPts val="0"/>
              </a:spcBef>
              <a:spcAft>
                <a:spcPts val="0"/>
              </a:spcAft>
              <a:defRPr sz="2000"/>
            </a:lvl1pPr>
            <a:lvl2pPr>
              <a:lnSpc>
                <a:spcPct val="100000"/>
              </a:lnSpc>
              <a:spcBef>
                <a:spcPts val="0"/>
              </a:spcBef>
              <a:spcAft>
                <a:spcPts val="0"/>
              </a:spcAft>
              <a:defRPr sz="2000"/>
            </a:lvl2pPr>
            <a:lvl3pPr>
              <a:lnSpc>
                <a:spcPct val="100000"/>
              </a:lnSpc>
              <a:spcBef>
                <a:spcPts val="0"/>
              </a:spcBef>
              <a:spcAft>
                <a:spcPts val="0"/>
              </a:spcAft>
              <a:defRPr sz="2000"/>
            </a:lvl3pPr>
            <a:lvl4pPr>
              <a:lnSpc>
                <a:spcPct val="100000"/>
              </a:lnSpc>
              <a:spcBef>
                <a:spcPts val="0"/>
              </a:spcBef>
              <a:spcAft>
                <a:spcPts val="0"/>
              </a:spcAft>
              <a:defRPr sz="2800"/>
            </a:lvl4pPr>
            <a:lvl5pPr>
              <a:lnSpc>
                <a:spcPct val="100000"/>
              </a:lnSpc>
              <a:spcBef>
                <a:spcPts val="0"/>
              </a:spcBef>
              <a:spcAft>
                <a:spcPts val="0"/>
              </a:spcAft>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9669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8" name="Title 7"/>
          <p:cNvSpPr>
            <a:spLocks noGrp="1"/>
          </p:cNvSpPr>
          <p:nvPr>
            <p:ph type="title" hasCustomPrompt="1"/>
          </p:nvPr>
        </p:nvSpPr>
        <p:spPr>
          <a:xfrm>
            <a:off x="630000" y="622800"/>
            <a:ext cx="8647200" cy="332399"/>
          </a:xfrm>
        </p:spPr>
        <p:txBody>
          <a:bodyPr/>
          <a:lstStyle>
            <a:lvl1pPr>
              <a:defRPr>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2220698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sp>
        <p:nvSpPr>
          <p:cNvPr id="7" name="Copyright"/>
          <p:cNvSpPr txBox="1"/>
          <p:nvPr userDrawn="1"/>
        </p:nvSpPr>
        <p:spPr>
          <a:xfrm rot="16200000">
            <a:off x="7199335"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5" name="Title 4"/>
          <p:cNvSpPr>
            <a:spLocks noGrp="1"/>
          </p:cNvSpPr>
          <p:nvPr>
            <p:ph type="title" hasCustomPrompt="1"/>
          </p:nvPr>
        </p:nvSpPr>
        <p:spPr>
          <a:xfrm>
            <a:off x="630000" y="622800"/>
            <a:ext cx="8647200" cy="332399"/>
          </a:xfrm>
        </p:spPr>
        <p:txBody>
          <a:bodyPr/>
          <a:lstStyle>
            <a:lvl1pPr>
              <a:defRPr sz="2400">
                <a:solidFill>
                  <a:schemeClr val="tx2"/>
                </a:solidFill>
                <a:latin typeface="+mj-lt"/>
                <a:sym typeface="Trebuchet MS" panose="020B0603020202020204" pitchFamily="34" charset="0"/>
              </a:defRPr>
            </a:lvl1pPr>
          </a:lstStyle>
          <a:p>
            <a:r>
              <a:rPr lang="en-US"/>
              <a:t>Click to add title</a:t>
            </a:r>
          </a:p>
        </p:txBody>
      </p:sp>
      <p:sp>
        <p:nvSpPr>
          <p:cNvPr id="4" name="Text Placeholder 3">
            <a:extLst>
              <a:ext uri="{FF2B5EF4-FFF2-40B4-BE49-F238E27FC236}">
                <a16:creationId xmlns:a16="http://schemas.microsoft.com/office/drawing/2014/main" id="{F9D8A3B7-A1BE-4885-9155-A25DC2ADE029}"/>
              </a:ext>
            </a:extLst>
          </p:cNvPr>
          <p:cNvSpPr>
            <a:spLocks noGrp="1"/>
          </p:cNvSpPr>
          <p:nvPr>
            <p:ph type="body" sz="quarter" idx="10"/>
          </p:nvPr>
        </p:nvSpPr>
        <p:spPr>
          <a:xfrm>
            <a:off x="629400" y="2085628"/>
            <a:ext cx="8647799" cy="4057593"/>
          </a:xfrm>
        </p:spPr>
        <p:txBody>
          <a:bodyPr/>
          <a:lstStyle>
            <a:lvl1pPr>
              <a:lnSpc>
                <a:spcPct val="100000"/>
              </a:lnSpc>
              <a:spcBef>
                <a:spcPts val="0"/>
              </a:spcBef>
              <a:spcAft>
                <a:spcPts val="0"/>
              </a:spcAft>
              <a:defRPr sz="1200"/>
            </a:lvl1pPr>
            <a:lvl2pPr>
              <a:lnSpc>
                <a:spcPct val="100000"/>
              </a:lnSpc>
              <a:spcBef>
                <a:spcPts val="0"/>
              </a:spcBef>
              <a:spcAft>
                <a:spcPts val="0"/>
              </a:spcAft>
              <a:defRPr sz="1200"/>
            </a:lvl2pPr>
            <a:lvl3pPr>
              <a:lnSpc>
                <a:spcPct val="100000"/>
              </a:lnSpc>
              <a:spcBef>
                <a:spcPts val="0"/>
              </a:spcBef>
              <a:spcAft>
                <a:spcPts val="0"/>
              </a:spcAft>
              <a:defRPr sz="1200"/>
            </a:lvl3pPr>
            <a:lvl4pPr>
              <a:lnSpc>
                <a:spcPct val="100000"/>
              </a:lnSpc>
              <a:spcBef>
                <a:spcPts val="0"/>
              </a:spcBef>
              <a:spcAft>
                <a:spcPts val="0"/>
              </a:spcAft>
              <a:defRPr sz="1600"/>
            </a:lvl4pPr>
            <a:lvl5pPr>
              <a:lnSpc>
                <a:spcPct val="100000"/>
              </a:lnSpc>
              <a:spcBef>
                <a:spcPts val="0"/>
              </a:spcBef>
              <a:spcAft>
                <a:spcPts val="0"/>
              </a:spcAft>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66932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 Gray slice heading">
    <p:spTree>
      <p:nvGrpSpPr>
        <p:cNvPr id="1" name=""/>
        <p:cNvGrpSpPr/>
        <p:nvPr/>
      </p:nvGrpSpPr>
      <p:grpSpPr>
        <a:xfrm>
          <a:off x="0" y="0"/>
          <a:ext cx="0" cy="0"/>
          <a:chOff x="0" y="0"/>
          <a:chExt cx="0" cy="0"/>
        </a:xfrm>
      </p:grpSpPr>
      <p:sp>
        <p:nvSpPr>
          <p:cNvPr id="7" name="PanelGray"/>
          <p:cNvSpPr/>
          <p:nvPr userDrawn="1"/>
        </p:nvSpPr>
        <p:spPr bwMode="white">
          <a:xfrm>
            <a:off x="1" y="-1309"/>
            <a:ext cx="3848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8" name="Subtitle 2"/>
          <p:cNvSpPr>
            <a:spLocks noGrp="1"/>
          </p:cNvSpPr>
          <p:nvPr>
            <p:ph type="subTitle" idx="13" hasCustomPrompt="1"/>
          </p:nvPr>
        </p:nvSpPr>
        <p:spPr>
          <a:xfrm>
            <a:off x="630000" y="2158988"/>
            <a:ext cx="2957600" cy="541687"/>
          </a:xfrm>
          <a:prstGeom prst="rect">
            <a:avLst/>
          </a:prstGeom>
        </p:spPr>
        <p:txBody>
          <a:bodyPr>
            <a:noAutofit/>
          </a:bodyPr>
          <a:lstStyle>
            <a:lvl1pPr marL="0" indent="0" algn="l">
              <a:buNone/>
              <a:defRPr sz="1600">
                <a:solidFill>
                  <a:schemeClr val="tx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630000" y="1227049"/>
            <a:ext cx="2957600" cy="664797"/>
          </a:xfrm>
        </p:spPr>
        <p:txBody>
          <a:bodyPr anchor="t">
            <a:noAutofit/>
          </a:bodyPr>
          <a:lstStyle>
            <a:lvl1pPr>
              <a:defRPr sz="2400">
                <a:solidFill>
                  <a:schemeClr val="tx2"/>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3900753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2"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8" name="Title 1"/>
          <p:cNvSpPr>
            <a:spLocks noGrp="1"/>
          </p:cNvSpPr>
          <p:nvPr>
            <p:ph type="title" hasCustomPrompt="1"/>
          </p:nvPr>
        </p:nvSpPr>
        <p:spPr bwMode="blackWhite">
          <a:xfrm>
            <a:off x="885600" y="2668041"/>
            <a:ext cx="8136000"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4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a:t>Click to add section title</a:t>
            </a:r>
          </a:p>
        </p:txBody>
      </p:sp>
      <p:sp>
        <p:nvSpPr>
          <p:cNvPr id="11" name="Square"/>
          <p:cNvSpPr>
            <a:spLocks noChangeAspect="1"/>
          </p:cNvSpPr>
          <p:nvPr userDrawn="1"/>
        </p:nvSpPr>
        <p:spPr bwMode="white">
          <a:xfrm>
            <a:off x="885600" y="1457803"/>
            <a:ext cx="916726" cy="918000"/>
          </a:xfrm>
          <a:prstGeom prst="rect">
            <a:avLst/>
          </a:prstGeom>
          <a:noFill/>
          <a:ln w="95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819904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 Section header line">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Title 1"/>
          <p:cNvSpPr>
            <a:spLocks noGrp="1"/>
          </p:cNvSpPr>
          <p:nvPr>
            <p:ph type="title" hasCustomPrompt="1"/>
          </p:nvPr>
        </p:nvSpPr>
        <p:spPr bwMode="blackWhite">
          <a:xfrm>
            <a:off x="630000" y="3826800"/>
            <a:ext cx="8647200" cy="2041200"/>
          </a:xfrm>
        </p:spPr>
        <p:txBody>
          <a:bodyPr anchor="t">
            <a:noAutofit/>
          </a:bodyPr>
          <a:lstStyle>
            <a:lvl1pPr>
              <a:defRPr sz="4400">
                <a:solidFill>
                  <a:schemeClr val="tx2"/>
                </a:solidFill>
                <a:latin typeface="+mj-lt"/>
                <a:sym typeface="Trebuchet MS" panose="020B0603020202020204" pitchFamily="34" charset="0"/>
              </a:defRPr>
            </a:lvl1pPr>
          </a:lstStyle>
          <a:p>
            <a:r>
              <a:rPr lang="en-US"/>
              <a:t>Click to add section title</a:t>
            </a:r>
          </a:p>
        </p:txBody>
      </p:sp>
      <p:cxnSp>
        <p:nvCxnSpPr>
          <p:cNvPr id="10" name="Line"/>
          <p:cNvCxnSpPr/>
          <p:nvPr userDrawn="1"/>
        </p:nvCxnSpPr>
        <p:spPr bwMode="white">
          <a:xfrm>
            <a:off x="630000" y="3682800"/>
            <a:ext cx="9277200"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523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 White one third">
    <p:spTree>
      <p:nvGrpSpPr>
        <p:cNvPr id="1" name=""/>
        <p:cNvGrpSpPr/>
        <p:nvPr/>
      </p:nvGrpSpPr>
      <p:grpSpPr>
        <a:xfrm>
          <a:off x="0" y="0"/>
          <a:ext cx="0" cy="0"/>
          <a:chOff x="0" y="0"/>
          <a:chExt cx="0" cy="0"/>
        </a:xfrm>
      </p:grpSpPr>
      <p:pic>
        <p:nvPicPr>
          <p:cNvPr id="62" name="Shadow"/>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3346050" y="0"/>
            <a:ext cx="417600" cy="6858000"/>
          </a:xfrm>
          <a:prstGeom prst="rect">
            <a:avLst/>
          </a:prstGeom>
        </p:spPr>
      </p:pic>
      <p:sp>
        <p:nvSpPr>
          <p:cNvPr id="65" name="PanelGray"/>
          <p:cNvSpPr/>
          <p:nvPr userDrawn="1"/>
        </p:nvSpPr>
        <p:spPr bwMode="white">
          <a:xfrm>
            <a:off x="0" y="0"/>
            <a:ext cx="33578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0"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8" name="Date Placeholder 1"/>
          <p:cNvSpPr>
            <a:spLocks noGrp="1"/>
          </p:cNvSpPr>
          <p:nvPr>
            <p:ph type="dt" sz="half" idx="31"/>
          </p:nvPr>
        </p:nvSpPr>
        <p:spPr>
          <a:xfrm>
            <a:off x="7912800" y="6405036"/>
            <a:ext cx="1033200"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2"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25" name="Title 4"/>
          <p:cNvSpPr>
            <a:spLocks noGrp="1"/>
          </p:cNvSpPr>
          <p:nvPr>
            <p:ph type="title" hasCustomPrompt="1"/>
          </p:nvPr>
        </p:nvSpPr>
        <p:spPr>
          <a:xfrm>
            <a:off x="630000" y="2681103"/>
            <a:ext cx="2473200" cy="1495794"/>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2522366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 Green highlight">
    <p:spTree>
      <p:nvGrpSpPr>
        <p:cNvPr id="1" name=""/>
        <p:cNvGrpSpPr/>
        <p:nvPr/>
      </p:nvGrpSpPr>
      <p:grpSpPr>
        <a:xfrm>
          <a:off x="0" y="0"/>
          <a:ext cx="0" cy="0"/>
          <a:chOff x="0" y="0"/>
          <a:chExt cx="0" cy="0"/>
        </a:xfrm>
      </p:grpSpPr>
      <p:pic>
        <p:nvPicPr>
          <p:cNvPr id="61" name="Shadow"/>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5805575" y="0"/>
            <a:ext cx="417600" cy="6858000"/>
          </a:xfrm>
          <a:prstGeom prst="rect">
            <a:avLst/>
          </a:prstGeom>
        </p:spPr>
      </p:pic>
      <p:sp>
        <p:nvSpPr>
          <p:cNvPr id="64" name="PanelWhite"/>
          <p:cNvSpPr/>
          <p:nvPr userDrawn="1"/>
        </p:nvSpPr>
        <p:spPr bwMode="white">
          <a:xfrm>
            <a:off x="1" y="0"/>
            <a:ext cx="581172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9"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8" name="Date Placeholder 2"/>
          <p:cNvSpPr>
            <a:spLocks noGrp="1"/>
          </p:cNvSpPr>
          <p:nvPr>
            <p:ph type="dt" sz="half" idx="10"/>
          </p:nvPr>
        </p:nvSpPr>
        <p:spPr>
          <a:xfrm>
            <a:off x="7912800" y="6405036"/>
            <a:ext cx="1033200"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1"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2" name="Title 1"/>
          <p:cNvSpPr>
            <a:spLocks noGrp="1"/>
          </p:cNvSpPr>
          <p:nvPr>
            <p:ph type="title" hasCustomPrompt="1"/>
          </p:nvPr>
        </p:nvSpPr>
        <p:spPr>
          <a:xfrm>
            <a:off x="630000" y="622800"/>
            <a:ext cx="4943372" cy="332399"/>
          </a:xfrm>
          <a:prstGeom prst="rect">
            <a:avLst/>
          </a:prstGeom>
        </p:spPr>
        <p:txBody>
          <a:bodyPr/>
          <a:lstStyle>
            <a:lvl1pPr>
              <a:defRPr>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39137001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 Four column green">
    <p:spTree>
      <p:nvGrpSpPr>
        <p:cNvPr id="1" name=""/>
        <p:cNvGrpSpPr/>
        <p:nvPr/>
      </p:nvGrpSpPr>
      <p:grpSpPr>
        <a:xfrm>
          <a:off x="0" y="0"/>
          <a:ext cx="0" cy="0"/>
          <a:chOff x="0" y="0"/>
          <a:chExt cx="0" cy="0"/>
        </a:xfrm>
      </p:grpSpPr>
      <p:sp>
        <p:nvSpPr>
          <p:cNvPr id="15"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pic>
        <p:nvPicPr>
          <p:cNvPr id="62" name="Shadow"/>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7280524" y="0"/>
            <a:ext cx="417600" cy="6858000"/>
          </a:xfrm>
          <a:prstGeom prst="rect">
            <a:avLst/>
          </a:prstGeom>
        </p:spPr>
      </p:pic>
      <p:sp>
        <p:nvSpPr>
          <p:cNvPr id="63" name="PanelWhite"/>
          <p:cNvSpPr/>
          <p:nvPr userDrawn="1"/>
        </p:nvSpPr>
        <p:spPr bwMode="white">
          <a:xfrm>
            <a:off x="0" y="0"/>
            <a:ext cx="728667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3" name="Date Placeholder 4"/>
          <p:cNvSpPr>
            <a:spLocks noGrp="1"/>
          </p:cNvSpPr>
          <p:nvPr userDrawn="1">
            <p:ph type="dt" sz="half" idx="10"/>
          </p:nvPr>
        </p:nvSpPr>
        <p:spPr>
          <a:xfrm>
            <a:off x="7912800" y="6405036"/>
            <a:ext cx="1033200"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22"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2" name="Title 1"/>
          <p:cNvSpPr>
            <a:spLocks noGrp="1"/>
          </p:cNvSpPr>
          <p:nvPr userDrawn="1">
            <p:ph type="title" hasCustomPrompt="1"/>
          </p:nvPr>
        </p:nvSpPr>
        <p:spPr>
          <a:xfrm>
            <a:off x="630000" y="622800"/>
            <a:ext cx="6426622" cy="332399"/>
          </a:xfrm>
          <a:prstGeom prst="rect">
            <a:avLst/>
          </a:prstGeom>
        </p:spPr>
        <p:txBody>
          <a:bodyPr/>
          <a:lstStyle>
            <a:lvl1pPr>
              <a:defRPr>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3793922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 Green one third">
    <p:spTree>
      <p:nvGrpSpPr>
        <p:cNvPr id="1" name=""/>
        <p:cNvGrpSpPr/>
        <p:nvPr/>
      </p:nvGrpSpPr>
      <p:grpSpPr>
        <a:xfrm>
          <a:off x="0" y="0"/>
          <a:ext cx="0" cy="0"/>
          <a:chOff x="0" y="0"/>
          <a:chExt cx="0" cy="0"/>
        </a:xfrm>
      </p:grpSpPr>
      <p:pic>
        <p:nvPicPr>
          <p:cNvPr id="62" name="Shadow"/>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2942757" y="0"/>
            <a:ext cx="416951" cy="6858000"/>
          </a:xfrm>
          <a:prstGeom prst="rect">
            <a:avLst/>
          </a:prstGeom>
        </p:spPr>
      </p:pic>
      <p:sp>
        <p:nvSpPr>
          <p:cNvPr id="65" name="PanelWhite"/>
          <p:cNvSpPr/>
          <p:nvPr userDrawn="1"/>
        </p:nvSpPr>
        <p:spPr bwMode="white">
          <a:xfrm>
            <a:off x="3360801" y="-1309"/>
            <a:ext cx="6545199" cy="6859309"/>
          </a:xfrm>
          <a:custGeom>
            <a:avLst/>
            <a:gdLst>
              <a:gd name="connsiteX0" fmla="*/ 0 w 6553548"/>
              <a:gd name="connsiteY0" fmla="*/ 0 h 6859309"/>
              <a:gd name="connsiteX1" fmla="*/ 6553548 w 6553548"/>
              <a:gd name="connsiteY1" fmla="*/ 0 h 6859309"/>
              <a:gd name="connsiteX2" fmla="*/ 6553548 w 6553548"/>
              <a:gd name="connsiteY2" fmla="*/ 6859309 h 6859309"/>
              <a:gd name="connsiteX3" fmla="*/ 0 w 6553548"/>
              <a:gd name="connsiteY3" fmla="*/ 6859309 h 6859309"/>
            </a:gdLst>
            <a:ahLst/>
            <a:cxnLst>
              <a:cxn ang="0">
                <a:pos x="connsiteX0" y="connsiteY0"/>
              </a:cxn>
              <a:cxn ang="0">
                <a:pos x="connsiteX1" y="connsiteY1"/>
              </a:cxn>
              <a:cxn ang="0">
                <a:pos x="connsiteX2" y="connsiteY2"/>
              </a:cxn>
              <a:cxn ang="0">
                <a:pos x="connsiteX3" y="connsiteY3"/>
              </a:cxn>
            </a:cxnLst>
            <a:rect l="l" t="t" r="r" b="b"/>
            <a:pathLst>
              <a:path w="6553548" h="6859309">
                <a:moveTo>
                  <a:pt x="0" y="0"/>
                </a:moveTo>
                <a:lnTo>
                  <a:pt x="6553548" y="0"/>
                </a:lnTo>
                <a:lnTo>
                  <a:pt x="6553548" y="6859309"/>
                </a:lnTo>
                <a:lnTo>
                  <a:pt x="0" y="68593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8"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25" name="Date Placeholder 1"/>
          <p:cNvSpPr>
            <a:spLocks noGrp="1"/>
          </p:cNvSpPr>
          <p:nvPr>
            <p:ph type="dt" sz="half" idx="29"/>
          </p:nvPr>
        </p:nvSpPr>
        <p:spPr>
          <a:xfrm>
            <a:off x="7912800" y="6405036"/>
            <a:ext cx="1033200"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29"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24" name="Title 4"/>
          <p:cNvSpPr>
            <a:spLocks noGrp="1"/>
          </p:cNvSpPr>
          <p:nvPr>
            <p:ph type="title" hasCustomPrompt="1"/>
          </p:nvPr>
        </p:nvSpPr>
        <p:spPr>
          <a:xfrm>
            <a:off x="630000" y="2681103"/>
            <a:ext cx="2473200"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3060452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 Green half">
    <p:spTree>
      <p:nvGrpSpPr>
        <p:cNvPr id="1" name=""/>
        <p:cNvGrpSpPr/>
        <p:nvPr/>
      </p:nvGrpSpPr>
      <p:grpSpPr>
        <a:xfrm>
          <a:off x="0" y="0"/>
          <a:ext cx="0" cy="0"/>
          <a:chOff x="0" y="0"/>
          <a:chExt cx="0" cy="0"/>
        </a:xfrm>
      </p:grpSpPr>
      <p:pic>
        <p:nvPicPr>
          <p:cNvPr id="64" name="Shadow"/>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4543959" y="0"/>
            <a:ext cx="417600" cy="6858000"/>
          </a:xfrm>
          <a:prstGeom prst="rect">
            <a:avLst/>
          </a:prstGeom>
        </p:spPr>
      </p:pic>
      <p:sp>
        <p:nvSpPr>
          <p:cNvPr id="65" name="PanelWhite"/>
          <p:cNvSpPr/>
          <p:nvPr userDrawn="1"/>
        </p:nvSpPr>
        <p:spPr>
          <a:xfrm>
            <a:off x="4953000" y="0"/>
            <a:ext cx="4953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4952400" y="0"/>
            <a:ext cx="4953600"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4"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7912800" y="6405036"/>
            <a:ext cx="1033200"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7"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13" name="Title 1"/>
          <p:cNvSpPr>
            <a:spLocks noGrp="1"/>
          </p:cNvSpPr>
          <p:nvPr>
            <p:ph type="title" hasCustomPrompt="1"/>
          </p:nvPr>
        </p:nvSpPr>
        <p:spPr bwMode="blackWhite">
          <a:xfrm>
            <a:off x="630000" y="1785600"/>
            <a:ext cx="3470400" cy="3286800"/>
          </a:xfrm>
          <a:prstGeom prst="rect">
            <a:avLst/>
          </a:prstGeom>
          <a:noFill/>
        </p:spPr>
        <p:txBody>
          <a:bodyPr wrap="square" lIns="0" tIns="0" rIns="320040" bIns="0" anchor="ctr">
            <a:noAutofit/>
          </a:bodyPr>
          <a:lstStyle>
            <a:lvl1pPr>
              <a:defRPr sz="3200">
                <a:solidFill>
                  <a:schemeClr val="bg1"/>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1930165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y slice heading">
    <p:spTree>
      <p:nvGrpSpPr>
        <p:cNvPr id="1" name=""/>
        <p:cNvGrpSpPr/>
        <p:nvPr/>
      </p:nvGrpSpPr>
      <p:grpSpPr>
        <a:xfrm>
          <a:off x="0" y="0"/>
          <a:ext cx="0" cy="0"/>
          <a:chOff x="0" y="0"/>
          <a:chExt cx="0" cy="0"/>
        </a:xfrm>
      </p:grpSpPr>
      <p:sp>
        <p:nvSpPr>
          <p:cNvPr id="8" name="PanelGray"/>
          <p:cNvSpPr/>
          <p:nvPr userDrawn="1"/>
        </p:nvSpPr>
        <p:spPr bwMode="ltGray">
          <a:xfrm>
            <a:off x="1" y="0"/>
            <a:ext cx="3848672"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ndParaRPr>
          </a:p>
        </p:txBody>
      </p:sp>
      <p:sp>
        <p:nvSpPr>
          <p:cNvPr id="3" name="Date Placeholder 2"/>
          <p:cNvSpPr>
            <a:spLocks noGrp="1"/>
          </p:cNvSpPr>
          <p:nvPr>
            <p:ph type="dt" sz="half" idx="10"/>
          </p:nvPr>
        </p:nvSpPr>
        <p:spPr>
          <a:xfrm>
            <a:off x="7912800" y="6405036"/>
            <a:ext cx="1033200" cy="153888"/>
          </a:xfrm>
          <a:prstGeom prst="rect">
            <a:avLst/>
          </a:prstGeom>
        </p:spPr>
        <p:txBody>
          <a:bodyPr/>
          <a:lstStyle>
            <a:lvl1pPr>
              <a:defRPr>
                <a:latin typeface="+mn-lt"/>
                <a:sym typeface="Trebuchet MS" panose="020B0603020202020204" pitchFamily="34" charset="0"/>
              </a:defRPr>
            </a:lvl1pPr>
          </a:lstStyle>
          <a:p>
            <a:endParaRPr lang="en-US"/>
          </a:p>
        </p:txBody>
      </p:sp>
      <p:sp>
        <p:nvSpPr>
          <p:cNvPr id="7"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9" name="Title 1"/>
          <p:cNvSpPr>
            <a:spLocks noGrp="1"/>
          </p:cNvSpPr>
          <p:nvPr>
            <p:ph type="title" hasCustomPrompt="1"/>
          </p:nvPr>
        </p:nvSpPr>
        <p:spPr bwMode="ltGray">
          <a:xfrm>
            <a:off x="629999" y="1544274"/>
            <a:ext cx="2729599" cy="1495794"/>
          </a:xfrm>
          <a:noFill/>
        </p:spPr>
        <p:txBody>
          <a:bodyPr wrap="square" lIns="0" tIns="0" rIns="320040" bIns="0" anchor="b">
            <a:noAutofit/>
          </a:bodyPr>
          <a:lstStyle>
            <a:lvl1pPr>
              <a:defRPr sz="2800">
                <a:solidFill>
                  <a:schemeClr val="tx2"/>
                </a:solidFill>
                <a:latin typeface="+mj-lt"/>
              </a:defRPr>
            </a:lvl1pPr>
          </a:lstStyle>
          <a:p>
            <a:r>
              <a:rPr lang="en-US"/>
              <a:t>Click to add title</a:t>
            </a:r>
          </a:p>
        </p:txBody>
      </p:sp>
    </p:spTree>
    <p:extLst>
      <p:ext uri="{BB962C8B-B14F-4D97-AF65-F5344CB8AC3E}">
        <p14:creationId xmlns:p14="http://schemas.microsoft.com/office/powerpoint/2010/main" val="2052710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 Green two third">
    <p:spTree>
      <p:nvGrpSpPr>
        <p:cNvPr id="1" name=""/>
        <p:cNvGrpSpPr/>
        <p:nvPr/>
      </p:nvGrpSpPr>
      <p:grpSpPr>
        <a:xfrm>
          <a:off x="0" y="0"/>
          <a:ext cx="0" cy="0"/>
          <a:chOff x="0" y="0"/>
          <a:chExt cx="0" cy="0"/>
        </a:xfrm>
      </p:grpSpPr>
      <p:pic>
        <p:nvPicPr>
          <p:cNvPr id="64" name="Shadow"/>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5907106" y="0"/>
            <a:ext cx="416951" cy="6858000"/>
          </a:xfrm>
          <a:prstGeom prst="rect">
            <a:avLst/>
          </a:prstGeom>
        </p:spPr>
      </p:pic>
      <p:sp>
        <p:nvSpPr>
          <p:cNvPr id="65" name="PanelWhite"/>
          <p:cNvSpPr/>
          <p:nvPr userDrawn="1"/>
        </p:nvSpPr>
        <p:spPr bwMode="gray">
          <a:xfrm>
            <a:off x="6316800" y="0"/>
            <a:ext cx="3589200" cy="6858000"/>
          </a:xfrm>
          <a:custGeom>
            <a:avLst/>
            <a:gdLst>
              <a:gd name="connsiteX0" fmla="*/ 0 w 3584692"/>
              <a:gd name="connsiteY0" fmla="*/ 0 h 6858000"/>
              <a:gd name="connsiteX1" fmla="*/ 3584692 w 3584692"/>
              <a:gd name="connsiteY1" fmla="*/ 0 h 6858000"/>
              <a:gd name="connsiteX2" fmla="*/ 3584692 w 3584692"/>
              <a:gd name="connsiteY2" fmla="*/ 6858000 h 6858000"/>
              <a:gd name="connsiteX3" fmla="*/ 0 w 35846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4692" h="6858000">
                <a:moveTo>
                  <a:pt x="0" y="0"/>
                </a:moveTo>
                <a:lnTo>
                  <a:pt x="3584692" y="0"/>
                </a:lnTo>
                <a:lnTo>
                  <a:pt x="3584692"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66" name="Picture Placeholder 5"/>
          <p:cNvSpPr>
            <a:spLocks noGrp="1"/>
          </p:cNvSpPr>
          <p:nvPr>
            <p:ph type="pic" sz="quarter" idx="11" hasCustomPrompt="1"/>
          </p:nvPr>
        </p:nvSpPr>
        <p:spPr>
          <a:xfrm>
            <a:off x="6318000" y="0"/>
            <a:ext cx="3588000" cy="6858000"/>
          </a:xfrm>
          <a:prstGeom prst="rect">
            <a:avLst/>
          </a:prstGeom>
          <a:noFill/>
        </p:spPr>
        <p:txBody>
          <a:bodyPr lIns="182880" tIns="914400" rIns="182880" bIns="914400"/>
          <a:lstStyle>
            <a:lvl1pPr algn="ctr">
              <a:defRPr sz="1800">
                <a:solidFill>
                  <a:schemeClr val="tx1"/>
                </a:solidFill>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4"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
        <p:nvSpPr>
          <p:cNvPr id="13" name="Date Placeholder 2"/>
          <p:cNvSpPr>
            <a:spLocks noGrp="1"/>
          </p:cNvSpPr>
          <p:nvPr>
            <p:ph type="dt" sz="half" idx="12"/>
          </p:nvPr>
        </p:nvSpPr>
        <p:spPr>
          <a:xfrm>
            <a:off x="7912800" y="6405036"/>
            <a:ext cx="1033200"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15" name="Title 1"/>
          <p:cNvSpPr>
            <a:spLocks noGrp="1"/>
          </p:cNvSpPr>
          <p:nvPr>
            <p:ph type="title" hasCustomPrompt="1"/>
          </p:nvPr>
        </p:nvSpPr>
        <p:spPr bwMode="black">
          <a:xfrm>
            <a:off x="630000" y="1785600"/>
            <a:ext cx="4946400" cy="3286800"/>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3290578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 Left arrow">
    <p:spTree>
      <p:nvGrpSpPr>
        <p:cNvPr id="1" name=""/>
        <p:cNvGrpSpPr/>
        <p:nvPr/>
      </p:nvGrpSpPr>
      <p:grpSpPr>
        <a:xfrm>
          <a:off x="0" y="0"/>
          <a:ext cx="0" cy="0"/>
          <a:chOff x="0" y="0"/>
          <a:chExt cx="0" cy="0"/>
        </a:xfrm>
      </p:grpSpPr>
      <p:sp>
        <p:nvSpPr>
          <p:cNvPr id="65" name="ArrowPanelWhite"/>
          <p:cNvSpPr/>
          <p:nvPr userDrawn="1"/>
        </p:nvSpPr>
        <p:spPr bwMode="ltGray">
          <a:xfrm>
            <a:off x="0" y="0"/>
            <a:ext cx="3357450" cy="6859310"/>
          </a:xfrm>
          <a:custGeom>
            <a:avLst/>
            <a:gdLst>
              <a:gd name="connsiteX0" fmla="*/ 0 w 3357450"/>
              <a:gd name="connsiteY0" fmla="*/ 0 h 6859310"/>
              <a:gd name="connsiteX1" fmla="*/ 255600 w 3357450"/>
              <a:gd name="connsiteY1" fmla="*/ 0 h 6859310"/>
              <a:gd name="connsiteX2" fmla="*/ 255600 w 3357450"/>
              <a:gd name="connsiteY2" fmla="*/ 1310 h 6859310"/>
              <a:gd name="connsiteX3" fmla="*/ 2534071 w 3357450"/>
              <a:gd name="connsiteY3" fmla="*/ 1310 h 6859310"/>
              <a:gd name="connsiteX4" fmla="*/ 3357450 w 3357450"/>
              <a:gd name="connsiteY4" fmla="*/ 3430310 h 6859310"/>
              <a:gd name="connsiteX5" fmla="*/ 2534071 w 3357450"/>
              <a:gd name="connsiteY5" fmla="*/ 6859310 h 6859310"/>
              <a:gd name="connsiteX6" fmla="*/ 3600 w 3357450"/>
              <a:gd name="connsiteY6" fmla="*/ 6859310 h 6859310"/>
              <a:gd name="connsiteX7" fmla="*/ 3600 w 3357450"/>
              <a:gd name="connsiteY7" fmla="*/ 6858000 h 6859310"/>
              <a:gd name="connsiteX8" fmla="*/ 0 w 3357450"/>
              <a:gd name="connsiteY8" fmla="*/ 6858000 h 685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7450" h="6859310">
                <a:moveTo>
                  <a:pt x="0" y="0"/>
                </a:moveTo>
                <a:lnTo>
                  <a:pt x="255600" y="0"/>
                </a:lnTo>
                <a:lnTo>
                  <a:pt x="255600" y="1310"/>
                </a:lnTo>
                <a:lnTo>
                  <a:pt x="2534071" y="1310"/>
                </a:lnTo>
                <a:lnTo>
                  <a:pt x="3357450" y="3430310"/>
                </a:lnTo>
                <a:lnTo>
                  <a:pt x="2534071" y="6859310"/>
                </a:lnTo>
                <a:lnTo>
                  <a:pt x="3600" y="6859310"/>
                </a:lnTo>
                <a:lnTo>
                  <a:pt x="36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8"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7912800" y="6405036"/>
            <a:ext cx="1033200"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20" name="Title 2"/>
          <p:cNvSpPr>
            <a:spLocks noGrp="1"/>
          </p:cNvSpPr>
          <p:nvPr>
            <p:ph type="title" hasCustomPrompt="1"/>
          </p:nvPr>
        </p:nvSpPr>
        <p:spPr>
          <a:xfrm>
            <a:off x="630000" y="2771845"/>
            <a:ext cx="1983600" cy="1314311"/>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03086"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32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 Green left arrow">
    <p:spTree>
      <p:nvGrpSpPr>
        <p:cNvPr id="1" name=""/>
        <p:cNvGrpSpPr/>
        <p:nvPr/>
      </p:nvGrpSpPr>
      <p:grpSpPr>
        <a:xfrm>
          <a:off x="0" y="0"/>
          <a:ext cx="0" cy="0"/>
          <a:chOff x="0" y="0"/>
          <a:chExt cx="0" cy="0"/>
        </a:xfrm>
      </p:grpSpPr>
      <p:sp>
        <p:nvSpPr>
          <p:cNvPr id="65" name="ArrowPanelWhite"/>
          <p:cNvSpPr/>
          <p:nvPr userDrawn="1"/>
        </p:nvSpPr>
        <p:spPr bwMode="ltGray">
          <a:xfrm>
            <a:off x="0" y="0"/>
            <a:ext cx="3357450" cy="6859310"/>
          </a:xfrm>
          <a:custGeom>
            <a:avLst/>
            <a:gdLst>
              <a:gd name="connsiteX0" fmla="*/ 0 w 3357450"/>
              <a:gd name="connsiteY0" fmla="*/ 0 h 6859310"/>
              <a:gd name="connsiteX1" fmla="*/ 255600 w 3357450"/>
              <a:gd name="connsiteY1" fmla="*/ 0 h 6859310"/>
              <a:gd name="connsiteX2" fmla="*/ 255600 w 3357450"/>
              <a:gd name="connsiteY2" fmla="*/ 1310 h 6859310"/>
              <a:gd name="connsiteX3" fmla="*/ 2534071 w 3357450"/>
              <a:gd name="connsiteY3" fmla="*/ 1310 h 6859310"/>
              <a:gd name="connsiteX4" fmla="*/ 3357450 w 3357450"/>
              <a:gd name="connsiteY4" fmla="*/ 3430310 h 6859310"/>
              <a:gd name="connsiteX5" fmla="*/ 2534071 w 3357450"/>
              <a:gd name="connsiteY5" fmla="*/ 6859310 h 6859310"/>
              <a:gd name="connsiteX6" fmla="*/ 3600 w 3357450"/>
              <a:gd name="connsiteY6" fmla="*/ 6859310 h 6859310"/>
              <a:gd name="connsiteX7" fmla="*/ 3600 w 3357450"/>
              <a:gd name="connsiteY7" fmla="*/ 6858000 h 6859310"/>
              <a:gd name="connsiteX8" fmla="*/ 0 w 3357450"/>
              <a:gd name="connsiteY8" fmla="*/ 6858000 h 685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7450" h="6859310">
                <a:moveTo>
                  <a:pt x="0" y="0"/>
                </a:moveTo>
                <a:lnTo>
                  <a:pt x="255600" y="0"/>
                </a:lnTo>
                <a:lnTo>
                  <a:pt x="255600" y="1310"/>
                </a:lnTo>
                <a:lnTo>
                  <a:pt x="2534071" y="1310"/>
                </a:lnTo>
                <a:lnTo>
                  <a:pt x="3357450" y="3430310"/>
                </a:lnTo>
                <a:lnTo>
                  <a:pt x="2534071" y="6859310"/>
                </a:lnTo>
                <a:lnTo>
                  <a:pt x="3600" y="6859310"/>
                </a:lnTo>
                <a:lnTo>
                  <a:pt x="3600"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2771845"/>
            <a:ext cx="1983600" cy="1314311"/>
          </a:xfrm>
        </p:spPr>
        <p:txBody>
          <a:bodyPr anchor="ctr" anchorCtr="0">
            <a:noAutofit/>
          </a:bodyPr>
          <a:lstStyle>
            <a:lvl1pPr>
              <a:defRPr sz="2800">
                <a:solidFill>
                  <a:srgbClr val="FFFFFF"/>
                </a:solidFill>
                <a:latin typeface="+mj-lt"/>
              </a:defRPr>
            </a:lvl1pPr>
          </a:lstStyle>
          <a:p>
            <a:r>
              <a:rPr lang="en-US"/>
              <a:t>Click to add title</a:t>
            </a:r>
          </a:p>
        </p:txBody>
      </p:sp>
      <p:sp>
        <p:nvSpPr>
          <p:cNvPr id="14"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5" name="Date Placeholder 3"/>
          <p:cNvSpPr>
            <a:spLocks noGrp="1"/>
          </p:cNvSpPr>
          <p:nvPr>
            <p:ph type="dt" sz="half" idx="2"/>
          </p:nvPr>
        </p:nvSpPr>
        <p:spPr>
          <a:xfrm>
            <a:off x="7912800" y="6405036"/>
            <a:ext cx="1033200"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3" name="Copyright"/>
          <p:cNvSpPr txBox="1"/>
          <p:nvPr userDrawn="1"/>
        </p:nvSpPr>
        <p:spPr>
          <a:xfrm rot="16200000">
            <a:off x="7199335"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6216" b="7716"/>
          <a:stretch/>
        </p:blipFill>
        <p:spPr>
          <a:xfrm rot="120000">
            <a:off x="1445985"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7335721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 Arrow one third">
    <p:spTree>
      <p:nvGrpSpPr>
        <p:cNvPr id="1" name=""/>
        <p:cNvGrpSpPr/>
        <p:nvPr/>
      </p:nvGrpSpPr>
      <p:grpSpPr>
        <a:xfrm>
          <a:off x="0" y="0"/>
          <a:ext cx="0" cy="0"/>
          <a:chOff x="0" y="0"/>
          <a:chExt cx="0" cy="0"/>
        </a:xfrm>
      </p:grpSpPr>
      <p:sp>
        <p:nvSpPr>
          <p:cNvPr id="64" name="ArrowPanelWhite"/>
          <p:cNvSpPr>
            <a:spLocks noChangeArrowheads="1"/>
          </p:cNvSpPr>
          <p:nvPr userDrawn="1"/>
        </p:nvSpPr>
        <p:spPr bwMode="auto">
          <a:xfrm>
            <a:off x="-1" y="0"/>
            <a:ext cx="4461458" cy="6858000"/>
          </a:xfrm>
          <a:custGeom>
            <a:avLst/>
            <a:gdLst>
              <a:gd name="connsiteX0" fmla="*/ 0 w 4461458"/>
              <a:gd name="connsiteY0" fmla="*/ 0 h 6858000"/>
              <a:gd name="connsiteX1" fmla="*/ 7374 w 4461458"/>
              <a:gd name="connsiteY1" fmla="*/ 0 h 6858000"/>
              <a:gd name="connsiteX2" fmla="*/ 267399 w 4461458"/>
              <a:gd name="connsiteY2" fmla="*/ 0 h 6858000"/>
              <a:gd name="connsiteX3" fmla="*/ 3759269 w 4461458"/>
              <a:gd name="connsiteY3" fmla="*/ 0 h 6858000"/>
              <a:gd name="connsiteX4" fmla="*/ 4461458 w 4461458"/>
              <a:gd name="connsiteY4" fmla="*/ 3429000 h 6858000"/>
              <a:gd name="connsiteX5" fmla="*/ 3759269 w 4461458"/>
              <a:gd name="connsiteY5" fmla="*/ 6858000 h 6858000"/>
              <a:gd name="connsiteX6" fmla="*/ 267399 w 4461458"/>
              <a:gd name="connsiteY6" fmla="*/ 6858000 h 6858000"/>
              <a:gd name="connsiteX7" fmla="*/ 7374 w 4461458"/>
              <a:gd name="connsiteY7" fmla="*/ 6858000 h 6858000"/>
              <a:gd name="connsiteX8" fmla="*/ 0 w 4461458"/>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1458" h="6858000">
                <a:moveTo>
                  <a:pt x="0" y="0"/>
                </a:moveTo>
                <a:lnTo>
                  <a:pt x="7374" y="0"/>
                </a:lnTo>
                <a:lnTo>
                  <a:pt x="267399" y="0"/>
                </a:lnTo>
                <a:lnTo>
                  <a:pt x="3759269" y="0"/>
                </a:lnTo>
                <a:lnTo>
                  <a:pt x="4461458" y="3429000"/>
                </a:lnTo>
                <a:lnTo>
                  <a:pt x="3759269" y="6858000"/>
                </a:lnTo>
                <a:lnTo>
                  <a:pt x="267399" y="6858000"/>
                </a:lnTo>
                <a:lnTo>
                  <a:pt x="737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ndParaRPr>
          </a:p>
        </p:txBody>
      </p:sp>
      <p:sp>
        <p:nvSpPr>
          <p:cNvPr id="9"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7912800" y="6405036"/>
            <a:ext cx="1033200"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7"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20" name="Title 1"/>
          <p:cNvSpPr>
            <a:spLocks noGrp="1"/>
          </p:cNvSpPr>
          <p:nvPr>
            <p:ph type="title" hasCustomPrompt="1"/>
          </p:nvPr>
        </p:nvSpPr>
        <p:spPr>
          <a:xfrm>
            <a:off x="630000" y="1785600"/>
            <a:ext cx="3214800" cy="3286800"/>
          </a:xfrm>
          <a:prstGeom prst="rect">
            <a:avLst/>
          </a:prstGeom>
        </p:spPr>
        <p:txBody>
          <a:bodyPr anchor="ctr">
            <a:noAutofit/>
          </a:bodyPr>
          <a:lstStyle>
            <a:lvl1pPr>
              <a:defRPr sz="3200" b="0">
                <a:solidFill>
                  <a:schemeClr val="tx2"/>
                </a:solidFill>
                <a:latin typeface="+mj-lt"/>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477"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699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 Green arrow one third">
    <p:spTree>
      <p:nvGrpSpPr>
        <p:cNvPr id="1" name=""/>
        <p:cNvGrpSpPr/>
        <p:nvPr/>
      </p:nvGrpSpPr>
      <p:grpSpPr>
        <a:xfrm>
          <a:off x="0" y="0"/>
          <a:ext cx="0" cy="0"/>
          <a:chOff x="0" y="0"/>
          <a:chExt cx="0" cy="0"/>
        </a:xfrm>
      </p:grpSpPr>
      <p:sp>
        <p:nvSpPr>
          <p:cNvPr id="64" name="ArrowPanelWhite"/>
          <p:cNvSpPr>
            <a:spLocks noChangeArrowheads="1"/>
          </p:cNvSpPr>
          <p:nvPr userDrawn="1"/>
        </p:nvSpPr>
        <p:spPr bwMode="auto">
          <a:xfrm>
            <a:off x="-1" y="0"/>
            <a:ext cx="4461458" cy="6858000"/>
          </a:xfrm>
          <a:custGeom>
            <a:avLst/>
            <a:gdLst>
              <a:gd name="connsiteX0" fmla="*/ 0 w 4461458"/>
              <a:gd name="connsiteY0" fmla="*/ 0 h 6858000"/>
              <a:gd name="connsiteX1" fmla="*/ 7374 w 4461458"/>
              <a:gd name="connsiteY1" fmla="*/ 0 h 6858000"/>
              <a:gd name="connsiteX2" fmla="*/ 267399 w 4461458"/>
              <a:gd name="connsiteY2" fmla="*/ 0 h 6858000"/>
              <a:gd name="connsiteX3" fmla="*/ 3759269 w 4461458"/>
              <a:gd name="connsiteY3" fmla="*/ 0 h 6858000"/>
              <a:gd name="connsiteX4" fmla="*/ 4461458 w 4461458"/>
              <a:gd name="connsiteY4" fmla="*/ 3429000 h 6858000"/>
              <a:gd name="connsiteX5" fmla="*/ 3759269 w 4461458"/>
              <a:gd name="connsiteY5" fmla="*/ 6858000 h 6858000"/>
              <a:gd name="connsiteX6" fmla="*/ 267399 w 4461458"/>
              <a:gd name="connsiteY6" fmla="*/ 6858000 h 6858000"/>
              <a:gd name="connsiteX7" fmla="*/ 7374 w 4461458"/>
              <a:gd name="connsiteY7" fmla="*/ 6858000 h 6858000"/>
              <a:gd name="connsiteX8" fmla="*/ 0 w 4461458"/>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1458" h="6858000">
                <a:moveTo>
                  <a:pt x="0" y="0"/>
                </a:moveTo>
                <a:lnTo>
                  <a:pt x="7374" y="0"/>
                </a:lnTo>
                <a:lnTo>
                  <a:pt x="267399" y="0"/>
                </a:lnTo>
                <a:lnTo>
                  <a:pt x="3759269" y="0"/>
                </a:lnTo>
                <a:lnTo>
                  <a:pt x="4461458" y="3429000"/>
                </a:lnTo>
                <a:lnTo>
                  <a:pt x="3759269" y="6858000"/>
                </a:lnTo>
                <a:lnTo>
                  <a:pt x="267399" y="6858000"/>
                </a:lnTo>
                <a:lnTo>
                  <a:pt x="7374"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ndParaRPr>
          </a:p>
        </p:txBody>
      </p:sp>
      <p:sp>
        <p:nvSpPr>
          <p:cNvPr id="20" name="Title 1"/>
          <p:cNvSpPr>
            <a:spLocks noGrp="1"/>
          </p:cNvSpPr>
          <p:nvPr>
            <p:ph type="title" hasCustomPrompt="1"/>
          </p:nvPr>
        </p:nvSpPr>
        <p:spPr>
          <a:xfrm>
            <a:off x="630000" y="1785600"/>
            <a:ext cx="3214800" cy="3286800"/>
          </a:xfrm>
          <a:prstGeom prst="rect">
            <a:avLst/>
          </a:prstGeom>
        </p:spPr>
        <p:txBody>
          <a:bodyPr anchor="ctr">
            <a:noAutofit/>
          </a:bodyPr>
          <a:lstStyle>
            <a:lvl1pPr>
              <a:defRPr sz="3200" b="0">
                <a:solidFill>
                  <a:srgbClr val="FFFFFF"/>
                </a:solidFill>
                <a:latin typeface="+mj-lt"/>
                <a:sym typeface="Trebuchet MS" panose="020B0603020202020204" pitchFamily="34" charset="0"/>
              </a:defRPr>
            </a:lvl1pPr>
          </a:lstStyle>
          <a:p>
            <a:r>
              <a:rPr lang="en-US"/>
              <a:t>Click to add title</a:t>
            </a:r>
          </a:p>
        </p:txBody>
      </p:sp>
      <p:sp>
        <p:nvSpPr>
          <p:cNvPr id="13"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4" name="Date Placeholder 3"/>
          <p:cNvSpPr>
            <a:spLocks noGrp="1"/>
          </p:cNvSpPr>
          <p:nvPr>
            <p:ph type="dt" sz="half" idx="2"/>
          </p:nvPr>
        </p:nvSpPr>
        <p:spPr>
          <a:xfrm>
            <a:off x="7912800" y="6405036"/>
            <a:ext cx="1033200"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5" name="Copyright"/>
          <p:cNvSpPr txBox="1"/>
          <p:nvPr userDrawn="1"/>
        </p:nvSpPr>
        <p:spPr>
          <a:xfrm rot="16200000">
            <a:off x="7199335"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7562" b="6867"/>
          <a:stretch/>
        </p:blipFill>
        <p:spPr>
          <a:xfrm>
            <a:off x="2611272"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4217584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 Arrow half">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961525518"/>
              </p:ext>
            </p:ext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291" y="1589"/>
                        <a:ext cx="1289" cy="1587"/>
                      </a:xfrm>
                      <a:prstGeom prst="rect">
                        <a:avLst/>
                      </a:prstGeom>
                    </p:spPr>
                  </p:pic>
                </p:oleObj>
              </mc:Fallback>
            </mc:AlternateContent>
          </a:graphicData>
        </a:graphic>
      </p:graphicFrame>
      <p:sp>
        <p:nvSpPr>
          <p:cNvPr id="62" name="ArrowPanelWhite"/>
          <p:cNvSpPr/>
          <p:nvPr userDrawn="1"/>
        </p:nvSpPr>
        <p:spPr bwMode="white">
          <a:xfrm>
            <a:off x="2" y="0"/>
            <a:ext cx="5221051" cy="6858000"/>
          </a:xfrm>
          <a:custGeom>
            <a:avLst/>
            <a:gdLst>
              <a:gd name="connsiteX0" fmla="*/ 0 w 5221051"/>
              <a:gd name="connsiteY0" fmla="*/ 0 h 6858000"/>
              <a:gd name="connsiteX1" fmla="*/ 4397672 w 5221051"/>
              <a:gd name="connsiteY1" fmla="*/ 0 h 6858000"/>
              <a:gd name="connsiteX2" fmla="*/ 5221051 w 5221051"/>
              <a:gd name="connsiteY2" fmla="*/ 3429000 h 6858000"/>
              <a:gd name="connsiteX3" fmla="*/ 4397672 w 5221051"/>
              <a:gd name="connsiteY3" fmla="*/ 6858000 h 6858000"/>
              <a:gd name="connsiteX4" fmla="*/ 0 w 522105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051" h="6858000">
                <a:moveTo>
                  <a:pt x="0" y="0"/>
                </a:moveTo>
                <a:lnTo>
                  <a:pt x="4397672" y="0"/>
                </a:lnTo>
                <a:lnTo>
                  <a:pt x="5221051" y="3429000"/>
                </a:lnTo>
                <a:lnTo>
                  <a:pt x="4397672"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6"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7912800" y="6405036"/>
            <a:ext cx="1033200"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18"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3" name="Title 2"/>
          <p:cNvSpPr>
            <a:spLocks noGrp="1"/>
          </p:cNvSpPr>
          <p:nvPr>
            <p:ph type="title" hasCustomPrompt="1"/>
          </p:nvPr>
        </p:nvSpPr>
        <p:spPr>
          <a:xfrm>
            <a:off x="630001" y="622800"/>
            <a:ext cx="3697150" cy="332399"/>
          </a:xfrm>
          <a:prstGeom prst="rect">
            <a:avLst/>
          </a:prstGeom>
        </p:spPr>
        <p:txBody>
          <a:bodyPr/>
          <a:lstStyle>
            <a:lvl1pPr>
              <a:defRPr>
                <a:latin typeface="+mj-lt"/>
                <a:sym typeface="Trebuchet MS" panose="020B0603020202020204" pitchFamily="34" charset="0"/>
              </a:defRPr>
            </a:lvl1pPr>
          </a:lstStyle>
          <a:p>
            <a:r>
              <a:rPr lang="en-US"/>
              <a:t>Click to add title</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254773"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809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 Green arrow half">
    <p:spTree>
      <p:nvGrpSpPr>
        <p:cNvPr id="1" name=""/>
        <p:cNvGrpSpPr/>
        <p:nvPr/>
      </p:nvGrpSpPr>
      <p:grpSpPr>
        <a:xfrm>
          <a:off x="0" y="0"/>
          <a:ext cx="0" cy="0"/>
          <a:chOff x="0" y="0"/>
          <a:chExt cx="0" cy="0"/>
        </a:xfrm>
      </p:grpSpPr>
      <p:sp>
        <p:nvSpPr>
          <p:cNvPr id="62" name="ArrowPanelWhite"/>
          <p:cNvSpPr/>
          <p:nvPr userDrawn="1"/>
        </p:nvSpPr>
        <p:spPr bwMode="white">
          <a:xfrm>
            <a:off x="2" y="0"/>
            <a:ext cx="5221051" cy="6858000"/>
          </a:xfrm>
          <a:custGeom>
            <a:avLst/>
            <a:gdLst>
              <a:gd name="connsiteX0" fmla="*/ 0 w 5221051"/>
              <a:gd name="connsiteY0" fmla="*/ 0 h 6858000"/>
              <a:gd name="connsiteX1" fmla="*/ 4397672 w 5221051"/>
              <a:gd name="connsiteY1" fmla="*/ 0 h 6858000"/>
              <a:gd name="connsiteX2" fmla="*/ 5221051 w 5221051"/>
              <a:gd name="connsiteY2" fmla="*/ 3429000 h 6858000"/>
              <a:gd name="connsiteX3" fmla="*/ 4397672 w 5221051"/>
              <a:gd name="connsiteY3" fmla="*/ 6858000 h 6858000"/>
              <a:gd name="connsiteX4" fmla="*/ 0 w 522105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051" h="6858000">
                <a:moveTo>
                  <a:pt x="0" y="0"/>
                </a:moveTo>
                <a:lnTo>
                  <a:pt x="4397672" y="0"/>
                </a:lnTo>
                <a:lnTo>
                  <a:pt x="5221051" y="3429000"/>
                </a:lnTo>
                <a:lnTo>
                  <a:pt x="4397672"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1" y="622800"/>
            <a:ext cx="3697150"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a:t>Click to add title</a:t>
            </a:r>
          </a:p>
        </p:txBody>
      </p:sp>
      <p:sp>
        <p:nvSpPr>
          <p:cNvPr id="12"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4" name="Date Placeholder 3"/>
          <p:cNvSpPr>
            <a:spLocks noGrp="1"/>
          </p:cNvSpPr>
          <p:nvPr>
            <p:ph type="dt" sz="half" idx="2"/>
          </p:nvPr>
        </p:nvSpPr>
        <p:spPr>
          <a:xfrm>
            <a:off x="7912800" y="6405036"/>
            <a:ext cx="1033200"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3" name="Copyright"/>
          <p:cNvSpPr txBox="1"/>
          <p:nvPr userDrawn="1"/>
        </p:nvSpPr>
        <p:spPr>
          <a:xfrm rot="16200000">
            <a:off x="7199335"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3317161"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8512301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 Arrow two third">
    <p:spTree>
      <p:nvGrpSpPr>
        <p:cNvPr id="1" name=""/>
        <p:cNvGrpSpPr/>
        <p:nvPr/>
      </p:nvGrpSpPr>
      <p:grpSpPr>
        <a:xfrm>
          <a:off x="0" y="0"/>
          <a:ext cx="0" cy="0"/>
          <a:chOff x="0" y="0"/>
          <a:chExt cx="0" cy="0"/>
        </a:xfrm>
      </p:grpSpPr>
      <p:sp>
        <p:nvSpPr>
          <p:cNvPr id="62" name="ArrowPanelWhite"/>
          <p:cNvSpPr/>
          <p:nvPr userDrawn="1"/>
        </p:nvSpPr>
        <p:spPr bwMode="white">
          <a:xfrm>
            <a:off x="0" y="0"/>
            <a:ext cx="6802350" cy="6858000"/>
          </a:xfrm>
          <a:custGeom>
            <a:avLst/>
            <a:gdLst>
              <a:gd name="connsiteX0" fmla="*/ 0 w 6802350"/>
              <a:gd name="connsiteY0" fmla="*/ 0 h 6858000"/>
              <a:gd name="connsiteX1" fmla="*/ 6002090 w 6802350"/>
              <a:gd name="connsiteY1" fmla="*/ 0 h 6858000"/>
              <a:gd name="connsiteX2" fmla="*/ 6802350 w 6802350"/>
              <a:gd name="connsiteY2" fmla="*/ 3429000 h 6858000"/>
              <a:gd name="connsiteX3" fmla="*/ 6002090 w 6802350"/>
              <a:gd name="connsiteY3" fmla="*/ 6858000 h 6858000"/>
              <a:gd name="connsiteX4" fmla="*/ 0 w 68023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2350" h="6858000">
                <a:moveTo>
                  <a:pt x="0" y="0"/>
                </a:moveTo>
                <a:lnTo>
                  <a:pt x="6002090" y="0"/>
                </a:lnTo>
                <a:lnTo>
                  <a:pt x="6802350" y="3429000"/>
                </a:lnTo>
                <a:lnTo>
                  <a:pt x="6002090" y="6858000"/>
                </a:lnTo>
                <a:lnTo>
                  <a:pt x="0" y="685800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5"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7912800" y="6405036"/>
            <a:ext cx="1033200"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2" name="Title 1"/>
          <p:cNvSpPr>
            <a:spLocks noGrp="1"/>
          </p:cNvSpPr>
          <p:nvPr>
            <p:ph type="title" hasCustomPrompt="1"/>
          </p:nvPr>
        </p:nvSpPr>
        <p:spPr>
          <a:xfrm>
            <a:off x="630000" y="622800"/>
            <a:ext cx="4948249" cy="332399"/>
          </a:xfrm>
          <a:prstGeom prst="rect">
            <a:avLst/>
          </a:prstGeom>
        </p:spPr>
        <p:txBody>
          <a:bodyPr/>
          <a:lstStyle>
            <a:lvl1pPr>
              <a:defRPr>
                <a:latin typeface="+mj-lt"/>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47256"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83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 Green arrow two third">
    <p:spTree>
      <p:nvGrpSpPr>
        <p:cNvPr id="1" name=""/>
        <p:cNvGrpSpPr/>
        <p:nvPr/>
      </p:nvGrpSpPr>
      <p:grpSpPr>
        <a:xfrm>
          <a:off x="0" y="0"/>
          <a:ext cx="0" cy="0"/>
          <a:chOff x="0" y="0"/>
          <a:chExt cx="0" cy="0"/>
        </a:xfrm>
      </p:grpSpPr>
      <p:sp>
        <p:nvSpPr>
          <p:cNvPr id="62" name="ArrowPanelWhite"/>
          <p:cNvSpPr/>
          <p:nvPr userDrawn="1"/>
        </p:nvSpPr>
        <p:spPr bwMode="white">
          <a:xfrm>
            <a:off x="0" y="0"/>
            <a:ext cx="6802350" cy="6858000"/>
          </a:xfrm>
          <a:custGeom>
            <a:avLst/>
            <a:gdLst>
              <a:gd name="connsiteX0" fmla="*/ 0 w 6802350"/>
              <a:gd name="connsiteY0" fmla="*/ 0 h 6858000"/>
              <a:gd name="connsiteX1" fmla="*/ 6002090 w 6802350"/>
              <a:gd name="connsiteY1" fmla="*/ 0 h 6858000"/>
              <a:gd name="connsiteX2" fmla="*/ 6802350 w 6802350"/>
              <a:gd name="connsiteY2" fmla="*/ 3429000 h 6858000"/>
              <a:gd name="connsiteX3" fmla="*/ 6002090 w 6802350"/>
              <a:gd name="connsiteY3" fmla="*/ 6858000 h 6858000"/>
              <a:gd name="connsiteX4" fmla="*/ 0 w 68023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2350" h="6858000">
                <a:moveTo>
                  <a:pt x="0" y="0"/>
                </a:moveTo>
                <a:lnTo>
                  <a:pt x="6002090" y="0"/>
                </a:lnTo>
                <a:lnTo>
                  <a:pt x="6802350" y="3429000"/>
                </a:lnTo>
                <a:lnTo>
                  <a:pt x="6002090" y="6858000"/>
                </a:lnTo>
                <a:lnTo>
                  <a:pt x="0" y="685800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4948249"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a:t>Click to add title</a:t>
            </a:r>
          </a:p>
        </p:txBody>
      </p:sp>
      <p:sp>
        <p:nvSpPr>
          <p:cNvPr id="12"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4" name="Date Placeholder 3"/>
          <p:cNvSpPr>
            <a:spLocks noGrp="1"/>
          </p:cNvSpPr>
          <p:nvPr>
            <p:ph type="dt" sz="half" idx="2"/>
          </p:nvPr>
        </p:nvSpPr>
        <p:spPr>
          <a:xfrm>
            <a:off x="7912800" y="6405036"/>
            <a:ext cx="1033200"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3" name="Copyright"/>
          <p:cNvSpPr txBox="1"/>
          <p:nvPr userDrawn="1"/>
        </p:nvSpPr>
        <p:spPr>
          <a:xfrm rot="16200000">
            <a:off x="7199335"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4919804"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3742800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 Big statement green">
    <p:spTree>
      <p:nvGrpSpPr>
        <p:cNvPr id="1" name=""/>
        <p:cNvGrpSpPr/>
        <p:nvPr/>
      </p:nvGrpSpPr>
      <p:grpSpPr>
        <a:xfrm>
          <a:off x="0" y="0"/>
          <a:ext cx="0" cy="0"/>
          <a:chOff x="0" y="0"/>
          <a:chExt cx="0" cy="0"/>
        </a:xfrm>
      </p:grpSpPr>
      <p:sp>
        <p:nvSpPr>
          <p:cNvPr id="10"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7" name="Date Placeholder 4"/>
          <p:cNvSpPr>
            <a:spLocks noGrp="1"/>
          </p:cNvSpPr>
          <p:nvPr>
            <p:ph type="dt" sz="half" idx="10"/>
          </p:nvPr>
        </p:nvSpPr>
        <p:spPr>
          <a:xfrm>
            <a:off x="7912800" y="6405036"/>
            <a:ext cx="1033200"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1" name="Title 1"/>
          <p:cNvSpPr>
            <a:spLocks noGrp="1"/>
          </p:cNvSpPr>
          <p:nvPr>
            <p:ph type="title" hasCustomPrompt="1"/>
          </p:nvPr>
        </p:nvSpPr>
        <p:spPr>
          <a:xfrm>
            <a:off x="630000" y="3826333"/>
            <a:ext cx="8647200" cy="1606550"/>
          </a:xfrm>
        </p:spPr>
        <p:txBody>
          <a:bodyPr anchor="b">
            <a:noAutofit/>
          </a:bodyPr>
          <a:lstStyle>
            <a:lvl1pPr marL="0" algn="l" defTabSz="914400" rtl="0" eaLnBrk="1" fontAlgn="auto" latinLnBrk="0" hangingPunct="1">
              <a:lnSpc>
                <a:spcPts val="6000"/>
              </a:lnSpc>
              <a:spcBef>
                <a:spcPts val="0"/>
              </a:spcBef>
              <a:spcAft>
                <a:spcPts val="0"/>
              </a:spcAft>
              <a:defRPr lang="en-US" sz="4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585075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box">
    <p:spTree>
      <p:nvGrpSpPr>
        <p:cNvPr id="1" name=""/>
        <p:cNvGrpSpPr/>
        <p:nvPr/>
      </p:nvGrpSpPr>
      <p:grpSpPr>
        <a:xfrm>
          <a:off x="0" y="0"/>
          <a:ext cx="0" cy="0"/>
          <a:chOff x="0" y="0"/>
          <a:chExt cx="0" cy="0"/>
        </a:xfrm>
      </p:grpSpPr>
      <p:sp>
        <p:nvSpPr>
          <p:cNvPr id="4"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userDrawn="1">
            <p:ph type="dt" sz="half" idx="10"/>
          </p:nvPr>
        </p:nvSpPr>
        <p:spPr>
          <a:xfrm>
            <a:off x="7912800" y="6405036"/>
            <a:ext cx="1033200"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2"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2" name="Title 1"/>
          <p:cNvSpPr>
            <a:spLocks noGrp="1"/>
          </p:cNvSpPr>
          <p:nvPr userDrawn="1">
            <p:ph type="title" hasCustomPrompt="1"/>
          </p:nvPr>
        </p:nvSpPr>
        <p:spPr bwMode="blackWhite">
          <a:xfrm>
            <a:off x="885600" y="2668041"/>
            <a:ext cx="8135400"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4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section title</a:t>
            </a:r>
          </a:p>
        </p:txBody>
      </p:sp>
      <p:sp>
        <p:nvSpPr>
          <p:cNvPr id="56" name="Square"/>
          <p:cNvSpPr>
            <a:spLocks noChangeAspect="1"/>
          </p:cNvSpPr>
          <p:nvPr userDrawn="1"/>
        </p:nvSpPr>
        <p:spPr bwMode="white">
          <a:xfrm>
            <a:off x="885600" y="1457803"/>
            <a:ext cx="917155" cy="9180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712323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 Big statement icon">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a:p>
        </p:txBody>
      </p:sp>
      <p:sp>
        <p:nvSpPr>
          <p:cNvPr id="11"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7" name="Title 1"/>
          <p:cNvSpPr>
            <a:spLocks noGrp="1"/>
          </p:cNvSpPr>
          <p:nvPr>
            <p:ph type="title" hasCustomPrompt="1"/>
          </p:nvPr>
        </p:nvSpPr>
        <p:spPr>
          <a:xfrm>
            <a:off x="630000" y="3826333"/>
            <a:ext cx="8647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4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
        <p:nvSpPr>
          <p:cNvPr id="6" name="Square"/>
          <p:cNvSpPr>
            <a:spLocks noChangeAspect="1"/>
          </p:cNvSpPr>
          <p:nvPr userDrawn="1"/>
        </p:nvSpPr>
        <p:spPr bwMode="white">
          <a:xfrm>
            <a:off x="630000" y="622800"/>
            <a:ext cx="917717" cy="9180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936192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 Quote">
    <p:spTree>
      <p:nvGrpSpPr>
        <p:cNvPr id="1" name=""/>
        <p:cNvGrpSpPr/>
        <p:nvPr/>
      </p:nvGrpSpPr>
      <p:grpSpPr>
        <a:xfrm>
          <a:off x="0" y="0"/>
          <a:ext cx="0" cy="0"/>
          <a:chOff x="0" y="0"/>
          <a:chExt cx="0" cy="0"/>
        </a:xfrm>
      </p:grpSpPr>
      <p:sp>
        <p:nvSpPr>
          <p:cNvPr id="6"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a:p>
        </p:txBody>
      </p:sp>
      <p:grpSp>
        <p:nvGrpSpPr>
          <p:cNvPr id="9" name="Bubble"/>
          <p:cNvGrpSpPr/>
          <p:nvPr userDrawn="1"/>
        </p:nvGrpSpPr>
        <p:grpSpPr>
          <a:xfrm>
            <a:off x="1" y="0"/>
            <a:ext cx="9905998" cy="5859885"/>
            <a:chOff x="1" y="0"/>
            <a:chExt cx="9905998" cy="5859885"/>
          </a:xfrm>
        </p:grpSpPr>
        <p:sp>
          <p:nvSpPr>
            <p:cNvPr id="10" name="Rectangle 9"/>
            <p:cNvSpPr/>
            <p:nvPr userDrawn="1"/>
          </p:nvSpPr>
          <p:spPr>
            <a:xfrm>
              <a:off x="1" y="0"/>
              <a:ext cx="9905998" cy="4989600"/>
            </a:xfrm>
            <a:prstGeom prst="rect">
              <a:avLst/>
            </a:prstGeom>
            <a:solidFill>
              <a:schemeClr val="tx2"/>
            </a:solidFill>
            <a:ln>
              <a:noFill/>
            </a:ln>
            <a:effectLst/>
          </p:spPr>
          <p:txBody>
            <a:bodyPr vert="horz" wrap="square" lIns="91440" tIns="45720" rIns="91440" bIns="45720" numCol="1" anchor="t" anchorCtr="0" compatLnSpc="1">
              <a:prstTxWarp prst="textNoShape">
                <a:avLst/>
              </a:prstTxWarp>
              <a:noAutofit/>
            </a:bodyPr>
            <a:lstStyle/>
            <a:p>
              <a:pPr lvl="0"/>
              <a:endParaRPr lang="en-US">
                <a:solidFill>
                  <a:schemeClr val="tx1"/>
                </a:solidFill>
                <a:latin typeface="+mn-lt"/>
              </a:endParaRPr>
            </a:p>
          </p:txBody>
        </p:sp>
        <p:sp>
          <p:nvSpPr>
            <p:cNvPr id="11" name="Right Triangle 10"/>
            <p:cNvSpPr/>
            <p:nvPr userDrawn="1"/>
          </p:nvSpPr>
          <p:spPr>
            <a:xfrm rot="5400000">
              <a:off x="2109600" y="4820336"/>
              <a:ext cx="1039549" cy="1039549"/>
            </a:xfrm>
            <a:prstGeom prst="rtTriangle">
              <a:avLst/>
            </a:prstGeom>
            <a:solidFill>
              <a:schemeClr val="tx2"/>
            </a:solidFill>
            <a:ln>
              <a:noFill/>
            </a:ln>
            <a:effectLst/>
          </p:spPr>
          <p:txBody>
            <a:bodyPr vert="horz" wrap="square" lIns="91440" tIns="45720" rIns="91440" bIns="45720" numCol="1" anchor="t" anchorCtr="0" compatLnSpc="1">
              <a:prstTxWarp prst="textNoShape">
                <a:avLst/>
              </a:prstTxWarp>
              <a:noAutofit/>
            </a:bodyPr>
            <a:lstStyle/>
            <a:p>
              <a:pPr lvl="0"/>
              <a:endParaRPr lang="en-US">
                <a:solidFill>
                  <a:schemeClr val="tx1"/>
                </a:solidFill>
                <a:latin typeface="+mn-lt"/>
              </a:endParaRPr>
            </a:p>
          </p:txBody>
        </p:sp>
      </p:gr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 r="3633" b="23083"/>
          <a:stretch/>
        </p:blipFill>
        <p:spPr>
          <a:xfrm rot="16200000" flipH="1">
            <a:off x="5618810" y="1266443"/>
            <a:ext cx="769257" cy="7805121"/>
          </a:xfrm>
          <a:custGeom>
            <a:avLst/>
            <a:gdLst>
              <a:gd name="connsiteX0" fmla="*/ 0 w 769257"/>
              <a:gd name="connsiteY0" fmla="*/ 1864718 h 7805121"/>
              <a:gd name="connsiteX1" fmla="*/ 0 w 769257"/>
              <a:gd name="connsiteY1" fmla="*/ 3372163 h 7805121"/>
              <a:gd name="connsiteX2" fmla="*/ 119296 w 769257"/>
              <a:gd name="connsiteY2" fmla="*/ 1933159 h 7805121"/>
              <a:gd name="connsiteX3" fmla="*/ 0 w 769257"/>
              <a:gd name="connsiteY3" fmla="*/ 0 h 7805121"/>
              <a:gd name="connsiteX4" fmla="*/ 0 w 769257"/>
              <a:gd name="connsiteY4" fmla="*/ 226161 h 7805121"/>
              <a:gd name="connsiteX5" fmla="*/ 201963 w 769257"/>
              <a:gd name="connsiteY5" fmla="*/ 8910 h 7805121"/>
              <a:gd name="connsiteX6" fmla="*/ 197200 w 769257"/>
              <a:gd name="connsiteY6" fmla="*/ 75585 h 7805121"/>
              <a:gd name="connsiteX7" fmla="*/ 199428 w 769257"/>
              <a:gd name="connsiteY7" fmla="*/ 966566 h 7805121"/>
              <a:gd name="connsiteX8" fmla="*/ 206725 w 769257"/>
              <a:gd name="connsiteY8" fmla="*/ 878542 h 7805121"/>
              <a:gd name="connsiteX9" fmla="*/ 206725 w 769257"/>
              <a:gd name="connsiteY9" fmla="*/ 7805121 h 7805121"/>
              <a:gd name="connsiteX10" fmla="*/ 769257 w 769257"/>
              <a:gd name="connsiteY10" fmla="*/ 7805121 h 7805121"/>
              <a:gd name="connsiteX11" fmla="*/ 769257 w 769257"/>
              <a:gd name="connsiteY11" fmla="*/ 0 h 780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9257" h="7805121">
                <a:moveTo>
                  <a:pt x="0" y="1864718"/>
                </a:moveTo>
                <a:lnTo>
                  <a:pt x="0" y="3372163"/>
                </a:lnTo>
                <a:lnTo>
                  <a:pt x="119296" y="1933159"/>
                </a:lnTo>
                <a:close/>
                <a:moveTo>
                  <a:pt x="0" y="0"/>
                </a:moveTo>
                <a:lnTo>
                  <a:pt x="0" y="226161"/>
                </a:lnTo>
                <a:lnTo>
                  <a:pt x="201963" y="8910"/>
                </a:lnTo>
                <a:lnTo>
                  <a:pt x="197200" y="75585"/>
                </a:lnTo>
                <a:lnTo>
                  <a:pt x="199428" y="966566"/>
                </a:lnTo>
                <a:lnTo>
                  <a:pt x="206725" y="878542"/>
                </a:lnTo>
                <a:lnTo>
                  <a:pt x="206725" y="7805121"/>
                </a:lnTo>
                <a:lnTo>
                  <a:pt x="769257" y="7805121"/>
                </a:lnTo>
                <a:lnTo>
                  <a:pt x="769257" y="0"/>
                </a:lnTo>
                <a:close/>
              </a:path>
            </a:pathLst>
          </a:custGeom>
        </p:spPr>
      </p:pic>
    </p:spTree>
    <p:extLst>
      <p:ext uri="{BB962C8B-B14F-4D97-AF65-F5344CB8AC3E}">
        <p14:creationId xmlns:p14="http://schemas.microsoft.com/office/powerpoint/2010/main" val="3741941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 Special gray">
    <p:spTree>
      <p:nvGrpSpPr>
        <p:cNvPr id="1" name=""/>
        <p:cNvGrpSpPr/>
        <p:nvPr/>
      </p:nvGrpSpPr>
      <p:grpSpPr>
        <a:xfrm>
          <a:off x="0" y="0"/>
          <a:ext cx="0" cy="0"/>
          <a:chOff x="0" y="0"/>
          <a:chExt cx="0" cy="0"/>
        </a:xfrm>
      </p:grpSpPr>
      <p:sp>
        <p:nvSpPr>
          <p:cNvPr id="5" name="Page"/>
          <p:cNvSpPr txBox="1"/>
          <p:nvPr/>
        </p:nvSpPr>
        <p:spPr bwMode="white">
          <a:xfrm>
            <a:off x="8953200" y="6404400"/>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2" name="Title 1"/>
          <p:cNvSpPr>
            <a:spLocks noGrp="1"/>
          </p:cNvSpPr>
          <p:nvPr>
            <p:ph type="title" hasCustomPrompt="1"/>
          </p:nvPr>
        </p:nvSpPr>
        <p:spPr>
          <a:xfrm>
            <a:off x="630000" y="622800"/>
            <a:ext cx="8647200" cy="332399"/>
          </a:xfrm>
        </p:spPr>
        <p:txBody>
          <a:bodyPr/>
          <a:lstStyle>
            <a:lvl1pPr>
              <a:defRPr>
                <a:solidFill>
                  <a:schemeClr val="bg1"/>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2548375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 Table of contents">
    <p:spTree>
      <p:nvGrpSpPr>
        <p:cNvPr id="1" name=""/>
        <p:cNvGrpSpPr/>
        <p:nvPr/>
      </p:nvGrpSpPr>
      <p:grpSpPr>
        <a:xfrm>
          <a:off x="0" y="0"/>
          <a:ext cx="0" cy="0"/>
          <a:chOff x="0" y="0"/>
          <a:chExt cx="0" cy="0"/>
        </a:xfrm>
      </p:grpSpPr>
      <p:sp>
        <p:nvSpPr>
          <p:cNvPr id="63" name="ArrowPanelWhite"/>
          <p:cNvSpPr/>
          <p:nvPr userDrawn="1"/>
        </p:nvSpPr>
        <p:spPr bwMode="ltGray">
          <a:xfrm>
            <a:off x="0" y="0"/>
            <a:ext cx="3357450" cy="6859310"/>
          </a:xfrm>
          <a:custGeom>
            <a:avLst/>
            <a:gdLst>
              <a:gd name="connsiteX0" fmla="*/ 0 w 3357450"/>
              <a:gd name="connsiteY0" fmla="*/ 0 h 6859310"/>
              <a:gd name="connsiteX1" fmla="*/ 255600 w 3357450"/>
              <a:gd name="connsiteY1" fmla="*/ 0 h 6859310"/>
              <a:gd name="connsiteX2" fmla="*/ 255600 w 3357450"/>
              <a:gd name="connsiteY2" fmla="*/ 1310 h 6859310"/>
              <a:gd name="connsiteX3" fmla="*/ 2534071 w 3357450"/>
              <a:gd name="connsiteY3" fmla="*/ 1310 h 6859310"/>
              <a:gd name="connsiteX4" fmla="*/ 3357450 w 3357450"/>
              <a:gd name="connsiteY4" fmla="*/ 3430310 h 6859310"/>
              <a:gd name="connsiteX5" fmla="*/ 2534071 w 3357450"/>
              <a:gd name="connsiteY5" fmla="*/ 6859310 h 6859310"/>
              <a:gd name="connsiteX6" fmla="*/ 3600 w 3357450"/>
              <a:gd name="connsiteY6" fmla="*/ 6859310 h 6859310"/>
              <a:gd name="connsiteX7" fmla="*/ 3600 w 3357450"/>
              <a:gd name="connsiteY7" fmla="*/ 6858000 h 6859310"/>
              <a:gd name="connsiteX8" fmla="*/ 0 w 3357450"/>
              <a:gd name="connsiteY8" fmla="*/ 6858000 h 685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7450" h="6859310">
                <a:moveTo>
                  <a:pt x="0" y="0"/>
                </a:moveTo>
                <a:lnTo>
                  <a:pt x="255600" y="0"/>
                </a:lnTo>
                <a:lnTo>
                  <a:pt x="255600" y="1310"/>
                </a:lnTo>
                <a:lnTo>
                  <a:pt x="2534071" y="1310"/>
                </a:lnTo>
                <a:lnTo>
                  <a:pt x="3357450" y="3430310"/>
                </a:lnTo>
                <a:lnTo>
                  <a:pt x="2534071" y="6859310"/>
                </a:lnTo>
                <a:lnTo>
                  <a:pt x="3600" y="6859310"/>
                </a:lnTo>
                <a:lnTo>
                  <a:pt x="36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9"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5" name="Date Placeholder 4"/>
          <p:cNvSpPr>
            <a:spLocks noGrp="1"/>
          </p:cNvSpPr>
          <p:nvPr>
            <p:ph type="dt" sz="half" idx="10"/>
          </p:nvPr>
        </p:nvSpPr>
        <p:spPr>
          <a:xfrm>
            <a:off x="7912800" y="6405036"/>
            <a:ext cx="1033200"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24"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20" name="TextBox 19"/>
          <p:cNvSpPr txBox="1"/>
          <p:nvPr userDrawn="1"/>
        </p:nvSpPr>
        <p:spPr>
          <a:xfrm>
            <a:off x="618677" y="2711240"/>
            <a:ext cx="2224800" cy="1435521"/>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4400">
                <a:solidFill>
                  <a:schemeClr val="tx2"/>
                </a:solidFill>
                <a:latin typeface="+mn-lt"/>
                <a:sym typeface="Trebuchet MS" panose="020B0603020202020204" pitchFamily="34" charset="0"/>
              </a:rPr>
              <a:t>Table of contents</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03086"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5880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 Blank green">
    <p:spTree>
      <p:nvGrpSpPr>
        <p:cNvPr id="1" name=""/>
        <p:cNvGrpSpPr/>
        <p:nvPr/>
      </p:nvGrpSpPr>
      <p:grpSpPr>
        <a:xfrm>
          <a:off x="0" y="0"/>
          <a:ext cx="0" cy="0"/>
          <a:chOff x="0" y="0"/>
          <a:chExt cx="0" cy="0"/>
        </a:xfrm>
      </p:grpSpPr>
      <p:sp>
        <p:nvSpPr>
          <p:cNvPr id="11"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6" name="Date Placeholder 4"/>
          <p:cNvSpPr>
            <a:spLocks noGrp="1"/>
          </p:cNvSpPr>
          <p:nvPr>
            <p:ph type="dt" sz="half" idx="10"/>
          </p:nvPr>
        </p:nvSpPr>
        <p:spPr>
          <a:xfrm>
            <a:off x="7912800" y="6405036"/>
            <a:ext cx="1033200"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1640827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 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a:p>
        </p:txBody>
      </p:sp>
      <p:sp>
        <p:nvSpPr>
          <p:cNvPr id="5"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1571185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endParaRPr lang="en-US"/>
          </a:p>
        </p:txBody>
      </p:sp>
      <p:sp>
        <p:nvSpPr>
          <p:cNvPr id="10"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57" name="Rectangle 56"/>
          <p:cNvSpPr/>
          <p:nvPr userDrawn="1"/>
        </p:nvSpPr>
        <p:spPr>
          <a:xfrm>
            <a:off x="4100400" y="1559258"/>
            <a:ext cx="5176800" cy="3739485"/>
          </a:xfrm>
          <a:prstGeom prst="rect">
            <a:avLst/>
          </a:prstGeom>
        </p:spPr>
        <p:txBody>
          <a:bodyPr wrap="square" lIns="0" tIns="0" rIns="0" bIns="0" anchor="ctr">
            <a:spAutoFit/>
          </a:bodyPr>
          <a:lstStyle/>
          <a:p>
            <a:pPr indent="0">
              <a:lnSpc>
                <a:spcPct val="100000"/>
              </a:lnSpc>
            </a:pPr>
            <a:r>
              <a:rPr lang="en-US" sz="900" b="0">
                <a:latin typeface="+mn-lt"/>
                <a:sym typeface="Trebuchet MS" panose="020B0603020202020204" pitchFamily="34" charset="0"/>
              </a:rPr>
              <a:t>The services and materials provided by Boston Consulting Group (BCG) are subject to BCG's Standard Terms (a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to update these materials after the date hereof, notwithstanding that such information may become outdated or inaccurate.</a:t>
            </a:r>
          </a:p>
          <a:p>
            <a:pPr indent="0">
              <a:lnSpc>
                <a:spcPct val="100000"/>
              </a:lnSpc>
            </a:pPr>
            <a:r>
              <a:rPr lang="en-US" sz="900" b="0">
                <a:latin typeface="+mn-lt"/>
                <a:sym typeface="Trebuchet MS" panose="020B0603020202020204" pitchFamily="34" charset="0"/>
              </a:rPr>
              <a:t> </a:t>
            </a:r>
          </a:p>
          <a:p>
            <a:pPr indent="0">
              <a:lnSpc>
                <a:spcPct val="100000"/>
              </a:lnSpc>
            </a:pPr>
            <a:r>
              <a:rPr lang="en-US" sz="900" b="0">
                <a:latin typeface="+mn-lt"/>
                <a:sym typeface="Trebuchet MS" panose="020B0603020202020204" pitchFamily="34" charset="0"/>
              </a:rPr>
              <a:t>The materials contained in this presentation are designed for the sole use by the board of </a:t>
            </a:r>
            <a:br>
              <a:rPr lang="en-US" sz="900" b="0">
                <a:latin typeface="+mn-lt"/>
                <a:sym typeface="Trebuchet MS" panose="020B0603020202020204" pitchFamily="34" charset="0"/>
              </a:rPr>
            </a:br>
            <a:r>
              <a:rPr lang="en-US" sz="900" b="0">
                <a:latin typeface="+mn-lt"/>
                <a:sym typeface="Trebuchet MS" panose="020B0603020202020204" pitchFamily="34" charset="0"/>
              </a:rPr>
              <a:t>directors or senior management of the Client and solely for the limited purposes described in the</a:t>
            </a:r>
            <a:r>
              <a:rPr lang="en-US" sz="900" b="0" baseline="0">
                <a:latin typeface="+mn-lt"/>
                <a:sym typeface="Trebuchet MS" panose="020B0603020202020204" pitchFamily="34" charset="0"/>
              </a:rPr>
              <a:t> </a:t>
            </a:r>
            <a:r>
              <a:rPr lang="en-US" sz="900" b="0">
                <a:latin typeface="+mn-lt"/>
                <a:sym typeface="Trebuchet MS" panose="020B0603020202020204" pitchFamily="34" charset="0"/>
              </a:rPr>
              <a:t>presentation. The materials shall not be copied or given to any person or entity other than the Client (“Third Party”) without the prior written consent of BCG. These materials serve only as </a:t>
            </a:r>
            <a:br>
              <a:rPr lang="en-US" sz="900" b="0">
                <a:latin typeface="+mn-lt"/>
                <a:sym typeface="Trebuchet MS" panose="020B0603020202020204" pitchFamily="34" charset="0"/>
              </a:rPr>
            </a:br>
            <a:r>
              <a:rPr lang="en-US" sz="900" b="0">
                <a:latin typeface="+mn-lt"/>
                <a:sym typeface="Trebuchet MS" panose="020B0603020202020204" pitchFamily="34" charset="0"/>
              </a:rPr>
              <a:t>the focus for discussion; they are incomplete without the accompanying oral commentary and may </a:t>
            </a:r>
            <a:br>
              <a:rPr lang="en-US" sz="900" b="0">
                <a:latin typeface="+mn-lt"/>
                <a:sym typeface="Trebuchet MS" panose="020B0603020202020204" pitchFamily="34" charset="0"/>
              </a:rPr>
            </a:br>
            <a:r>
              <a:rPr lang="en-US" sz="900" b="0">
                <a:latin typeface="+mn-lt"/>
                <a:sym typeface="Trebuchet MS" panose="020B0603020202020204" pitchFamily="34" charset="0"/>
              </a:rPr>
              <a:t>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900" b="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a:t>
            </a:r>
            <a:br>
              <a:rPr lang="en-US" sz="900" b="0">
                <a:latin typeface="+mn-lt"/>
                <a:sym typeface="Trebuchet MS" panose="020B0603020202020204" pitchFamily="34" charset="0"/>
              </a:rPr>
            </a:br>
            <a:r>
              <a:rPr lang="en-US" sz="900" b="0">
                <a:latin typeface="+mn-lt"/>
                <a:sym typeface="Trebuchet MS" panose="020B0603020202020204" pitchFamily="34" charset="0"/>
              </a:rPr>
              <a:t>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cxnSp>
        <p:nvCxnSpPr>
          <p:cNvPr id="58" name="Line"/>
          <p:cNvCxnSpPr/>
          <p:nvPr userDrawn="1"/>
        </p:nvCxnSpPr>
        <p:spPr>
          <a:xfrm>
            <a:off x="3589200" y="1575000"/>
            <a:ext cx="0" cy="3708000"/>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 name="Title 6"/>
          <p:cNvSpPr txBox="1">
            <a:spLocks/>
          </p:cNvSpPr>
          <p:nvPr/>
        </p:nvSpPr>
        <p:spPr>
          <a:xfrm>
            <a:off x="630000" y="3124301"/>
            <a:ext cx="2728800" cy="60939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4400">
                <a:gradFill>
                  <a:gsLst>
                    <a:gs pos="100000">
                      <a:schemeClr val="tx2"/>
                    </a:gs>
                    <a:gs pos="2000">
                      <a:schemeClr val="accent2"/>
                    </a:gs>
                  </a:gsLst>
                  <a:lin ang="2700000" scaled="0"/>
                </a:gradFill>
                <a:latin typeface="+mn-lt"/>
                <a:sym typeface="Trebuchet MS" panose="020B0603020202020204" pitchFamily="34" charset="0"/>
              </a:rPr>
              <a:t>Disclaimer</a:t>
            </a:r>
          </a:p>
        </p:txBody>
      </p:sp>
    </p:spTree>
    <p:extLst>
      <p:ext uri="{BB962C8B-B14F-4D97-AF65-F5344CB8AC3E}">
        <p14:creationId xmlns:p14="http://schemas.microsoft.com/office/powerpoint/2010/main" val="2413221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D. End">
    <p:spTree>
      <p:nvGrpSpPr>
        <p:cNvPr id="1" name=""/>
        <p:cNvGrpSpPr/>
        <p:nvPr/>
      </p:nvGrpSpPr>
      <p:grpSpPr>
        <a:xfrm>
          <a:off x="0" y="0"/>
          <a:ext cx="0" cy="0"/>
          <a:chOff x="0" y="0"/>
          <a:chExt cx="0" cy="0"/>
        </a:xfrm>
      </p:grpSpPr>
      <p:pic>
        <p:nvPicPr>
          <p:cNvPr id="9" name="TitleAndEndImages"/>
          <p:cNvPicPr>
            <a:picLocks noChangeAspect="1"/>
          </p:cNvPicPr>
          <p:nvPr userDrawn="1">
            <p:custDataLst>
              <p:tags r:id="rId1"/>
            </p:custDataLst>
          </p:nvPr>
        </p:nvPicPr>
        <p:blipFill rotWithShape="1">
          <a:blip r:embed="rId4">
            <a:extLst>
              <a:ext uri="{28A0092B-C50C-407E-A947-70E740481C1C}">
                <a14:useLocalDpi xmlns:a14="http://schemas.microsoft.com/office/drawing/2010/main" val="0"/>
              </a:ext>
            </a:extLst>
          </a:blip>
          <a:srcRect l="9375" r="9375"/>
          <a:stretch/>
        </p:blipFill>
        <p:spPr>
          <a:xfrm flipH="1">
            <a:off x="0" y="0"/>
            <a:ext cx="9906000" cy="6858000"/>
          </a:xfrm>
          <a:prstGeom prst="rect">
            <a:avLst/>
          </a:prstGeom>
        </p:spPr>
      </p:pic>
      <p:sp>
        <p:nvSpPr>
          <p:cNvPr id="8" name="PanelGreen"/>
          <p:cNvSpPr>
            <a:spLocks noChangeAspect="1"/>
          </p:cNvSpPr>
          <p:nvPr userDrawn="1"/>
        </p:nvSpPr>
        <p:spPr bwMode="black">
          <a:xfrm>
            <a:off x="629999" y="622800"/>
            <a:ext cx="6427349" cy="55332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a:solidFill>
                <a:prstClr val="white"/>
              </a:solidFill>
              <a:latin typeface="+mn-lt"/>
              <a:sym typeface="Trebuchet MS" panose="020B0603020202020204" pitchFamily="34" charset="0"/>
            </a:endParaRPr>
          </a:p>
        </p:txBody>
      </p:sp>
      <p:sp>
        <p:nvSpPr>
          <p:cNvPr id="10" name="URL"/>
          <p:cNvSpPr txBox="1"/>
          <p:nvPr userDrawn="1"/>
        </p:nvSpPr>
        <p:spPr bwMode="white">
          <a:xfrm>
            <a:off x="885600" y="5715178"/>
            <a:ext cx="683151" cy="170110"/>
          </a:xfrm>
          <a:prstGeom prst="rect">
            <a:avLst/>
          </a:prstGeom>
          <a:noFill/>
        </p:spPr>
        <p:txBody>
          <a:bodyPr wrap="none" lIns="0" tIns="0" rIns="0" bIns="0" rtlCol="0" anchor="b">
            <a:noAutofit/>
          </a:bodyPr>
          <a:lstStyle/>
          <a:p>
            <a:pPr>
              <a:lnSpc>
                <a:spcPct val="90000"/>
              </a:lnSpc>
              <a:spcAft>
                <a:spcPts val="600"/>
              </a:spcAft>
            </a:pPr>
            <a:r>
              <a:rPr lang="en-US" sz="1200">
                <a:solidFill>
                  <a:schemeClr val="bg1"/>
                </a:solidFill>
                <a:latin typeface="+mn-lt"/>
                <a:sym typeface="Trebuchet MS" panose="020B0603020202020204" pitchFamily="34" charset="0"/>
              </a:rPr>
              <a:t>bcg.com</a:t>
            </a:r>
          </a:p>
        </p:txBody>
      </p:sp>
      <p:sp>
        <p:nvSpPr>
          <p:cNvPr id="6" name="Freeform 5">
            <a:extLst>
              <a:ext uri="{FF2B5EF4-FFF2-40B4-BE49-F238E27FC236}">
                <a16:creationId xmlns:a16="http://schemas.microsoft.com/office/drawing/2014/main" id="{B12DC091-DC3C-4E05-827B-1C699903C407}"/>
              </a:ext>
            </a:extLst>
          </p:cNvPr>
          <p:cNvSpPr>
            <a:spLocks noChangeAspect="1"/>
          </p:cNvSpPr>
          <p:nvPr userDrawn="1">
            <p:custDataLst>
              <p:tags r:id="rId2"/>
            </p:custDataLst>
          </p:nvPr>
        </p:nvSpPr>
        <p:spPr>
          <a:xfrm>
            <a:off x="2234329" y="3052965"/>
            <a:ext cx="3218689" cy="672870"/>
          </a:xfrm>
          <a:custGeom>
            <a:avLst/>
            <a:gdLst>
              <a:gd name="connsiteX0" fmla="*/ 3149701 w 4032385"/>
              <a:gd name="connsiteY0" fmla="*/ 673171 h 842974"/>
              <a:gd name="connsiteX1" fmla="*/ 3149701 w 4032385"/>
              <a:gd name="connsiteY1" fmla="*/ 738035 h 842974"/>
              <a:gd name="connsiteX2" fmla="*/ 3190456 w 4032385"/>
              <a:gd name="connsiteY2" fmla="*/ 738035 h 842974"/>
              <a:gd name="connsiteX3" fmla="*/ 3213869 w 4032385"/>
              <a:gd name="connsiteY3" fmla="*/ 729354 h 842974"/>
              <a:gd name="connsiteX4" fmla="*/ 3213869 w 4032385"/>
              <a:gd name="connsiteY4" fmla="*/ 682023 h 842974"/>
              <a:gd name="connsiteX5" fmla="*/ 3190456 w 4032385"/>
              <a:gd name="connsiteY5" fmla="*/ 673171 h 842974"/>
              <a:gd name="connsiteX6" fmla="*/ 2552665 w 4032385"/>
              <a:gd name="connsiteY6" fmla="*/ 673171 h 842974"/>
              <a:gd name="connsiteX7" fmla="*/ 2552665 w 4032385"/>
              <a:gd name="connsiteY7" fmla="*/ 735465 h 842974"/>
              <a:gd name="connsiteX8" fmla="*/ 2596244 w 4032385"/>
              <a:gd name="connsiteY8" fmla="*/ 735465 h 842974"/>
              <a:gd name="connsiteX9" fmla="*/ 2618835 w 4032385"/>
              <a:gd name="connsiteY9" fmla="*/ 727161 h 842974"/>
              <a:gd name="connsiteX10" fmla="*/ 2627771 w 4032385"/>
              <a:gd name="connsiteY10" fmla="*/ 704444 h 842974"/>
              <a:gd name="connsiteX11" fmla="*/ 2618835 w 4032385"/>
              <a:gd name="connsiteY11" fmla="*/ 681706 h 842974"/>
              <a:gd name="connsiteX12" fmla="*/ 2596244 w 4032385"/>
              <a:gd name="connsiteY12" fmla="*/ 673171 h 842974"/>
              <a:gd name="connsiteX13" fmla="*/ 2785970 w 4032385"/>
              <a:gd name="connsiteY13" fmla="*/ 669841 h 842974"/>
              <a:gd name="connsiteX14" fmla="*/ 2739924 w 4032385"/>
              <a:gd name="connsiteY14" fmla="*/ 689229 h 842974"/>
              <a:gd name="connsiteX15" fmla="*/ 2739924 w 4032385"/>
              <a:gd name="connsiteY15" fmla="*/ 783745 h 842974"/>
              <a:gd name="connsiteX16" fmla="*/ 2785906 w 4032385"/>
              <a:gd name="connsiteY16" fmla="*/ 803132 h 842974"/>
              <a:gd name="connsiteX17" fmla="*/ 2832099 w 4032385"/>
              <a:gd name="connsiteY17" fmla="*/ 783829 h 842974"/>
              <a:gd name="connsiteX18" fmla="*/ 2832015 w 4032385"/>
              <a:gd name="connsiteY18" fmla="*/ 689229 h 842974"/>
              <a:gd name="connsiteX19" fmla="*/ 2785970 w 4032385"/>
              <a:gd name="connsiteY19" fmla="*/ 669841 h 842974"/>
              <a:gd name="connsiteX20" fmla="*/ 3120744 w 4032385"/>
              <a:gd name="connsiteY20" fmla="*/ 646767 h 842974"/>
              <a:gd name="connsiteX21" fmla="*/ 3190456 w 4032385"/>
              <a:gd name="connsiteY21" fmla="*/ 646767 h 842974"/>
              <a:gd name="connsiteX22" fmla="*/ 3235953 w 4032385"/>
              <a:gd name="connsiteY22" fmla="*/ 663688 h 842974"/>
              <a:gd name="connsiteX23" fmla="*/ 3235953 w 4032385"/>
              <a:gd name="connsiteY23" fmla="*/ 746739 h 842974"/>
              <a:gd name="connsiteX24" fmla="*/ 3190456 w 4032385"/>
              <a:gd name="connsiteY24" fmla="*/ 763662 h 842974"/>
              <a:gd name="connsiteX25" fmla="*/ 3149701 w 4032385"/>
              <a:gd name="connsiteY25" fmla="*/ 763662 h 842974"/>
              <a:gd name="connsiteX26" fmla="*/ 3149701 w 4032385"/>
              <a:gd name="connsiteY26" fmla="*/ 826186 h 842974"/>
              <a:gd name="connsiteX27" fmla="*/ 3120744 w 4032385"/>
              <a:gd name="connsiteY27" fmla="*/ 826186 h 842974"/>
              <a:gd name="connsiteX28" fmla="*/ 2919303 w 4032385"/>
              <a:gd name="connsiteY28" fmla="*/ 646767 h 842974"/>
              <a:gd name="connsiteX29" fmla="*/ 2948257 w 4032385"/>
              <a:gd name="connsiteY29" fmla="*/ 646767 h 842974"/>
              <a:gd name="connsiteX30" fmla="*/ 2948257 w 4032385"/>
              <a:gd name="connsiteY30" fmla="*/ 756728 h 842974"/>
              <a:gd name="connsiteX31" fmla="*/ 2960691 w 4032385"/>
              <a:gd name="connsiteY31" fmla="*/ 789855 h 842974"/>
              <a:gd name="connsiteX32" fmla="*/ 3026757 w 4032385"/>
              <a:gd name="connsiteY32" fmla="*/ 789855 h 842974"/>
              <a:gd name="connsiteX33" fmla="*/ 3039233 w 4032385"/>
              <a:gd name="connsiteY33" fmla="*/ 756728 h 842974"/>
              <a:gd name="connsiteX34" fmla="*/ 3039233 w 4032385"/>
              <a:gd name="connsiteY34" fmla="*/ 646767 h 842974"/>
              <a:gd name="connsiteX35" fmla="*/ 3067681 w 4032385"/>
              <a:gd name="connsiteY35" fmla="*/ 646767 h 842974"/>
              <a:gd name="connsiteX36" fmla="*/ 3067681 w 4032385"/>
              <a:gd name="connsiteY36" fmla="*/ 757003 h 842974"/>
              <a:gd name="connsiteX37" fmla="*/ 3046607 w 4032385"/>
              <a:gd name="connsiteY37" fmla="*/ 809285 h 842974"/>
              <a:gd name="connsiteX38" fmla="*/ 2940503 w 4032385"/>
              <a:gd name="connsiteY38" fmla="*/ 809285 h 842974"/>
              <a:gd name="connsiteX39" fmla="*/ 2919303 w 4032385"/>
              <a:gd name="connsiteY39" fmla="*/ 757003 h 842974"/>
              <a:gd name="connsiteX40" fmla="*/ 2523708 w 4032385"/>
              <a:gd name="connsiteY40" fmla="*/ 646767 h 842974"/>
              <a:gd name="connsiteX41" fmla="*/ 2596244 w 4032385"/>
              <a:gd name="connsiteY41" fmla="*/ 646767 h 842974"/>
              <a:gd name="connsiteX42" fmla="*/ 2640900 w 4032385"/>
              <a:gd name="connsiteY42" fmla="*/ 663414 h 842974"/>
              <a:gd name="connsiteX43" fmla="*/ 2646926 w 4032385"/>
              <a:gd name="connsiteY43" fmla="*/ 738816 h 842974"/>
              <a:gd name="connsiteX44" fmla="*/ 2617529 w 4032385"/>
              <a:gd name="connsiteY44" fmla="*/ 758014 h 842974"/>
              <a:gd name="connsiteX45" fmla="*/ 2638919 w 4032385"/>
              <a:gd name="connsiteY45" fmla="*/ 792090 h 842974"/>
              <a:gd name="connsiteX46" fmla="*/ 2660329 w 4032385"/>
              <a:gd name="connsiteY46" fmla="*/ 826186 h 842974"/>
              <a:gd name="connsiteX47" fmla="*/ 2626738 w 4032385"/>
              <a:gd name="connsiteY47" fmla="*/ 826186 h 842974"/>
              <a:gd name="connsiteX48" fmla="*/ 2606888 w 4032385"/>
              <a:gd name="connsiteY48" fmla="*/ 793776 h 842974"/>
              <a:gd name="connsiteX49" fmla="*/ 2587015 w 4032385"/>
              <a:gd name="connsiteY49" fmla="*/ 761344 h 842974"/>
              <a:gd name="connsiteX50" fmla="*/ 2552665 w 4032385"/>
              <a:gd name="connsiteY50" fmla="*/ 761344 h 842974"/>
              <a:gd name="connsiteX51" fmla="*/ 2552665 w 4032385"/>
              <a:gd name="connsiteY51" fmla="*/ 826186 h 842974"/>
              <a:gd name="connsiteX52" fmla="*/ 2523708 w 4032385"/>
              <a:gd name="connsiteY52" fmla="*/ 826186 h 842974"/>
              <a:gd name="connsiteX53" fmla="*/ 2785971 w 4032385"/>
              <a:gd name="connsiteY53" fmla="*/ 643110 h 842974"/>
              <a:gd name="connsiteX54" fmla="*/ 2852899 w 4032385"/>
              <a:gd name="connsiteY54" fmla="*/ 670390 h 842974"/>
              <a:gd name="connsiteX55" fmla="*/ 2880486 w 4032385"/>
              <a:gd name="connsiteY55" fmla="*/ 736498 h 842974"/>
              <a:gd name="connsiteX56" fmla="*/ 2852899 w 4032385"/>
              <a:gd name="connsiteY56" fmla="*/ 802584 h 842974"/>
              <a:gd name="connsiteX57" fmla="*/ 2785906 w 4032385"/>
              <a:gd name="connsiteY57" fmla="*/ 830042 h 842974"/>
              <a:gd name="connsiteX58" fmla="*/ 2719041 w 4032385"/>
              <a:gd name="connsiteY58" fmla="*/ 802584 h 842974"/>
              <a:gd name="connsiteX59" fmla="*/ 2691582 w 4032385"/>
              <a:gd name="connsiteY59" fmla="*/ 736498 h 842974"/>
              <a:gd name="connsiteX60" fmla="*/ 2719041 w 4032385"/>
              <a:gd name="connsiteY60" fmla="*/ 670390 h 842974"/>
              <a:gd name="connsiteX61" fmla="*/ 2785971 w 4032385"/>
              <a:gd name="connsiteY61" fmla="*/ 643110 h 842974"/>
              <a:gd name="connsiteX62" fmla="*/ 2396594 w 4032385"/>
              <a:gd name="connsiteY62" fmla="*/ 642931 h 842974"/>
              <a:gd name="connsiteX63" fmla="*/ 2426982 w 4032385"/>
              <a:gd name="connsiteY63" fmla="*/ 647040 h 842974"/>
              <a:gd name="connsiteX64" fmla="*/ 2452965 w 4032385"/>
              <a:gd name="connsiteY64" fmla="*/ 659600 h 842974"/>
              <a:gd name="connsiteX65" fmla="*/ 2445401 w 4032385"/>
              <a:gd name="connsiteY65" fmla="*/ 671381 h 842974"/>
              <a:gd name="connsiteX66" fmla="*/ 2437856 w 4032385"/>
              <a:gd name="connsiteY66" fmla="*/ 683160 h 842974"/>
              <a:gd name="connsiteX67" fmla="*/ 2418531 w 4032385"/>
              <a:gd name="connsiteY67" fmla="*/ 673045 h 842974"/>
              <a:gd name="connsiteX68" fmla="*/ 2396320 w 4032385"/>
              <a:gd name="connsiteY68" fmla="*/ 669863 h 842974"/>
              <a:gd name="connsiteX69" fmla="*/ 2350611 w 4032385"/>
              <a:gd name="connsiteY69" fmla="*/ 689041 h 842974"/>
              <a:gd name="connsiteX70" fmla="*/ 2332002 w 4032385"/>
              <a:gd name="connsiteY70" fmla="*/ 736498 h 842974"/>
              <a:gd name="connsiteX71" fmla="*/ 2350106 w 4032385"/>
              <a:gd name="connsiteY71" fmla="*/ 784061 h 842974"/>
              <a:gd name="connsiteX72" fmla="*/ 2395309 w 4032385"/>
              <a:gd name="connsiteY72" fmla="*/ 803384 h 842974"/>
              <a:gd name="connsiteX73" fmla="*/ 2435454 w 4032385"/>
              <a:gd name="connsiteY73" fmla="*/ 789161 h 842974"/>
              <a:gd name="connsiteX74" fmla="*/ 2454251 w 4032385"/>
              <a:gd name="connsiteY74" fmla="*/ 753399 h 842974"/>
              <a:gd name="connsiteX75" fmla="*/ 2393265 w 4032385"/>
              <a:gd name="connsiteY75" fmla="*/ 753399 h 842974"/>
              <a:gd name="connsiteX76" fmla="*/ 2401588 w 4032385"/>
              <a:gd name="connsiteY76" fmla="*/ 740332 h 842974"/>
              <a:gd name="connsiteX77" fmla="*/ 2409911 w 4032385"/>
              <a:gd name="connsiteY77" fmla="*/ 727267 h 842974"/>
              <a:gd name="connsiteX78" fmla="*/ 2481690 w 4032385"/>
              <a:gd name="connsiteY78" fmla="*/ 727267 h 842974"/>
              <a:gd name="connsiteX79" fmla="*/ 2482617 w 4032385"/>
              <a:gd name="connsiteY79" fmla="*/ 733000 h 842974"/>
              <a:gd name="connsiteX80" fmla="*/ 2482953 w 4032385"/>
              <a:gd name="connsiteY80" fmla="*/ 740080 h 842974"/>
              <a:gd name="connsiteX81" fmla="*/ 2458507 w 4032385"/>
              <a:gd name="connsiteY81" fmla="*/ 804185 h 842974"/>
              <a:gd name="connsiteX82" fmla="*/ 2395054 w 4032385"/>
              <a:gd name="connsiteY82" fmla="*/ 830042 h 842974"/>
              <a:gd name="connsiteX83" fmla="*/ 2329263 w 4032385"/>
              <a:gd name="connsiteY83" fmla="*/ 802774 h 842974"/>
              <a:gd name="connsiteX84" fmla="*/ 2329938 w 4032385"/>
              <a:gd name="connsiteY84" fmla="*/ 670199 h 842974"/>
              <a:gd name="connsiteX85" fmla="*/ 2396594 w 4032385"/>
              <a:gd name="connsiteY85" fmla="*/ 642931 h 842974"/>
              <a:gd name="connsiteX86" fmla="*/ 175520 w 4032385"/>
              <a:gd name="connsiteY86" fmla="*/ 491918 h 842974"/>
              <a:gd name="connsiteX87" fmla="*/ 175520 w 4032385"/>
              <a:gd name="connsiteY87" fmla="*/ 675531 h 842974"/>
              <a:gd name="connsiteX88" fmla="*/ 414560 w 4032385"/>
              <a:gd name="connsiteY88" fmla="*/ 675531 h 842974"/>
              <a:gd name="connsiteX89" fmla="*/ 482396 w 4032385"/>
              <a:gd name="connsiteY89" fmla="*/ 648832 h 842974"/>
              <a:gd name="connsiteX90" fmla="*/ 510401 w 4032385"/>
              <a:gd name="connsiteY90" fmla="*/ 583146 h 842974"/>
              <a:gd name="connsiteX91" fmla="*/ 482396 w 4032385"/>
              <a:gd name="connsiteY91" fmla="*/ 518049 h 842974"/>
              <a:gd name="connsiteX92" fmla="*/ 414560 w 4032385"/>
              <a:gd name="connsiteY92" fmla="*/ 491918 h 842974"/>
              <a:gd name="connsiteX93" fmla="*/ 2577194 w 4032385"/>
              <a:gd name="connsiteY93" fmla="*/ 355151 h 842974"/>
              <a:gd name="connsiteX94" fmla="*/ 2531149 w 4032385"/>
              <a:gd name="connsiteY94" fmla="*/ 374539 h 842974"/>
              <a:gd name="connsiteX95" fmla="*/ 2531149 w 4032385"/>
              <a:gd name="connsiteY95" fmla="*/ 469052 h 842974"/>
              <a:gd name="connsiteX96" fmla="*/ 2577130 w 4032385"/>
              <a:gd name="connsiteY96" fmla="*/ 488420 h 842974"/>
              <a:gd name="connsiteX97" fmla="*/ 2623324 w 4032385"/>
              <a:gd name="connsiteY97" fmla="*/ 469137 h 842974"/>
              <a:gd name="connsiteX98" fmla="*/ 2623218 w 4032385"/>
              <a:gd name="connsiteY98" fmla="*/ 374539 h 842974"/>
              <a:gd name="connsiteX99" fmla="*/ 2577194 w 4032385"/>
              <a:gd name="connsiteY99" fmla="*/ 355151 h 842974"/>
              <a:gd name="connsiteX100" fmla="*/ 3664168 w 4032385"/>
              <a:gd name="connsiteY100" fmla="*/ 332095 h 842974"/>
              <a:gd name="connsiteX101" fmla="*/ 3699804 w 4032385"/>
              <a:gd name="connsiteY101" fmla="*/ 332095 h 842974"/>
              <a:gd name="connsiteX102" fmla="*/ 3741699 w 4032385"/>
              <a:gd name="connsiteY102" fmla="*/ 399889 h 842974"/>
              <a:gd name="connsiteX103" fmla="*/ 3783614 w 4032385"/>
              <a:gd name="connsiteY103" fmla="*/ 467683 h 842974"/>
              <a:gd name="connsiteX104" fmla="*/ 3783614 w 4032385"/>
              <a:gd name="connsiteY104" fmla="*/ 332095 h 842974"/>
              <a:gd name="connsiteX105" fmla="*/ 3811283 w 4032385"/>
              <a:gd name="connsiteY105" fmla="*/ 332095 h 842974"/>
              <a:gd name="connsiteX106" fmla="*/ 3811283 w 4032385"/>
              <a:gd name="connsiteY106" fmla="*/ 511496 h 842974"/>
              <a:gd name="connsiteX107" fmla="*/ 3777713 w 4032385"/>
              <a:gd name="connsiteY107" fmla="*/ 511496 h 842974"/>
              <a:gd name="connsiteX108" fmla="*/ 3734788 w 4032385"/>
              <a:gd name="connsiteY108" fmla="*/ 442036 h 842974"/>
              <a:gd name="connsiteX109" fmla="*/ 3691839 w 4032385"/>
              <a:gd name="connsiteY109" fmla="*/ 372599 h 842974"/>
              <a:gd name="connsiteX110" fmla="*/ 3691839 w 4032385"/>
              <a:gd name="connsiteY110" fmla="*/ 511496 h 842974"/>
              <a:gd name="connsiteX111" fmla="*/ 3664168 w 4032385"/>
              <a:gd name="connsiteY111" fmla="*/ 511496 h 842974"/>
              <a:gd name="connsiteX112" fmla="*/ 3571276 w 4032385"/>
              <a:gd name="connsiteY112" fmla="*/ 332095 h 842974"/>
              <a:gd name="connsiteX113" fmla="*/ 3600233 w 4032385"/>
              <a:gd name="connsiteY113" fmla="*/ 332095 h 842974"/>
              <a:gd name="connsiteX114" fmla="*/ 3600233 w 4032385"/>
              <a:gd name="connsiteY114" fmla="*/ 511496 h 842974"/>
              <a:gd name="connsiteX115" fmla="*/ 3571276 w 4032385"/>
              <a:gd name="connsiteY115" fmla="*/ 511496 h 842974"/>
              <a:gd name="connsiteX116" fmla="*/ 3385977 w 4032385"/>
              <a:gd name="connsiteY116" fmla="*/ 332095 h 842974"/>
              <a:gd name="connsiteX117" fmla="*/ 3527698 w 4032385"/>
              <a:gd name="connsiteY117" fmla="*/ 332095 h 842974"/>
              <a:gd name="connsiteX118" fmla="*/ 3527698 w 4032385"/>
              <a:gd name="connsiteY118" fmla="*/ 358733 h 842974"/>
              <a:gd name="connsiteX119" fmla="*/ 3471325 w 4032385"/>
              <a:gd name="connsiteY119" fmla="*/ 358733 h 842974"/>
              <a:gd name="connsiteX120" fmla="*/ 3471325 w 4032385"/>
              <a:gd name="connsiteY120" fmla="*/ 511496 h 842974"/>
              <a:gd name="connsiteX121" fmla="*/ 3442096 w 4032385"/>
              <a:gd name="connsiteY121" fmla="*/ 511496 h 842974"/>
              <a:gd name="connsiteX122" fmla="*/ 3442096 w 4032385"/>
              <a:gd name="connsiteY122" fmla="*/ 358733 h 842974"/>
              <a:gd name="connsiteX123" fmla="*/ 3385977 w 4032385"/>
              <a:gd name="connsiteY123" fmla="*/ 358733 h 842974"/>
              <a:gd name="connsiteX124" fmla="*/ 3273572 w 4032385"/>
              <a:gd name="connsiteY124" fmla="*/ 332095 h 842974"/>
              <a:gd name="connsiteX125" fmla="*/ 3302526 w 4032385"/>
              <a:gd name="connsiteY125" fmla="*/ 332095 h 842974"/>
              <a:gd name="connsiteX126" fmla="*/ 3302526 w 4032385"/>
              <a:gd name="connsiteY126" fmla="*/ 484836 h 842974"/>
              <a:gd name="connsiteX127" fmla="*/ 3390951 w 4032385"/>
              <a:gd name="connsiteY127" fmla="*/ 484836 h 842974"/>
              <a:gd name="connsiteX128" fmla="*/ 3390951 w 4032385"/>
              <a:gd name="connsiteY128" fmla="*/ 511496 h 842974"/>
              <a:gd name="connsiteX129" fmla="*/ 3273572 w 4032385"/>
              <a:gd name="connsiteY129" fmla="*/ 511496 h 842974"/>
              <a:gd name="connsiteX130" fmla="*/ 3073730 w 4032385"/>
              <a:gd name="connsiteY130" fmla="*/ 332095 h 842974"/>
              <a:gd name="connsiteX131" fmla="*/ 3102684 w 4032385"/>
              <a:gd name="connsiteY131" fmla="*/ 332095 h 842974"/>
              <a:gd name="connsiteX132" fmla="*/ 3102684 w 4032385"/>
              <a:gd name="connsiteY132" fmla="*/ 442036 h 842974"/>
              <a:gd name="connsiteX133" fmla="*/ 3115118 w 4032385"/>
              <a:gd name="connsiteY133" fmla="*/ 475163 h 842974"/>
              <a:gd name="connsiteX134" fmla="*/ 3181184 w 4032385"/>
              <a:gd name="connsiteY134" fmla="*/ 475163 h 842974"/>
              <a:gd name="connsiteX135" fmla="*/ 3193680 w 4032385"/>
              <a:gd name="connsiteY135" fmla="*/ 442036 h 842974"/>
              <a:gd name="connsiteX136" fmla="*/ 3193680 w 4032385"/>
              <a:gd name="connsiteY136" fmla="*/ 332095 h 842974"/>
              <a:gd name="connsiteX137" fmla="*/ 3222130 w 4032385"/>
              <a:gd name="connsiteY137" fmla="*/ 332095 h 842974"/>
              <a:gd name="connsiteX138" fmla="*/ 3222130 w 4032385"/>
              <a:gd name="connsiteY138" fmla="*/ 442288 h 842974"/>
              <a:gd name="connsiteX139" fmla="*/ 3201056 w 4032385"/>
              <a:gd name="connsiteY139" fmla="*/ 494573 h 842974"/>
              <a:gd name="connsiteX140" fmla="*/ 3094930 w 4032385"/>
              <a:gd name="connsiteY140" fmla="*/ 494573 h 842974"/>
              <a:gd name="connsiteX141" fmla="*/ 3073730 w 4032385"/>
              <a:gd name="connsiteY141" fmla="*/ 442288 h 842974"/>
              <a:gd name="connsiteX142" fmla="*/ 2712886 w 4032385"/>
              <a:gd name="connsiteY142" fmla="*/ 332095 h 842974"/>
              <a:gd name="connsiteX143" fmla="*/ 2748522 w 4032385"/>
              <a:gd name="connsiteY143" fmla="*/ 332095 h 842974"/>
              <a:gd name="connsiteX144" fmla="*/ 2832332 w 4032385"/>
              <a:gd name="connsiteY144" fmla="*/ 467663 h 842974"/>
              <a:gd name="connsiteX145" fmla="*/ 2832332 w 4032385"/>
              <a:gd name="connsiteY145" fmla="*/ 332095 h 842974"/>
              <a:gd name="connsiteX146" fmla="*/ 2860023 w 4032385"/>
              <a:gd name="connsiteY146" fmla="*/ 332095 h 842974"/>
              <a:gd name="connsiteX147" fmla="*/ 2860023 w 4032385"/>
              <a:gd name="connsiteY147" fmla="*/ 511496 h 842974"/>
              <a:gd name="connsiteX148" fmla="*/ 2826431 w 4032385"/>
              <a:gd name="connsiteY148" fmla="*/ 511496 h 842974"/>
              <a:gd name="connsiteX149" fmla="*/ 2740577 w 4032385"/>
              <a:gd name="connsiteY149" fmla="*/ 372579 h 842974"/>
              <a:gd name="connsiteX150" fmla="*/ 2740577 w 4032385"/>
              <a:gd name="connsiteY150" fmla="*/ 511496 h 842974"/>
              <a:gd name="connsiteX151" fmla="*/ 2712886 w 4032385"/>
              <a:gd name="connsiteY151" fmla="*/ 511496 h 842974"/>
              <a:gd name="connsiteX152" fmla="*/ 2577187 w 4032385"/>
              <a:gd name="connsiteY152" fmla="*/ 328418 h 842974"/>
              <a:gd name="connsiteX153" fmla="*/ 2644123 w 4032385"/>
              <a:gd name="connsiteY153" fmla="*/ 355698 h 842974"/>
              <a:gd name="connsiteX154" fmla="*/ 2671710 w 4032385"/>
              <a:gd name="connsiteY154" fmla="*/ 421786 h 842974"/>
              <a:gd name="connsiteX155" fmla="*/ 2644123 w 4032385"/>
              <a:gd name="connsiteY155" fmla="*/ 487872 h 842974"/>
              <a:gd name="connsiteX156" fmla="*/ 2577130 w 4032385"/>
              <a:gd name="connsiteY156" fmla="*/ 515330 h 842974"/>
              <a:gd name="connsiteX157" fmla="*/ 2510263 w 4032385"/>
              <a:gd name="connsiteY157" fmla="*/ 487872 h 842974"/>
              <a:gd name="connsiteX158" fmla="*/ 2482805 w 4032385"/>
              <a:gd name="connsiteY158" fmla="*/ 421786 h 842974"/>
              <a:gd name="connsiteX159" fmla="*/ 2510263 w 4032385"/>
              <a:gd name="connsiteY159" fmla="*/ 355698 h 842974"/>
              <a:gd name="connsiteX160" fmla="*/ 2577187 w 4032385"/>
              <a:gd name="connsiteY160" fmla="*/ 328418 h 842974"/>
              <a:gd name="connsiteX161" fmla="*/ 3945986 w 4032385"/>
              <a:gd name="connsiteY161" fmla="*/ 328239 h 842974"/>
              <a:gd name="connsiteX162" fmla="*/ 3976396 w 4032385"/>
              <a:gd name="connsiteY162" fmla="*/ 332347 h 842974"/>
              <a:gd name="connsiteX163" fmla="*/ 4002359 w 4032385"/>
              <a:gd name="connsiteY163" fmla="*/ 344908 h 842974"/>
              <a:gd name="connsiteX164" fmla="*/ 3994814 w 4032385"/>
              <a:gd name="connsiteY164" fmla="*/ 356689 h 842974"/>
              <a:gd name="connsiteX165" fmla="*/ 3987248 w 4032385"/>
              <a:gd name="connsiteY165" fmla="*/ 368468 h 842974"/>
              <a:gd name="connsiteX166" fmla="*/ 3967944 w 4032385"/>
              <a:gd name="connsiteY166" fmla="*/ 358353 h 842974"/>
              <a:gd name="connsiteX167" fmla="*/ 3945733 w 4032385"/>
              <a:gd name="connsiteY167" fmla="*/ 355171 h 842974"/>
              <a:gd name="connsiteX168" fmla="*/ 3900004 w 4032385"/>
              <a:gd name="connsiteY168" fmla="*/ 374349 h 842974"/>
              <a:gd name="connsiteX169" fmla="*/ 3881395 w 4032385"/>
              <a:gd name="connsiteY169" fmla="*/ 421806 h 842974"/>
              <a:gd name="connsiteX170" fmla="*/ 3899498 w 4032385"/>
              <a:gd name="connsiteY170" fmla="*/ 469369 h 842974"/>
              <a:gd name="connsiteX171" fmla="*/ 3944700 w 4032385"/>
              <a:gd name="connsiteY171" fmla="*/ 488692 h 842974"/>
              <a:gd name="connsiteX172" fmla="*/ 3984845 w 4032385"/>
              <a:gd name="connsiteY172" fmla="*/ 474469 h 842974"/>
              <a:gd name="connsiteX173" fmla="*/ 4003664 w 4032385"/>
              <a:gd name="connsiteY173" fmla="*/ 438707 h 842974"/>
              <a:gd name="connsiteX174" fmla="*/ 3942656 w 4032385"/>
              <a:gd name="connsiteY174" fmla="*/ 438707 h 842974"/>
              <a:gd name="connsiteX175" fmla="*/ 3950981 w 4032385"/>
              <a:gd name="connsiteY175" fmla="*/ 425642 h 842974"/>
              <a:gd name="connsiteX176" fmla="*/ 3959327 w 4032385"/>
              <a:gd name="connsiteY176" fmla="*/ 412575 h 842974"/>
              <a:gd name="connsiteX177" fmla="*/ 4031081 w 4032385"/>
              <a:gd name="connsiteY177" fmla="*/ 412575 h 842974"/>
              <a:gd name="connsiteX178" fmla="*/ 4032008 w 4032385"/>
              <a:gd name="connsiteY178" fmla="*/ 418308 h 842974"/>
              <a:gd name="connsiteX179" fmla="*/ 4032366 w 4032385"/>
              <a:gd name="connsiteY179" fmla="*/ 425388 h 842974"/>
              <a:gd name="connsiteX180" fmla="*/ 4007921 w 4032385"/>
              <a:gd name="connsiteY180" fmla="*/ 489493 h 842974"/>
              <a:gd name="connsiteX181" fmla="*/ 3944448 w 4032385"/>
              <a:gd name="connsiteY181" fmla="*/ 515352 h 842974"/>
              <a:gd name="connsiteX182" fmla="*/ 3878676 w 4032385"/>
              <a:gd name="connsiteY182" fmla="*/ 488082 h 842974"/>
              <a:gd name="connsiteX183" fmla="*/ 3879351 w 4032385"/>
              <a:gd name="connsiteY183" fmla="*/ 355507 h 842974"/>
              <a:gd name="connsiteX184" fmla="*/ 3945986 w 4032385"/>
              <a:gd name="connsiteY184" fmla="*/ 328239 h 842974"/>
              <a:gd name="connsiteX185" fmla="*/ 2397605 w 4032385"/>
              <a:gd name="connsiteY185" fmla="*/ 328239 h 842974"/>
              <a:gd name="connsiteX186" fmla="*/ 2457580 w 4032385"/>
              <a:gd name="connsiteY186" fmla="*/ 348217 h 842974"/>
              <a:gd name="connsiteX187" fmla="*/ 2450142 w 4032385"/>
              <a:gd name="connsiteY187" fmla="*/ 359892 h 842974"/>
              <a:gd name="connsiteX188" fmla="*/ 2442724 w 4032385"/>
              <a:gd name="connsiteY188" fmla="*/ 371545 h 842974"/>
              <a:gd name="connsiteX189" fmla="*/ 2421208 w 4032385"/>
              <a:gd name="connsiteY189" fmla="*/ 359176 h 842974"/>
              <a:gd name="connsiteX190" fmla="*/ 2396068 w 4032385"/>
              <a:gd name="connsiteY190" fmla="*/ 354897 h 842974"/>
              <a:gd name="connsiteX191" fmla="*/ 2350675 w 4032385"/>
              <a:gd name="connsiteY191" fmla="*/ 374223 h 842974"/>
              <a:gd name="connsiteX192" fmla="*/ 2350675 w 4032385"/>
              <a:gd name="connsiteY192" fmla="*/ 469369 h 842974"/>
              <a:gd name="connsiteX193" fmla="*/ 2396068 w 4032385"/>
              <a:gd name="connsiteY193" fmla="*/ 488692 h 842974"/>
              <a:gd name="connsiteX194" fmla="*/ 2421208 w 4032385"/>
              <a:gd name="connsiteY194" fmla="*/ 484394 h 842974"/>
              <a:gd name="connsiteX195" fmla="*/ 2442724 w 4032385"/>
              <a:gd name="connsiteY195" fmla="*/ 472024 h 842974"/>
              <a:gd name="connsiteX196" fmla="*/ 2450142 w 4032385"/>
              <a:gd name="connsiteY196" fmla="*/ 483699 h 842974"/>
              <a:gd name="connsiteX197" fmla="*/ 2457580 w 4032385"/>
              <a:gd name="connsiteY197" fmla="*/ 495352 h 842974"/>
              <a:gd name="connsiteX198" fmla="*/ 2397605 w 4032385"/>
              <a:gd name="connsiteY198" fmla="*/ 515330 h 842974"/>
              <a:gd name="connsiteX199" fmla="*/ 2330086 w 4032385"/>
              <a:gd name="connsiteY199" fmla="*/ 488062 h 842974"/>
              <a:gd name="connsiteX200" fmla="*/ 2302521 w 4032385"/>
              <a:gd name="connsiteY200" fmla="*/ 421786 h 842974"/>
              <a:gd name="connsiteX201" fmla="*/ 2330086 w 4032385"/>
              <a:gd name="connsiteY201" fmla="*/ 355507 h 842974"/>
              <a:gd name="connsiteX202" fmla="*/ 2397605 w 4032385"/>
              <a:gd name="connsiteY202" fmla="*/ 328239 h 842974"/>
              <a:gd name="connsiteX203" fmla="*/ 2967329 w 4032385"/>
              <a:gd name="connsiteY203" fmla="*/ 328177 h 842974"/>
              <a:gd name="connsiteX204" fmla="*/ 2967709 w 4032385"/>
              <a:gd name="connsiteY204" fmla="*/ 328177 h 842974"/>
              <a:gd name="connsiteX205" fmla="*/ 2970364 w 4032385"/>
              <a:gd name="connsiteY205" fmla="*/ 328239 h 842974"/>
              <a:gd name="connsiteX206" fmla="*/ 3000226 w 4032385"/>
              <a:gd name="connsiteY206" fmla="*/ 332854 h 842974"/>
              <a:gd name="connsiteX207" fmla="*/ 3024691 w 4032385"/>
              <a:gd name="connsiteY207" fmla="*/ 345162 h 842974"/>
              <a:gd name="connsiteX208" fmla="*/ 3017527 w 4032385"/>
              <a:gd name="connsiteY208" fmla="*/ 356563 h 842974"/>
              <a:gd name="connsiteX209" fmla="*/ 3010341 w 4032385"/>
              <a:gd name="connsiteY209" fmla="*/ 367963 h 842974"/>
              <a:gd name="connsiteX210" fmla="*/ 2990321 w 4032385"/>
              <a:gd name="connsiteY210" fmla="*/ 357910 h 842974"/>
              <a:gd name="connsiteX211" fmla="*/ 2970112 w 4032385"/>
              <a:gd name="connsiteY211" fmla="*/ 354392 h 842974"/>
              <a:gd name="connsiteX212" fmla="*/ 2946720 w 4032385"/>
              <a:gd name="connsiteY212" fmla="*/ 361808 h 842974"/>
              <a:gd name="connsiteX213" fmla="*/ 2939091 w 4032385"/>
              <a:gd name="connsiteY213" fmla="*/ 380017 h 842974"/>
              <a:gd name="connsiteX214" fmla="*/ 2949691 w 4032385"/>
              <a:gd name="connsiteY214" fmla="*/ 397993 h 842974"/>
              <a:gd name="connsiteX215" fmla="*/ 2977802 w 4032385"/>
              <a:gd name="connsiteY215" fmla="*/ 408445 h 842974"/>
              <a:gd name="connsiteX216" fmla="*/ 3015567 w 4032385"/>
              <a:gd name="connsiteY216" fmla="*/ 424987 h 842974"/>
              <a:gd name="connsiteX217" fmla="*/ 3032384 w 4032385"/>
              <a:gd name="connsiteY217" fmla="*/ 460749 h 842974"/>
              <a:gd name="connsiteX218" fmla="*/ 3015819 w 4032385"/>
              <a:gd name="connsiteY218" fmla="*/ 499863 h 842974"/>
              <a:gd name="connsiteX219" fmla="*/ 2969079 w 4032385"/>
              <a:gd name="connsiteY219" fmla="*/ 515330 h 842974"/>
              <a:gd name="connsiteX220" fmla="*/ 2932390 w 4032385"/>
              <a:gd name="connsiteY220" fmla="*/ 509219 h 842974"/>
              <a:gd name="connsiteX221" fmla="*/ 2905520 w 4032385"/>
              <a:gd name="connsiteY221" fmla="*/ 494825 h 842974"/>
              <a:gd name="connsiteX222" fmla="*/ 2919872 w 4032385"/>
              <a:gd name="connsiteY222" fmla="*/ 472024 h 842974"/>
              <a:gd name="connsiteX223" fmla="*/ 2943642 w 4032385"/>
              <a:gd name="connsiteY223" fmla="*/ 484352 h 842974"/>
              <a:gd name="connsiteX224" fmla="*/ 2969353 w 4032385"/>
              <a:gd name="connsiteY224" fmla="*/ 489199 h 842974"/>
              <a:gd name="connsiteX225" fmla="*/ 2994745 w 4032385"/>
              <a:gd name="connsiteY225" fmla="*/ 481528 h 842974"/>
              <a:gd name="connsiteX226" fmla="*/ 3003429 w 4032385"/>
              <a:gd name="connsiteY226" fmla="*/ 462541 h 842974"/>
              <a:gd name="connsiteX227" fmla="*/ 2992723 w 4032385"/>
              <a:gd name="connsiteY227" fmla="*/ 444671 h 842974"/>
              <a:gd name="connsiteX228" fmla="*/ 2964716 w 4032385"/>
              <a:gd name="connsiteY228" fmla="*/ 434091 h 842974"/>
              <a:gd name="connsiteX229" fmla="*/ 2926848 w 4032385"/>
              <a:gd name="connsiteY229" fmla="*/ 417655 h 842974"/>
              <a:gd name="connsiteX230" fmla="*/ 2910135 w 4032385"/>
              <a:gd name="connsiteY230" fmla="*/ 381809 h 842974"/>
              <a:gd name="connsiteX231" fmla="*/ 2926025 w 4032385"/>
              <a:gd name="connsiteY231" fmla="*/ 343306 h 842974"/>
              <a:gd name="connsiteX232" fmla="*/ 2967329 w 4032385"/>
              <a:gd name="connsiteY232" fmla="*/ 328177 h 842974"/>
              <a:gd name="connsiteX233" fmla="*/ 175520 w 4032385"/>
              <a:gd name="connsiteY233" fmla="*/ 167447 h 842974"/>
              <a:gd name="connsiteX234" fmla="*/ 175520 w 4032385"/>
              <a:gd name="connsiteY234" fmla="*/ 344129 h 842974"/>
              <a:gd name="connsiteX235" fmla="*/ 375298 w 4032385"/>
              <a:gd name="connsiteY235" fmla="*/ 344129 h 842974"/>
              <a:gd name="connsiteX236" fmla="*/ 439383 w 4032385"/>
              <a:gd name="connsiteY236" fmla="*/ 318714 h 842974"/>
              <a:gd name="connsiteX237" fmla="*/ 465366 w 4032385"/>
              <a:gd name="connsiteY237" fmla="*/ 255219 h 842974"/>
              <a:gd name="connsiteX238" fmla="*/ 439383 w 4032385"/>
              <a:gd name="connsiteY238" fmla="*/ 192273 h 842974"/>
              <a:gd name="connsiteX239" fmla="*/ 375298 w 4032385"/>
              <a:gd name="connsiteY239" fmla="*/ 167447 h 842974"/>
              <a:gd name="connsiteX240" fmla="*/ 2340453 w 4032385"/>
              <a:gd name="connsiteY240" fmla="*/ 118368 h 842974"/>
              <a:gd name="connsiteX241" fmla="*/ 2340453 w 4032385"/>
              <a:gd name="connsiteY241" fmla="*/ 171157 h 842974"/>
              <a:gd name="connsiteX242" fmla="*/ 2387090 w 4032385"/>
              <a:gd name="connsiteY242" fmla="*/ 171157 h 842974"/>
              <a:gd name="connsiteX243" fmla="*/ 2407130 w 4032385"/>
              <a:gd name="connsiteY243" fmla="*/ 163445 h 842974"/>
              <a:gd name="connsiteX244" fmla="*/ 2415033 w 4032385"/>
              <a:gd name="connsiteY244" fmla="*/ 144710 h 842974"/>
              <a:gd name="connsiteX245" fmla="*/ 2407130 w 4032385"/>
              <a:gd name="connsiteY245" fmla="*/ 125997 h 842974"/>
              <a:gd name="connsiteX246" fmla="*/ 2387784 w 4032385"/>
              <a:gd name="connsiteY246" fmla="*/ 118368 h 842974"/>
              <a:gd name="connsiteX247" fmla="*/ 2387448 w 4032385"/>
              <a:gd name="connsiteY247" fmla="*/ 118368 h 842974"/>
              <a:gd name="connsiteX248" fmla="*/ 2387090 w 4032385"/>
              <a:gd name="connsiteY248" fmla="*/ 118368 h 842974"/>
              <a:gd name="connsiteX249" fmla="*/ 2340453 w 4032385"/>
              <a:gd name="connsiteY249" fmla="*/ 43008 h 842974"/>
              <a:gd name="connsiteX250" fmla="*/ 2340453 w 4032385"/>
              <a:gd name="connsiteY250" fmla="*/ 93248 h 842974"/>
              <a:gd name="connsiteX251" fmla="*/ 2382494 w 4032385"/>
              <a:gd name="connsiteY251" fmla="*/ 93248 h 842974"/>
              <a:gd name="connsiteX252" fmla="*/ 2401103 w 4032385"/>
              <a:gd name="connsiteY252" fmla="*/ 86062 h 842974"/>
              <a:gd name="connsiteX253" fmla="*/ 2401103 w 4032385"/>
              <a:gd name="connsiteY253" fmla="*/ 50194 h 842974"/>
              <a:gd name="connsiteX254" fmla="*/ 2383127 w 4032385"/>
              <a:gd name="connsiteY254" fmla="*/ 43008 h 842974"/>
              <a:gd name="connsiteX255" fmla="*/ 2382811 w 4032385"/>
              <a:gd name="connsiteY255" fmla="*/ 43008 h 842974"/>
              <a:gd name="connsiteX256" fmla="*/ 2382494 w 4032385"/>
              <a:gd name="connsiteY256" fmla="*/ 43008 h 842974"/>
              <a:gd name="connsiteX257" fmla="*/ 3103717 w 4032385"/>
              <a:gd name="connsiteY257" fmla="*/ 40459 h 842974"/>
              <a:gd name="connsiteX258" fmla="*/ 3057672 w 4032385"/>
              <a:gd name="connsiteY258" fmla="*/ 59825 h 842974"/>
              <a:gd name="connsiteX259" fmla="*/ 3057672 w 4032385"/>
              <a:gd name="connsiteY259" fmla="*/ 154340 h 842974"/>
              <a:gd name="connsiteX260" fmla="*/ 3103653 w 4032385"/>
              <a:gd name="connsiteY260" fmla="*/ 173728 h 842974"/>
              <a:gd name="connsiteX261" fmla="*/ 3149847 w 4032385"/>
              <a:gd name="connsiteY261" fmla="*/ 154444 h 842974"/>
              <a:gd name="connsiteX262" fmla="*/ 3149743 w 4032385"/>
              <a:gd name="connsiteY262" fmla="*/ 59825 h 842974"/>
              <a:gd name="connsiteX263" fmla="*/ 3103717 w 4032385"/>
              <a:gd name="connsiteY263" fmla="*/ 40459 h 842974"/>
              <a:gd name="connsiteX264" fmla="*/ 2572073 w 4032385"/>
              <a:gd name="connsiteY264" fmla="*/ 40459 h 842974"/>
              <a:gd name="connsiteX265" fmla="*/ 2526027 w 4032385"/>
              <a:gd name="connsiteY265" fmla="*/ 59825 h 842974"/>
              <a:gd name="connsiteX266" fmla="*/ 2526027 w 4032385"/>
              <a:gd name="connsiteY266" fmla="*/ 154340 h 842974"/>
              <a:gd name="connsiteX267" fmla="*/ 2572011 w 4032385"/>
              <a:gd name="connsiteY267" fmla="*/ 173728 h 842974"/>
              <a:gd name="connsiteX268" fmla="*/ 2618204 w 4032385"/>
              <a:gd name="connsiteY268" fmla="*/ 154444 h 842974"/>
              <a:gd name="connsiteX269" fmla="*/ 2618120 w 4032385"/>
              <a:gd name="connsiteY269" fmla="*/ 59825 h 842974"/>
              <a:gd name="connsiteX270" fmla="*/ 2572073 w 4032385"/>
              <a:gd name="connsiteY270" fmla="*/ 40459 h 842974"/>
              <a:gd name="connsiteX271" fmla="*/ 3239241 w 4032385"/>
              <a:gd name="connsiteY271" fmla="*/ 17383 h 842974"/>
              <a:gd name="connsiteX272" fmla="*/ 3274857 w 4032385"/>
              <a:gd name="connsiteY272" fmla="*/ 17383 h 842974"/>
              <a:gd name="connsiteX273" fmla="*/ 3316772 w 4032385"/>
              <a:gd name="connsiteY273" fmla="*/ 85177 h 842974"/>
              <a:gd name="connsiteX274" fmla="*/ 3358687 w 4032385"/>
              <a:gd name="connsiteY274" fmla="*/ 152971 h 842974"/>
              <a:gd name="connsiteX275" fmla="*/ 3358687 w 4032385"/>
              <a:gd name="connsiteY275" fmla="*/ 17383 h 842974"/>
              <a:gd name="connsiteX276" fmla="*/ 3386356 w 4032385"/>
              <a:gd name="connsiteY276" fmla="*/ 17383 h 842974"/>
              <a:gd name="connsiteX277" fmla="*/ 3386356 w 4032385"/>
              <a:gd name="connsiteY277" fmla="*/ 196804 h 842974"/>
              <a:gd name="connsiteX278" fmla="*/ 3352786 w 4032385"/>
              <a:gd name="connsiteY278" fmla="*/ 196804 h 842974"/>
              <a:gd name="connsiteX279" fmla="*/ 3309838 w 4032385"/>
              <a:gd name="connsiteY279" fmla="*/ 127344 h 842974"/>
              <a:gd name="connsiteX280" fmla="*/ 3266912 w 4032385"/>
              <a:gd name="connsiteY280" fmla="*/ 57887 h 842974"/>
              <a:gd name="connsiteX281" fmla="*/ 3266912 w 4032385"/>
              <a:gd name="connsiteY281" fmla="*/ 196804 h 842974"/>
              <a:gd name="connsiteX282" fmla="*/ 3239241 w 4032385"/>
              <a:gd name="connsiteY282" fmla="*/ 196804 h 842974"/>
              <a:gd name="connsiteX283" fmla="*/ 2849255 w 4032385"/>
              <a:gd name="connsiteY283" fmla="*/ 17383 h 842974"/>
              <a:gd name="connsiteX284" fmla="*/ 2990995 w 4032385"/>
              <a:gd name="connsiteY284" fmla="*/ 17383 h 842974"/>
              <a:gd name="connsiteX285" fmla="*/ 2990995 w 4032385"/>
              <a:gd name="connsiteY285" fmla="*/ 44041 h 842974"/>
              <a:gd name="connsiteX286" fmla="*/ 2934602 w 4032385"/>
              <a:gd name="connsiteY286" fmla="*/ 44041 h 842974"/>
              <a:gd name="connsiteX287" fmla="*/ 2934602 w 4032385"/>
              <a:gd name="connsiteY287" fmla="*/ 196804 h 842974"/>
              <a:gd name="connsiteX288" fmla="*/ 2905393 w 4032385"/>
              <a:gd name="connsiteY288" fmla="*/ 196804 h 842974"/>
              <a:gd name="connsiteX289" fmla="*/ 2905393 w 4032385"/>
              <a:gd name="connsiteY289" fmla="*/ 44041 h 842974"/>
              <a:gd name="connsiteX290" fmla="*/ 2849255 w 4032385"/>
              <a:gd name="connsiteY290" fmla="*/ 44041 h 842974"/>
              <a:gd name="connsiteX291" fmla="*/ 2311499 w 4032385"/>
              <a:gd name="connsiteY291" fmla="*/ 17383 h 842974"/>
              <a:gd name="connsiteX292" fmla="*/ 2382727 w 4032385"/>
              <a:gd name="connsiteY292" fmla="*/ 17383 h 842974"/>
              <a:gd name="connsiteX293" fmla="*/ 2422113 w 4032385"/>
              <a:gd name="connsiteY293" fmla="*/ 30974 h 842974"/>
              <a:gd name="connsiteX294" fmla="*/ 2437856 w 4032385"/>
              <a:gd name="connsiteY294" fmla="*/ 65325 h 842974"/>
              <a:gd name="connsiteX295" fmla="*/ 2432124 w 4032385"/>
              <a:gd name="connsiteY295" fmla="*/ 86356 h 842974"/>
              <a:gd name="connsiteX296" fmla="*/ 2416571 w 4032385"/>
              <a:gd name="connsiteY296" fmla="*/ 101445 h 842974"/>
              <a:gd name="connsiteX297" fmla="*/ 2437202 w 4032385"/>
              <a:gd name="connsiteY297" fmla="*/ 119295 h 842974"/>
              <a:gd name="connsiteX298" fmla="*/ 2444768 w 4032385"/>
              <a:gd name="connsiteY298" fmla="*/ 145026 h 842974"/>
              <a:gd name="connsiteX299" fmla="*/ 2428646 w 4032385"/>
              <a:gd name="connsiteY299" fmla="*/ 181777 h 842974"/>
              <a:gd name="connsiteX300" fmla="*/ 2387364 w 4032385"/>
              <a:gd name="connsiteY300" fmla="*/ 196804 h 842974"/>
              <a:gd name="connsiteX301" fmla="*/ 2311499 w 4032385"/>
              <a:gd name="connsiteY301" fmla="*/ 196804 h 842974"/>
              <a:gd name="connsiteX302" fmla="*/ 3103717 w 4032385"/>
              <a:gd name="connsiteY302" fmla="*/ 13721 h 842974"/>
              <a:gd name="connsiteX303" fmla="*/ 3170646 w 4032385"/>
              <a:gd name="connsiteY303" fmla="*/ 40986 h 842974"/>
              <a:gd name="connsiteX304" fmla="*/ 3198233 w 4032385"/>
              <a:gd name="connsiteY304" fmla="*/ 107094 h 842974"/>
              <a:gd name="connsiteX305" fmla="*/ 3170646 w 4032385"/>
              <a:gd name="connsiteY305" fmla="*/ 173179 h 842974"/>
              <a:gd name="connsiteX306" fmla="*/ 3103653 w 4032385"/>
              <a:gd name="connsiteY306" fmla="*/ 200638 h 842974"/>
              <a:gd name="connsiteX307" fmla="*/ 3036789 w 4032385"/>
              <a:gd name="connsiteY307" fmla="*/ 173179 h 842974"/>
              <a:gd name="connsiteX308" fmla="*/ 3009330 w 4032385"/>
              <a:gd name="connsiteY308" fmla="*/ 107094 h 842974"/>
              <a:gd name="connsiteX309" fmla="*/ 3036789 w 4032385"/>
              <a:gd name="connsiteY309" fmla="*/ 40986 h 842974"/>
              <a:gd name="connsiteX310" fmla="*/ 3103717 w 4032385"/>
              <a:gd name="connsiteY310" fmla="*/ 13721 h 842974"/>
              <a:gd name="connsiteX311" fmla="*/ 2572074 w 4032385"/>
              <a:gd name="connsiteY311" fmla="*/ 13721 h 842974"/>
              <a:gd name="connsiteX312" fmla="*/ 2639004 w 4032385"/>
              <a:gd name="connsiteY312" fmla="*/ 40986 h 842974"/>
              <a:gd name="connsiteX313" fmla="*/ 2666588 w 4032385"/>
              <a:gd name="connsiteY313" fmla="*/ 107094 h 842974"/>
              <a:gd name="connsiteX314" fmla="*/ 2639004 w 4032385"/>
              <a:gd name="connsiteY314" fmla="*/ 173179 h 842974"/>
              <a:gd name="connsiteX315" fmla="*/ 2572011 w 4032385"/>
              <a:gd name="connsiteY315" fmla="*/ 200638 h 842974"/>
              <a:gd name="connsiteX316" fmla="*/ 2505144 w 4032385"/>
              <a:gd name="connsiteY316" fmla="*/ 173179 h 842974"/>
              <a:gd name="connsiteX317" fmla="*/ 2477685 w 4032385"/>
              <a:gd name="connsiteY317" fmla="*/ 107094 h 842974"/>
              <a:gd name="connsiteX318" fmla="*/ 2505144 w 4032385"/>
              <a:gd name="connsiteY318" fmla="*/ 40986 h 842974"/>
              <a:gd name="connsiteX319" fmla="*/ 2572074 w 4032385"/>
              <a:gd name="connsiteY319" fmla="*/ 13721 h 842974"/>
              <a:gd name="connsiteX320" fmla="*/ 2759628 w 4032385"/>
              <a:gd name="connsiteY320" fmla="*/ 13547 h 842974"/>
              <a:gd name="connsiteX321" fmla="*/ 2789468 w 4032385"/>
              <a:gd name="connsiteY321" fmla="*/ 18162 h 842974"/>
              <a:gd name="connsiteX322" fmla="*/ 2813955 w 4032385"/>
              <a:gd name="connsiteY322" fmla="*/ 30470 h 842974"/>
              <a:gd name="connsiteX323" fmla="*/ 2806769 w 4032385"/>
              <a:gd name="connsiteY323" fmla="*/ 41871 h 842974"/>
              <a:gd name="connsiteX324" fmla="*/ 2799605 w 4032385"/>
              <a:gd name="connsiteY324" fmla="*/ 53271 h 842974"/>
              <a:gd name="connsiteX325" fmla="*/ 2779585 w 4032385"/>
              <a:gd name="connsiteY325" fmla="*/ 43198 h 842974"/>
              <a:gd name="connsiteX326" fmla="*/ 2759354 w 4032385"/>
              <a:gd name="connsiteY326" fmla="*/ 39678 h 842974"/>
              <a:gd name="connsiteX327" fmla="*/ 2735984 w 4032385"/>
              <a:gd name="connsiteY327" fmla="*/ 47119 h 842974"/>
              <a:gd name="connsiteX328" fmla="*/ 2728355 w 4032385"/>
              <a:gd name="connsiteY328" fmla="*/ 65325 h 842974"/>
              <a:gd name="connsiteX329" fmla="*/ 2738955 w 4032385"/>
              <a:gd name="connsiteY329" fmla="*/ 83281 h 842974"/>
              <a:gd name="connsiteX330" fmla="*/ 2767067 w 4032385"/>
              <a:gd name="connsiteY330" fmla="*/ 93775 h 842974"/>
              <a:gd name="connsiteX331" fmla="*/ 2804831 w 4032385"/>
              <a:gd name="connsiteY331" fmla="*/ 110297 h 842974"/>
              <a:gd name="connsiteX332" fmla="*/ 2821648 w 4032385"/>
              <a:gd name="connsiteY332" fmla="*/ 146057 h 842974"/>
              <a:gd name="connsiteX333" fmla="*/ 2805083 w 4032385"/>
              <a:gd name="connsiteY333" fmla="*/ 185171 h 842974"/>
              <a:gd name="connsiteX334" fmla="*/ 2758343 w 4032385"/>
              <a:gd name="connsiteY334" fmla="*/ 200638 h 842974"/>
              <a:gd name="connsiteX335" fmla="*/ 2721654 w 4032385"/>
              <a:gd name="connsiteY335" fmla="*/ 194505 h 842974"/>
              <a:gd name="connsiteX336" fmla="*/ 2694764 w 4032385"/>
              <a:gd name="connsiteY336" fmla="*/ 180133 h 842974"/>
              <a:gd name="connsiteX337" fmla="*/ 2701950 w 4032385"/>
              <a:gd name="connsiteY337" fmla="*/ 168732 h 842974"/>
              <a:gd name="connsiteX338" fmla="*/ 2709114 w 4032385"/>
              <a:gd name="connsiteY338" fmla="*/ 157332 h 842974"/>
              <a:gd name="connsiteX339" fmla="*/ 2732906 w 4032385"/>
              <a:gd name="connsiteY339" fmla="*/ 169659 h 842974"/>
              <a:gd name="connsiteX340" fmla="*/ 2758595 w 4032385"/>
              <a:gd name="connsiteY340" fmla="*/ 174487 h 842974"/>
              <a:gd name="connsiteX341" fmla="*/ 2783990 w 4032385"/>
              <a:gd name="connsiteY341" fmla="*/ 166836 h 842974"/>
              <a:gd name="connsiteX342" fmla="*/ 2792671 w 4032385"/>
              <a:gd name="connsiteY342" fmla="*/ 147849 h 842974"/>
              <a:gd name="connsiteX343" fmla="*/ 2781987 w 4032385"/>
              <a:gd name="connsiteY343" fmla="*/ 129957 h 842974"/>
              <a:gd name="connsiteX344" fmla="*/ 2753980 w 4032385"/>
              <a:gd name="connsiteY344" fmla="*/ 119379 h 842974"/>
              <a:gd name="connsiteX345" fmla="*/ 2716112 w 4032385"/>
              <a:gd name="connsiteY345" fmla="*/ 102963 h 842974"/>
              <a:gd name="connsiteX346" fmla="*/ 2699399 w 4032385"/>
              <a:gd name="connsiteY346" fmla="*/ 67095 h 842974"/>
              <a:gd name="connsiteX347" fmla="*/ 2715289 w 4032385"/>
              <a:gd name="connsiteY347" fmla="*/ 28594 h 842974"/>
              <a:gd name="connsiteX348" fmla="*/ 2759628 w 4032385"/>
              <a:gd name="connsiteY348" fmla="*/ 13547 h 842974"/>
              <a:gd name="connsiteX349" fmla="*/ 969973 w 4032385"/>
              <a:gd name="connsiteY349" fmla="*/ 17 h 842974"/>
              <a:gd name="connsiteX350" fmla="*/ 1103348 w 4032385"/>
              <a:gd name="connsiteY350" fmla="*/ 18058 h 842974"/>
              <a:gd name="connsiteX351" fmla="*/ 1215924 w 4032385"/>
              <a:gd name="connsiteY351" fmla="*/ 71606 h 842974"/>
              <a:gd name="connsiteX352" fmla="*/ 1171459 w 4032385"/>
              <a:gd name="connsiteY352" fmla="*/ 141464 h 842974"/>
              <a:gd name="connsiteX353" fmla="*/ 1127015 w 4032385"/>
              <a:gd name="connsiteY353" fmla="*/ 211322 h 842974"/>
              <a:gd name="connsiteX354" fmla="*/ 1055427 w 4032385"/>
              <a:gd name="connsiteY354" fmla="*/ 174232 h 842974"/>
              <a:gd name="connsiteX355" fmla="*/ 969973 w 4032385"/>
              <a:gd name="connsiteY355" fmla="*/ 160515 h 842974"/>
              <a:gd name="connsiteX356" fmla="*/ 782756 w 4032385"/>
              <a:gd name="connsiteY356" fmla="*/ 238909 h 842974"/>
              <a:gd name="connsiteX357" fmla="*/ 705543 w 4032385"/>
              <a:gd name="connsiteY357" fmla="*/ 421279 h 842974"/>
              <a:gd name="connsiteX358" fmla="*/ 782756 w 4032385"/>
              <a:gd name="connsiteY358" fmla="*/ 603649 h 842974"/>
              <a:gd name="connsiteX359" fmla="*/ 969973 w 4032385"/>
              <a:gd name="connsiteY359" fmla="*/ 681306 h 842974"/>
              <a:gd name="connsiteX360" fmla="*/ 1069569 w 4032385"/>
              <a:gd name="connsiteY360" fmla="*/ 661666 h 842974"/>
              <a:gd name="connsiteX361" fmla="*/ 1153567 w 4032385"/>
              <a:gd name="connsiteY361" fmla="*/ 603945 h 842974"/>
              <a:gd name="connsiteX362" fmla="*/ 1242773 w 4032385"/>
              <a:gd name="connsiteY362" fmla="*/ 384254 h 842974"/>
              <a:gd name="connsiteX363" fmla="*/ 1375283 w 4032385"/>
              <a:gd name="connsiteY363" fmla="*/ 121255 h 842974"/>
              <a:gd name="connsiteX364" fmla="*/ 1508067 w 4032385"/>
              <a:gd name="connsiteY364" fmla="*/ 32492 h 842974"/>
              <a:gd name="connsiteX365" fmla="*/ 1678975 w 4032385"/>
              <a:gd name="connsiteY365" fmla="*/ 17 h 842974"/>
              <a:gd name="connsiteX366" fmla="*/ 1812328 w 4032385"/>
              <a:gd name="connsiteY366" fmla="*/ 19217 h 842974"/>
              <a:gd name="connsiteX367" fmla="*/ 1924924 w 4032385"/>
              <a:gd name="connsiteY367" fmla="*/ 73922 h 842974"/>
              <a:gd name="connsiteX368" fmla="*/ 1881049 w 4032385"/>
              <a:gd name="connsiteY368" fmla="*/ 143782 h 842974"/>
              <a:gd name="connsiteX369" fmla="*/ 1837151 w 4032385"/>
              <a:gd name="connsiteY369" fmla="*/ 213640 h 842974"/>
              <a:gd name="connsiteX370" fmla="*/ 1764406 w 4032385"/>
              <a:gd name="connsiteY370" fmla="*/ 175540 h 842974"/>
              <a:gd name="connsiteX371" fmla="*/ 1677815 w 4032385"/>
              <a:gd name="connsiteY371" fmla="*/ 161674 h 842974"/>
              <a:gd name="connsiteX372" fmla="*/ 1495359 w 4032385"/>
              <a:gd name="connsiteY372" fmla="*/ 238170 h 842974"/>
              <a:gd name="connsiteX373" fmla="*/ 1420317 w 4032385"/>
              <a:gd name="connsiteY373" fmla="*/ 420330 h 842974"/>
              <a:gd name="connsiteX374" fmla="*/ 1494642 w 4032385"/>
              <a:gd name="connsiteY374" fmla="*/ 605083 h 842974"/>
              <a:gd name="connsiteX375" fmla="*/ 1675497 w 4032385"/>
              <a:gd name="connsiteY375" fmla="*/ 682465 h 842974"/>
              <a:gd name="connsiteX376" fmla="*/ 1820419 w 4032385"/>
              <a:gd name="connsiteY376" fmla="*/ 632794 h 842974"/>
              <a:gd name="connsiteX377" fmla="*/ 1902985 w 4032385"/>
              <a:gd name="connsiteY377" fmla="*/ 506943 h 842974"/>
              <a:gd name="connsiteX378" fmla="*/ 1651261 w 4032385"/>
              <a:gd name="connsiteY378" fmla="*/ 506943 h 842974"/>
              <a:gd name="connsiteX379" fmla="*/ 1700911 w 4032385"/>
              <a:gd name="connsiteY379" fmla="*/ 428991 h 842974"/>
              <a:gd name="connsiteX380" fmla="*/ 1750561 w 4032385"/>
              <a:gd name="connsiteY380" fmla="*/ 351062 h 842974"/>
              <a:gd name="connsiteX381" fmla="*/ 2077348 w 4032385"/>
              <a:gd name="connsiteY381" fmla="*/ 351062 h 842974"/>
              <a:gd name="connsiteX382" fmla="*/ 2081521 w 4032385"/>
              <a:gd name="connsiteY382" fmla="*/ 385833 h 842974"/>
              <a:gd name="connsiteX383" fmla="*/ 2083123 w 4032385"/>
              <a:gd name="connsiteY383" fmla="*/ 421489 h 842974"/>
              <a:gd name="connsiteX384" fmla="*/ 1964035 w 4032385"/>
              <a:gd name="connsiteY384" fmla="*/ 719261 h 842974"/>
              <a:gd name="connsiteX385" fmla="*/ 1670881 w 4032385"/>
              <a:gd name="connsiteY385" fmla="*/ 842961 h 842974"/>
              <a:gd name="connsiteX386" fmla="*/ 1465203 w 4032385"/>
              <a:gd name="connsiteY386" fmla="*/ 793459 h 842974"/>
              <a:gd name="connsiteX387" fmla="*/ 1317540 w 4032385"/>
              <a:gd name="connsiteY387" fmla="*/ 661666 h 842974"/>
              <a:gd name="connsiteX388" fmla="*/ 1168571 w 4032385"/>
              <a:gd name="connsiteY388" fmla="*/ 793882 h 842974"/>
              <a:gd name="connsiteX389" fmla="*/ 964201 w 4032385"/>
              <a:gd name="connsiteY389" fmla="*/ 842961 h 842974"/>
              <a:gd name="connsiteX390" fmla="*/ 786360 w 4032385"/>
              <a:gd name="connsiteY390" fmla="*/ 805135 h 842974"/>
              <a:gd name="connsiteX391" fmla="*/ 646641 w 4032385"/>
              <a:gd name="connsiteY391" fmla="*/ 703245 h 842974"/>
              <a:gd name="connsiteX392" fmla="*/ 555141 w 4032385"/>
              <a:gd name="connsiteY392" fmla="*/ 791709 h 842974"/>
              <a:gd name="connsiteX393" fmla="*/ 416856 w 4032385"/>
              <a:gd name="connsiteY393" fmla="*/ 825640 h 842974"/>
              <a:gd name="connsiteX394" fmla="*/ 0 w 4032385"/>
              <a:gd name="connsiteY394" fmla="*/ 825640 h 842974"/>
              <a:gd name="connsiteX395" fmla="*/ 0 w 4032385"/>
              <a:gd name="connsiteY395" fmla="*/ 17341 h 842974"/>
              <a:gd name="connsiteX396" fmla="*/ 377596 w 4032385"/>
              <a:gd name="connsiteY396" fmla="*/ 17341 h 842974"/>
              <a:gd name="connsiteX397" fmla="*/ 534216 w 4032385"/>
              <a:gd name="connsiteY397" fmla="*/ 61807 h 842974"/>
              <a:gd name="connsiteX398" fmla="*/ 622408 w 4032385"/>
              <a:gd name="connsiteY398" fmla="*/ 175540 h 842974"/>
              <a:gd name="connsiteX399" fmla="*/ 770196 w 4032385"/>
              <a:gd name="connsiteY399" fmla="*/ 48382 h 842974"/>
              <a:gd name="connsiteX400" fmla="*/ 969973 w 4032385"/>
              <a:gd name="connsiteY400" fmla="*/ 17 h 84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Lst>
            <a:rect l="l" t="t" r="r" b="b"/>
            <a:pathLst>
              <a:path w="4032385" h="842974">
                <a:moveTo>
                  <a:pt x="3149701" y="673171"/>
                </a:moveTo>
                <a:lnTo>
                  <a:pt x="3149701" y="738035"/>
                </a:lnTo>
                <a:lnTo>
                  <a:pt x="3190456" y="738035"/>
                </a:lnTo>
                <a:cubicBezTo>
                  <a:pt x="3199096" y="738290"/>
                  <a:pt x="3207483" y="735170"/>
                  <a:pt x="3213869" y="729354"/>
                </a:cubicBezTo>
                <a:cubicBezTo>
                  <a:pt x="3226322" y="716119"/>
                  <a:pt x="3226322" y="695236"/>
                  <a:pt x="3213869" y="682023"/>
                </a:cubicBezTo>
                <a:cubicBezTo>
                  <a:pt x="3207525" y="676142"/>
                  <a:pt x="3199118" y="672961"/>
                  <a:pt x="3190456" y="673171"/>
                </a:cubicBezTo>
                <a:close/>
                <a:moveTo>
                  <a:pt x="2552665" y="673171"/>
                </a:moveTo>
                <a:lnTo>
                  <a:pt x="2552665" y="735465"/>
                </a:lnTo>
                <a:lnTo>
                  <a:pt x="2596244" y="735465"/>
                </a:lnTo>
                <a:cubicBezTo>
                  <a:pt x="2604569" y="735719"/>
                  <a:pt x="2612662" y="732745"/>
                  <a:pt x="2618835" y="727161"/>
                </a:cubicBezTo>
                <a:cubicBezTo>
                  <a:pt x="2624842" y="721177"/>
                  <a:pt x="2628087" y="712937"/>
                  <a:pt x="2627771" y="704444"/>
                </a:cubicBezTo>
                <a:cubicBezTo>
                  <a:pt x="2628045" y="695952"/>
                  <a:pt x="2624800" y="687733"/>
                  <a:pt x="2618835" y="681706"/>
                </a:cubicBezTo>
                <a:cubicBezTo>
                  <a:pt x="2612724" y="676016"/>
                  <a:pt x="2604589" y="672941"/>
                  <a:pt x="2596244" y="673171"/>
                </a:cubicBezTo>
                <a:close/>
                <a:moveTo>
                  <a:pt x="2785970" y="669841"/>
                </a:moveTo>
                <a:cubicBezTo>
                  <a:pt x="2768646" y="669841"/>
                  <a:pt x="2752042" y="676839"/>
                  <a:pt x="2739924" y="689229"/>
                </a:cubicBezTo>
                <a:cubicBezTo>
                  <a:pt x="2714910" y="715550"/>
                  <a:pt x="2714910" y="757423"/>
                  <a:pt x="2739924" y="783745"/>
                </a:cubicBezTo>
                <a:cubicBezTo>
                  <a:pt x="2751978" y="796179"/>
                  <a:pt x="2768584" y="803174"/>
                  <a:pt x="2785906" y="803132"/>
                </a:cubicBezTo>
                <a:cubicBezTo>
                  <a:pt x="2803271" y="803216"/>
                  <a:pt x="2819962" y="796240"/>
                  <a:pt x="2832099" y="783829"/>
                </a:cubicBezTo>
                <a:cubicBezTo>
                  <a:pt x="2857200" y="757487"/>
                  <a:pt x="2857158" y="715530"/>
                  <a:pt x="2832015" y="689229"/>
                </a:cubicBezTo>
                <a:cubicBezTo>
                  <a:pt x="2819898" y="676839"/>
                  <a:pt x="2803293" y="669841"/>
                  <a:pt x="2785970" y="669841"/>
                </a:cubicBezTo>
                <a:close/>
                <a:moveTo>
                  <a:pt x="3120744" y="646767"/>
                </a:moveTo>
                <a:lnTo>
                  <a:pt x="3190456" y="646767"/>
                </a:lnTo>
                <a:cubicBezTo>
                  <a:pt x="3207251" y="646239"/>
                  <a:pt x="3223583" y="652310"/>
                  <a:pt x="3235953" y="663688"/>
                </a:cubicBezTo>
                <a:cubicBezTo>
                  <a:pt x="3258525" y="686554"/>
                  <a:pt x="3258525" y="723874"/>
                  <a:pt x="3235953" y="746739"/>
                </a:cubicBezTo>
                <a:cubicBezTo>
                  <a:pt x="3223583" y="758120"/>
                  <a:pt x="3207251" y="764189"/>
                  <a:pt x="3190456" y="763662"/>
                </a:cubicBezTo>
                <a:lnTo>
                  <a:pt x="3149701" y="763662"/>
                </a:lnTo>
                <a:lnTo>
                  <a:pt x="3149701" y="826186"/>
                </a:lnTo>
                <a:lnTo>
                  <a:pt x="3120744" y="826186"/>
                </a:lnTo>
                <a:close/>
                <a:moveTo>
                  <a:pt x="2919303" y="646767"/>
                </a:moveTo>
                <a:lnTo>
                  <a:pt x="2948257" y="646767"/>
                </a:lnTo>
                <a:lnTo>
                  <a:pt x="2948257" y="756728"/>
                </a:lnTo>
                <a:cubicBezTo>
                  <a:pt x="2947983" y="768950"/>
                  <a:pt x="2952452" y="780837"/>
                  <a:pt x="2960691" y="789855"/>
                </a:cubicBezTo>
                <a:cubicBezTo>
                  <a:pt x="2978898" y="807770"/>
                  <a:pt x="3008529" y="807770"/>
                  <a:pt x="3026757" y="789855"/>
                </a:cubicBezTo>
                <a:cubicBezTo>
                  <a:pt x="3034997" y="780837"/>
                  <a:pt x="3039486" y="768972"/>
                  <a:pt x="3039233" y="756728"/>
                </a:cubicBezTo>
                <a:lnTo>
                  <a:pt x="3039233" y="646767"/>
                </a:lnTo>
                <a:lnTo>
                  <a:pt x="3067681" y="646767"/>
                </a:lnTo>
                <a:lnTo>
                  <a:pt x="3067681" y="757003"/>
                </a:lnTo>
                <a:cubicBezTo>
                  <a:pt x="3068020" y="776536"/>
                  <a:pt x="3060411" y="795420"/>
                  <a:pt x="3046607" y="809285"/>
                </a:cubicBezTo>
                <a:cubicBezTo>
                  <a:pt x="3016810" y="836808"/>
                  <a:pt x="2970300" y="836808"/>
                  <a:pt x="2940503" y="809285"/>
                </a:cubicBezTo>
                <a:cubicBezTo>
                  <a:pt x="2926637" y="795462"/>
                  <a:pt x="2918987" y="776578"/>
                  <a:pt x="2919303" y="757003"/>
                </a:cubicBezTo>
                <a:close/>
                <a:moveTo>
                  <a:pt x="2523708" y="646767"/>
                </a:moveTo>
                <a:lnTo>
                  <a:pt x="2596244" y="646767"/>
                </a:lnTo>
                <a:cubicBezTo>
                  <a:pt x="2612724" y="646219"/>
                  <a:pt x="2628804" y="652203"/>
                  <a:pt x="2640900" y="663414"/>
                </a:cubicBezTo>
                <a:cubicBezTo>
                  <a:pt x="2660455" y="683877"/>
                  <a:pt x="2662984" y="715508"/>
                  <a:pt x="2646926" y="738816"/>
                </a:cubicBezTo>
                <a:cubicBezTo>
                  <a:pt x="2639614" y="748383"/>
                  <a:pt x="2629224" y="755169"/>
                  <a:pt x="2617529" y="758014"/>
                </a:cubicBezTo>
                <a:lnTo>
                  <a:pt x="2638919" y="792090"/>
                </a:lnTo>
                <a:lnTo>
                  <a:pt x="2660329" y="826186"/>
                </a:lnTo>
                <a:lnTo>
                  <a:pt x="2626738" y="826186"/>
                </a:lnTo>
                <a:lnTo>
                  <a:pt x="2606888" y="793776"/>
                </a:lnTo>
                <a:lnTo>
                  <a:pt x="2587015" y="761344"/>
                </a:lnTo>
                <a:lnTo>
                  <a:pt x="2552665" y="761344"/>
                </a:lnTo>
                <a:lnTo>
                  <a:pt x="2552665" y="826186"/>
                </a:lnTo>
                <a:lnTo>
                  <a:pt x="2523708" y="826186"/>
                </a:lnTo>
                <a:close/>
                <a:moveTo>
                  <a:pt x="2785971" y="643110"/>
                </a:moveTo>
                <a:cubicBezTo>
                  <a:pt x="2810216" y="643110"/>
                  <a:pt x="2834460" y="652203"/>
                  <a:pt x="2852899" y="670390"/>
                </a:cubicBezTo>
                <a:cubicBezTo>
                  <a:pt x="2870539" y="687859"/>
                  <a:pt x="2880486" y="711672"/>
                  <a:pt x="2880486" y="736498"/>
                </a:cubicBezTo>
                <a:cubicBezTo>
                  <a:pt x="2880486" y="761302"/>
                  <a:pt x="2870539" y="785114"/>
                  <a:pt x="2852899" y="802584"/>
                </a:cubicBezTo>
                <a:cubicBezTo>
                  <a:pt x="2835093" y="820243"/>
                  <a:pt x="2810984" y="830106"/>
                  <a:pt x="2785906" y="830042"/>
                </a:cubicBezTo>
                <a:cubicBezTo>
                  <a:pt x="2760872" y="830129"/>
                  <a:pt x="2736785" y="820243"/>
                  <a:pt x="2719041" y="802584"/>
                </a:cubicBezTo>
                <a:cubicBezTo>
                  <a:pt x="2701485" y="785072"/>
                  <a:pt x="2691582" y="761279"/>
                  <a:pt x="2691582" y="736498"/>
                </a:cubicBezTo>
                <a:cubicBezTo>
                  <a:pt x="2691582" y="711694"/>
                  <a:pt x="2701485" y="687901"/>
                  <a:pt x="2719041" y="670390"/>
                </a:cubicBezTo>
                <a:cubicBezTo>
                  <a:pt x="2737481" y="652203"/>
                  <a:pt x="2761726" y="643110"/>
                  <a:pt x="2785971" y="643110"/>
                </a:cubicBezTo>
                <a:close/>
                <a:moveTo>
                  <a:pt x="2396594" y="642931"/>
                </a:moveTo>
                <a:cubicBezTo>
                  <a:pt x="2406856" y="642867"/>
                  <a:pt x="2417099" y="644236"/>
                  <a:pt x="2426982" y="647040"/>
                </a:cubicBezTo>
                <a:cubicBezTo>
                  <a:pt x="2436297" y="649695"/>
                  <a:pt x="2445085" y="653951"/>
                  <a:pt x="2452965" y="659600"/>
                </a:cubicBezTo>
                <a:lnTo>
                  <a:pt x="2445401" y="671381"/>
                </a:lnTo>
                <a:lnTo>
                  <a:pt x="2437856" y="683160"/>
                </a:lnTo>
                <a:cubicBezTo>
                  <a:pt x="2432060" y="678693"/>
                  <a:pt x="2425507" y="675257"/>
                  <a:pt x="2418531" y="673045"/>
                </a:cubicBezTo>
                <a:cubicBezTo>
                  <a:pt x="2411345" y="670854"/>
                  <a:pt x="2403842" y="669779"/>
                  <a:pt x="2396320" y="669863"/>
                </a:cubicBezTo>
                <a:cubicBezTo>
                  <a:pt x="2379103" y="669737"/>
                  <a:pt x="2362580" y="676669"/>
                  <a:pt x="2350611" y="689041"/>
                </a:cubicBezTo>
                <a:cubicBezTo>
                  <a:pt x="2338451" y="701811"/>
                  <a:pt x="2331772" y="718860"/>
                  <a:pt x="2332002" y="736498"/>
                </a:cubicBezTo>
                <a:cubicBezTo>
                  <a:pt x="2331730" y="754073"/>
                  <a:pt x="2338199" y="771100"/>
                  <a:pt x="2350106" y="784061"/>
                </a:cubicBezTo>
                <a:cubicBezTo>
                  <a:pt x="2361801" y="796515"/>
                  <a:pt x="2378218" y="803533"/>
                  <a:pt x="2395309" y="803384"/>
                </a:cubicBezTo>
                <a:cubicBezTo>
                  <a:pt x="2409997" y="803827"/>
                  <a:pt x="2424327" y="798749"/>
                  <a:pt x="2435454" y="789161"/>
                </a:cubicBezTo>
                <a:cubicBezTo>
                  <a:pt x="2445611" y="779740"/>
                  <a:pt x="2452248" y="767118"/>
                  <a:pt x="2454251" y="753399"/>
                </a:cubicBezTo>
                <a:lnTo>
                  <a:pt x="2393265" y="753399"/>
                </a:lnTo>
                <a:lnTo>
                  <a:pt x="2401588" y="740332"/>
                </a:lnTo>
                <a:lnTo>
                  <a:pt x="2409911" y="727267"/>
                </a:lnTo>
                <a:lnTo>
                  <a:pt x="2481690" y="727267"/>
                </a:lnTo>
                <a:cubicBezTo>
                  <a:pt x="2482132" y="729144"/>
                  <a:pt x="2482448" y="731062"/>
                  <a:pt x="2482617" y="733000"/>
                </a:cubicBezTo>
                <a:cubicBezTo>
                  <a:pt x="2482827" y="735274"/>
                  <a:pt x="2482953" y="737761"/>
                  <a:pt x="2482953" y="740080"/>
                </a:cubicBezTo>
                <a:cubicBezTo>
                  <a:pt x="2483437" y="763808"/>
                  <a:pt x="2474672" y="786800"/>
                  <a:pt x="2458507" y="804185"/>
                </a:cubicBezTo>
                <a:cubicBezTo>
                  <a:pt x="2441839" y="821192"/>
                  <a:pt x="2418847" y="830549"/>
                  <a:pt x="2395054" y="830042"/>
                </a:cubicBezTo>
                <a:cubicBezTo>
                  <a:pt x="2370357" y="830191"/>
                  <a:pt x="2346606" y="820350"/>
                  <a:pt x="2329263" y="802774"/>
                </a:cubicBezTo>
                <a:cubicBezTo>
                  <a:pt x="2293565" y="766021"/>
                  <a:pt x="2293859" y="706594"/>
                  <a:pt x="2329938" y="670199"/>
                </a:cubicBezTo>
                <a:cubicBezTo>
                  <a:pt x="2347662" y="652646"/>
                  <a:pt x="2371642" y="642825"/>
                  <a:pt x="2396594" y="642931"/>
                </a:cubicBezTo>
                <a:close/>
                <a:moveTo>
                  <a:pt x="175520" y="491918"/>
                </a:moveTo>
                <a:lnTo>
                  <a:pt x="175520" y="675531"/>
                </a:lnTo>
                <a:lnTo>
                  <a:pt x="414560" y="675531"/>
                </a:lnTo>
                <a:cubicBezTo>
                  <a:pt x="439762" y="675722"/>
                  <a:pt x="464081" y="666155"/>
                  <a:pt x="482396" y="648832"/>
                </a:cubicBezTo>
                <a:cubicBezTo>
                  <a:pt x="500350" y="631721"/>
                  <a:pt x="510485" y="607948"/>
                  <a:pt x="510401" y="583146"/>
                </a:cubicBezTo>
                <a:cubicBezTo>
                  <a:pt x="510527" y="558511"/>
                  <a:pt x="500370" y="534886"/>
                  <a:pt x="482396" y="518049"/>
                </a:cubicBezTo>
                <a:cubicBezTo>
                  <a:pt x="463955" y="501022"/>
                  <a:pt x="439658" y="491666"/>
                  <a:pt x="414560" y="491918"/>
                </a:cubicBezTo>
                <a:close/>
                <a:moveTo>
                  <a:pt x="2577194" y="355151"/>
                </a:moveTo>
                <a:cubicBezTo>
                  <a:pt x="2559871" y="355151"/>
                  <a:pt x="2543244" y="362147"/>
                  <a:pt x="2531149" y="374539"/>
                </a:cubicBezTo>
                <a:cubicBezTo>
                  <a:pt x="2506135" y="400858"/>
                  <a:pt x="2506135" y="442711"/>
                  <a:pt x="2531149" y="469052"/>
                </a:cubicBezTo>
                <a:cubicBezTo>
                  <a:pt x="2543202" y="481464"/>
                  <a:pt x="2559809" y="488482"/>
                  <a:pt x="2577130" y="488420"/>
                </a:cubicBezTo>
                <a:cubicBezTo>
                  <a:pt x="2594496" y="488504"/>
                  <a:pt x="2611164" y="481548"/>
                  <a:pt x="2623324" y="469137"/>
                </a:cubicBezTo>
                <a:cubicBezTo>
                  <a:pt x="2648402" y="442795"/>
                  <a:pt x="2648360" y="400816"/>
                  <a:pt x="2623218" y="374539"/>
                </a:cubicBezTo>
                <a:cubicBezTo>
                  <a:pt x="2611122" y="362147"/>
                  <a:pt x="2594496" y="355151"/>
                  <a:pt x="2577194" y="355151"/>
                </a:cubicBezTo>
                <a:close/>
                <a:moveTo>
                  <a:pt x="3664168" y="332095"/>
                </a:moveTo>
                <a:lnTo>
                  <a:pt x="3699804" y="332095"/>
                </a:lnTo>
                <a:lnTo>
                  <a:pt x="3741699" y="399889"/>
                </a:lnTo>
                <a:lnTo>
                  <a:pt x="3783614" y="467683"/>
                </a:lnTo>
                <a:lnTo>
                  <a:pt x="3783614" y="332095"/>
                </a:lnTo>
                <a:lnTo>
                  <a:pt x="3811283" y="332095"/>
                </a:lnTo>
                <a:lnTo>
                  <a:pt x="3811283" y="511496"/>
                </a:lnTo>
                <a:lnTo>
                  <a:pt x="3777713" y="511496"/>
                </a:lnTo>
                <a:lnTo>
                  <a:pt x="3734788" y="442036"/>
                </a:lnTo>
                <a:lnTo>
                  <a:pt x="3691839" y="372599"/>
                </a:lnTo>
                <a:lnTo>
                  <a:pt x="3691839" y="511496"/>
                </a:lnTo>
                <a:lnTo>
                  <a:pt x="3664168" y="511496"/>
                </a:lnTo>
                <a:close/>
                <a:moveTo>
                  <a:pt x="3571276" y="332095"/>
                </a:moveTo>
                <a:lnTo>
                  <a:pt x="3600233" y="332095"/>
                </a:lnTo>
                <a:lnTo>
                  <a:pt x="3600233" y="511496"/>
                </a:lnTo>
                <a:lnTo>
                  <a:pt x="3571276" y="511496"/>
                </a:lnTo>
                <a:close/>
                <a:moveTo>
                  <a:pt x="3385977" y="332095"/>
                </a:moveTo>
                <a:lnTo>
                  <a:pt x="3527698" y="332095"/>
                </a:lnTo>
                <a:lnTo>
                  <a:pt x="3527698" y="358733"/>
                </a:lnTo>
                <a:lnTo>
                  <a:pt x="3471325" y="358733"/>
                </a:lnTo>
                <a:lnTo>
                  <a:pt x="3471325" y="511496"/>
                </a:lnTo>
                <a:lnTo>
                  <a:pt x="3442096" y="511496"/>
                </a:lnTo>
                <a:lnTo>
                  <a:pt x="3442096" y="358733"/>
                </a:lnTo>
                <a:lnTo>
                  <a:pt x="3385977" y="358733"/>
                </a:lnTo>
                <a:close/>
                <a:moveTo>
                  <a:pt x="3273572" y="332095"/>
                </a:moveTo>
                <a:lnTo>
                  <a:pt x="3302526" y="332095"/>
                </a:lnTo>
                <a:lnTo>
                  <a:pt x="3302526" y="484836"/>
                </a:lnTo>
                <a:lnTo>
                  <a:pt x="3390951" y="484836"/>
                </a:lnTo>
                <a:lnTo>
                  <a:pt x="3390951" y="511496"/>
                </a:lnTo>
                <a:lnTo>
                  <a:pt x="3273572" y="511496"/>
                </a:lnTo>
                <a:close/>
                <a:moveTo>
                  <a:pt x="3073730" y="332095"/>
                </a:moveTo>
                <a:lnTo>
                  <a:pt x="3102684" y="332095"/>
                </a:lnTo>
                <a:lnTo>
                  <a:pt x="3102684" y="442036"/>
                </a:lnTo>
                <a:cubicBezTo>
                  <a:pt x="3102432" y="454260"/>
                  <a:pt x="3106879" y="466123"/>
                  <a:pt x="3115118" y="475163"/>
                </a:cubicBezTo>
                <a:cubicBezTo>
                  <a:pt x="3133327" y="493077"/>
                  <a:pt x="3162976" y="493077"/>
                  <a:pt x="3181184" y="475163"/>
                </a:cubicBezTo>
                <a:cubicBezTo>
                  <a:pt x="3189445" y="466145"/>
                  <a:pt x="3193934" y="454260"/>
                  <a:pt x="3193680" y="442036"/>
                </a:cubicBezTo>
                <a:lnTo>
                  <a:pt x="3193680" y="332095"/>
                </a:lnTo>
                <a:lnTo>
                  <a:pt x="3222130" y="332095"/>
                </a:lnTo>
                <a:lnTo>
                  <a:pt x="3222130" y="442288"/>
                </a:lnTo>
                <a:cubicBezTo>
                  <a:pt x="3222466" y="461847"/>
                  <a:pt x="3214860" y="480728"/>
                  <a:pt x="3201056" y="494573"/>
                </a:cubicBezTo>
                <a:cubicBezTo>
                  <a:pt x="3171259" y="522116"/>
                  <a:pt x="3124727" y="522116"/>
                  <a:pt x="3094930" y="494573"/>
                </a:cubicBezTo>
                <a:cubicBezTo>
                  <a:pt x="3081064" y="480750"/>
                  <a:pt x="3073413" y="461866"/>
                  <a:pt x="3073730" y="442288"/>
                </a:cubicBezTo>
                <a:close/>
                <a:moveTo>
                  <a:pt x="2712886" y="332095"/>
                </a:moveTo>
                <a:lnTo>
                  <a:pt x="2748522" y="332095"/>
                </a:lnTo>
                <a:lnTo>
                  <a:pt x="2832332" y="467663"/>
                </a:lnTo>
                <a:lnTo>
                  <a:pt x="2832332" y="332095"/>
                </a:lnTo>
                <a:lnTo>
                  <a:pt x="2860023" y="332095"/>
                </a:lnTo>
                <a:lnTo>
                  <a:pt x="2860023" y="511496"/>
                </a:lnTo>
                <a:lnTo>
                  <a:pt x="2826431" y="511496"/>
                </a:lnTo>
                <a:lnTo>
                  <a:pt x="2740577" y="372579"/>
                </a:lnTo>
                <a:lnTo>
                  <a:pt x="2740577" y="511496"/>
                </a:lnTo>
                <a:lnTo>
                  <a:pt x="2712886" y="511496"/>
                </a:lnTo>
                <a:close/>
                <a:moveTo>
                  <a:pt x="2577187" y="328418"/>
                </a:moveTo>
                <a:cubicBezTo>
                  <a:pt x="2601435" y="328418"/>
                  <a:pt x="2625685" y="337511"/>
                  <a:pt x="2644123" y="355698"/>
                </a:cubicBezTo>
                <a:cubicBezTo>
                  <a:pt x="2661763" y="373147"/>
                  <a:pt x="2671710" y="396960"/>
                  <a:pt x="2671710" y="421786"/>
                </a:cubicBezTo>
                <a:cubicBezTo>
                  <a:pt x="2671710" y="446609"/>
                  <a:pt x="2661763" y="470422"/>
                  <a:pt x="2644123" y="487872"/>
                </a:cubicBezTo>
                <a:cubicBezTo>
                  <a:pt x="2626317" y="505531"/>
                  <a:pt x="2602208" y="515414"/>
                  <a:pt x="2577130" y="515330"/>
                </a:cubicBezTo>
                <a:cubicBezTo>
                  <a:pt x="2552074" y="515436"/>
                  <a:pt x="2528009" y="505551"/>
                  <a:pt x="2510263" y="487872"/>
                </a:cubicBezTo>
                <a:cubicBezTo>
                  <a:pt x="2492690" y="470380"/>
                  <a:pt x="2482805" y="446589"/>
                  <a:pt x="2482805" y="421786"/>
                </a:cubicBezTo>
                <a:cubicBezTo>
                  <a:pt x="2482805" y="397002"/>
                  <a:pt x="2492690" y="373189"/>
                  <a:pt x="2510263" y="355698"/>
                </a:cubicBezTo>
                <a:cubicBezTo>
                  <a:pt x="2528693" y="337511"/>
                  <a:pt x="2552939" y="328418"/>
                  <a:pt x="2577187" y="328418"/>
                </a:cubicBezTo>
                <a:close/>
                <a:moveTo>
                  <a:pt x="3945986" y="328239"/>
                </a:moveTo>
                <a:cubicBezTo>
                  <a:pt x="3956269" y="328177"/>
                  <a:pt x="3966491" y="329547"/>
                  <a:pt x="3976396" y="332347"/>
                </a:cubicBezTo>
                <a:cubicBezTo>
                  <a:pt x="3985710" y="335005"/>
                  <a:pt x="3994498" y="339261"/>
                  <a:pt x="4002359" y="344908"/>
                </a:cubicBezTo>
                <a:lnTo>
                  <a:pt x="3994814" y="356689"/>
                </a:lnTo>
                <a:lnTo>
                  <a:pt x="3987248" y="368468"/>
                </a:lnTo>
                <a:cubicBezTo>
                  <a:pt x="3981453" y="364001"/>
                  <a:pt x="3974920" y="360565"/>
                  <a:pt x="3967944" y="358353"/>
                </a:cubicBezTo>
                <a:cubicBezTo>
                  <a:pt x="3960738" y="356162"/>
                  <a:pt x="3953256" y="355087"/>
                  <a:pt x="3945733" y="355171"/>
                </a:cubicBezTo>
                <a:cubicBezTo>
                  <a:pt x="3928516" y="355045"/>
                  <a:pt x="3911974" y="361979"/>
                  <a:pt x="3900004" y="374349"/>
                </a:cubicBezTo>
                <a:cubicBezTo>
                  <a:pt x="3887865" y="387119"/>
                  <a:pt x="3881185" y="404168"/>
                  <a:pt x="3881395" y="421806"/>
                </a:cubicBezTo>
                <a:cubicBezTo>
                  <a:pt x="3881121" y="439381"/>
                  <a:pt x="3887612" y="456408"/>
                  <a:pt x="3899498" y="469369"/>
                </a:cubicBezTo>
                <a:cubicBezTo>
                  <a:pt x="3911215" y="481823"/>
                  <a:pt x="3927609" y="488841"/>
                  <a:pt x="3944700" y="488692"/>
                </a:cubicBezTo>
                <a:cubicBezTo>
                  <a:pt x="3959389" y="489135"/>
                  <a:pt x="3973719" y="484057"/>
                  <a:pt x="3984845" y="474469"/>
                </a:cubicBezTo>
                <a:cubicBezTo>
                  <a:pt x="3995003" y="465048"/>
                  <a:pt x="4001642" y="452426"/>
                  <a:pt x="4003664" y="438707"/>
                </a:cubicBezTo>
                <a:lnTo>
                  <a:pt x="3942656" y="438707"/>
                </a:lnTo>
                <a:lnTo>
                  <a:pt x="3950981" y="425642"/>
                </a:lnTo>
                <a:lnTo>
                  <a:pt x="3959327" y="412575"/>
                </a:lnTo>
                <a:lnTo>
                  <a:pt x="4031081" y="412575"/>
                </a:lnTo>
                <a:cubicBezTo>
                  <a:pt x="4031546" y="414451"/>
                  <a:pt x="4031840" y="416370"/>
                  <a:pt x="4032008" y="418308"/>
                </a:cubicBezTo>
                <a:cubicBezTo>
                  <a:pt x="4032240" y="420584"/>
                  <a:pt x="4032366" y="423071"/>
                  <a:pt x="4032366" y="425388"/>
                </a:cubicBezTo>
                <a:cubicBezTo>
                  <a:pt x="4032851" y="449118"/>
                  <a:pt x="4024085" y="472108"/>
                  <a:pt x="4007921" y="489493"/>
                </a:cubicBezTo>
                <a:cubicBezTo>
                  <a:pt x="3991252" y="506500"/>
                  <a:pt x="3968261" y="515857"/>
                  <a:pt x="3944448" y="515352"/>
                </a:cubicBezTo>
                <a:cubicBezTo>
                  <a:pt x="3919750" y="515498"/>
                  <a:pt x="3896022" y="505657"/>
                  <a:pt x="3878676" y="488082"/>
                </a:cubicBezTo>
                <a:cubicBezTo>
                  <a:pt x="3842978" y="451331"/>
                  <a:pt x="3843273" y="391902"/>
                  <a:pt x="3879351" y="355507"/>
                </a:cubicBezTo>
                <a:cubicBezTo>
                  <a:pt x="3897053" y="337954"/>
                  <a:pt x="3921036" y="328133"/>
                  <a:pt x="3945986" y="328239"/>
                </a:cubicBezTo>
                <a:close/>
                <a:moveTo>
                  <a:pt x="2397605" y="328239"/>
                </a:moveTo>
                <a:cubicBezTo>
                  <a:pt x="2419312" y="327690"/>
                  <a:pt x="2440553" y="334750"/>
                  <a:pt x="2457580" y="348217"/>
                </a:cubicBezTo>
                <a:lnTo>
                  <a:pt x="2450142" y="359892"/>
                </a:lnTo>
                <a:lnTo>
                  <a:pt x="2442724" y="371545"/>
                </a:lnTo>
                <a:cubicBezTo>
                  <a:pt x="2436233" y="366340"/>
                  <a:pt x="2428985" y="362167"/>
                  <a:pt x="2421208" y="359176"/>
                </a:cubicBezTo>
                <a:cubicBezTo>
                  <a:pt x="2413157" y="356246"/>
                  <a:pt x="2404643" y="354793"/>
                  <a:pt x="2396068" y="354897"/>
                </a:cubicBezTo>
                <a:cubicBezTo>
                  <a:pt x="2378935" y="354855"/>
                  <a:pt x="2362518" y="361831"/>
                  <a:pt x="2350675" y="374223"/>
                </a:cubicBezTo>
                <a:cubicBezTo>
                  <a:pt x="2325891" y="400900"/>
                  <a:pt x="2325891" y="442689"/>
                  <a:pt x="2350675" y="469369"/>
                </a:cubicBezTo>
                <a:cubicBezTo>
                  <a:pt x="2362518" y="481739"/>
                  <a:pt x="2378935" y="488737"/>
                  <a:pt x="2396068" y="488692"/>
                </a:cubicBezTo>
                <a:cubicBezTo>
                  <a:pt x="2404643" y="488779"/>
                  <a:pt x="2413157" y="487323"/>
                  <a:pt x="2421208" y="484394"/>
                </a:cubicBezTo>
                <a:cubicBezTo>
                  <a:pt x="2428985" y="481402"/>
                  <a:pt x="2436233" y="477230"/>
                  <a:pt x="2442724" y="472024"/>
                </a:cubicBezTo>
                <a:lnTo>
                  <a:pt x="2450142" y="483699"/>
                </a:lnTo>
                <a:lnTo>
                  <a:pt x="2457580" y="495352"/>
                </a:lnTo>
                <a:cubicBezTo>
                  <a:pt x="2440553" y="508819"/>
                  <a:pt x="2419312" y="515899"/>
                  <a:pt x="2397605" y="515330"/>
                </a:cubicBezTo>
                <a:cubicBezTo>
                  <a:pt x="2372379" y="515521"/>
                  <a:pt x="2348104" y="505722"/>
                  <a:pt x="2330086" y="488062"/>
                </a:cubicBezTo>
                <a:cubicBezTo>
                  <a:pt x="2312362" y="470590"/>
                  <a:pt x="2302415" y="446674"/>
                  <a:pt x="2302521" y="421786"/>
                </a:cubicBezTo>
                <a:cubicBezTo>
                  <a:pt x="2302415" y="396898"/>
                  <a:pt x="2312362" y="372979"/>
                  <a:pt x="2330086" y="355507"/>
                </a:cubicBezTo>
                <a:cubicBezTo>
                  <a:pt x="2348104" y="337870"/>
                  <a:pt x="2372379" y="328049"/>
                  <a:pt x="2397605" y="328239"/>
                </a:cubicBezTo>
                <a:close/>
                <a:moveTo>
                  <a:pt x="2967329" y="328177"/>
                </a:moveTo>
                <a:lnTo>
                  <a:pt x="2967709" y="328177"/>
                </a:lnTo>
                <a:cubicBezTo>
                  <a:pt x="2968594" y="328177"/>
                  <a:pt x="2969479" y="328197"/>
                  <a:pt x="2970364" y="328239"/>
                </a:cubicBezTo>
                <a:cubicBezTo>
                  <a:pt x="2980499" y="328197"/>
                  <a:pt x="2990573" y="329757"/>
                  <a:pt x="3000226" y="332854"/>
                </a:cubicBezTo>
                <a:cubicBezTo>
                  <a:pt x="3008971" y="335677"/>
                  <a:pt x="3017211" y="339830"/>
                  <a:pt x="3024691" y="345162"/>
                </a:cubicBezTo>
                <a:lnTo>
                  <a:pt x="3017527" y="356563"/>
                </a:lnTo>
                <a:lnTo>
                  <a:pt x="3010341" y="367963"/>
                </a:lnTo>
                <a:cubicBezTo>
                  <a:pt x="3004082" y="363833"/>
                  <a:pt x="2997380" y="360461"/>
                  <a:pt x="2990321" y="357910"/>
                </a:cubicBezTo>
                <a:cubicBezTo>
                  <a:pt x="2983829" y="355594"/>
                  <a:pt x="2977002" y="354412"/>
                  <a:pt x="2970112" y="354392"/>
                </a:cubicBezTo>
                <a:cubicBezTo>
                  <a:pt x="2961660" y="353866"/>
                  <a:pt x="2953315" y="356521"/>
                  <a:pt x="2946720" y="361808"/>
                </a:cubicBezTo>
                <a:cubicBezTo>
                  <a:pt x="2941662" y="366488"/>
                  <a:pt x="2938879" y="373125"/>
                  <a:pt x="2939091" y="380017"/>
                </a:cubicBezTo>
                <a:cubicBezTo>
                  <a:pt x="2938879" y="387539"/>
                  <a:pt x="2943010" y="394537"/>
                  <a:pt x="2949691" y="397993"/>
                </a:cubicBezTo>
                <a:cubicBezTo>
                  <a:pt x="2958605" y="402566"/>
                  <a:pt x="2968046" y="406084"/>
                  <a:pt x="2977802" y="408445"/>
                </a:cubicBezTo>
                <a:cubicBezTo>
                  <a:pt x="2991248" y="411754"/>
                  <a:pt x="3004040" y="417339"/>
                  <a:pt x="3015567" y="424987"/>
                </a:cubicBezTo>
                <a:cubicBezTo>
                  <a:pt x="3026799" y="433332"/>
                  <a:pt x="3033120" y="446778"/>
                  <a:pt x="3032384" y="460749"/>
                </a:cubicBezTo>
                <a:cubicBezTo>
                  <a:pt x="3032804" y="475564"/>
                  <a:pt x="3026757" y="489852"/>
                  <a:pt x="3015819" y="499863"/>
                </a:cubicBezTo>
                <a:cubicBezTo>
                  <a:pt x="3002712" y="510653"/>
                  <a:pt x="2986042" y="516173"/>
                  <a:pt x="2969079" y="515330"/>
                </a:cubicBezTo>
                <a:cubicBezTo>
                  <a:pt x="2956581" y="515456"/>
                  <a:pt x="2944169" y="513392"/>
                  <a:pt x="2932390" y="509219"/>
                </a:cubicBezTo>
                <a:cubicBezTo>
                  <a:pt x="2922821" y="505699"/>
                  <a:pt x="2913761" y="500852"/>
                  <a:pt x="2905520" y="494825"/>
                </a:cubicBezTo>
                <a:lnTo>
                  <a:pt x="2919872" y="472024"/>
                </a:lnTo>
                <a:cubicBezTo>
                  <a:pt x="2927352" y="476955"/>
                  <a:pt x="2935319" y="481086"/>
                  <a:pt x="2943642" y="484352"/>
                </a:cubicBezTo>
                <a:cubicBezTo>
                  <a:pt x="2951839" y="487513"/>
                  <a:pt x="2960565" y="489157"/>
                  <a:pt x="2969353" y="489199"/>
                </a:cubicBezTo>
                <a:cubicBezTo>
                  <a:pt x="2978435" y="489684"/>
                  <a:pt x="2987433" y="486987"/>
                  <a:pt x="2994745" y="481528"/>
                </a:cubicBezTo>
                <a:cubicBezTo>
                  <a:pt x="3000394" y="476871"/>
                  <a:pt x="3003597" y="469853"/>
                  <a:pt x="3003429" y="462541"/>
                </a:cubicBezTo>
                <a:cubicBezTo>
                  <a:pt x="3003575" y="455039"/>
                  <a:pt x="2999403" y="448085"/>
                  <a:pt x="2992723" y="444671"/>
                </a:cubicBezTo>
                <a:cubicBezTo>
                  <a:pt x="2983851" y="440056"/>
                  <a:pt x="2974453" y="436494"/>
                  <a:pt x="2964716" y="434091"/>
                </a:cubicBezTo>
                <a:cubicBezTo>
                  <a:pt x="2951251" y="430846"/>
                  <a:pt x="2938436" y="425284"/>
                  <a:pt x="2926848" y="417655"/>
                </a:cubicBezTo>
                <a:cubicBezTo>
                  <a:pt x="2915635" y="409268"/>
                  <a:pt x="2909356" y="395781"/>
                  <a:pt x="2910135" y="381809"/>
                </a:cubicBezTo>
                <a:cubicBezTo>
                  <a:pt x="2909692" y="367289"/>
                  <a:pt x="2915467" y="353275"/>
                  <a:pt x="2926025" y="343306"/>
                </a:cubicBezTo>
                <a:cubicBezTo>
                  <a:pt x="2937593" y="333507"/>
                  <a:pt x="2952240" y="328177"/>
                  <a:pt x="2967329" y="328177"/>
                </a:cubicBezTo>
                <a:close/>
                <a:moveTo>
                  <a:pt x="175520" y="167447"/>
                </a:moveTo>
                <a:lnTo>
                  <a:pt x="175520" y="344129"/>
                </a:lnTo>
                <a:lnTo>
                  <a:pt x="375298" y="344129"/>
                </a:lnTo>
                <a:cubicBezTo>
                  <a:pt x="399155" y="344445"/>
                  <a:pt x="422208" y="335299"/>
                  <a:pt x="439383" y="318714"/>
                </a:cubicBezTo>
                <a:cubicBezTo>
                  <a:pt x="456264" y="301939"/>
                  <a:pt x="465663" y="279012"/>
                  <a:pt x="465366" y="255219"/>
                </a:cubicBezTo>
                <a:cubicBezTo>
                  <a:pt x="465705" y="231575"/>
                  <a:pt x="456306" y="208793"/>
                  <a:pt x="439383" y="192273"/>
                </a:cubicBezTo>
                <a:cubicBezTo>
                  <a:pt x="422060" y="175982"/>
                  <a:pt x="399070" y="167068"/>
                  <a:pt x="375298" y="167447"/>
                </a:cubicBezTo>
                <a:close/>
                <a:moveTo>
                  <a:pt x="2340453" y="118368"/>
                </a:moveTo>
                <a:lnTo>
                  <a:pt x="2340453" y="171157"/>
                </a:lnTo>
                <a:lnTo>
                  <a:pt x="2387090" y="171157"/>
                </a:lnTo>
                <a:cubicBezTo>
                  <a:pt x="2394528" y="171283"/>
                  <a:pt x="2401714" y="168522"/>
                  <a:pt x="2407130" y="163445"/>
                </a:cubicBezTo>
                <a:cubicBezTo>
                  <a:pt x="2412188" y="158533"/>
                  <a:pt x="2415033" y="151770"/>
                  <a:pt x="2415033" y="144710"/>
                </a:cubicBezTo>
                <a:cubicBezTo>
                  <a:pt x="2415033" y="137672"/>
                  <a:pt x="2412188" y="130906"/>
                  <a:pt x="2407130" y="125997"/>
                </a:cubicBezTo>
                <a:cubicBezTo>
                  <a:pt x="2401862" y="121107"/>
                  <a:pt x="2394950" y="118388"/>
                  <a:pt x="2387784" y="118368"/>
                </a:cubicBezTo>
                <a:lnTo>
                  <a:pt x="2387448" y="118368"/>
                </a:lnTo>
                <a:cubicBezTo>
                  <a:pt x="2387322" y="118368"/>
                  <a:pt x="2387216" y="118368"/>
                  <a:pt x="2387090" y="118368"/>
                </a:cubicBezTo>
                <a:close/>
                <a:moveTo>
                  <a:pt x="2340453" y="43008"/>
                </a:moveTo>
                <a:lnTo>
                  <a:pt x="2340453" y="93248"/>
                </a:lnTo>
                <a:lnTo>
                  <a:pt x="2382494" y="93248"/>
                </a:lnTo>
                <a:cubicBezTo>
                  <a:pt x="2389386" y="93394"/>
                  <a:pt x="2396088" y="90823"/>
                  <a:pt x="2401103" y="86062"/>
                </a:cubicBezTo>
                <a:cubicBezTo>
                  <a:pt x="2410734" y="76137"/>
                  <a:pt x="2410734" y="60121"/>
                  <a:pt x="2401103" y="50194"/>
                </a:cubicBezTo>
                <a:cubicBezTo>
                  <a:pt x="2396256" y="45579"/>
                  <a:pt x="2389809" y="43008"/>
                  <a:pt x="2383127" y="43008"/>
                </a:cubicBezTo>
                <a:lnTo>
                  <a:pt x="2382811" y="43008"/>
                </a:lnTo>
                <a:cubicBezTo>
                  <a:pt x="2382707" y="43008"/>
                  <a:pt x="2382601" y="43008"/>
                  <a:pt x="2382494" y="43008"/>
                </a:cubicBezTo>
                <a:close/>
                <a:moveTo>
                  <a:pt x="3103717" y="40459"/>
                </a:moveTo>
                <a:cubicBezTo>
                  <a:pt x="3086394" y="40459"/>
                  <a:pt x="3069789" y="47433"/>
                  <a:pt x="3057672" y="59825"/>
                </a:cubicBezTo>
                <a:cubicBezTo>
                  <a:pt x="3032658" y="86146"/>
                  <a:pt x="3032658" y="128019"/>
                  <a:pt x="3057672" y="154340"/>
                </a:cubicBezTo>
                <a:cubicBezTo>
                  <a:pt x="3069725" y="166774"/>
                  <a:pt x="3086332" y="173770"/>
                  <a:pt x="3103653" y="173728"/>
                </a:cubicBezTo>
                <a:cubicBezTo>
                  <a:pt x="3121019" y="173812"/>
                  <a:pt x="3137709" y="166859"/>
                  <a:pt x="3149847" y="154444"/>
                </a:cubicBezTo>
                <a:cubicBezTo>
                  <a:pt x="3174945" y="128103"/>
                  <a:pt x="3174903" y="86124"/>
                  <a:pt x="3149743" y="59825"/>
                </a:cubicBezTo>
                <a:cubicBezTo>
                  <a:pt x="3137645" y="47433"/>
                  <a:pt x="3121041" y="40459"/>
                  <a:pt x="3103717" y="40459"/>
                </a:cubicBezTo>
                <a:close/>
                <a:moveTo>
                  <a:pt x="2572073" y="40459"/>
                </a:moveTo>
                <a:cubicBezTo>
                  <a:pt x="2554751" y="40459"/>
                  <a:pt x="2538145" y="47433"/>
                  <a:pt x="2526027" y="59825"/>
                </a:cubicBezTo>
                <a:cubicBezTo>
                  <a:pt x="2501013" y="86146"/>
                  <a:pt x="2501013" y="128019"/>
                  <a:pt x="2526027" y="154340"/>
                </a:cubicBezTo>
                <a:cubicBezTo>
                  <a:pt x="2538083" y="166774"/>
                  <a:pt x="2554687" y="173770"/>
                  <a:pt x="2572011" y="173728"/>
                </a:cubicBezTo>
                <a:cubicBezTo>
                  <a:pt x="2589374" y="173812"/>
                  <a:pt x="2606065" y="166859"/>
                  <a:pt x="2618204" y="154444"/>
                </a:cubicBezTo>
                <a:cubicBezTo>
                  <a:pt x="2643302" y="128103"/>
                  <a:pt x="2643260" y="86124"/>
                  <a:pt x="2618120" y="59825"/>
                </a:cubicBezTo>
                <a:cubicBezTo>
                  <a:pt x="2606003" y="47433"/>
                  <a:pt x="2589396" y="40459"/>
                  <a:pt x="2572073" y="40459"/>
                </a:cubicBezTo>
                <a:close/>
                <a:moveTo>
                  <a:pt x="3239241" y="17383"/>
                </a:moveTo>
                <a:lnTo>
                  <a:pt x="3274857" y="17383"/>
                </a:lnTo>
                <a:lnTo>
                  <a:pt x="3316772" y="85177"/>
                </a:lnTo>
                <a:lnTo>
                  <a:pt x="3358687" y="152971"/>
                </a:lnTo>
                <a:lnTo>
                  <a:pt x="3358687" y="17383"/>
                </a:lnTo>
                <a:lnTo>
                  <a:pt x="3386356" y="17383"/>
                </a:lnTo>
                <a:lnTo>
                  <a:pt x="3386356" y="196804"/>
                </a:lnTo>
                <a:lnTo>
                  <a:pt x="3352786" y="196804"/>
                </a:lnTo>
                <a:lnTo>
                  <a:pt x="3309838" y="127344"/>
                </a:lnTo>
                <a:lnTo>
                  <a:pt x="3266912" y="57887"/>
                </a:lnTo>
                <a:lnTo>
                  <a:pt x="3266912" y="196804"/>
                </a:lnTo>
                <a:lnTo>
                  <a:pt x="3239241" y="196804"/>
                </a:lnTo>
                <a:close/>
                <a:moveTo>
                  <a:pt x="2849255" y="17383"/>
                </a:moveTo>
                <a:lnTo>
                  <a:pt x="2990995" y="17383"/>
                </a:lnTo>
                <a:lnTo>
                  <a:pt x="2990995" y="44041"/>
                </a:lnTo>
                <a:lnTo>
                  <a:pt x="2934602" y="44041"/>
                </a:lnTo>
                <a:lnTo>
                  <a:pt x="2934602" y="196804"/>
                </a:lnTo>
                <a:lnTo>
                  <a:pt x="2905393" y="196804"/>
                </a:lnTo>
                <a:lnTo>
                  <a:pt x="2905393" y="44041"/>
                </a:lnTo>
                <a:lnTo>
                  <a:pt x="2849255" y="44041"/>
                </a:lnTo>
                <a:close/>
                <a:moveTo>
                  <a:pt x="2311499" y="17383"/>
                </a:moveTo>
                <a:lnTo>
                  <a:pt x="2382727" y="17383"/>
                </a:lnTo>
                <a:cubicBezTo>
                  <a:pt x="2397079" y="17045"/>
                  <a:pt x="2411050" y="21850"/>
                  <a:pt x="2422113" y="30974"/>
                </a:cubicBezTo>
                <a:cubicBezTo>
                  <a:pt x="2432166" y="39532"/>
                  <a:pt x="2437941" y="52112"/>
                  <a:pt x="2437856" y="65325"/>
                </a:cubicBezTo>
                <a:cubicBezTo>
                  <a:pt x="2437918" y="72721"/>
                  <a:pt x="2435916" y="80013"/>
                  <a:pt x="2432124" y="86356"/>
                </a:cubicBezTo>
                <a:cubicBezTo>
                  <a:pt x="2428288" y="92615"/>
                  <a:pt x="2422936" y="97799"/>
                  <a:pt x="2416571" y="101445"/>
                </a:cubicBezTo>
                <a:cubicBezTo>
                  <a:pt x="2424958" y="105408"/>
                  <a:pt x="2432082" y="111583"/>
                  <a:pt x="2437202" y="119295"/>
                </a:cubicBezTo>
                <a:cubicBezTo>
                  <a:pt x="2442197" y="126944"/>
                  <a:pt x="2444810" y="135900"/>
                  <a:pt x="2444768" y="145026"/>
                </a:cubicBezTo>
                <a:cubicBezTo>
                  <a:pt x="2444852" y="158998"/>
                  <a:pt x="2438994" y="172359"/>
                  <a:pt x="2428646" y="181777"/>
                </a:cubicBezTo>
                <a:cubicBezTo>
                  <a:pt x="2417267" y="191788"/>
                  <a:pt x="2402515" y="197162"/>
                  <a:pt x="2387364" y="196804"/>
                </a:cubicBezTo>
                <a:lnTo>
                  <a:pt x="2311499" y="196804"/>
                </a:lnTo>
                <a:close/>
                <a:moveTo>
                  <a:pt x="3103717" y="13721"/>
                </a:moveTo>
                <a:cubicBezTo>
                  <a:pt x="3127963" y="13721"/>
                  <a:pt x="3152208" y="22809"/>
                  <a:pt x="3170646" y="40986"/>
                </a:cubicBezTo>
                <a:cubicBezTo>
                  <a:pt x="3188286" y="58455"/>
                  <a:pt x="3198233" y="82268"/>
                  <a:pt x="3198233" y="107094"/>
                </a:cubicBezTo>
                <a:cubicBezTo>
                  <a:pt x="3198233" y="131917"/>
                  <a:pt x="3188286" y="155730"/>
                  <a:pt x="3170646" y="173179"/>
                </a:cubicBezTo>
                <a:cubicBezTo>
                  <a:pt x="3152840" y="190839"/>
                  <a:pt x="3128731" y="200722"/>
                  <a:pt x="3103653" y="200638"/>
                </a:cubicBezTo>
                <a:cubicBezTo>
                  <a:pt x="3078619" y="200722"/>
                  <a:pt x="3054532" y="190839"/>
                  <a:pt x="3036789" y="173179"/>
                </a:cubicBezTo>
                <a:cubicBezTo>
                  <a:pt x="3019213" y="155688"/>
                  <a:pt x="3009330" y="131875"/>
                  <a:pt x="3009330" y="107094"/>
                </a:cubicBezTo>
                <a:cubicBezTo>
                  <a:pt x="3009330" y="82290"/>
                  <a:pt x="3019213" y="58497"/>
                  <a:pt x="3036789" y="40986"/>
                </a:cubicBezTo>
                <a:cubicBezTo>
                  <a:pt x="3055227" y="22809"/>
                  <a:pt x="3079472" y="13721"/>
                  <a:pt x="3103717" y="13721"/>
                </a:cubicBezTo>
                <a:close/>
                <a:moveTo>
                  <a:pt x="2572074" y="13721"/>
                </a:moveTo>
                <a:cubicBezTo>
                  <a:pt x="2596319" y="13721"/>
                  <a:pt x="2620564" y="22809"/>
                  <a:pt x="2639004" y="40986"/>
                </a:cubicBezTo>
                <a:cubicBezTo>
                  <a:pt x="2656641" y="58455"/>
                  <a:pt x="2666588" y="82268"/>
                  <a:pt x="2666588" y="107094"/>
                </a:cubicBezTo>
                <a:cubicBezTo>
                  <a:pt x="2666588" y="131917"/>
                  <a:pt x="2656641" y="155730"/>
                  <a:pt x="2639004" y="173179"/>
                </a:cubicBezTo>
                <a:cubicBezTo>
                  <a:pt x="2621196" y="190839"/>
                  <a:pt x="2597089" y="200722"/>
                  <a:pt x="2572011" y="200638"/>
                </a:cubicBezTo>
                <a:cubicBezTo>
                  <a:pt x="2546974" y="200722"/>
                  <a:pt x="2522888" y="190839"/>
                  <a:pt x="2505144" y="173179"/>
                </a:cubicBezTo>
                <a:cubicBezTo>
                  <a:pt x="2487568" y="155688"/>
                  <a:pt x="2477685" y="131875"/>
                  <a:pt x="2477685" y="107094"/>
                </a:cubicBezTo>
                <a:cubicBezTo>
                  <a:pt x="2477685" y="82290"/>
                  <a:pt x="2487568" y="58497"/>
                  <a:pt x="2505144" y="40986"/>
                </a:cubicBezTo>
                <a:cubicBezTo>
                  <a:pt x="2523584" y="22809"/>
                  <a:pt x="2547829" y="13721"/>
                  <a:pt x="2572074" y="13721"/>
                </a:cubicBezTo>
                <a:close/>
                <a:moveTo>
                  <a:pt x="2759628" y="13547"/>
                </a:moveTo>
                <a:cubicBezTo>
                  <a:pt x="2769744" y="13505"/>
                  <a:pt x="2779837" y="15065"/>
                  <a:pt x="2789468" y="18162"/>
                </a:cubicBezTo>
                <a:cubicBezTo>
                  <a:pt x="2798214" y="20987"/>
                  <a:pt x="2806475" y="25118"/>
                  <a:pt x="2813955" y="30470"/>
                </a:cubicBezTo>
                <a:lnTo>
                  <a:pt x="2806769" y="41871"/>
                </a:lnTo>
                <a:lnTo>
                  <a:pt x="2799605" y="53271"/>
                </a:lnTo>
                <a:cubicBezTo>
                  <a:pt x="2793346" y="49141"/>
                  <a:pt x="2786623" y="45747"/>
                  <a:pt x="2779585" y="43198"/>
                </a:cubicBezTo>
                <a:cubicBezTo>
                  <a:pt x="2773093" y="40902"/>
                  <a:pt x="2766246" y="39700"/>
                  <a:pt x="2759354" y="39678"/>
                </a:cubicBezTo>
                <a:cubicBezTo>
                  <a:pt x="2750903" y="39174"/>
                  <a:pt x="2742579" y="41829"/>
                  <a:pt x="2735984" y="47119"/>
                </a:cubicBezTo>
                <a:cubicBezTo>
                  <a:pt x="2730926" y="51796"/>
                  <a:pt x="2728143" y="58435"/>
                  <a:pt x="2728355" y="65325"/>
                </a:cubicBezTo>
                <a:cubicBezTo>
                  <a:pt x="2728143" y="72827"/>
                  <a:pt x="2732274" y="79845"/>
                  <a:pt x="2738955" y="83281"/>
                </a:cubicBezTo>
                <a:cubicBezTo>
                  <a:pt x="2747869" y="87874"/>
                  <a:pt x="2757310" y="91394"/>
                  <a:pt x="2767067" y="93775"/>
                </a:cubicBezTo>
                <a:cubicBezTo>
                  <a:pt x="2780512" y="97062"/>
                  <a:pt x="2793282" y="102647"/>
                  <a:pt x="2804831" y="110297"/>
                </a:cubicBezTo>
                <a:cubicBezTo>
                  <a:pt x="2816041" y="118640"/>
                  <a:pt x="2822365" y="132085"/>
                  <a:pt x="2821648" y="146057"/>
                </a:cubicBezTo>
                <a:cubicBezTo>
                  <a:pt x="2822048" y="160874"/>
                  <a:pt x="2815999" y="175140"/>
                  <a:pt x="2805083" y="185171"/>
                </a:cubicBezTo>
                <a:cubicBezTo>
                  <a:pt x="2791977" y="195939"/>
                  <a:pt x="2775306" y="201461"/>
                  <a:pt x="2758343" y="200638"/>
                </a:cubicBezTo>
                <a:cubicBezTo>
                  <a:pt x="2745845" y="200744"/>
                  <a:pt x="2733433" y="198678"/>
                  <a:pt x="2721654" y="194505"/>
                </a:cubicBezTo>
                <a:cubicBezTo>
                  <a:pt x="2712065" y="191007"/>
                  <a:pt x="2703025" y="186162"/>
                  <a:pt x="2694764" y="180133"/>
                </a:cubicBezTo>
                <a:lnTo>
                  <a:pt x="2701950" y="168732"/>
                </a:lnTo>
                <a:lnTo>
                  <a:pt x="2709114" y="157332"/>
                </a:lnTo>
                <a:cubicBezTo>
                  <a:pt x="2716596" y="162263"/>
                  <a:pt x="2724561" y="166394"/>
                  <a:pt x="2732906" y="169659"/>
                </a:cubicBezTo>
                <a:cubicBezTo>
                  <a:pt x="2741104" y="172821"/>
                  <a:pt x="2749807" y="174445"/>
                  <a:pt x="2758595" y="174487"/>
                </a:cubicBezTo>
                <a:cubicBezTo>
                  <a:pt x="2767699" y="174991"/>
                  <a:pt x="2776678" y="172275"/>
                  <a:pt x="2783990" y="166836"/>
                </a:cubicBezTo>
                <a:cubicBezTo>
                  <a:pt x="2789636" y="162159"/>
                  <a:pt x="2792840" y="155161"/>
                  <a:pt x="2792671" y="147849"/>
                </a:cubicBezTo>
                <a:cubicBezTo>
                  <a:pt x="2792820" y="140347"/>
                  <a:pt x="2788667" y="133393"/>
                  <a:pt x="2781987" y="129957"/>
                </a:cubicBezTo>
                <a:cubicBezTo>
                  <a:pt x="2773093" y="125342"/>
                  <a:pt x="2763695" y="121802"/>
                  <a:pt x="2753980" y="119379"/>
                </a:cubicBezTo>
                <a:cubicBezTo>
                  <a:pt x="2740493" y="116156"/>
                  <a:pt x="2727681" y="110592"/>
                  <a:pt x="2716112" y="102963"/>
                </a:cubicBezTo>
                <a:cubicBezTo>
                  <a:pt x="2704899" y="94576"/>
                  <a:pt x="2698598" y="81089"/>
                  <a:pt x="2699399" y="67095"/>
                </a:cubicBezTo>
                <a:cubicBezTo>
                  <a:pt x="2698956" y="52597"/>
                  <a:pt x="2704731" y="38561"/>
                  <a:pt x="2715289" y="28594"/>
                </a:cubicBezTo>
                <a:cubicBezTo>
                  <a:pt x="2727617" y="18162"/>
                  <a:pt x="2743464" y="12768"/>
                  <a:pt x="2759628" y="13547"/>
                </a:cubicBezTo>
                <a:close/>
                <a:moveTo>
                  <a:pt x="969973" y="17"/>
                </a:moveTo>
                <a:cubicBezTo>
                  <a:pt x="1015050" y="-277"/>
                  <a:pt x="1059958" y="5792"/>
                  <a:pt x="1103348" y="18058"/>
                </a:cubicBezTo>
                <a:cubicBezTo>
                  <a:pt x="1143600" y="29500"/>
                  <a:pt x="1181638" y="47603"/>
                  <a:pt x="1215924" y="71606"/>
                </a:cubicBezTo>
                <a:lnTo>
                  <a:pt x="1171459" y="141464"/>
                </a:lnTo>
                <a:lnTo>
                  <a:pt x="1127015" y="211322"/>
                </a:lnTo>
                <a:cubicBezTo>
                  <a:pt x="1105393" y="195034"/>
                  <a:pt x="1081200" y="182494"/>
                  <a:pt x="1055427" y="174232"/>
                </a:cubicBezTo>
                <a:cubicBezTo>
                  <a:pt x="1027758" y="165489"/>
                  <a:pt x="998972" y="160851"/>
                  <a:pt x="969973" y="160515"/>
                </a:cubicBezTo>
                <a:cubicBezTo>
                  <a:pt x="899737" y="161126"/>
                  <a:pt x="832469" y="189279"/>
                  <a:pt x="782756" y="238909"/>
                </a:cubicBezTo>
                <a:cubicBezTo>
                  <a:pt x="733422" y="286724"/>
                  <a:pt x="705543" y="352558"/>
                  <a:pt x="705543" y="421279"/>
                </a:cubicBezTo>
                <a:cubicBezTo>
                  <a:pt x="705543" y="489980"/>
                  <a:pt x="733422" y="555833"/>
                  <a:pt x="782756" y="603649"/>
                </a:cubicBezTo>
                <a:cubicBezTo>
                  <a:pt x="832363" y="653341"/>
                  <a:pt x="899757" y="681286"/>
                  <a:pt x="969973" y="681306"/>
                </a:cubicBezTo>
                <a:cubicBezTo>
                  <a:pt x="1004155" y="681580"/>
                  <a:pt x="1038041" y="674899"/>
                  <a:pt x="1069569" y="661666"/>
                </a:cubicBezTo>
                <a:cubicBezTo>
                  <a:pt x="1101030" y="648031"/>
                  <a:pt x="1129564" y="628433"/>
                  <a:pt x="1153567" y="603945"/>
                </a:cubicBezTo>
                <a:cubicBezTo>
                  <a:pt x="1214197" y="543315"/>
                  <a:pt x="1224880" y="467389"/>
                  <a:pt x="1242773" y="384254"/>
                </a:cubicBezTo>
                <a:cubicBezTo>
                  <a:pt x="1260662" y="301116"/>
                  <a:pt x="1285783" y="210753"/>
                  <a:pt x="1375283" y="121255"/>
                </a:cubicBezTo>
                <a:cubicBezTo>
                  <a:pt x="1413215" y="83152"/>
                  <a:pt x="1458354" y="52977"/>
                  <a:pt x="1508067" y="32492"/>
                </a:cubicBezTo>
                <a:cubicBezTo>
                  <a:pt x="1562352" y="10555"/>
                  <a:pt x="1620411" y="-487"/>
                  <a:pt x="1678975" y="17"/>
                </a:cubicBezTo>
                <a:cubicBezTo>
                  <a:pt x="1724135" y="-193"/>
                  <a:pt x="1769063" y="6276"/>
                  <a:pt x="1812328" y="19217"/>
                </a:cubicBezTo>
                <a:cubicBezTo>
                  <a:pt x="1852557" y="31312"/>
                  <a:pt x="1890573" y="49773"/>
                  <a:pt x="1924924" y="73922"/>
                </a:cubicBezTo>
                <a:lnTo>
                  <a:pt x="1881049" y="143782"/>
                </a:lnTo>
                <a:lnTo>
                  <a:pt x="1837151" y="213640"/>
                </a:lnTo>
                <a:cubicBezTo>
                  <a:pt x="1815047" y="197224"/>
                  <a:pt x="1790495" y="184370"/>
                  <a:pt x="1764406" y="175540"/>
                </a:cubicBezTo>
                <a:cubicBezTo>
                  <a:pt x="1736505" y="166225"/>
                  <a:pt x="1707234" y="161546"/>
                  <a:pt x="1677815" y="161674"/>
                </a:cubicBezTo>
                <a:cubicBezTo>
                  <a:pt x="1609221" y="161652"/>
                  <a:pt x="1543429" y="189237"/>
                  <a:pt x="1495359" y="238170"/>
                </a:cubicBezTo>
                <a:cubicBezTo>
                  <a:pt x="1447353" y="286618"/>
                  <a:pt x="1420359" y="352135"/>
                  <a:pt x="1420317" y="420330"/>
                </a:cubicBezTo>
                <a:cubicBezTo>
                  <a:pt x="1420169" y="489199"/>
                  <a:pt x="1446849" y="555497"/>
                  <a:pt x="1494642" y="605083"/>
                </a:cubicBezTo>
                <a:cubicBezTo>
                  <a:pt x="1541847" y="654438"/>
                  <a:pt x="1607218" y="682401"/>
                  <a:pt x="1675497" y="682465"/>
                </a:cubicBezTo>
                <a:cubicBezTo>
                  <a:pt x="1728076" y="683056"/>
                  <a:pt x="1779263" y="665522"/>
                  <a:pt x="1820419" y="632794"/>
                </a:cubicBezTo>
                <a:cubicBezTo>
                  <a:pt x="1860163" y="600299"/>
                  <a:pt x="1888994" y="556340"/>
                  <a:pt x="1902985" y="506943"/>
                </a:cubicBezTo>
                <a:lnTo>
                  <a:pt x="1651261" y="506943"/>
                </a:lnTo>
                <a:lnTo>
                  <a:pt x="1700911" y="428991"/>
                </a:lnTo>
                <a:lnTo>
                  <a:pt x="1750561" y="351062"/>
                </a:lnTo>
                <a:lnTo>
                  <a:pt x="2077348" y="351062"/>
                </a:lnTo>
                <a:cubicBezTo>
                  <a:pt x="2079076" y="362589"/>
                  <a:pt x="2080510" y="374138"/>
                  <a:pt x="2081521" y="385833"/>
                </a:cubicBezTo>
                <a:cubicBezTo>
                  <a:pt x="2082532" y="397528"/>
                  <a:pt x="2083123" y="409371"/>
                  <a:pt x="2083123" y="421489"/>
                </a:cubicBezTo>
                <a:cubicBezTo>
                  <a:pt x="2083713" y="532421"/>
                  <a:pt x="2040976" y="639327"/>
                  <a:pt x="1964035" y="719261"/>
                </a:cubicBezTo>
                <a:cubicBezTo>
                  <a:pt x="1887286" y="798685"/>
                  <a:pt x="1781327" y="843403"/>
                  <a:pt x="1670881" y="842961"/>
                </a:cubicBezTo>
                <a:cubicBezTo>
                  <a:pt x="1599315" y="843403"/>
                  <a:pt x="1528718" y="826418"/>
                  <a:pt x="1465203" y="793459"/>
                </a:cubicBezTo>
                <a:cubicBezTo>
                  <a:pt x="1405817" y="762439"/>
                  <a:pt x="1355072" y="717152"/>
                  <a:pt x="1317540" y="661666"/>
                </a:cubicBezTo>
                <a:cubicBezTo>
                  <a:pt x="1279187" y="717026"/>
                  <a:pt x="1228104" y="762377"/>
                  <a:pt x="1168571" y="793882"/>
                </a:cubicBezTo>
                <a:cubicBezTo>
                  <a:pt x="1105477" y="826693"/>
                  <a:pt x="1035302" y="843529"/>
                  <a:pt x="964201" y="842961"/>
                </a:cubicBezTo>
                <a:cubicBezTo>
                  <a:pt x="902896" y="843173"/>
                  <a:pt x="842268" y="830275"/>
                  <a:pt x="786360" y="805135"/>
                </a:cubicBezTo>
                <a:cubicBezTo>
                  <a:pt x="733296" y="781132"/>
                  <a:pt x="685713" y="746445"/>
                  <a:pt x="646641" y="703245"/>
                </a:cubicBezTo>
                <a:cubicBezTo>
                  <a:pt x="624683" y="740438"/>
                  <a:pt x="593051" y="771016"/>
                  <a:pt x="555141" y="791709"/>
                </a:cubicBezTo>
                <a:cubicBezTo>
                  <a:pt x="512678" y="814575"/>
                  <a:pt x="465072" y="826250"/>
                  <a:pt x="416856" y="825640"/>
                </a:cubicBezTo>
                <a:lnTo>
                  <a:pt x="0" y="825640"/>
                </a:lnTo>
                <a:lnTo>
                  <a:pt x="0" y="17341"/>
                </a:lnTo>
                <a:lnTo>
                  <a:pt x="377596" y="17341"/>
                </a:lnTo>
                <a:cubicBezTo>
                  <a:pt x="433040" y="16434"/>
                  <a:pt x="487515" y="31903"/>
                  <a:pt x="534216" y="61807"/>
                </a:cubicBezTo>
                <a:cubicBezTo>
                  <a:pt x="575666" y="88591"/>
                  <a:pt x="606793" y="128713"/>
                  <a:pt x="622408" y="175540"/>
                </a:cubicBezTo>
                <a:cubicBezTo>
                  <a:pt x="661120" y="122244"/>
                  <a:pt x="711738" y="78708"/>
                  <a:pt x="770196" y="48382"/>
                </a:cubicBezTo>
                <a:cubicBezTo>
                  <a:pt x="831921" y="16414"/>
                  <a:pt x="900451" y="-171"/>
                  <a:pt x="969973" y="17"/>
                </a:cubicBezTo>
                <a:close/>
              </a:path>
            </a:pathLst>
          </a:custGeom>
          <a:solidFill>
            <a:srgbClr val="FFFFFF"/>
          </a:solidFill>
          <a:ln w="9525" cap="flat">
            <a:noFill/>
            <a:prstDash val="solid"/>
            <a:round/>
          </a:ln>
        </p:spPr>
        <p:txBody>
          <a:bodyPr wrap="square" rtlCol="0" anchor="ctr">
            <a:noAutofit/>
          </a:bodyPr>
          <a:lstStyle/>
          <a:p>
            <a:endParaRPr lang="en-US"/>
          </a:p>
        </p:txBody>
      </p:sp>
    </p:spTree>
    <p:extLst>
      <p:ext uri="{BB962C8B-B14F-4D97-AF65-F5344CB8AC3E}">
        <p14:creationId xmlns:p14="http://schemas.microsoft.com/office/powerpoint/2010/main" val="2351621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52" name="A4Grid"/>
          <p:cNvGrpSpPr/>
          <p:nvPr userDrawn="1"/>
        </p:nvGrpSpPr>
        <p:grpSpPr>
          <a:xfrm>
            <a:off x="0" y="0"/>
            <a:ext cx="9906000" cy="6858000"/>
            <a:chOff x="0" y="0"/>
            <a:chExt cx="9906000" cy="6858000"/>
          </a:xfrm>
        </p:grpSpPr>
        <p:sp>
          <p:nvSpPr>
            <p:cNvPr id="53" name="Slide edges"/>
            <p:cNvSpPr>
              <a:spLocks noChangeAspect="1"/>
            </p:cNvSpPr>
            <p:nvPr/>
          </p:nvSpPr>
          <p:spPr bwMode="auto">
            <a:xfrm>
              <a:off x="0" y="0"/>
              <a:ext cx="9905999"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R="0" lvl="0" indent="0" fontAlgn="auto">
                <a:lnSpc>
                  <a:spcPct val="100000"/>
                </a:lnSpc>
                <a:spcBef>
                  <a:spcPts val="0"/>
                </a:spcBef>
                <a:spcAft>
                  <a:spcPts val="0"/>
                </a:spcAft>
                <a:buClrTx/>
                <a:buSzTx/>
                <a:buFontTx/>
                <a:buNone/>
                <a:tabLst/>
              </a:pPr>
              <a:endParaRPr kumimoji="0" lang="en-US" sz="1200" b="0" i="0" u="none" strike="noStrike" cap="none" spc="0" normalizeH="0" baseline="0" noProof="0">
                <a:ln>
                  <a:noFill/>
                </a:ln>
                <a:effectLst/>
                <a:uLnTx/>
                <a:uFillTx/>
                <a:latin typeface="+mn-lt"/>
              </a:endParaRPr>
            </a:p>
          </p:txBody>
        </p:sp>
        <p:sp>
          <p:nvSpPr>
            <p:cNvPr id="54" name="No-fly zone"/>
            <p:cNvSpPr/>
            <p:nvPr userDrawn="1"/>
          </p:nvSpPr>
          <p:spPr>
            <a:xfrm>
              <a:off x="0" y="0"/>
              <a:ext cx="9906000" cy="6858000"/>
            </a:xfrm>
            <a:custGeom>
              <a:avLst/>
              <a:gdLst>
                <a:gd name="connsiteX0" fmla="*/ 629400 w 9906000"/>
                <a:gd name="connsiteY0" fmla="*/ 622800 h 6858000"/>
                <a:gd name="connsiteX1" fmla="*/ 629400 w 9906000"/>
                <a:gd name="connsiteY1" fmla="*/ 6156000 h 6858000"/>
                <a:gd name="connsiteX2" fmla="*/ 9276600 w 9906000"/>
                <a:gd name="connsiteY2" fmla="*/ 6156000 h 6858000"/>
                <a:gd name="connsiteX3" fmla="*/ 9276600 w 9906000"/>
                <a:gd name="connsiteY3" fmla="*/ 622800 h 6858000"/>
                <a:gd name="connsiteX4" fmla="*/ 0 w 9906000"/>
                <a:gd name="connsiteY4" fmla="*/ 0 h 6858000"/>
                <a:gd name="connsiteX5" fmla="*/ 629400 w 9906000"/>
                <a:gd name="connsiteY5" fmla="*/ 0 h 6858000"/>
                <a:gd name="connsiteX6" fmla="*/ 629400 w 9906000"/>
                <a:gd name="connsiteY6" fmla="*/ 0 h 6858000"/>
                <a:gd name="connsiteX7" fmla="*/ 9276600 w 9906000"/>
                <a:gd name="connsiteY7" fmla="*/ 0 h 6858000"/>
                <a:gd name="connsiteX8" fmla="*/ 9906000 w 9906000"/>
                <a:gd name="connsiteY8" fmla="*/ 0 h 6858000"/>
                <a:gd name="connsiteX9" fmla="*/ 9906000 w 9906000"/>
                <a:gd name="connsiteY9" fmla="*/ 622800 h 6858000"/>
                <a:gd name="connsiteX10" fmla="*/ 9906000 w 9906000"/>
                <a:gd name="connsiteY10" fmla="*/ 6156000 h 6858000"/>
                <a:gd name="connsiteX11" fmla="*/ 9906000 w 9906000"/>
                <a:gd name="connsiteY11" fmla="*/ 6858000 h 6858000"/>
                <a:gd name="connsiteX12" fmla="*/ 9276600 w 9906000"/>
                <a:gd name="connsiteY12" fmla="*/ 6858000 h 6858000"/>
                <a:gd name="connsiteX13" fmla="*/ 629400 w 9906000"/>
                <a:gd name="connsiteY13" fmla="*/ 6858000 h 6858000"/>
                <a:gd name="connsiteX14" fmla="*/ 0 w 9906000"/>
                <a:gd name="connsiteY14" fmla="*/ 6858000 h 6858000"/>
                <a:gd name="connsiteX15" fmla="*/ 0 w 9906000"/>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06000" h="6858000">
                  <a:moveTo>
                    <a:pt x="629400" y="622800"/>
                  </a:moveTo>
                  <a:lnTo>
                    <a:pt x="629400" y="6156000"/>
                  </a:lnTo>
                  <a:lnTo>
                    <a:pt x="9276600" y="6156000"/>
                  </a:lnTo>
                  <a:lnTo>
                    <a:pt x="9276600" y="622800"/>
                  </a:lnTo>
                  <a:close/>
                  <a:moveTo>
                    <a:pt x="0" y="0"/>
                  </a:moveTo>
                  <a:lnTo>
                    <a:pt x="629400" y="0"/>
                  </a:lnTo>
                  <a:lnTo>
                    <a:pt x="629400" y="0"/>
                  </a:lnTo>
                  <a:lnTo>
                    <a:pt x="9276600" y="0"/>
                  </a:lnTo>
                  <a:lnTo>
                    <a:pt x="9906000" y="0"/>
                  </a:lnTo>
                  <a:lnTo>
                    <a:pt x="9906000" y="622800"/>
                  </a:lnTo>
                  <a:lnTo>
                    <a:pt x="9906000" y="6156000"/>
                  </a:lnTo>
                  <a:lnTo>
                    <a:pt x="9906000" y="6858000"/>
                  </a:lnTo>
                  <a:lnTo>
                    <a:pt x="9276600" y="6858000"/>
                  </a:lnTo>
                  <a:lnTo>
                    <a:pt x="629400" y="6858000"/>
                  </a:lnTo>
                  <a:lnTo>
                    <a:pt x="0" y="6858000"/>
                  </a:lnTo>
                  <a:lnTo>
                    <a:pt x="0" y="6858000"/>
                  </a:lnTo>
                  <a:close/>
                </a:path>
              </a:pathLst>
            </a:custGeom>
            <a:solidFill>
              <a:srgbClr val="FFEFEF">
                <a:alpha val="40000"/>
              </a:srgbClr>
            </a:solidFill>
            <a:ln>
              <a:noFill/>
            </a:ln>
          </p:spPr>
          <p:txBody>
            <a:bodyPr vert="horz" wrap="square" lIns="91440" tIns="45720" rIns="91440" bIns="45720" numCol="1" anchor="t" anchorCtr="0" compatLnSpc="1">
              <a:prstTxWarp prst="textNoShape">
                <a:avLst/>
              </a:prstTxWarp>
            </a:bodyPr>
            <a:lstStyle/>
            <a:p>
              <a:pPr lvl="0"/>
              <a:endParaRPr lang="en-US" sz="1200">
                <a:solidFill>
                  <a:schemeClr val="tx1"/>
                </a:solidFill>
                <a:latin typeface="+mn-lt"/>
              </a:endParaRPr>
            </a:p>
          </p:txBody>
        </p:sp>
        <p:sp>
          <p:nvSpPr>
            <p:cNvPr id="57" name="Footnote measure"/>
            <p:cNvSpPr>
              <a:spLocks noChangeArrowheads="1"/>
            </p:cNvSpPr>
            <p:nvPr/>
          </p:nvSpPr>
          <p:spPr bwMode="auto">
            <a:xfrm>
              <a:off x="629400" y="6156016"/>
              <a:ext cx="8647200" cy="378303"/>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58" name="Whitespace measure"/>
            <p:cNvSpPr>
              <a:spLocks noChangeArrowheads="1"/>
            </p:cNvSpPr>
            <p:nvPr/>
          </p:nvSpPr>
          <p:spPr bwMode="auto">
            <a:xfrm>
              <a:off x="629400" y="1496705"/>
              <a:ext cx="8647200"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grpSp>
          <p:nvGrpSpPr>
            <p:cNvPr id="59" name="Gutter space"/>
            <p:cNvGrpSpPr/>
            <p:nvPr userDrawn="1"/>
          </p:nvGrpSpPr>
          <p:grpSpPr>
            <a:xfrm>
              <a:off x="1140950" y="623086"/>
              <a:ext cx="7624100" cy="5532930"/>
              <a:chOff x="1140950" y="623086"/>
              <a:chExt cx="7624100" cy="5532930"/>
            </a:xfrm>
          </p:grpSpPr>
          <p:sp>
            <p:nvSpPr>
              <p:cNvPr id="89" name="Gutter 11"/>
              <p:cNvSpPr>
                <a:spLocks noChangeArrowheads="1"/>
              </p:cNvSpPr>
              <p:nvPr/>
            </p:nvSpPr>
            <p:spPr bwMode="auto">
              <a:xfrm>
                <a:off x="85364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90" name="Gutter 10"/>
              <p:cNvSpPr>
                <a:spLocks noChangeArrowheads="1"/>
              </p:cNvSpPr>
              <p:nvPr/>
            </p:nvSpPr>
            <p:spPr bwMode="auto">
              <a:xfrm>
                <a:off x="77969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91" name="Gutter 9"/>
              <p:cNvSpPr>
                <a:spLocks noChangeArrowheads="1"/>
              </p:cNvSpPr>
              <p:nvPr/>
            </p:nvSpPr>
            <p:spPr bwMode="auto">
              <a:xfrm>
                <a:off x="70573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92" name="Gutter 8"/>
              <p:cNvSpPr>
                <a:spLocks noChangeArrowheads="1"/>
              </p:cNvSpPr>
              <p:nvPr/>
            </p:nvSpPr>
            <p:spPr bwMode="auto">
              <a:xfrm>
                <a:off x="63178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93" name="Gutter 7"/>
              <p:cNvSpPr>
                <a:spLocks noChangeArrowheads="1"/>
              </p:cNvSpPr>
              <p:nvPr/>
            </p:nvSpPr>
            <p:spPr bwMode="auto">
              <a:xfrm>
                <a:off x="55782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94" name="Gutter 6"/>
              <p:cNvSpPr>
                <a:spLocks noChangeArrowheads="1"/>
              </p:cNvSpPr>
              <p:nvPr/>
            </p:nvSpPr>
            <p:spPr bwMode="auto">
              <a:xfrm>
                <a:off x="48387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95" name="Gutter 5"/>
              <p:cNvSpPr>
                <a:spLocks noChangeArrowheads="1"/>
              </p:cNvSpPr>
              <p:nvPr/>
            </p:nvSpPr>
            <p:spPr bwMode="auto">
              <a:xfrm>
                <a:off x="40991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96" name="Gutter 4"/>
              <p:cNvSpPr>
                <a:spLocks noChangeArrowheads="1"/>
              </p:cNvSpPr>
              <p:nvPr/>
            </p:nvSpPr>
            <p:spPr bwMode="auto">
              <a:xfrm>
                <a:off x="33596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97" name="Gutter 3"/>
              <p:cNvSpPr>
                <a:spLocks noChangeArrowheads="1"/>
              </p:cNvSpPr>
              <p:nvPr/>
            </p:nvSpPr>
            <p:spPr bwMode="auto">
              <a:xfrm>
                <a:off x="26200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98" name="Gutter 2"/>
              <p:cNvSpPr>
                <a:spLocks noChangeArrowheads="1"/>
              </p:cNvSpPr>
              <p:nvPr/>
            </p:nvSpPr>
            <p:spPr bwMode="auto">
              <a:xfrm>
                <a:off x="18805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99" name="Gutter 1"/>
              <p:cNvSpPr>
                <a:spLocks noChangeArrowheads="1"/>
              </p:cNvSpPr>
              <p:nvPr/>
            </p:nvSpPr>
            <p:spPr bwMode="auto">
              <a:xfrm>
                <a:off x="11409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grpSp>
        <p:grpSp>
          <p:nvGrpSpPr>
            <p:cNvPr id="60" name="Baselines/Anchors"/>
            <p:cNvGrpSpPr>
              <a:grpSpLocks noChangeAspect="1"/>
            </p:cNvGrpSpPr>
            <p:nvPr userDrawn="1"/>
          </p:nvGrpSpPr>
          <p:grpSpPr>
            <a:xfrm>
              <a:off x="0" y="623086"/>
              <a:ext cx="9906000" cy="5532931"/>
              <a:chOff x="0" y="623086"/>
              <a:chExt cx="9906000" cy="5532931"/>
            </a:xfrm>
          </p:grpSpPr>
          <p:sp>
            <p:nvSpPr>
              <p:cNvPr id="69" name="Line 20"/>
              <p:cNvSpPr>
                <a:spLocks noChangeShapeType="1"/>
              </p:cNvSpPr>
              <p:nvPr/>
            </p:nvSpPr>
            <p:spPr bwMode="auto">
              <a:xfrm>
                <a:off x="975" y="6156017"/>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0" name="Line 19"/>
              <p:cNvSpPr>
                <a:spLocks noChangeShapeType="1"/>
              </p:cNvSpPr>
              <p:nvPr/>
            </p:nvSpPr>
            <p:spPr bwMode="auto">
              <a:xfrm>
                <a:off x="975" y="5864812"/>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1" name="Line 18"/>
              <p:cNvSpPr>
                <a:spLocks noChangeShapeType="1"/>
              </p:cNvSpPr>
              <p:nvPr/>
            </p:nvSpPr>
            <p:spPr bwMode="auto">
              <a:xfrm>
                <a:off x="975" y="5573605"/>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2" name="Line 17"/>
              <p:cNvSpPr>
                <a:spLocks noChangeShapeType="1"/>
              </p:cNvSpPr>
              <p:nvPr/>
            </p:nvSpPr>
            <p:spPr bwMode="auto">
              <a:xfrm>
                <a:off x="975" y="5282398"/>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3" name="Line 16"/>
              <p:cNvSpPr>
                <a:spLocks noChangeShapeType="1"/>
              </p:cNvSpPr>
              <p:nvPr/>
            </p:nvSpPr>
            <p:spPr bwMode="auto">
              <a:xfrm>
                <a:off x="975" y="4991191"/>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4" name="Line 15"/>
              <p:cNvSpPr>
                <a:spLocks noChangeShapeType="1"/>
              </p:cNvSpPr>
              <p:nvPr/>
            </p:nvSpPr>
            <p:spPr bwMode="auto">
              <a:xfrm>
                <a:off x="975" y="4699984"/>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5" name="Line 14"/>
              <p:cNvSpPr>
                <a:spLocks noChangeShapeType="1"/>
              </p:cNvSpPr>
              <p:nvPr/>
            </p:nvSpPr>
            <p:spPr bwMode="auto">
              <a:xfrm>
                <a:off x="975" y="4408777"/>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6" name="Line 13"/>
              <p:cNvSpPr>
                <a:spLocks noChangeShapeType="1"/>
              </p:cNvSpPr>
              <p:nvPr/>
            </p:nvSpPr>
            <p:spPr bwMode="auto">
              <a:xfrm>
                <a:off x="975" y="4117570"/>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7" name="Line 12"/>
              <p:cNvSpPr>
                <a:spLocks noChangeShapeType="1"/>
              </p:cNvSpPr>
              <p:nvPr/>
            </p:nvSpPr>
            <p:spPr bwMode="auto">
              <a:xfrm>
                <a:off x="975" y="3826363"/>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8" name="Line 11"/>
              <p:cNvSpPr>
                <a:spLocks noChangeShapeType="1"/>
              </p:cNvSpPr>
              <p:nvPr/>
            </p:nvSpPr>
            <p:spPr bwMode="auto">
              <a:xfrm>
                <a:off x="975" y="3535156"/>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9" name="Line 10"/>
              <p:cNvSpPr>
                <a:spLocks noChangeShapeType="1"/>
              </p:cNvSpPr>
              <p:nvPr/>
            </p:nvSpPr>
            <p:spPr bwMode="auto">
              <a:xfrm>
                <a:off x="975" y="3243949"/>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0" name="Line 9"/>
              <p:cNvSpPr>
                <a:spLocks noChangeShapeType="1"/>
              </p:cNvSpPr>
              <p:nvPr/>
            </p:nvSpPr>
            <p:spPr bwMode="auto">
              <a:xfrm>
                <a:off x="975" y="2952742"/>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1" name="Line 8"/>
              <p:cNvSpPr>
                <a:spLocks noChangeShapeType="1"/>
              </p:cNvSpPr>
              <p:nvPr/>
            </p:nvSpPr>
            <p:spPr bwMode="auto">
              <a:xfrm>
                <a:off x="975" y="2661535"/>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2" name="Line 7"/>
              <p:cNvSpPr>
                <a:spLocks noChangeShapeType="1"/>
              </p:cNvSpPr>
              <p:nvPr/>
            </p:nvSpPr>
            <p:spPr bwMode="auto">
              <a:xfrm>
                <a:off x="975" y="2370328"/>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3" name="Line 6"/>
              <p:cNvSpPr>
                <a:spLocks noChangeShapeType="1"/>
              </p:cNvSpPr>
              <p:nvPr/>
            </p:nvSpPr>
            <p:spPr bwMode="auto">
              <a:xfrm>
                <a:off x="975" y="2079121"/>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4" name="Line 5"/>
              <p:cNvSpPr>
                <a:spLocks noChangeShapeType="1"/>
              </p:cNvSpPr>
              <p:nvPr/>
            </p:nvSpPr>
            <p:spPr bwMode="auto">
              <a:xfrm>
                <a:off x="975" y="1787914"/>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5" name="Line 4"/>
              <p:cNvSpPr>
                <a:spLocks noChangeShapeType="1"/>
              </p:cNvSpPr>
              <p:nvPr/>
            </p:nvSpPr>
            <p:spPr bwMode="auto">
              <a:xfrm>
                <a:off x="975" y="1496707"/>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6" name="Line 3"/>
              <p:cNvSpPr>
                <a:spLocks noChangeShapeType="1"/>
              </p:cNvSpPr>
              <p:nvPr/>
            </p:nvSpPr>
            <p:spPr bwMode="auto">
              <a:xfrm>
                <a:off x="975" y="1205500"/>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7" name="Line 2"/>
              <p:cNvSpPr>
                <a:spLocks noChangeShapeType="1"/>
              </p:cNvSpPr>
              <p:nvPr/>
            </p:nvSpPr>
            <p:spPr bwMode="auto">
              <a:xfrm>
                <a:off x="975" y="914293"/>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8" name="Line 1"/>
              <p:cNvSpPr>
                <a:spLocks noChangeShapeType="1"/>
              </p:cNvSpPr>
              <p:nvPr/>
            </p:nvSpPr>
            <p:spPr bwMode="auto">
              <a:xfrm>
                <a:off x="0" y="623086"/>
                <a:ext cx="99060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grpSp>
        <p:grpSp>
          <p:nvGrpSpPr>
            <p:cNvPr id="61" name="Five column measure"/>
            <p:cNvGrpSpPr/>
            <p:nvPr userDrawn="1"/>
          </p:nvGrpSpPr>
          <p:grpSpPr>
            <a:xfrm>
              <a:off x="629400" y="5977077"/>
              <a:ext cx="8647200" cy="66674"/>
              <a:chOff x="629400" y="5977077"/>
              <a:chExt cx="8647200" cy="66674"/>
            </a:xfrm>
          </p:grpSpPr>
          <p:sp>
            <p:nvSpPr>
              <p:cNvPr id="64" name="Column 5"/>
              <p:cNvSpPr>
                <a:spLocks/>
              </p:cNvSpPr>
              <p:nvPr/>
            </p:nvSpPr>
            <p:spPr bwMode="auto">
              <a:xfrm>
                <a:off x="7746600" y="5977077"/>
                <a:ext cx="1530000" cy="66674"/>
              </a:xfrm>
              <a:custGeom>
                <a:avLst/>
                <a:gdLst>
                  <a:gd name="T0" fmla="*/ 0 w 1104"/>
                  <a:gd name="T1" fmla="*/ 0 h 42"/>
                  <a:gd name="T2" fmla="*/ 0 w 1104"/>
                  <a:gd name="T3" fmla="*/ 42 h 42"/>
                  <a:gd name="T4" fmla="*/ 1104 w 1104"/>
                  <a:gd name="T5" fmla="*/ 42 h 42"/>
                  <a:gd name="T6" fmla="*/ 1104 w 1104"/>
                  <a:gd name="T7" fmla="*/ 0 h 42"/>
                  <a:gd name="T8" fmla="*/ 0 w 1104"/>
                  <a:gd name="T9" fmla="*/ 0 h 42"/>
                  <a:gd name="T10" fmla="*/ 0 w 1104"/>
                  <a:gd name="T11" fmla="*/ 0 h 42"/>
                </a:gdLst>
                <a:ahLst/>
                <a:cxnLst>
                  <a:cxn ang="0">
                    <a:pos x="T0" y="T1"/>
                  </a:cxn>
                  <a:cxn ang="0">
                    <a:pos x="T2" y="T3"/>
                  </a:cxn>
                  <a:cxn ang="0">
                    <a:pos x="T4" y="T5"/>
                  </a:cxn>
                  <a:cxn ang="0">
                    <a:pos x="T6" y="T7"/>
                  </a:cxn>
                  <a:cxn ang="0">
                    <a:pos x="T8" y="T9"/>
                  </a:cxn>
                  <a:cxn ang="0">
                    <a:pos x="T10" y="T11"/>
                  </a:cxn>
                </a:cxnLst>
                <a:rect l="0" t="0" r="r" b="b"/>
                <a:pathLst>
                  <a:path w="1104" h="42">
                    <a:moveTo>
                      <a:pt x="0" y="0"/>
                    </a:moveTo>
                    <a:lnTo>
                      <a:pt x="0" y="42"/>
                    </a:lnTo>
                    <a:lnTo>
                      <a:pt x="1104" y="42"/>
                    </a:lnTo>
                    <a:lnTo>
                      <a:pt x="1104"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65" name="Column 4"/>
              <p:cNvSpPr>
                <a:spLocks/>
              </p:cNvSpPr>
              <p:nvPr/>
            </p:nvSpPr>
            <p:spPr bwMode="auto">
              <a:xfrm>
                <a:off x="5967300" y="5977077"/>
                <a:ext cx="1530000" cy="66674"/>
              </a:xfrm>
              <a:custGeom>
                <a:avLst/>
                <a:gdLst>
                  <a:gd name="T0" fmla="*/ 0 w 1104"/>
                  <a:gd name="T1" fmla="*/ 0 h 42"/>
                  <a:gd name="T2" fmla="*/ 0 w 1104"/>
                  <a:gd name="T3" fmla="*/ 42 h 42"/>
                  <a:gd name="T4" fmla="*/ 1104 w 1104"/>
                  <a:gd name="T5" fmla="*/ 42 h 42"/>
                  <a:gd name="T6" fmla="*/ 1104 w 1104"/>
                  <a:gd name="T7" fmla="*/ 0 h 42"/>
                  <a:gd name="T8" fmla="*/ 0 w 1104"/>
                  <a:gd name="T9" fmla="*/ 0 h 42"/>
                  <a:gd name="T10" fmla="*/ 0 w 1104"/>
                  <a:gd name="T11" fmla="*/ 0 h 42"/>
                </a:gdLst>
                <a:ahLst/>
                <a:cxnLst>
                  <a:cxn ang="0">
                    <a:pos x="T0" y="T1"/>
                  </a:cxn>
                  <a:cxn ang="0">
                    <a:pos x="T2" y="T3"/>
                  </a:cxn>
                  <a:cxn ang="0">
                    <a:pos x="T4" y="T5"/>
                  </a:cxn>
                  <a:cxn ang="0">
                    <a:pos x="T6" y="T7"/>
                  </a:cxn>
                  <a:cxn ang="0">
                    <a:pos x="T8" y="T9"/>
                  </a:cxn>
                  <a:cxn ang="0">
                    <a:pos x="T10" y="T11"/>
                  </a:cxn>
                </a:cxnLst>
                <a:rect l="0" t="0" r="r" b="b"/>
                <a:pathLst>
                  <a:path w="1104" h="42">
                    <a:moveTo>
                      <a:pt x="0" y="0"/>
                    </a:moveTo>
                    <a:lnTo>
                      <a:pt x="0" y="42"/>
                    </a:lnTo>
                    <a:lnTo>
                      <a:pt x="1104" y="42"/>
                    </a:lnTo>
                    <a:lnTo>
                      <a:pt x="1104"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66" name="Column 3"/>
              <p:cNvSpPr>
                <a:spLocks/>
              </p:cNvSpPr>
              <p:nvPr/>
            </p:nvSpPr>
            <p:spPr bwMode="auto">
              <a:xfrm>
                <a:off x="4188000" y="5977077"/>
                <a:ext cx="1530000" cy="66674"/>
              </a:xfrm>
              <a:custGeom>
                <a:avLst/>
                <a:gdLst>
                  <a:gd name="T0" fmla="*/ 0 w 1102"/>
                  <a:gd name="T1" fmla="*/ 0 h 42"/>
                  <a:gd name="T2" fmla="*/ 0 w 1102"/>
                  <a:gd name="T3" fmla="*/ 42 h 42"/>
                  <a:gd name="T4" fmla="*/ 1102 w 1102"/>
                  <a:gd name="T5" fmla="*/ 42 h 42"/>
                  <a:gd name="T6" fmla="*/ 1102 w 1102"/>
                  <a:gd name="T7" fmla="*/ 0 h 42"/>
                  <a:gd name="T8" fmla="*/ 0 w 1102"/>
                  <a:gd name="T9" fmla="*/ 0 h 42"/>
                  <a:gd name="T10" fmla="*/ 0 w 1102"/>
                  <a:gd name="T11" fmla="*/ 0 h 42"/>
                </a:gdLst>
                <a:ahLst/>
                <a:cxnLst>
                  <a:cxn ang="0">
                    <a:pos x="T0" y="T1"/>
                  </a:cxn>
                  <a:cxn ang="0">
                    <a:pos x="T2" y="T3"/>
                  </a:cxn>
                  <a:cxn ang="0">
                    <a:pos x="T4" y="T5"/>
                  </a:cxn>
                  <a:cxn ang="0">
                    <a:pos x="T6" y="T7"/>
                  </a:cxn>
                  <a:cxn ang="0">
                    <a:pos x="T8" y="T9"/>
                  </a:cxn>
                  <a:cxn ang="0">
                    <a:pos x="T10" y="T11"/>
                  </a:cxn>
                </a:cxnLst>
                <a:rect l="0" t="0" r="r" b="b"/>
                <a:pathLst>
                  <a:path w="1102" h="42">
                    <a:moveTo>
                      <a:pt x="0" y="0"/>
                    </a:moveTo>
                    <a:lnTo>
                      <a:pt x="0" y="42"/>
                    </a:lnTo>
                    <a:lnTo>
                      <a:pt x="1102" y="42"/>
                    </a:lnTo>
                    <a:lnTo>
                      <a:pt x="1102"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67" name="Column 2"/>
              <p:cNvSpPr>
                <a:spLocks/>
              </p:cNvSpPr>
              <p:nvPr/>
            </p:nvSpPr>
            <p:spPr bwMode="auto">
              <a:xfrm>
                <a:off x="2408700" y="5977077"/>
                <a:ext cx="1530000" cy="66674"/>
              </a:xfrm>
              <a:custGeom>
                <a:avLst/>
                <a:gdLst>
                  <a:gd name="T0" fmla="*/ 0 w 1103"/>
                  <a:gd name="T1" fmla="*/ 0 h 42"/>
                  <a:gd name="T2" fmla="*/ 1103 w 1103"/>
                  <a:gd name="T3" fmla="*/ 0 h 42"/>
                  <a:gd name="T4" fmla="*/ 1103 w 1103"/>
                  <a:gd name="T5" fmla="*/ 42 h 42"/>
                  <a:gd name="T6" fmla="*/ 0 w 1103"/>
                  <a:gd name="T7" fmla="*/ 42 h 42"/>
                  <a:gd name="T8" fmla="*/ 0 w 1103"/>
                  <a:gd name="T9" fmla="*/ 0 h 42"/>
                  <a:gd name="T10" fmla="*/ 0 w 1103"/>
                  <a:gd name="T11" fmla="*/ 0 h 42"/>
                </a:gdLst>
                <a:ahLst/>
                <a:cxnLst>
                  <a:cxn ang="0">
                    <a:pos x="T0" y="T1"/>
                  </a:cxn>
                  <a:cxn ang="0">
                    <a:pos x="T2" y="T3"/>
                  </a:cxn>
                  <a:cxn ang="0">
                    <a:pos x="T4" y="T5"/>
                  </a:cxn>
                  <a:cxn ang="0">
                    <a:pos x="T6" y="T7"/>
                  </a:cxn>
                  <a:cxn ang="0">
                    <a:pos x="T8" y="T9"/>
                  </a:cxn>
                  <a:cxn ang="0">
                    <a:pos x="T10" y="T11"/>
                  </a:cxn>
                </a:cxnLst>
                <a:rect l="0" t="0" r="r" b="b"/>
                <a:pathLst>
                  <a:path w="1103" h="42">
                    <a:moveTo>
                      <a:pt x="0" y="0"/>
                    </a:moveTo>
                    <a:lnTo>
                      <a:pt x="1103" y="0"/>
                    </a:lnTo>
                    <a:lnTo>
                      <a:pt x="1103" y="42"/>
                    </a:lnTo>
                    <a:lnTo>
                      <a:pt x="0" y="42"/>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68" name="Column 1"/>
              <p:cNvSpPr>
                <a:spLocks/>
              </p:cNvSpPr>
              <p:nvPr/>
            </p:nvSpPr>
            <p:spPr bwMode="auto">
              <a:xfrm>
                <a:off x="629400" y="5977077"/>
                <a:ext cx="1530000" cy="66674"/>
              </a:xfrm>
              <a:custGeom>
                <a:avLst/>
                <a:gdLst>
                  <a:gd name="T0" fmla="*/ 0 w 1103"/>
                  <a:gd name="T1" fmla="*/ 0 h 42"/>
                  <a:gd name="T2" fmla="*/ 0 w 1103"/>
                  <a:gd name="T3" fmla="*/ 42 h 42"/>
                  <a:gd name="T4" fmla="*/ 1103 w 1103"/>
                  <a:gd name="T5" fmla="*/ 42 h 42"/>
                  <a:gd name="T6" fmla="*/ 1103 w 1103"/>
                  <a:gd name="T7" fmla="*/ 0 h 42"/>
                  <a:gd name="T8" fmla="*/ 0 w 1103"/>
                  <a:gd name="T9" fmla="*/ 0 h 42"/>
                  <a:gd name="T10" fmla="*/ 0 w 1103"/>
                  <a:gd name="T11" fmla="*/ 0 h 42"/>
                </a:gdLst>
                <a:ahLst/>
                <a:cxnLst>
                  <a:cxn ang="0">
                    <a:pos x="T0" y="T1"/>
                  </a:cxn>
                  <a:cxn ang="0">
                    <a:pos x="T2" y="T3"/>
                  </a:cxn>
                  <a:cxn ang="0">
                    <a:pos x="T4" y="T5"/>
                  </a:cxn>
                  <a:cxn ang="0">
                    <a:pos x="T6" y="T7"/>
                  </a:cxn>
                  <a:cxn ang="0">
                    <a:pos x="T8" y="T9"/>
                  </a:cxn>
                  <a:cxn ang="0">
                    <a:pos x="T10" y="T11"/>
                  </a:cxn>
                </a:cxnLst>
                <a:rect l="0" t="0" r="r" b="b"/>
                <a:pathLst>
                  <a:path w="1103" h="42">
                    <a:moveTo>
                      <a:pt x="0" y="0"/>
                    </a:moveTo>
                    <a:lnTo>
                      <a:pt x="0" y="42"/>
                    </a:lnTo>
                    <a:lnTo>
                      <a:pt x="1103" y="42"/>
                    </a:lnTo>
                    <a:lnTo>
                      <a:pt x="1103"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a:latin typeface="+mn-lt"/>
                </a:endParaRPr>
              </a:p>
            </p:txBody>
          </p:sp>
        </p:grpSp>
        <p:sp>
          <p:nvSpPr>
            <p:cNvPr id="62" name="Live space"/>
            <p:cNvSpPr>
              <a:spLocks/>
            </p:cNvSpPr>
            <p:nvPr userDrawn="1"/>
          </p:nvSpPr>
          <p:spPr>
            <a:xfrm>
              <a:off x="629400" y="2079120"/>
              <a:ext cx="8647200" cy="4078877"/>
            </a:xfrm>
            <a:prstGeom prst="rect">
              <a:avLst/>
            </a:pr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tx1"/>
                </a:solidFill>
                <a:latin typeface="+mn-lt"/>
              </a:endParaRPr>
            </a:p>
          </p:txBody>
        </p:sp>
        <p:sp>
          <p:nvSpPr>
            <p:cNvPr id="63" name="Footnote example"/>
            <p:cNvSpPr txBox="1">
              <a:spLocks noChangeAspect="1"/>
            </p:cNvSpPr>
            <p:nvPr userDrawn="1"/>
          </p:nvSpPr>
          <p:spPr>
            <a:xfrm>
              <a:off x="629398" y="6145200"/>
              <a:ext cx="7283401" cy="415498"/>
            </a:xfrm>
            <a:prstGeom prst="rect">
              <a:avLst/>
            </a:prstGeom>
            <a:noFill/>
          </p:spPr>
          <p:txBody>
            <a:bodyPr wrap="square" lIns="0" tIns="0" rIns="0" bIns="0" rtlCol="0" anchor="b">
              <a:spAutoFit/>
            </a:bodyPr>
            <a:lstStyle/>
            <a:p>
              <a:pPr>
                <a:lnSpc>
                  <a:spcPct val="90000"/>
                </a:lnSpc>
              </a:pPr>
              <a:r>
                <a:rPr lang="en-US" sz="1000">
                  <a:solidFill>
                    <a:schemeClr val="bg1">
                      <a:lumMod val="50000"/>
                    </a:schemeClr>
                  </a:solidFill>
                  <a:latin typeface="+mn-lt"/>
                </a:rPr>
                <a:t>1. xxxx  2. xxxx  3. List footnotes in numerical order. Footnote numbers are not bracketed. Use 10pt font</a:t>
              </a:r>
            </a:p>
            <a:p>
              <a:pPr>
                <a:lnSpc>
                  <a:spcPct val="90000"/>
                </a:lnSpc>
              </a:pPr>
              <a:r>
                <a:rPr lang="en-US" sz="1000">
                  <a:solidFill>
                    <a:schemeClr val="bg1">
                      <a:lumMod val="50000"/>
                    </a:schemeClr>
                  </a:solidFill>
                  <a:latin typeface="+mn-lt"/>
                </a:rPr>
                <a:t>Note: Do not put a period at the end of the note or the source</a:t>
              </a:r>
            </a:p>
            <a:p>
              <a:pPr>
                <a:lnSpc>
                  <a:spcPct val="90000"/>
                </a:lnSpc>
              </a:pPr>
              <a:r>
                <a:rPr lang="en-US" sz="1000">
                  <a:solidFill>
                    <a:schemeClr val="bg1">
                      <a:lumMod val="50000"/>
                    </a:schemeClr>
                  </a:solidFill>
                  <a:latin typeface="+mn-lt"/>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56"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22745639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genda Section Header Overvie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1291" y="1589"/>
                        <a:ext cx="1289" cy="1587"/>
                      </a:xfrm>
                      <a:prstGeom prst="rect">
                        <a:avLst/>
                      </a:prstGeom>
                    </p:spPr>
                  </p:pic>
                </p:oleObj>
              </mc:Fallback>
            </mc:AlternateContent>
          </a:graphicData>
        </a:graphic>
      </p:graphicFrame>
      <p:sp>
        <p:nvSpPr>
          <p:cNvPr id="7" name="Page"/>
          <p:cNvSpPr txBox="1"/>
          <p:nvPr userDrawn="1"/>
        </p:nvSpPr>
        <p:spPr bwMode="white">
          <a:xfrm>
            <a:off x="8953200" y="6404400"/>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9"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0" name="Rectangle 9"/>
          <p:cNvSpPr/>
          <p:nvPr userDrawn="1">
            <p:custDataLst>
              <p:tags r:id="rId2"/>
            </p:custDataLst>
          </p:nvPr>
        </p:nvSpPr>
        <p:spPr>
          <a:xfrm>
            <a:off x="1768127" y="4552778"/>
            <a:ext cx="871200" cy="872423"/>
          </a:xfrm>
          <a:prstGeom prst="rect">
            <a:avLst/>
          </a:prstGeom>
          <a:noFill/>
          <a:ln w="9525"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ct val="0"/>
              </a:spcBef>
              <a:spcAft>
                <a:spcPct val="0"/>
              </a:spcAft>
            </a:pPr>
            <a:endParaRPr lang="en-US" sz="2000">
              <a:solidFill>
                <a:srgbClr val="FFFFFF">
                  <a:lumMod val="100000"/>
                </a:srgbClr>
              </a:solidFill>
              <a:latin typeface="Trebuchet MS" panose="020B0603020202020204" pitchFamily="34" charset="0"/>
            </a:endParaRPr>
          </a:p>
        </p:txBody>
      </p:sp>
      <p:sp>
        <p:nvSpPr>
          <p:cNvPr id="11" name="Rectangle 10"/>
          <p:cNvSpPr/>
          <p:nvPr userDrawn="1">
            <p:custDataLst>
              <p:tags r:id="rId3"/>
            </p:custDataLst>
          </p:nvPr>
        </p:nvSpPr>
        <p:spPr>
          <a:xfrm>
            <a:off x="2782655" y="4552778"/>
            <a:ext cx="1314000" cy="1312672"/>
          </a:xfrm>
          <a:prstGeom prst="rect">
            <a:avLst/>
          </a:prstGeom>
          <a:noFill/>
          <a:ln w="9525"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80000" rIns="0" bIns="0" numCol="1" spcCol="0" rtlCol="0" fromWordArt="0" anchor="t" anchorCtr="0" forceAA="0" compatLnSpc="1">
            <a:prstTxWarp prst="textNoShape">
              <a:avLst/>
            </a:prstTxWarp>
            <a:noAutofit/>
          </a:bodyPr>
          <a:lstStyle/>
          <a:p>
            <a:pPr algn="ctr">
              <a:spcBef>
                <a:spcPct val="0"/>
              </a:spcBef>
              <a:spcAft>
                <a:spcPct val="0"/>
              </a:spcAft>
            </a:pPr>
            <a:endParaRPr lang="en-US" sz="2000">
              <a:solidFill>
                <a:srgbClr val="FFFFFF">
                  <a:lumMod val="100000"/>
                </a:srgbClr>
              </a:solidFill>
              <a:latin typeface="Trebuchet MS" panose="020B0603020202020204" pitchFamily="34" charset="0"/>
            </a:endParaRPr>
          </a:p>
        </p:txBody>
      </p:sp>
      <p:sp>
        <p:nvSpPr>
          <p:cNvPr id="12" name="Rectangle 11"/>
          <p:cNvSpPr/>
          <p:nvPr userDrawn="1">
            <p:custDataLst>
              <p:tags r:id="rId4"/>
            </p:custDataLst>
          </p:nvPr>
        </p:nvSpPr>
        <p:spPr>
          <a:xfrm>
            <a:off x="630000" y="914399"/>
            <a:ext cx="3466655" cy="3494377"/>
          </a:xfrm>
          <a:prstGeom prst="rect">
            <a:avLst/>
          </a:prstGeom>
          <a:noFill/>
          <a:ln w="9525"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0" rIns="0" bIns="0" numCol="1" spcCol="0" rtlCol="0" fromWordArt="0" anchor="t" anchorCtr="0" forceAA="0" compatLnSpc="1">
            <a:prstTxWarp prst="textNoShape">
              <a:avLst/>
            </a:prstTxWarp>
            <a:noAutofit/>
          </a:bodyPr>
          <a:lstStyle/>
          <a:p>
            <a:pPr algn="ctr">
              <a:lnSpc>
                <a:spcPct val="95000"/>
              </a:lnSpc>
            </a:pPr>
            <a:r>
              <a:rPr lang="en-US" sz="4400">
                <a:solidFill>
                  <a:srgbClr val="FFFFFF">
                    <a:lumMod val="100000"/>
                  </a:srgbClr>
                </a:solidFill>
                <a:latin typeface="Trebuchet MS" panose="020B0603020202020204" pitchFamily="34" charset="0"/>
              </a:rPr>
              <a:t>Agenda</a:t>
            </a:r>
          </a:p>
        </p:txBody>
      </p:sp>
    </p:spTree>
    <p:extLst>
      <p:ext uri="{BB962C8B-B14F-4D97-AF65-F5344CB8AC3E}">
        <p14:creationId xmlns:p14="http://schemas.microsoft.com/office/powerpoint/2010/main" val="20394924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line">
    <p:spTree>
      <p:nvGrpSpPr>
        <p:cNvPr id="1" name=""/>
        <p:cNvGrpSpPr/>
        <p:nvPr/>
      </p:nvGrpSpPr>
      <p:grpSpPr>
        <a:xfrm>
          <a:off x="0" y="0"/>
          <a:ext cx="0" cy="0"/>
          <a:chOff x="0" y="0"/>
          <a:chExt cx="0" cy="0"/>
        </a:xfrm>
      </p:grpSpPr>
      <p:sp>
        <p:nvSpPr>
          <p:cNvPr id="5"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7912800" y="6405036"/>
            <a:ext cx="1033200"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47" name="Title 1"/>
          <p:cNvSpPr>
            <a:spLocks noGrp="1"/>
          </p:cNvSpPr>
          <p:nvPr>
            <p:ph type="title" hasCustomPrompt="1"/>
          </p:nvPr>
        </p:nvSpPr>
        <p:spPr bwMode="blackWhite">
          <a:xfrm>
            <a:off x="630000" y="3826800"/>
            <a:ext cx="8647200" cy="2041200"/>
          </a:xfrm>
        </p:spPr>
        <p:txBody>
          <a:bodyPr anchor="t">
            <a:noAutofit/>
          </a:bodyPr>
          <a:lstStyle>
            <a:lvl1pPr>
              <a:defRPr sz="4400">
                <a:solidFill>
                  <a:schemeClr val="bg1"/>
                </a:solidFill>
                <a:latin typeface="+mj-lt"/>
                <a:sym typeface="Trebuchet MS" panose="020B0603020202020204" pitchFamily="34" charset="0"/>
              </a:defRPr>
            </a:lvl1pPr>
          </a:lstStyle>
          <a:p>
            <a:r>
              <a:rPr lang="en-US"/>
              <a:t>Click to add section title</a:t>
            </a:r>
          </a:p>
        </p:txBody>
      </p:sp>
      <p:cxnSp>
        <p:nvCxnSpPr>
          <p:cNvPr id="148" name="Line"/>
          <p:cNvCxnSpPr/>
          <p:nvPr userDrawn="1"/>
        </p:nvCxnSpPr>
        <p:spPr bwMode="white">
          <a:xfrm>
            <a:off x="630000" y="3680016"/>
            <a:ext cx="9276000"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058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genda Section Header">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0261102"/>
              </p:ext>
            </p:ext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291" y="1589"/>
                        <a:ext cx="1289" cy="1587"/>
                      </a:xfrm>
                      <a:prstGeom prst="rect">
                        <a:avLst/>
                      </a:prstGeom>
                    </p:spPr>
                  </p:pic>
                </p:oleObj>
              </mc:Fallback>
            </mc:AlternateContent>
          </a:graphicData>
        </a:graphic>
      </p:graphicFrame>
      <p:sp>
        <p:nvSpPr>
          <p:cNvPr id="7" name="Page"/>
          <p:cNvSpPr txBox="1"/>
          <p:nvPr userDrawn="1"/>
        </p:nvSpPr>
        <p:spPr bwMode="white">
          <a:xfrm>
            <a:off x="8953200" y="6404400"/>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9"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0" name="Rectangle 9"/>
          <p:cNvSpPr/>
          <p:nvPr userDrawn="1">
            <p:custDataLst>
              <p:tags r:id="rId2"/>
            </p:custDataLst>
          </p:nvPr>
        </p:nvSpPr>
        <p:spPr>
          <a:xfrm>
            <a:off x="885601" y="2668041"/>
            <a:ext cx="8135400" cy="3201026"/>
          </a:xfrm>
          <a:prstGeom prst="rect">
            <a:avLst/>
          </a:prstGeom>
          <a:noFill/>
          <a:ln w="9525"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274320" rIns="274320" bIns="137160" numCol="1" spcCol="0" rtlCol="0" fromWordArt="0" anchor="b" anchorCtr="0" forceAA="0" compatLnSpc="1">
            <a:prstTxWarp prst="textNoShape">
              <a:avLst/>
            </a:prstTxWarp>
            <a:noAutofit/>
          </a:bodyPr>
          <a:lstStyle/>
          <a:p>
            <a:pPr>
              <a:lnSpc>
                <a:spcPts val="6000"/>
              </a:lnSpc>
            </a:pPr>
            <a:endParaRPr lang="en-US" sz="4400">
              <a:solidFill>
                <a:srgbClr val="FFFFFF">
                  <a:lumMod val="100000"/>
                </a:srgbClr>
              </a:solidFill>
              <a:latin typeface="Trebuchet MS" panose="020B0603020202020204" pitchFamily="34" charset="0"/>
            </a:endParaRPr>
          </a:p>
        </p:txBody>
      </p:sp>
      <p:sp>
        <p:nvSpPr>
          <p:cNvPr id="11" name="Rectangle 10"/>
          <p:cNvSpPr/>
          <p:nvPr userDrawn="1">
            <p:custDataLst>
              <p:tags r:id="rId3"/>
            </p:custDataLst>
          </p:nvPr>
        </p:nvSpPr>
        <p:spPr>
          <a:xfrm>
            <a:off x="885601" y="1457802"/>
            <a:ext cx="917155" cy="918000"/>
          </a:xfrm>
          <a:prstGeom prst="rect">
            <a:avLst/>
          </a:prstGeom>
          <a:noFill/>
          <a:ln w="9525"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ct val="0"/>
              </a:spcBef>
              <a:spcAft>
                <a:spcPct val="0"/>
              </a:spcAft>
            </a:pPr>
            <a:endParaRPr lang="en-US" sz="2000">
              <a:solidFill>
                <a:srgbClr val="FFFFFF">
                  <a:lumMod val="100000"/>
                </a:srgbClr>
              </a:solidFill>
              <a:latin typeface="Trebuchet MS" panose="020B0603020202020204" pitchFamily="34" charset="0"/>
            </a:endParaRPr>
          </a:p>
        </p:txBody>
      </p:sp>
    </p:spTree>
    <p:extLst>
      <p:ext uri="{BB962C8B-B14F-4D97-AF65-F5344CB8AC3E}">
        <p14:creationId xmlns:p14="http://schemas.microsoft.com/office/powerpoint/2010/main" val="7638274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genda Full Width Overvie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291" y="1589"/>
                        <a:ext cx="1289" cy="1587"/>
                      </a:xfrm>
                      <a:prstGeom prst="rect">
                        <a:avLst/>
                      </a:prstGeom>
                    </p:spPr>
                  </p:pic>
                </p:oleObj>
              </mc:Fallback>
            </mc:AlternateContent>
          </a:graphicData>
        </a:graphic>
      </p:graphicFrame>
      <p:sp>
        <p:nvSpPr>
          <p:cNvPr id="7" name="Page"/>
          <p:cNvSpPr txBox="1"/>
          <p:nvPr userDrawn="1"/>
        </p:nvSpPr>
        <p:spPr bwMode="white">
          <a:xfrm>
            <a:off x="8953200" y="6404400"/>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9"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cxnSp>
        <p:nvCxnSpPr>
          <p:cNvPr id="10" name="Straight Connector 9"/>
          <p:cNvCxnSpPr/>
          <p:nvPr userDrawn="1">
            <p:custDataLst>
              <p:tags r:id="rId2"/>
            </p:custDataLst>
          </p:nvPr>
        </p:nvCxnSpPr>
        <p:spPr>
          <a:xfrm>
            <a:off x="628650" y="1206001"/>
            <a:ext cx="9277350" cy="0"/>
          </a:xfrm>
          <a:prstGeom prst="line">
            <a:avLst/>
          </a:prstGeom>
          <a:noFill/>
          <a:ln w="9525" cap="rnd" cmpd="sng" algn="ctr">
            <a:solidFill>
              <a:srgbClr val="FFFFFF"/>
            </a:solidFill>
            <a:prstDash val="solid"/>
            <a:round/>
          </a:ln>
          <a:effectLst/>
        </p:spPr>
        <p:style>
          <a:lnRef idx="1">
            <a:schemeClr val="accent1"/>
          </a:lnRef>
          <a:fillRef idx="0">
            <a:schemeClr val="accent1"/>
          </a:fillRef>
          <a:effectRef idx="0">
            <a:schemeClr val="accent1"/>
          </a:effectRef>
          <a:fontRef idx="minor">
            <a:schemeClr val="tx1"/>
          </a:fontRef>
        </p:style>
      </p:cxnSp>
      <p:sp>
        <p:nvSpPr>
          <p:cNvPr id="11" name="Rectangle 10"/>
          <p:cNvSpPr/>
          <p:nvPr userDrawn="1">
            <p:custDataLst>
              <p:tags r:id="rId3"/>
            </p:custDataLst>
          </p:nvPr>
        </p:nvSpPr>
        <p:spPr>
          <a:xfrm>
            <a:off x="628650" y="622800"/>
            <a:ext cx="7189998" cy="470898"/>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90000"/>
              </a:lnSpc>
              <a:spcBef>
                <a:spcPct val="0"/>
              </a:spcBef>
            </a:pPr>
            <a:r>
              <a:rPr lang="en-US" sz="2800">
                <a:solidFill>
                  <a:schemeClr val="bg1">
                    <a:lumMod val="100000"/>
                  </a:schemeClr>
                </a:solidFill>
                <a:latin typeface="Trebuchet MS" panose="020B0603020202020204" pitchFamily="34" charset="0"/>
              </a:rPr>
              <a:t>Agenda</a:t>
            </a:r>
          </a:p>
        </p:txBody>
      </p:sp>
    </p:spTree>
    <p:extLst>
      <p:ext uri="{BB962C8B-B14F-4D97-AF65-F5344CB8AC3E}">
        <p14:creationId xmlns:p14="http://schemas.microsoft.com/office/powerpoint/2010/main" val="33777040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genda Two-Third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291" y="1589"/>
                        <a:ext cx="1289" cy="1587"/>
                      </a:xfrm>
                      <a:prstGeom prst="rect">
                        <a:avLst/>
                      </a:prstGeom>
                    </p:spPr>
                  </p:pic>
                </p:oleObj>
              </mc:Fallback>
            </mc:AlternateContent>
          </a:graphicData>
        </a:graphic>
      </p:graphicFrame>
      <p:pic>
        <p:nvPicPr>
          <p:cNvPr id="62" name="Shadow"/>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2942757" y="0"/>
            <a:ext cx="416951" cy="6858000"/>
          </a:xfrm>
          <a:prstGeom prst="rect">
            <a:avLst/>
          </a:prstGeom>
        </p:spPr>
      </p:pic>
      <p:sp>
        <p:nvSpPr>
          <p:cNvPr id="66" name="PanelGray"/>
          <p:cNvSpPr/>
          <p:nvPr userDrawn="1"/>
        </p:nvSpPr>
        <p:spPr bwMode="white">
          <a:xfrm>
            <a:off x="3360801" y="-1309"/>
            <a:ext cx="6545199" cy="6859309"/>
          </a:xfrm>
          <a:custGeom>
            <a:avLst/>
            <a:gdLst>
              <a:gd name="connsiteX0" fmla="*/ 0 w 6553548"/>
              <a:gd name="connsiteY0" fmla="*/ 0 h 6859309"/>
              <a:gd name="connsiteX1" fmla="*/ 6553548 w 6553548"/>
              <a:gd name="connsiteY1" fmla="*/ 0 h 6859309"/>
              <a:gd name="connsiteX2" fmla="*/ 6553548 w 6553548"/>
              <a:gd name="connsiteY2" fmla="*/ 6859309 h 6859309"/>
              <a:gd name="connsiteX3" fmla="*/ 0 w 6553548"/>
              <a:gd name="connsiteY3" fmla="*/ 6859309 h 6859309"/>
            </a:gdLst>
            <a:ahLst/>
            <a:cxnLst>
              <a:cxn ang="0">
                <a:pos x="connsiteX0" y="connsiteY0"/>
              </a:cxn>
              <a:cxn ang="0">
                <a:pos x="connsiteX1" y="connsiteY1"/>
              </a:cxn>
              <a:cxn ang="0">
                <a:pos x="connsiteX2" y="connsiteY2"/>
              </a:cxn>
              <a:cxn ang="0">
                <a:pos x="connsiteX3" y="connsiteY3"/>
              </a:cxn>
            </a:cxnLst>
            <a:rect l="l" t="t" r="r" b="b"/>
            <a:pathLst>
              <a:path w="6553548" h="6859309">
                <a:moveTo>
                  <a:pt x="0" y="0"/>
                </a:moveTo>
                <a:lnTo>
                  <a:pt x="6553548" y="0"/>
                </a:lnTo>
                <a:lnTo>
                  <a:pt x="6553548" y="6859309"/>
                </a:lnTo>
                <a:lnTo>
                  <a:pt x="0" y="685930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endParaRPr lang="en-US" sz="1200">
              <a:solidFill>
                <a:schemeClr val="bg1"/>
              </a:solidFill>
              <a:latin typeface="+mn-lt"/>
              <a:sym typeface="Trebuchet MS" panose="020B0603020202020204" pitchFamily="34" charset="0"/>
            </a:endParaRPr>
          </a:p>
        </p:txBody>
      </p:sp>
      <p:sp>
        <p:nvSpPr>
          <p:cNvPr id="15"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6"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3" name="TextBox 2"/>
          <p:cNvSpPr txBox="1"/>
          <p:nvPr userDrawn="1"/>
        </p:nvSpPr>
        <p:spPr>
          <a:xfrm>
            <a:off x="630000" y="2682000"/>
            <a:ext cx="2473200" cy="1497600"/>
          </a:xfrm>
          <a:prstGeom prst="rect">
            <a:avLst/>
          </a:prstGeom>
          <a:noFill/>
          <a:ln cap="rnd">
            <a:noFill/>
            <a:prstDash val="solid"/>
          </a:ln>
        </p:spPr>
        <p:txBody>
          <a:bodyPr wrap="square" lIns="0" tIns="0" rIns="0" bIns="0" rtlCol="0" anchor="ctr" anchorCtr="0">
            <a:noAutofit/>
          </a:bodyPr>
          <a:lstStyle/>
          <a:p>
            <a:pPr algn="l">
              <a:lnSpc>
                <a:spcPct val="90000"/>
              </a:lnSpc>
              <a:spcAft>
                <a:spcPts val="600"/>
              </a:spcAft>
            </a:pPr>
            <a:r>
              <a:rPr lang="en-US" sz="2800">
                <a:solidFill>
                  <a:schemeClr val="bg1"/>
                </a:solidFill>
              </a:rPr>
              <a:t>Agenda</a:t>
            </a:r>
          </a:p>
        </p:txBody>
      </p:sp>
    </p:spTree>
    <p:extLst>
      <p:ext uri="{BB962C8B-B14F-4D97-AF65-F5344CB8AC3E}">
        <p14:creationId xmlns:p14="http://schemas.microsoft.com/office/powerpoint/2010/main" val="1214973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D. Section Header Overvie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2" name="Object 1" hidden="1"/>
                      <p:cNvPicPr/>
                      <p:nvPr/>
                    </p:nvPicPr>
                    <p:blipFill>
                      <a:blip r:embed="rId7"/>
                      <a:stretch>
                        <a:fillRect/>
                      </a:stretch>
                    </p:blipFill>
                    <p:spPr>
                      <a:xfrm>
                        <a:off x="1291" y="1589"/>
                        <a:ext cx="1289" cy="1587"/>
                      </a:xfrm>
                      <a:prstGeom prst="rect">
                        <a:avLst/>
                      </a:prstGeom>
                    </p:spPr>
                  </p:pic>
                </p:oleObj>
              </mc:Fallback>
            </mc:AlternateContent>
          </a:graphicData>
        </a:graphic>
      </p:graphicFrame>
      <p:sp>
        <p:nvSpPr>
          <p:cNvPr id="5"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8" name="Rectangle 7"/>
          <p:cNvSpPr/>
          <p:nvPr userDrawn="1">
            <p:custDataLst>
              <p:tags r:id="rId2"/>
            </p:custDataLst>
          </p:nvPr>
        </p:nvSpPr>
        <p:spPr>
          <a:xfrm>
            <a:off x="1768124" y="4552778"/>
            <a:ext cx="871200" cy="872423"/>
          </a:xfrm>
          <a:prstGeom prst="rect">
            <a:avLst/>
          </a:prstGeom>
          <a:noFill/>
          <a:ln w="9525" cap="rnd" cmpd="sng" algn="ctr">
            <a:solidFill>
              <a:schemeClr val="accent4"/>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ct val="0"/>
              </a:spcBef>
              <a:spcAft>
                <a:spcPct val="0"/>
              </a:spcAft>
            </a:pPr>
            <a:endParaRPr lang="en-US" sz="1200">
              <a:solidFill>
                <a:schemeClr val="tx1">
                  <a:lumMod val="100000"/>
                </a:schemeClr>
              </a:solidFill>
              <a:latin typeface="Trebuchet MS" panose="020B0603020202020204" pitchFamily="34" charset="0"/>
            </a:endParaRPr>
          </a:p>
        </p:txBody>
      </p:sp>
      <p:sp>
        <p:nvSpPr>
          <p:cNvPr id="9" name="Rectangle 8"/>
          <p:cNvSpPr/>
          <p:nvPr userDrawn="1">
            <p:custDataLst>
              <p:tags r:id="rId3"/>
            </p:custDataLst>
          </p:nvPr>
        </p:nvSpPr>
        <p:spPr>
          <a:xfrm>
            <a:off x="2782653" y="4552778"/>
            <a:ext cx="1314000" cy="1312672"/>
          </a:xfrm>
          <a:prstGeom prst="rect">
            <a:avLst/>
          </a:prstGeom>
          <a:noFill/>
          <a:ln w="9525" cap="rnd" cmpd="sng" algn="ctr">
            <a:solidFill>
              <a:schemeClr val="accent4"/>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80000" rIns="0" bIns="0" numCol="1" spcCol="0" rtlCol="0" fromWordArt="0" anchor="t" anchorCtr="0" forceAA="0" compatLnSpc="1">
            <a:prstTxWarp prst="textNoShape">
              <a:avLst/>
            </a:prstTxWarp>
            <a:noAutofit/>
          </a:bodyPr>
          <a:lstStyle/>
          <a:p>
            <a:pPr algn="ctr">
              <a:spcBef>
                <a:spcPct val="0"/>
              </a:spcBef>
              <a:spcAft>
                <a:spcPct val="0"/>
              </a:spcAft>
            </a:pPr>
            <a:endParaRPr lang="en-US" sz="1200">
              <a:solidFill>
                <a:schemeClr val="tx1">
                  <a:lumMod val="100000"/>
                </a:schemeClr>
              </a:solidFill>
              <a:latin typeface="Trebuchet MS" panose="020B0603020202020204" pitchFamily="34" charset="0"/>
            </a:endParaRPr>
          </a:p>
        </p:txBody>
      </p:sp>
      <p:sp>
        <p:nvSpPr>
          <p:cNvPr id="10" name="Rectangle 9"/>
          <p:cNvSpPr/>
          <p:nvPr userDrawn="1">
            <p:custDataLst>
              <p:tags r:id="rId4"/>
            </p:custDataLst>
          </p:nvPr>
        </p:nvSpPr>
        <p:spPr>
          <a:xfrm>
            <a:off x="629997" y="914399"/>
            <a:ext cx="3466655" cy="3494377"/>
          </a:xfrm>
          <a:prstGeom prst="rect">
            <a:avLst/>
          </a:prstGeom>
          <a:noFill/>
          <a:ln w="9525" cap="rnd" cmpd="sng" algn="ctr">
            <a:solidFill>
              <a:schemeClr val="accent4"/>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0" rIns="0" bIns="0" numCol="1" spcCol="0" rtlCol="0" fromWordArt="0" anchor="t" anchorCtr="0" forceAA="0" compatLnSpc="1">
            <a:prstTxWarp prst="textNoShape">
              <a:avLst/>
            </a:prstTxWarp>
            <a:noAutofit/>
          </a:bodyPr>
          <a:lstStyle/>
          <a:p>
            <a:pPr algn="ctr">
              <a:lnSpc>
                <a:spcPct val="95000"/>
              </a:lnSpc>
            </a:pPr>
            <a:r>
              <a:rPr lang="en-US" sz="4400">
                <a:solidFill>
                  <a:schemeClr val="accent4">
                    <a:lumMod val="100000"/>
                  </a:schemeClr>
                </a:solidFill>
                <a:latin typeface="Trebuchet MS" panose="020B0603020202020204" pitchFamily="34" charset="0"/>
              </a:rPr>
              <a:t>Agenda</a:t>
            </a:r>
          </a:p>
        </p:txBody>
      </p:sp>
    </p:spTree>
    <p:extLst>
      <p:ext uri="{BB962C8B-B14F-4D97-AF65-F5344CB8AC3E}">
        <p14:creationId xmlns:p14="http://schemas.microsoft.com/office/powerpoint/2010/main" val="12696215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D. Section Head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291" y="1589"/>
                        <a:ext cx="1289" cy="1587"/>
                      </a:xfrm>
                      <a:prstGeom prst="rect">
                        <a:avLst/>
                      </a:prstGeom>
                    </p:spPr>
                  </p:pic>
                </p:oleObj>
              </mc:Fallback>
            </mc:AlternateContent>
          </a:graphicData>
        </a:graphic>
      </p:graphicFrame>
      <p:sp>
        <p:nvSpPr>
          <p:cNvPr id="5"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8" name="Rectangle 7"/>
          <p:cNvSpPr/>
          <p:nvPr userDrawn="1">
            <p:custDataLst>
              <p:tags r:id="rId2"/>
            </p:custDataLst>
          </p:nvPr>
        </p:nvSpPr>
        <p:spPr>
          <a:xfrm>
            <a:off x="885598" y="2668041"/>
            <a:ext cx="8135400" cy="3201026"/>
          </a:xfrm>
          <a:prstGeom prst="rect">
            <a:avLst/>
          </a:prstGeom>
          <a:noFill/>
          <a:ln w="9525" cap="rnd" cmpd="sng" algn="ctr">
            <a:solidFill>
              <a:schemeClr val="accent4"/>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274320" rIns="274320" bIns="137160" numCol="1" spcCol="0" rtlCol="0" fromWordArt="0" anchor="b" anchorCtr="0" forceAA="0" compatLnSpc="1">
            <a:prstTxWarp prst="textNoShape">
              <a:avLst/>
            </a:prstTxWarp>
            <a:noAutofit/>
          </a:bodyPr>
          <a:lstStyle/>
          <a:p>
            <a:pPr>
              <a:lnSpc>
                <a:spcPts val="6000"/>
              </a:lnSpc>
            </a:pPr>
            <a:endParaRPr lang="en-US" sz="4400">
              <a:solidFill>
                <a:schemeClr val="accent4">
                  <a:lumMod val="100000"/>
                </a:schemeClr>
              </a:solidFill>
              <a:latin typeface="Trebuchet MS" panose="020B0603020202020204" pitchFamily="34" charset="0"/>
            </a:endParaRPr>
          </a:p>
        </p:txBody>
      </p:sp>
      <p:sp>
        <p:nvSpPr>
          <p:cNvPr id="9" name="Rectangle 8"/>
          <p:cNvSpPr/>
          <p:nvPr userDrawn="1">
            <p:custDataLst>
              <p:tags r:id="rId3"/>
            </p:custDataLst>
          </p:nvPr>
        </p:nvSpPr>
        <p:spPr>
          <a:xfrm>
            <a:off x="885598" y="1457802"/>
            <a:ext cx="917155" cy="918000"/>
          </a:xfrm>
          <a:prstGeom prst="rect">
            <a:avLst/>
          </a:prstGeom>
          <a:noFill/>
          <a:ln w="9525" cap="rnd" cmpd="sng" algn="ctr">
            <a:solidFill>
              <a:schemeClr val="accent4"/>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ct val="0"/>
              </a:spcBef>
              <a:spcAft>
                <a:spcPct val="0"/>
              </a:spcAft>
            </a:pPr>
            <a:endParaRPr lang="en-US" sz="1200">
              <a:solidFill>
                <a:schemeClr val="tx1">
                  <a:lumMod val="100000"/>
                </a:schemeClr>
              </a:solidFill>
              <a:latin typeface="Trebuchet MS" panose="020B0603020202020204" pitchFamily="34" charset="0"/>
            </a:endParaRPr>
          </a:p>
        </p:txBody>
      </p:sp>
    </p:spTree>
    <p:extLst>
      <p:ext uri="{BB962C8B-B14F-4D97-AF65-F5344CB8AC3E}">
        <p14:creationId xmlns:p14="http://schemas.microsoft.com/office/powerpoint/2010/main" val="31706922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genda D. Full Width Overvie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291" y="1589"/>
                        <a:ext cx="1289" cy="1587"/>
                      </a:xfrm>
                      <a:prstGeom prst="rect">
                        <a:avLst/>
                      </a:prstGeom>
                    </p:spPr>
                  </p:pic>
                </p:oleObj>
              </mc:Fallback>
            </mc:AlternateContent>
          </a:graphicData>
        </a:graphic>
      </p:graphicFrame>
      <p:sp>
        <p:nvSpPr>
          <p:cNvPr id="5"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cxnSp>
        <p:nvCxnSpPr>
          <p:cNvPr id="8" name="Straight Connector 7"/>
          <p:cNvCxnSpPr/>
          <p:nvPr userDrawn="1">
            <p:custDataLst>
              <p:tags r:id="rId2"/>
            </p:custDataLst>
          </p:nvPr>
        </p:nvCxnSpPr>
        <p:spPr>
          <a:xfrm>
            <a:off x="628650" y="1205999"/>
            <a:ext cx="9277350" cy="0"/>
          </a:xfrm>
          <a:prstGeom prst="line">
            <a:avLst/>
          </a:prstGeom>
          <a:noFill/>
          <a:ln w="9525" cap="rnd" cmpd="sng" algn="ctr">
            <a:solidFill>
              <a:schemeClr val="accent4"/>
            </a:solidFill>
            <a:prstDash val="solid"/>
            <a:round/>
          </a:ln>
          <a:effectLst/>
        </p:spPr>
        <p:style>
          <a:lnRef idx="1">
            <a:schemeClr val="accent1"/>
          </a:lnRef>
          <a:fillRef idx="0">
            <a:schemeClr val="accent1"/>
          </a:fillRef>
          <a:effectRef idx="0">
            <a:schemeClr val="accent1"/>
          </a:effectRef>
          <a:fontRef idx="minor">
            <a:schemeClr val="tx1"/>
          </a:fontRef>
        </p:style>
      </p:cxnSp>
      <p:sp>
        <p:nvSpPr>
          <p:cNvPr id="9" name="Rectangle 8"/>
          <p:cNvSpPr/>
          <p:nvPr userDrawn="1">
            <p:custDataLst>
              <p:tags r:id="rId3"/>
            </p:custDataLst>
          </p:nvPr>
        </p:nvSpPr>
        <p:spPr>
          <a:xfrm>
            <a:off x="628650" y="622799"/>
            <a:ext cx="7189998" cy="470898"/>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90000"/>
              </a:lnSpc>
              <a:spcBef>
                <a:spcPct val="0"/>
              </a:spcBef>
            </a:pPr>
            <a:r>
              <a:rPr lang="en-US" sz="2400">
                <a:solidFill>
                  <a:schemeClr val="accent4">
                    <a:lumMod val="100000"/>
                  </a:schemeClr>
                </a:solidFill>
                <a:latin typeface="Trebuchet MS" panose="020B0603020202020204" pitchFamily="34" charset="0"/>
              </a:rPr>
              <a:t>Agenda</a:t>
            </a:r>
          </a:p>
        </p:txBody>
      </p:sp>
    </p:spTree>
    <p:extLst>
      <p:ext uri="{BB962C8B-B14F-4D97-AF65-F5344CB8AC3E}">
        <p14:creationId xmlns:p14="http://schemas.microsoft.com/office/powerpoint/2010/main" val="23689846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genda D. Two-Third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291" y="1589"/>
                        <a:ext cx="1289" cy="1587"/>
                      </a:xfrm>
                      <a:prstGeom prst="rect">
                        <a:avLst/>
                      </a:prstGeom>
                    </p:spPr>
                  </p:pic>
                </p:oleObj>
              </mc:Fallback>
            </mc:AlternateContent>
          </a:graphicData>
        </a:graphic>
      </p:graphicFrame>
      <p:pic>
        <p:nvPicPr>
          <p:cNvPr id="62" name="Shadow"/>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2942757" y="0"/>
            <a:ext cx="416951" cy="6858000"/>
          </a:xfrm>
          <a:prstGeom prst="rect">
            <a:avLst/>
          </a:prstGeom>
        </p:spPr>
      </p:pic>
      <p:sp>
        <p:nvSpPr>
          <p:cNvPr id="65" name="PanelWhite"/>
          <p:cNvSpPr/>
          <p:nvPr userDrawn="1"/>
        </p:nvSpPr>
        <p:spPr bwMode="white">
          <a:xfrm>
            <a:off x="3360801" y="-1309"/>
            <a:ext cx="6545199" cy="6859309"/>
          </a:xfrm>
          <a:custGeom>
            <a:avLst/>
            <a:gdLst>
              <a:gd name="connsiteX0" fmla="*/ 0 w 6553548"/>
              <a:gd name="connsiteY0" fmla="*/ 0 h 6859309"/>
              <a:gd name="connsiteX1" fmla="*/ 6553548 w 6553548"/>
              <a:gd name="connsiteY1" fmla="*/ 0 h 6859309"/>
              <a:gd name="connsiteX2" fmla="*/ 6553548 w 6553548"/>
              <a:gd name="connsiteY2" fmla="*/ 6859309 h 6859309"/>
              <a:gd name="connsiteX3" fmla="*/ 0 w 6553548"/>
              <a:gd name="connsiteY3" fmla="*/ 6859309 h 6859309"/>
            </a:gdLst>
            <a:ahLst/>
            <a:cxnLst>
              <a:cxn ang="0">
                <a:pos x="connsiteX0" y="connsiteY0"/>
              </a:cxn>
              <a:cxn ang="0">
                <a:pos x="connsiteX1" y="connsiteY1"/>
              </a:cxn>
              <a:cxn ang="0">
                <a:pos x="connsiteX2" y="connsiteY2"/>
              </a:cxn>
              <a:cxn ang="0">
                <a:pos x="connsiteX3" y="connsiteY3"/>
              </a:cxn>
            </a:cxnLst>
            <a:rect l="l" t="t" r="r" b="b"/>
            <a:pathLst>
              <a:path w="6553548" h="6859309">
                <a:moveTo>
                  <a:pt x="0" y="0"/>
                </a:moveTo>
                <a:lnTo>
                  <a:pt x="6553548" y="0"/>
                </a:lnTo>
                <a:lnTo>
                  <a:pt x="6553548" y="6859309"/>
                </a:lnTo>
                <a:lnTo>
                  <a:pt x="0" y="68593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8"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29"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3" name="TextBox 2"/>
          <p:cNvSpPr txBox="1"/>
          <p:nvPr userDrawn="1"/>
        </p:nvSpPr>
        <p:spPr>
          <a:xfrm>
            <a:off x="630000" y="2682000"/>
            <a:ext cx="2473200" cy="1497600"/>
          </a:xfrm>
          <a:prstGeom prst="rect">
            <a:avLst/>
          </a:prstGeom>
          <a:noFill/>
          <a:ln cap="rnd">
            <a:noFill/>
            <a:prstDash val="solid"/>
          </a:ln>
        </p:spPr>
        <p:txBody>
          <a:bodyPr wrap="square" lIns="0" tIns="0" rIns="0" bIns="0" rtlCol="0" anchor="ctr" anchorCtr="0">
            <a:noAutofit/>
          </a:bodyPr>
          <a:lstStyle/>
          <a:p>
            <a:pPr algn="l">
              <a:lnSpc>
                <a:spcPct val="90000"/>
              </a:lnSpc>
              <a:spcAft>
                <a:spcPts val="600"/>
              </a:spcAft>
            </a:pPr>
            <a:r>
              <a:rPr lang="en-US" sz="2400">
                <a:solidFill>
                  <a:schemeClr val="bg1"/>
                </a:solidFill>
              </a:rPr>
              <a:t>Agenda</a:t>
            </a:r>
          </a:p>
        </p:txBody>
      </p:sp>
    </p:spTree>
    <p:extLst>
      <p:ext uri="{BB962C8B-B14F-4D97-AF65-F5344CB8AC3E}">
        <p14:creationId xmlns:p14="http://schemas.microsoft.com/office/powerpoint/2010/main" val="17005774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genda D. Table of Content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291" y="1589"/>
                        <a:ext cx="1289" cy="1587"/>
                      </a:xfrm>
                      <a:prstGeom prst="rect">
                        <a:avLst/>
                      </a:prstGeom>
                    </p:spPr>
                  </p:pic>
                </p:oleObj>
              </mc:Fallback>
            </mc:AlternateContent>
          </a:graphicData>
        </a:graphic>
      </p:graphicFrame>
      <p:sp>
        <p:nvSpPr>
          <p:cNvPr id="63" name="ArrowPanelWhite"/>
          <p:cNvSpPr/>
          <p:nvPr userDrawn="1"/>
        </p:nvSpPr>
        <p:spPr bwMode="ltGray">
          <a:xfrm>
            <a:off x="0" y="0"/>
            <a:ext cx="3357450" cy="6859310"/>
          </a:xfrm>
          <a:custGeom>
            <a:avLst/>
            <a:gdLst>
              <a:gd name="connsiteX0" fmla="*/ 0 w 3357450"/>
              <a:gd name="connsiteY0" fmla="*/ 0 h 6859310"/>
              <a:gd name="connsiteX1" fmla="*/ 255600 w 3357450"/>
              <a:gd name="connsiteY1" fmla="*/ 0 h 6859310"/>
              <a:gd name="connsiteX2" fmla="*/ 255600 w 3357450"/>
              <a:gd name="connsiteY2" fmla="*/ 1310 h 6859310"/>
              <a:gd name="connsiteX3" fmla="*/ 2534071 w 3357450"/>
              <a:gd name="connsiteY3" fmla="*/ 1310 h 6859310"/>
              <a:gd name="connsiteX4" fmla="*/ 3357450 w 3357450"/>
              <a:gd name="connsiteY4" fmla="*/ 3430310 h 6859310"/>
              <a:gd name="connsiteX5" fmla="*/ 2534071 w 3357450"/>
              <a:gd name="connsiteY5" fmla="*/ 6859310 h 6859310"/>
              <a:gd name="connsiteX6" fmla="*/ 3600 w 3357450"/>
              <a:gd name="connsiteY6" fmla="*/ 6859310 h 6859310"/>
              <a:gd name="connsiteX7" fmla="*/ 3600 w 3357450"/>
              <a:gd name="connsiteY7" fmla="*/ 6858000 h 6859310"/>
              <a:gd name="connsiteX8" fmla="*/ 0 w 3357450"/>
              <a:gd name="connsiteY8" fmla="*/ 6858000 h 685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7450" h="6859310">
                <a:moveTo>
                  <a:pt x="0" y="0"/>
                </a:moveTo>
                <a:lnTo>
                  <a:pt x="255600" y="0"/>
                </a:lnTo>
                <a:lnTo>
                  <a:pt x="255600" y="1310"/>
                </a:lnTo>
                <a:lnTo>
                  <a:pt x="2534071" y="1310"/>
                </a:lnTo>
                <a:lnTo>
                  <a:pt x="3357450" y="3430310"/>
                </a:lnTo>
                <a:lnTo>
                  <a:pt x="2534071" y="6859310"/>
                </a:lnTo>
                <a:lnTo>
                  <a:pt x="3600" y="6859310"/>
                </a:lnTo>
                <a:lnTo>
                  <a:pt x="36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9"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4"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20" name="TextBox 19"/>
          <p:cNvSpPr txBox="1"/>
          <p:nvPr userDrawn="1"/>
        </p:nvSpPr>
        <p:spPr>
          <a:xfrm>
            <a:off x="618677" y="2711240"/>
            <a:ext cx="2224800" cy="1435521"/>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4400">
                <a:solidFill>
                  <a:schemeClr val="tx2"/>
                </a:solidFill>
                <a:latin typeface="+mn-lt"/>
                <a:sym typeface="Trebuchet MS" panose="020B0603020202020204" pitchFamily="34" charset="0"/>
              </a:rPr>
              <a:t>Table of contents</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403086"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7775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86958-D78A-4899-49D2-0A0F00C621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26D3A4-88E6-1405-A825-5BD3411227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9469F6-ECB5-55B3-DE85-131F06127BF8}"/>
              </a:ext>
            </a:extLst>
          </p:cNvPr>
          <p:cNvSpPr>
            <a:spLocks noGrp="1"/>
          </p:cNvSpPr>
          <p:nvPr>
            <p:ph type="dt" sz="half" idx="10"/>
          </p:nvPr>
        </p:nvSpPr>
        <p:spPr/>
        <p:txBody>
          <a:bodyPr/>
          <a:lstStyle/>
          <a:p>
            <a:fld id="{F433DAFA-91E5-5041-8A6F-F1954D78DFD6}" type="datetimeFigureOut">
              <a:rPr lang="en-US" smtClean="0"/>
              <a:t>4/17/2025</a:t>
            </a:fld>
            <a:endParaRPr lang="en-US"/>
          </a:p>
        </p:txBody>
      </p:sp>
      <p:sp>
        <p:nvSpPr>
          <p:cNvPr id="5" name="Footer Placeholder 4">
            <a:extLst>
              <a:ext uri="{FF2B5EF4-FFF2-40B4-BE49-F238E27FC236}">
                <a16:creationId xmlns:a16="http://schemas.microsoft.com/office/drawing/2014/main" id="{61778E1E-89E1-FD6B-61D9-E5363A474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73657-82BE-4D2A-0305-36B5D0E48C77}"/>
              </a:ext>
            </a:extLst>
          </p:cNvPr>
          <p:cNvSpPr>
            <a:spLocks noGrp="1"/>
          </p:cNvSpPr>
          <p:nvPr>
            <p:ph type="sldNum" sz="quarter" idx="12"/>
          </p:nvPr>
        </p:nvSpPr>
        <p:spPr/>
        <p:txBody>
          <a:bodyPr/>
          <a:lstStyle/>
          <a:p>
            <a:fld id="{18056B8F-DFAE-E646-BC01-203891103107}" type="slidenum">
              <a:rPr lang="en-US" smtClean="0"/>
              <a:t>‹#›</a:t>
            </a:fld>
            <a:endParaRPr lang="en-US"/>
          </a:p>
        </p:txBody>
      </p:sp>
    </p:spTree>
    <p:extLst>
      <p:ext uri="{BB962C8B-B14F-4D97-AF65-F5344CB8AC3E}">
        <p14:creationId xmlns:p14="http://schemas.microsoft.com/office/powerpoint/2010/main" val="369012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8" name="Title 7"/>
          <p:cNvSpPr>
            <a:spLocks noGrp="1"/>
          </p:cNvSpPr>
          <p:nvPr>
            <p:ph type="title" hasCustomPrompt="1"/>
          </p:nvPr>
        </p:nvSpPr>
        <p:spPr>
          <a:xfrm>
            <a:off x="511875" y="622802"/>
            <a:ext cx="8883347" cy="249299"/>
          </a:xfrm>
        </p:spPr>
        <p:txBody>
          <a:bodyPr/>
          <a:lstStyle>
            <a:lvl1pPr>
              <a:defRPr>
                <a:latin typeface="+mj-lt"/>
                <a:sym typeface="Trebuchet MS" panose="020B0603020202020204" pitchFamily="34" charset="0"/>
              </a:defRPr>
            </a:lvl1pPr>
          </a:lstStyle>
          <a:p>
            <a:r>
              <a:rPr lang="en-US"/>
              <a:t>Click to add title</a:t>
            </a:r>
          </a:p>
        </p:txBody>
      </p:sp>
      <p:sp>
        <p:nvSpPr>
          <p:cNvPr id="2" name="Copyright">
            <a:extLst>
              <a:ext uri="{FF2B5EF4-FFF2-40B4-BE49-F238E27FC236}">
                <a16:creationId xmlns:a16="http://schemas.microsoft.com/office/drawing/2014/main" id="{F8D46AC0-681E-268D-EDC2-044CBC04BC9C}"/>
              </a:ext>
            </a:extLst>
          </p:cNvPr>
          <p:cNvSpPr txBox="1"/>
          <p:nvPr userDrawn="1"/>
        </p:nvSpPr>
        <p:spPr>
          <a:xfrm rot="16200000">
            <a:off x="7226797" y="3934618"/>
            <a:ext cx="5133975"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24054536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one third">
    <p:spTree>
      <p:nvGrpSpPr>
        <p:cNvPr id="1" name=""/>
        <p:cNvGrpSpPr/>
        <p:nvPr/>
      </p:nvGrpSpPr>
      <p:grpSpPr>
        <a:xfrm>
          <a:off x="0" y="0"/>
          <a:ext cx="0" cy="0"/>
          <a:chOff x="0" y="0"/>
          <a:chExt cx="0" cy="0"/>
        </a:xfrm>
      </p:grpSpPr>
      <p:pic>
        <p:nvPicPr>
          <p:cNvPr id="16" name="Shadow"/>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3346050" y="0"/>
            <a:ext cx="417600" cy="6858000"/>
          </a:xfrm>
          <a:prstGeom prst="rect">
            <a:avLst/>
          </a:prstGeom>
        </p:spPr>
      </p:pic>
      <p:sp>
        <p:nvSpPr>
          <p:cNvPr id="26" name="PanelGray"/>
          <p:cNvSpPr/>
          <p:nvPr userDrawn="1"/>
        </p:nvSpPr>
        <p:spPr bwMode="white">
          <a:xfrm>
            <a:off x="0" y="0"/>
            <a:ext cx="335784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0"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7" name="Date Placeholder 1"/>
          <p:cNvSpPr>
            <a:spLocks noGrp="1"/>
          </p:cNvSpPr>
          <p:nvPr userDrawn="1">
            <p:ph type="dt" sz="half" idx="31"/>
          </p:nvPr>
        </p:nvSpPr>
        <p:spPr>
          <a:xfrm>
            <a:off x="7912800" y="6405036"/>
            <a:ext cx="1033200"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5"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27" name="Title 4"/>
          <p:cNvSpPr>
            <a:spLocks noGrp="1"/>
          </p:cNvSpPr>
          <p:nvPr userDrawn="1">
            <p:ph type="title" hasCustomPrompt="1"/>
          </p:nvPr>
        </p:nvSpPr>
        <p:spPr>
          <a:xfrm>
            <a:off x="630000" y="2681103"/>
            <a:ext cx="2474125" cy="1495794"/>
          </a:xfrm>
          <a:prstGeom prst="rect">
            <a:avLst/>
          </a:prstGeom>
        </p:spPr>
        <p:txBody>
          <a:bodyPr anchor="ctr">
            <a:noAutofit/>
          </a:bodyPr>
          <a:lstStyle>
            <a:lvl1pPr>
              <a:defRPr sz="2800">
                <a:solidFill>
                  <a:schemeClr val="tx2"/>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3884277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8" name="Title 7"/>
          <p:cNvSpPr>
            <a:spLocks noGrp="1"/>
          </p:cNvSpPr>
          <p:nvPr>
            <p:ph type="title" hasCustomPrompt="1"/>
          </p:nvPr>
        </p:nvSpPr>
        <p:spPr>
          <a:xfrm>
            <a:off x="630000" y="622800"/>
            <a:ext cx="8647200" cy="332399"/>
          </a:xfrm>
        </p:spPr>
        <p:txBody>
          <a:bodyPr/>
          <a:lstStyle>
            <a:lvl1pPr>
              <a:defRPr>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32106817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05E0C44A-6FD9-3495-85C0-98CCDC90F6A4}"/>
              </a:ext>
            </a:extLst>
          </p:cNvPr>
          <p:cNvGraphicFramePr>
            <a:graphicFrameLocks noChangeAspect="1"/>
          </p:cNvGraphicFramePr>
          <p:nvPr userDrawn="1">
            <p:custDataLst>
              <p:tags r:id="rId1"/>
            </p:custDataLst>
            <p:extLst>
              <p:ext uri="{D42A27DB-BD31-4B8C-83A1-F6EECF244321}">
                <p14:modId xmlns:p14="http://schemas.microsoft.com/office/powerpoint/2010/main" val="2934016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05E0C44A-6FD9-3495-85C0-98CCDC90F6A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7" name="Date Placeholder 56"/>
          <p:cNvSpPr>
            <a:spLocks noGrp="1"/>
          </p:cNvSpPr>
          <p:nvPr>
            <p:ph type="dt" sz="half" idx="14"/>
          </p:nvPr>
        </p:nvSpPr>
        <p:spPr/>
        <p:txBody>
          <a:bodyPr/>
          <a:lstStyle>
            <a:lvl1pPr>
              <a:defRPr>
                <a:solidFill>
                  <a:schemeClr val="bg1">
                    <a:lumMod val="50000"/>
                  </a:schemeClr>
                </a:solidFill>
                <a:latin typeface="Trebuchet MS" panose="020B0603020202020204" pitchFamily="34" charset="0"/>
                <a:sym typeface="Trebuchet MS" panose="020B0603020202020204" pitchFamily="34" charset="0"/>
              </a:defRPr>
            </a:lvl1pPr>
          </a:lstStyle>
          <a:p>
            <a:endParaRPr lang="en-US"/>
          </a:p>
        </p:txBody>
      </p:sp>
      <p:sp>
        <p:nvSpPr>
          <p:cNvPr id="7" name="Copyright" hidden="1"/>
          <p:cNvSpPr txBox="1"/>
          <p:nvPr userDrawn="1"/>
        </p:nvSpPr>
        <p:spPr>
          <a:xfrm rot="16200000">
            <a:off x="7226797" y="3931570"/>
            <a:ext cx="5133975" cy="78804"/>
          </a:xfrm>
          <a:prstGeom prst="rect">
            <a:avLst/>
          </a:prstGeom>
          <a:noFill/>
        </p:spPr>
        <p:txBody>
          <a:bodyPr wrap="square" lIns="0" tIns="0" rIns="0" bIns="0" rtlCol="0" anchor="t">
            <a:spAutoFit/>
          </a:bodyPr>
          <a:lstStyle/>
          <a:p>
            <a:pPr>
              <a:lnSpc>
                <a:spcPct val="90000"/>
              </a:lnSpc>
              <a:spcAft>
                <a:spcPts val="488"/>
              </a:spcAft>
            </a:pPr>
            <a:r>
              <a:rPr lang="en-US" sz="569">
                <a:solidFill>
                  <a:schemeClr val="bg1">
                    <a:lumMod val="50000"/>
                  </a:schemeClr>
                </a:solidFill>
                <a:latin typeface="Trebuchet MS" panose="020B0603020202020204" pitchFamily="34" charset="0"/>
                <a:sym typeface="Trebuchet MS" panose="020B0603020202020204" pitchFamily="34" charset="0"/>
              </a:rPr>
              <a:t>Copyright © 2023 by Boston Consulting Group. All rights reserved.</a:t>
            </a:r>
          </a:p>
        </p:txBody>
      </p:sp>
      <p:sp>
        <p:nvSpPr>
          <p:cNvPr id="8" name="Title 7"/>
          <p:cNvSpPr>
            <a:spLocks noGrp="1"/>
          </p:cNvSpPr>
          <p:nvPr>
            <p:ph type="title" hasCustomPrompt="1"/>
          </p:nvPr>
        </p:nvSpPr>
        <p:spPr>
          <a:xfrm>
            <a:off x="511875" y="622801"/>
            <a:ext cx="8883347" cy="270074"/>
          </a:xfrm>
        </p:spPr>
        <p:txBody>
          <a:bodyPr vert="horz"/>
          <a:lstStyle>
            <a:lvl1pPr>
              <a:defRPr>
                <a:latin typeface="Trebuchet MS" panose="020B0603020202020204" pitchFamily="34" charset="0"/>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30276419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1216073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84" imgH="384" progId="TCLayout.ActiveDocument.1">
                  <p:embed/>
                </p:oleObj>
              </mc:Choice>
              <mc:Fallback>
                <p:oleObj name="think-cell Slide" r:id="rId6" imgW="384" imgH="384"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3000"/>
              </a:lnSpc>
              <a:spcBef>
                <a:spcPct val="0"/>
              </a:spcBef>
              <a:spcAft>
                <a:spcPct val="0"/>
              </a:spcAft>
            </a:pPr>
            <a:endParaRPr lang="en-US" sz="4400" b="0" i="0" baseline="0"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125" name="PanelWhite"/>
          <p:cNvSpPr/>
          <p:nvPr userDrawn="1"/>
        </p:nvSpPr>
        <p:spPr>
          <a:xfrm>
            <a:off x="0" y="5279183"/>
            <a:ext cx="9906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pic>
        <p:nvPicPr>
          <p:cNvPr id="126" name="Shadow"/>
          <p:cNvPicPr>
            <a:picLocks noChangeAspect="1"/>
          </p:cNvPicPr>
          <p:nvPr userDrawn="1"/>
        </p:nvPicPr>
        <p:blipFill rotWithShape="1">
          <a:blip r:embed="rId8">
            <a:extLst>
              <a:ext uri="{28A0092B-C50C-407E-A947-70E740481C1C}">
                <a14:useLocalDpi xmlns:a14="http://schemas.microsoft.com/office/drawing/2010/main" val="0"/>
              </a:ext>
            </a:extLst>
          </a:blip>
          <a:srcRect l="1731" t="8741" r="102" b="27"/>
          <a:stretch/>
        </p:blipFill>
        <p:spPr>
          <a:xfrm rot="16200000" flipH="1">
            <a:off x="6186713" y="1973272"/>
            <a:ext cx="580573" cy="6858000"/>
          </a:xfrm>
          <a:prstGeom prst="rect">
            <a:avLst/>
          </a:prstGeom>
        </p:spPr>
      </p:pic>
      <p:pic>
        <p:nvPicPr>
          <p:cNvPr id="14" name="TitleAndEndImages"/>
          <p:cNvPicPr>
            <a:picLocks noChangeAspect="1"/>
          </p:cNvPicPr>
          <p:nvPr userDrawn="1">
            <p:custDataLst>
              <p:tags r:id="rId3"/>
            </p:custDataLst>
          </p:nvPr>
        </p:nvPicPr>
        <p:blipFill rotWithShape="1">
          <a:blip r:embed="rId9">
            <a:extLst>
              <a:ext uri="{28A0092B-C50C-407E-A947-70E740481C1C}">
                <a14:useLocalDpi xmlns:a14="http://schemas.microsoft.com/office/drawing/2010/main" val="0"/>
              </a:ext>
            </a:extLst>
          </a:blip>
          <a:srcRect l="9375" r="9375" b="23056"/>
          <a:stretch/>
        </p:blipFill>
        <p:spPr>
          <a:xfrm flipH="1">
            <a:off x="0" y="0"/>
            <a:ext cx="9906000" cy="5276850"/>
          </a:xfrm>
          <a:prstGeom prst="rect">
            <a:avLst/>
          </a:prstGeom>
        </p:spPr>
      </p:pic>
      <p:sp>
        <p:nvSpPr>
          <p:cNvPr id="20" name="Logo Placeholder"/>
          <p:cNvSpPr>
            <a:spLocks noGrp="1"/>
          </p:cNvSpPr>
          <p:nvPr>
            <p:ph type="pic" sz="quarter" idx="13" hasCustomPrompt="1"/>
          </p:nvPr>
        </p:nvSpPr>
        <p:spPr>
          <a:xfrm>
            <a:off x="7543864" y="5570643"/>
            <a:ext cx="1477137"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a:t>Logo</a:t>
            </a:r>
          </a:p>
        </p:txBody>
      </p:sp>
      <p:sp>
        <p:nvSpPr>
          <p:cNvPr id="21" name="PanelGreen"/>
          <p:cNvSpPr>
            <a:spLocks noChangeAspect="1"/>
          </p:cNvSpPr>
          <p:nvPr userDrawn="1"/>
        </p:nvSpPr>
        <p:spPr bwMode="black">
          <a:xfrm>
            <a:off x="629999" y="622800"/>
            <a:ext cx="6427349" cy="55332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023841" y="6207842"/>
            <a:ext cx="5432198" cy="327148"/>
          </a:xfrm>
          <a:prstGeom prst="rect">
            <a:avLst/>
          </a:prstGeom>
          <a:noFill/>
        </p:spPr>
        <p:txBody>
          <a:bodyPr anchor="ctr"/>
          <a:lstStyle>
            <a:lvl1pPr algn="l">
              <a:lnSpc>
                <a:spcPct val="110000"/>
              </a:lnSpc>
              <a:buNone/>
              <a:defRPr sz="10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date/place</a:t>
            </a:r>
          </a:p>
        </p:txBody>
      </p:sp>
      <p:sp>
        <p:nvSpPr>
          <p:cNvPr id="26" name="Subtitle 2"/>
          <p:cNvSpPr>
            <a:spLocks noGrp="1"/>
          </p:cNvSpPr>
          <p:nvPr>
            <p:ph type="subTitle" idx="1" hasCustomPrompt="1"/>
          </p:nvPr>
        </p:nvSpPr>
        <p:spPr bwMode="white">
          <a:xfrm>
            <a:off x="1023841" y="5495707"/>
            <a:ext cx="5432198" cy="436195"/>
          </a:xfrm>
          <a:prstGeom prst="rect">
            <a:avLst/>
          </a:prstGeom>
        </p:spPr>
        <p:txBody>
          <a:bodyPr anchor="ctr"/>
          <a:lstStyle>
            <a:lvl1pPr marL="0" indent="0" algn="l">
              <a:lnSpc>
                <a:spcPct val="110000"/>
              </a:lnSpc>
              <a:buNone/>
              <a:defRPr sz="14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in sentence case</a:t>
            </a:r>
          </a:p>
        </p:txBody>
      </p:sp>
      <p:sp>
        <p:nvSpPr>
          <p:cNvPr id="27" name="Title 1"/>
          <p:cNvSpPr>
            <a:spLocks noGrp="1"/>
          </p:cNvSpPr>
          <p:nvPr>
            <p:ph type="ctrTitle" hasCustomPrompt="1"/>
          </p:nvPr>
        </p:nvSpPr>
        <p:spPr bwMode="ltGray">
          <a:xfrm>
            <a:off x="1023841" y="1886243"/>
            <a:ext cx="5432198" cy="3138423"/>
          </a:xfrm>
          <a:prstGeom prst="rect">
            <a:avLst/>
          </a:prstGeom>
        </p:spPr>
        <p:txBody>
          <a:bodyPr anchor="b">
            <a:normAutofit/>
          </a:bodyPr>
          <a:lstStyle>
            <a:lvl1pPr algn="l">
              <a:lnSpc>
                <a:spcPct val="93000"/>
              </a:lnSpc>
              <a:defRPr sz="4400" baseline="0">
                <a:solidFill>
                  <a:schemeClr val="bg1"/>
                </a:solidFill>
                <a:latin typeface="+mj-lt"/>
                <a:sym typeface="Trebuchet MS" panose="020B0603020202020204" pitchFamily="34" charset="0"/>
              </a:defRPr>
            </a:lvl1pPr>
          </a:lstStyle>
          <a:p>
            <a:r>
              <a:rPr lang="en-US"/>
              <a:t>Title in Title Case</a:t>
            </a:r>
          </a:p>
        </p:txBody>
      </p:sp>
      <p:sp>
        <p:nvSpPr>
          <p:cNvPr id="13" name="Freeform 12">
            <a:extLst>
              <a:ext uri="{FF2B5EF4-FFF2-40B4-BE49-F238E27FC236}">
                <a16:creationId xmlns:a16="http://schemas.microsoft.com/office/drawing/2014/main" id="{B12DC091-DC3C-4E05-827B-1C699903C407}"/>
              </a:ext>
            </a:extLst>
          </p:cNvPr>
          <p:cNvSpPr>
            <a:spLocks noChangeAspect="1"/>
          </p:cNvSpPr>
          <p:nvPr userDrawn="1">
            <p:custDataLst>
              <p:tags r:id="rId4"/>
            </p:custDataLst>
          </p:nvPr>
        </p:nvSpPr>
        <p:spPr>
          <a:xfrm>
            <a:off x="1023841" y="1016644"/>
            <a:ext cx="1883957" cy="393843"/>
          </a:xfrm>
          <a:custGeom>
            <a:avLst/>
            <a:gdLst>
              <a:gd name="connsiteX0" fmla="*/ 3149701 w 4032385"/>
              <a:gd name="connsiteY0" fmla="*/ 673171 h 842974"/>
              <a:gd name="connsiteX1" fmla="*/ 3149701 w 4032385"/>
              <a:gd name="connsiteY1" fmla="*/ 738035 h 842974"/>
              <a:gd name="connsiteX2" fmla="*/ 3190456 w 4032385"/>
              <a:gd name="connsiteY2" fmla="*/ 738035 h 842974"/>
              <a:gd name="connsiteX3" fmla="*/ 3213869 w 4032385"/>
              <a:gd name="connsiteY3" fmla="*/ 729354 h 842974"/>
              <a:gd name="connsiteX4" fmla="*/ 3213869 w 4032385"/>
              <a:gd name="connsiteY4" fmla="*/ 682023 h 842974"/>
              <a:gd name="connsiteX5" fmla="*/ 3190456 w 4032385"/>
              <a:gd name="connsiteY5" fmla="*/ 673171 h 842974"/>
              <a:gd name="connsiteX6" fmla="*/ 2552665 w 4032385"/>
              <a:gd name="connsiteY6" fmla="*/ 673171 h 842974"/>
              <a:gd name="connsiteX7" fmla="*/ 2552665 w 4032385"/>
              <a:gd name="connsiteY7" fmla="*/ 735465 h 842974"/>
              <a:gd name="connsiteX8" fmla="*/ 2596244 w 4032385"/>
              <a:gd name="connsiteY8" fmla="*/ 735465 h 842974"/>
              <a:gd name="connsiteX9" fmla="*/ 2618835 w 4032385"/>
              <a:gd name="connsiteY9" fmla="*/ 727161 h 842974"/>
              <a:gd name="connsiteX10" fmla="*/ 2627771 w 4032385"/>
              <a:gd name="connsiteY10" fmla="*/ 704444 h 842974"/>
              <a:gd name="connsiteX11" fmla="*/ 2618835 w 4032385"/>
              <a:gd name="connsiteY11" fmla="*/ 681706 h 842974"/>
              <a:gd name="connsiteX12" fmla="*/ 2596244 w 4032385"/>
              <a:gd name="connsiteY12" fmla="*/ 673171 h 842974"/>
              <a:gd name="connsiteX13" fmla="*/ 2785970 w 4032385"/>
              <a:gd name="connsiteY13" fmla="*/ 669841 h 842974"/>
              <a:gd name="connsiteX14" fmla="*/ 2739924 w 4032385"/>
              <a:gd name="connsiteY14" fmla="*/ 689229 h 842974"/>
              <a:gd name="connsiteX15" fmla="*/ 2739924 w 4032385"/>
              <a:gd name="connsiteY15" fmla="*/ 783745 h 842974"/>
              <a:gd name="connsiteX16" fmla="*/ 2785906 w 4032385"/>
              <a:gd name="connsiteY16" fmla="*/ 803132 h 842974"/>
              <a:gd name="connsiteX17" fmla="*/ 2832099 w 4032385"/>
              <a:gd name="connsiteY17" fmla="*/ 783829 h 842974"/>
              <a:gd name="connsiteX18" fmla="*/ 2832015 w 4032385"/>
              <a:gd name="connsiteY18" fmla="*/ 689229 h 842974"/>
              <a:gd name="connsiteX19" fmla="*/ 2785970 w 4032385"/>
              <a:gd name="connsiteY19" fmla="*/ 669841 h 842974"/>
              <a:gd name="connsiteX20" fmla="*/ 3120744 w 4032385"/>
              <a:gd name="connsiteY20" fmla="*/ 646767 h 842974"/>
              <a:gd name="connsiteX21" fmla="*/ 3190456 w 4032385"/>
              <a:gd name="connsiteY21" fmla="*/ 646767 h 842974"/>
              <a:gd name="connsiteX22" fmla="*/ 3235953 w 4032385"/>
              <a:gd name="connsiteY22" fmla="*/ 663688 h 842974"/>
              <a:gd name="connsiteX23" fmla="*/ 3235953 w 4032385"/>
              <a:gd name="connsiteY23" fmla="*/ 746739 h 842974"/>
              <a:gd name="connsiteX24" fmla="*/ 3190456 w 4032385"/>
              <a:gd name="connsiteY24" fmla="*/ 763662 h 842974"/>
              <a:gd name="connsiteX25" fmla="*/ 3149701 w 4032385"/>
              <a:gd name="connsiteY25" fmla="*/ 763662 h 842974"/>
              <a:gd name="connsiteX26" fmla="*/ 3149701 w 4032385"/>
              <a:gd name="connsiteY26" fmla="*/ 826186 h 842974"/>
              <a:gd name="connsiteX27" fmla="*/ 3120744 w 4032385"/>
              <a:gd name="connsiteY27" fmla="*/ 826186 h 842974"/>
              <a:gd name="connsiteX28" fmla="*/ 2919303 w 4032385"/>
              <a:gd name="connsiteY28" fmla="*/ 646767 h 842974"/>
              <a:gd name="connsiteX29" fmla="*/ 2948257 w 4032385"/>
              <a:gd name="connsiteY29" fmla="*/ 646767 h 842974"/>
              <a:gd name="connsiteX30" fmla="*/ 2948257 w 4032385"/>
              <a:gd name="connsiteY30" fmla="*/ 756728 h 842974"/>
              <a:gd name="connsiteX31" fmla="*/ 2960691 w 4032385"/>
              <a:gd name="connsiteY31" fmla="*/ 789855 h 842974"/>
              <a:gd name="connsiteX32" fmla="*/ 3026757 w 4032385"/>
              <a:gd name="connsiteY32" fmla="*/ 789855 h 842974"/>
              <a:gd name="connsiteX33" fmla="*/ 3039233 w 4032385"/>
              <a:gd name="connsiteY33" fmla="*/ 756728 h 842974"/>
              <a:gd name="connsiteX34" fmla="*/ 3039233 w 4032385"/>
              <a:gd name="connsiteY34" fmla="*/ 646767 h 842974"/>
              <a:gd name="connsiteX35" fmla="*/ 3067681 w 4032385"/>
              <a:gd name="connsiteY35" fmla="*/ 646767 h 842974"/>
              <a:gd name="connsiteX36" fmla="*/ 3067681 w 4032385"/>
              <a:gd name="connsiteY36" fmla="*/ 757003 h 842974"/>
              <a:gd name="connsiteX37" fmla="*/ 3046607 w 4032385"/>
              <a:gd name="connsiteY37" fmla="*/ 809285 h 842974"/>
              <a:gd name="connsiteX38" fmla="*/ 2940503 w 4032385"/>
              <a:gd name="connsiteY38" fmla="*/ 809285 h 842974"/>
              <a:gd name="connsiteX39" fmla="*/ 2919303 w 4032385"/>
              <a:gd name="connsiteY39" fmla="*/ 757003 h 842974"/>
              <a:gd name="connsiteX40" fmla="*/ 2523708 w 4032385"/>
              <a:gd name="connsiteY40" fmla="*/ 646767 h 842974"/>
              <a:gd name="connsiteX41" fmla="*/ 2596244 w 4032385"/>
              <a:gd name="connsiteY41" fmla="*/ 646767 h 842974"/>
              <a:gd name="connsiteX42" fmla="*/ 2640900 w 4032385"/>
              <a:gd name="connsiteY42" fmla="*/ 663414 h 842974"/>
              <a:gd name="connsiteX43" fmla="*/ 2646926 w 4032385"/>
              <a:gd name="connsiteY43" fmla="*/ 738816 h 842974"/>
              <a:gd name="connsiteX44" fmla="*/ 2617529 w 4032385"/>
              <a:gd name="connsiteY44" fmla="*/ 758014 h 842974"/>
              <a:gd name="connsiteX45" fmla="*/ 2638919 w 4032385"/>
              <a:gd name="connsiteY45" fmla="*/ 792090 h 842974"/>
              <a:gd name="connsiteX46" fmla="*/ 2660329 w 4032385"/>
              <a:gd name="connsiteY46" fmla="*/ 826186 h 842974"/>
              <a:gd name="connsiteX47" fmla="*/ 2626738 w 4032385"/>
              <a:gd name="connsiteY47" fmla="*/ 826186 h 842974"/>
              <a:gd name="connsiteX48" fmla="*/ 2606888 w 4032385"/>
              <a:gd name="connsiteY48" fmla="*/ 793776 h 842974"/>
              <a:gd name="connsiteX49" fmla="*/ 2587015 w 4032385"/>
              <a:gd name="connsiteY49" fmla="*/ 761344 h 842974"/>
              <a:gd name="connsiteX50" fmla="*/ 2552665 w 4032385"/>
              <a:gd name="connsiteY50" fmla="*/ 761344 h 842974"/>
              <a:gd name="connsiteX51" fmla="*/ 2552665 w 4032385"/>
              <a:gd name="connsiteY51" fmla="*/ 826186 h 842974"/>
              <a:gd name="connsiteX52" fmla="*/ 2523708 w 4032385"/>
              <a:gd name="connsiteY52" fmla="*/ 826186 h 842974"/>
              <a:gd name="connsiteX53" fmla="*/ 2785971 w 4032385"/>
              <a:gd name="connsiteY53" fmla="*/ 643110 h 842974"/>
              <a:gd name="connsiteX54" fmla="*/ 2852899 w 4032385"/>
              <a:gd name="connsiteY54" fmla="*/ 670390 h 842974"/>
              <a:gd name="connsiteX55" fmla="*/ 2880486 w 4032385"/>
              <a:gd name="connsiteY55" fmla="*/ 736498 h 842974"/>
              <a:gd name="connsiteX56" fmla="*/ 2852899 w 4032385"/>
              <a:gd name="connsiteY56" fmla="*/ 802584 h 842974"/>
              <a:gd name="connsiteX57" fmla="*/ 2785906 w 4032385"/>
              <a:gd name="connsiteY57" fmla="*/ 830042 h 842974"/>
              <a:gd name="connsiteX58" fmla="*/ 2719041 w 4032385"/>
              <a:gd name="connsiteY58" fmla="*/ 802584 h 842974"/>
              <a:gd name="connsiteX59" fmla="*/ 2691582 w 4032385"/>
              <a:gd name="connsiteY59" fmla="*/ 736498 h 842974"/>
              <a:gd name="connsiteX60" fmla="*/ 2719041 w 4032385"/>
              <a:gd name="connsiteY60" fmla="*/ 670390 h 842974"/>
              <a:gd name="connsiteX61" fmla="*/ 2785971 w 4032385"/>
              <a:gd name="connsiteY61" fmla="*/ 643110 h 842974"/>
              <a:gd name="connsiteX62" fmla="*/ 2396594 w 4032385"/>
              <a:gd name="connsiteY62" fmla="*/ 642931 h 842974"/>
              <a:gd name="connsiteX63" fmla="*/ 2426982 w 4032385"/>
              <a:gd name="connsiteY63" fmla="*/ 647040 h 842974"/>
              <a:gd name="connsiteX64" fmla="*/ 2452965 w 4032385"/>
              <a:gd name="connsiteY64" fmla="*/ 659600 h 842974"/>
              <a:gd name="connsiteX65" fmla="*/ 2445401 w 4032385"/>
              <a:gd name="connsiteY65" fmla="*/ 671381 h 842974"/>
              <a:gd name="connsiteX66" fmla="*/ 2437856 w 4032385"/>
              <a:gd name="connsiteY66" fmla="*/ 683160 h 842974"/>
              <a:gd name="connsiteX67" fmla="*/ 2418531 w 4032385"/>
              <a:gd name="connsiteY67" fmla="*/ 673045 h 842974"/>
              <a:gd name="connsiteX68" fmla="*/ 2396320 w 4032385"/>
              <a:gd name="connsiteY68" fmla="*/ 669863 h 842974"/>
              <a:gd name="connsiteX69" fmla="*/ 2350611 w 4032385"/>
              <a:gd name="connsiteY69" fmla="*/ 689041 h 842974"/>
              <a:gd name="connsiteX70" fmla="*/ 2332002 w 4032385"/>
              <a:gd name="connsiteY70" fmla="*/ 736498 h 842974"/>
              <a:gd name="connsiteX71" fmla="*/ 2350106 w 4032385"/>
              <a:gd name="connsiteY71" fmla="*/ 784061 h 842974"/>
              <a:gd name="connsiteX72" fmla="*/ 2395309 w 4032385"/>
              <a:gd name="connsiteY72" fmla="*/ 803384 h 842974"/>
              <a:gd name="connsiteX73" fmla="*/ 2435454 w 4032385"/>
              <a:gd name="connsiteY73" fmla="*/ 789161 h 842974"/>
              <a:gd name="connsiteX74" fmla="*/ 2454251 w 4032385"/>
              <a:gd name="connsiteY74" fmla="*/ 753399 h 842974"/>
              <a:gd name="connsiteX75" fmla="*/ 2393265 w 4032385"/>
              <a:gd name="connsiteY75" fmla="*/ 753399 h 842974"/>
              <a:gd name="connsiteX76" fmla="*/ 2401588 w 4032385"/>
              <a:gd name="connsiteY76" fmla="*/ 740332 h 842974"/>
              <a:gd name="connsiteX77" fmla="*/ 2409911 w 4032385"/>
              <a:gd name="connsiteY77" fmla="*/ 727267 h 842974"/>
              <a:gd name="connsiteX78" fmla="*/ 2481690 w 4032385"/>
              <a:gd name="connsiteY78" fmla="*/ 727267 h 842974"/>
              <a:gd name="connsiteX79" fmla="*/ 2482617 w 4032385"/>
              <a:gd name="connsiteY79" fmla="*/ 733000 h 842974"/>
              <a:gd name="connsiteX80" fmla="*/ 2482953 w 4032385"/>
              <a:gd name="connsiteY80" fmla="*/ 740080 h 842974"/>
              <a:gd name="connsiteX81" fmla="*/ 2458507 w 4032385"/>
              <a:gd name="connsiteY81" fmla="*/ 804185 h 842974"/>
              <a:gd name="connsiteX82" fmla="*/ 2395054 w 4032385"/>
              <a:gd name="connsiteY82" fmla="*/ 830042 h 842974"/>
              <a:gd name="connsiteX83" fmla="*/ 2329263 w 4032385"/>
              <a:gd name="connsiteY83" fmla="*/ 802774 h 842974"/>
              <a:gd name="connsiteX84" fmla="*/ 2329938 w 4032385"/>
              <a:gd name="connsiteY84" fmla="*/ 670199 h 842974"/>
              <a:gd name="connsiteX85" fmla="*/ 2396594 w 4032385"/>
              <a:gd name="connsiteY85" fmla="*/ 642931 h 842974"/>
              <a:gd name="connsiteX86" fmla="*/ 175520 w 4032385"/>
              <a:gd name="connsiteY86" fmla="*/ 491918 h 842974"/>
              <a:gd name="connsiteX87" fmla="*/ 175520 w 4032385"/>
              <a:gd name="connsiteY87" fmla="*/ 675531 h 842974"/>
              <a:gd name="connsiteX88" fmla="*/ 414560 w 4032385"/>
              <a:gd name="connsiteY88" fmla="*/ 675531 h 842974"/>
              <a:gd name="connsiteX89" fmla="*/ 482396 w 4032385"/>
              <a:gd name="connsiteY89" fmla="*/ 648832 h 842974"/>
              <a:gd name="connsiteX90" fmla="*/ 510401 w 4032385"/>
              <a:gd name="connsiteY90" fmla="*/ 583146 h 842974"/>
              <a:gd name="connsiteX91" fmla="*/ 482396 w 4032385"/>
              <a:gd name="connsiteY91" fmla="*/ 518049 h 842974"/>
              <a:gd name="connsiteX92" fmla="*/ 414560 w 4032385"/>
              <a:gd name="connsiteY92" fmla="*/ 491918 h 842974"/>
              <a:gd name="connsiteX93" fmla="*/ 2577194 w 4032385"/>
              <a:gd name="connsiteY93" fmla="*/ 355151 h 842974"/>
              <a:gd name="connsiteX94" fmla="*/ 2531149 w 4032385"/>
              <a:gd name="connsiteY94" fmla="*/ 374539 h 842974"/>
              <a:gd name="connsiteX95" fmla="*/ 2531149 w 4032385"/>
              <a:gd name="connsiteY95" fmla="*/ 469052 h 842974"/>
              <a:gd name="connsiteX96" fmla="*/ 2577130 w 4032385"/>
              <a:gd name="connsiteY96" fmla="*/ 488420 h 842974"/>
              <a:gd name="connsiteX97" fmla="*/ 2623324 w 4032385"/>
              <a:gd name="connsiteY97" fmla="*/ 469137 h 842974"/>
              <a:gd name="connsiteX98" fmla="*/ 2623218 w 4032385"/>
              <a:gd name="connsiteY98" fmla="*/ 374539 h 842974"/>
              <a:gd name="connsiteX99" fmla="*/ 2577194 w 4032385"/>
              <a:gd name="connsiteY99" fmla="*/ 355151 h 842974"/>
              <a:gd name="connsiteX100" fmla="*/ 3664168 w 4032385"/>
              <a:gd name="connsiteY100" fmla="*/ 332095 h 842974"/>
              <a:gd name="connsiteX101" fmla="*/ 3699804 w 4032385"/>
              <a:gd name="connsiteY101" fmla="*/ 332095 h 842974"/>
              <a:gd name="connsiteX102" fmla="*/ 3741699 w 4032385"/>
              <a:gd name="connsiteY102" fmla="*/ 399889 h 842974"/>
              <a:gd name="connsiteX103" fmla="*/ 3783614 w 4032385"/>
              <a:gd name="connsiteY103" fmla="*/ 467683 h 842974"/>
              <a:gd name="connsiteX104" fmla="*/ 3783614 w 4032385"/>
              <a:gd name="connsiteY104" fmla="*/ 332095 h 842974"/>
              <a:gd name="connsiteX105" fmla="*/ 3811283 w 4032385"/>
              <a:gd name="connsiteY105" fmla="*/ 332095 h 842974"/>
              <a:gd name="connsiteX106" fmla="*/ 3811283 w 4032385"/>
              <a:gd name="connsiteY106" fmla="*/ 511496 h 842974"/>
              <a:gd name="connsiteX107" fmla="*/ 3777713 w 4032385"/>
              <a:gd name="connsiteY107" fmla="*/ 511496 h 842974"/>
              <a:gd name="connsiteX108" fmla="*/ 3734788 w 4032385"/>
              <a:gd name="connsiteY108" fmla="*/ 442036 h 842974"/>
              <a:gd name="connsiteX109" fmla="*/ 3691839 w 4032385"/>
              <a:gd name="connsiteY109" fmla="*/ 372599 h 842974"/>
              <a:gd name="connsiteX110" fmla="*/ 3691839 w 4032385"/>
              <a:gd name="connsiteY110" fmla="*/ 511496 h 842974"/>
              <a:gd name="connsiteX111" fmla="*/ 3664168 w 4032385"/>
              <a:gd name="connsiteY111" fmla="*/ 511496 h 842974"/>
              <a:gd name="connsiteX112" fmla="*/ 3571276 w 4032385"/>
              <a:gd name="connsiteY112" fmla="*/ 332095 h 842974"/>
              <a:gd name="connsiteX113" fmla="*/ 3600233 w 4032385"/>
              <a:gd name="connsiteY113" fmla="*/ 332095 h 842974"/>
              <a:gd name="connsiteX114" fmla="*/ 3600233 w 4032385"/>
              <a:gd name="connsiteY114" fmla="*/ 511496 h 842974"/>
              <a:gd name="connsiteX115" fmla="*/ 3571276 w 4032385"/>
              <a:gd name="connsiteY115" fmla="*/ 511496 h 842974"/>
              <a:gd name="connsiteX116" fmla="*/ 3385977 w 4032385"/>
              <a:gd name="connsiteY116" fmla="*/ 332095 h 842974"/>
              <a:gd name="connsiteX117" fmla="*/ 3527698 w 4032385"/>
              <a:gd name="connsiteY117" fmla="*/ 332095 h 842974"/>
              <a:gd name="connsiteX118" fmla="*/ 3527698 w 4032385"/>
              <a:gd name="connsiteY118" fmla="*/ 358733 h 842974"/>
              <a:gd name="connsiteX119" fmla="*/ 3471325 w 4032385"/>
              <a:gd name="connsiteY119" fmla="*/ 358733 h 842974"/>
              <a:gd name="connsiteX120" fmla="*/ 3471325 w 4032385"/>
              <a:gd name="connsiteY120" fmla="*/ 511496 h 842974"/>
              <a:gd name="connsiteX121" fmla="*/ 3442096 w 4032385"/>
              <a:gd name="connsiteY121" fmla="*/ 511496 h 842974"/>
              <a:gd name="connsiteX122" fmla="*/ 3442096 w 4032385"/>
              <a:gd name="connsiteY122" fmla="*/ 358733 h 842974"/>
              <a:gd name="connsiteX123" fmla="*/ 3385977 w 4032385"/>
              <a:gd name="connsiteY123" fmla="*/ 358733 h 842974"/>
              <a:gd name="connsiteX124" fmla="*/ 3273572 w 4032385"/>
              <a:gd name="connsiteY124" fmla="*/ 332095 h 842974"/>
              <a:gd name="connsiteX125" fmla="*/ 3302526 w 4032385"/>
              <a:gd name="connsiteY125" fmla="*/ 332095 h 842974"/>
              <a:gd name="connsiteX126" fmla="*/ 3302526 w 4032385"/>
              <a:gd name="connsiteY126" fmla="*/ 484836 h 842974"/>
              <a:gd name="connsiteX127" fmla="*/ 3390951 w 4032385"/>
              <a:gd name="connsiteY127" fmla="*/ 484836 h 842974"/>
              <a:gd name="connsiteX128" fmla="*/ 3390951 w 4032385"/>
              <a:gd name="connsiteY128" fmla="*/ 511496 h 842974"/>
              <a:gd name="connsiteX129" fmla="*/ 3273572 w 4032385"/>
              <a:gd name="connsiteY129" fmla="*/ 511496 h 842974"/>
              <a:gd name="connsiteX130" fmla="*/ 3073730 w 4032385"/>
              <a:gd name="connsiteY130" fmla="*/ 332095 h 842974"/>
              <a:gd name="connsiteX131" fmla="*/ 3102684 w 4032385"/>
              <a:gd name="connsiteY131" fmla="*/ 332095 h 842974"/>
              <a:gd name="connsiteX132" fmla="*/ 3102684 w 4032385"/>
              <a:gd name="connsiteY132" fmla="*/ 442036 h 842974"/>
              <a:gd name="connsiteX133" fmla="*/ 3115118 w 4032385"/>
              <a:gd name="connsiteY133" fmla="*/ 475163 h 842974"/>
              <a:gd name="connsiteX134" fmla="*/ 3181184 w 4032385"/>
              <a:gd name="connsiteY134" fmla="*/ 475163 h 842974"/>
              <a:gd name="connsiteX135" fmla="*/ 3193680 w 4032385"/>
              <a:gd name="connsiteY135" fmla="*/ 442036 h 842974"/>
              <a:gd name="connsiteX136" fmla="*/ 3193680 w 4032385"/>
              <a:gd name="connsiteY136" fmla="*/ 332095 h 842974"/>
              <a:gd name="connsiteX137" fmla="*/ 3222130 w 4032385"/>
              <a:gd name="connsiteY137" fmla="*/ 332095 h 842974"/>
              <a:gd name="connsiteX138" fmla="*/ 3222130 w 4032385"/>
              <a:gd name="connsiteY138" fmla="*/ 442288 h 842974"/>
              <a:gd name="connsiteX139" fmla="*/ 3201056 w 4032385"/>
              <a:gd name="connsiteY139" fmla="*/ 494573 h 842974"/>
              <a:gd name="connsiteX140" fmla="*/ 3094930 w 4032385"/>
              <a:gd name="connsiteY140" fmla="*/ 494573 h 842974"/>
              <a:gd name="connsiteX141" fmla="*/ 3073730 w 4032385"/>
              <a:gd name="connsiteY141" fmla="*/ 442288 h 842974"/>
              <a:gd name="connsiteX142" fmla="*/ 2712886 w 4032385"/>
              <a:gd name="connsiteY142" fmla="*/ 332095 h 842974"/>
              <a:gd name="connsiteX143" fmla="*/ 2748522 w 4032385"/>
              <a:gd name="connsiteY143" fmla="*/ 332095 h 842974"/>
              <a:gd name="connsiteX144" fmla="*/ 2832332 w 4032385"/>
              <a:gd name="connsiteY144" fmla="*/ 467663 h 842974"/>
              <a:gd name="connsiteX145" fmla="*/ 2832332 w 4032385"/>
              <a:gd name="connsiteY145" fmla="*/ 332095 h 842974"/>
              <a:gd name="connsiteX146" fmla="*/ 2860023 w 4032385"/>
              <a:gd name="connsiteY146" fmla="*/ 332095 h 842974"/>
              <a:gd name="connsiteX147" fmla="*/ 2860023 w 4032385"/>
              <a:gd name="connsiteY147" fmla="*/ 511496 h 842974"/>
              <a:gd name="connsiteX148" fmla="*/ 2826431 w 4032385"/>
              <a:gd name="connsiteY148" fmla="*/ 511496 h 842974"/>
              <a:gd name="connsiteX149" fmla="*/ 2740577 w 4032385"/>
              <a:gd name="connsiteY149" fmla="*/ 372579 h 842974"/>
              <a:gd name="connsiteX150" fmla="*/ 2740577 w 4032385"/>
              <a:gd name="connsiteY150" fmla="*/ 511496 h 842974"/>
              <a:gd name="connsiteX151" fmla="*/ 2712886 w 4032385"/>
              <a:gd name="connsiteY151" fmla="*/ 511496 h 842974"/>
              <a:gd name="connsiteX152" fmla="*/ 2577187 w 4032385"/>
              <a:gd name="connsiteY152" fmla="*/ 328418 h 842974"/>
              <a:gd name="connsiteX153" fmla="*/ 2644123 w 4032385"/>
              <a:gd name="connsiteY153" fmla="*/ 355698 h 842974"/>
              <a:gd name="connsiteX154" fmla="*/ 2671710 w 4032385"/>
              <a:gd name="connsiteY154" fmla="*/ 421786 h 842974"/>
              <a:gd name="connsiteX155" fmla="*/ 2644123 w 4032385"/>
              <a:gd name="connsiteY155" fmla="*/ 487872 h 842974"/>
              <a:gd name="connsiteX156" fmla="*/ 2577130 w 4032385"/>
              <a:gd name="connsiteY156" fmla="*/ 515330 h 842974"/>
              <a:gd name="connsiteX157" fmla="*/ 2510263 w 4032385"/>
              <a:gd name="connsiteY157" fmla="*/ 487872 h 842974"/>
              <a:gd name="connsiteX158" fmla="*/ 2482805 w 4032385"/>
              <a:gd name="connsiteY158" fmla="*/ 421786 h 842974"/>
              <a:gd name="connsiteX159" fmla="*/ 2510263 w 4032385"/>
              <a:gd name="connsiteY159" fmla="*/ 355698 h 842974"/>
              <a:gd name="connsiteX160" fmla="*/ 2577187 w 4032385"/>
              <a:gd name="connsiteY160" fmla="*/ 328418 h 842974"/>
              <a:gd name="connsiteX161" fmla="*/ 3945986 w 4032385"/>
              <a:gd name="connsiteY161" fmla="*/ 328239 h 842974"/>
              <a:gd name="connsiteX162" fmla="*/ 3976396 w 4032385"/>
              <a:gd name="connsiteY162" fmla="*/ 332347 h 842974"/>
              <a:gd name="connsiteX163" fmla="*/ 4002359 w 4032385"/>
              <a:gd name="connsiteY163" fmla="*/ 344908 h 842974"/>
              <a:gd name="connsiteX164" fmla="*/ 3994814 w 4032385"/>
              <a:gd name="connsiteY164" fmla="*/ 356689 h 842974"/>
              <a:gd name="connsiteX165" fmla="*/ 3987248 w 4032385"/>
              <a:gd name="connsiteY165" fmla="*/ 368468 h 842974"/>
              <a:gd name="connsiteX166" fmla="*/ 3967944 w 4032385"/>
              <a:gd name="connsiteY166" fmla="*/ 358353 h 842974"/>
              <a:gd name="connsiteX167" fmla="*/ 3945733 w 4032385"/>
              <a:gd name="connsiteY167" fmla="*/ 355171 h 842974"/>
              <a:gd name="connsiteX168" fmla="*/ 3900004 w 4032385"/>
              <a:gd name="connsiteY168" fmla="*/ 374349 h 842974"/>
              <a:gd name="connsiteX169" fmla="*/ 3881395 w 4032385"/>
              <a:gd name="connsiteY169" fmla="*/ 421806 h 842974"/>
              <a:gd name="connsiteX170" fmla="*/ 3899498 w 4032385"/>
              <a:gd name="connsiteY170" fmla="*/ 469369 h 842974"/>
              <a:gd name="connsiteX171" fmla="*/ 3944700 w 4032385"/>
              <a:gd name="connsiteY171" fmla="*/ 488692 h 842974"/>
              <a:gd name="connsiteX172" fmla="*/ 3984845 w 4032385"/>
              <a:gd name="connsiteY172" fmla="*/ 474469 h 842974"/>
              <a:gd name="connsiteX173" fmla="*/ 4003664 w 4032385"/>
              <a:gd name="connsiteY173" fmla="*/ 438707 h 842974"/>
              <a:gd name="connsiteX174" fmla="*/ 3942656 w 4032385"/>
              <a:gd name="connsiteY174" fmla="*/ 438707 h 842974"/>
              <a:gd name="connsiteX175" fmla="*/ 3950981 w 4032385"/>
              <a:gd name="connsiteY175" fmla="*/ 425642 h 842974"/>
              <a:gd name="connsiteX176" fmla="*/ 3959327 w 4032385"/>
              <a:gd name="connsiteY176" fmla="*/ 412575 h 842974"/>
              <a:gd name="connsiteX177" fmla="*/ 4031081 w 4032385"/>
              <a:gd name="connsiteY177" fmla="*/ 412575 h 842974"/>
              <a:gd name="connsiteX178" fmla="*/ 4032008 w 4032385"/>
              <a:gd name="connsiteY178" fmla="*/ 418308 h 842974"/>
              <a:gd name="connsiteX179" fmla="*/ 4032366 w 4032385"/>
              <a:gd name="connsiteY179" fmla="*/ 425388 h 842974"/>
              <a:gd name="connsiteX180" fmla="*/ 4007921 w 4032385"/>
              <a:gd name="connsiteY180" fmla="*/ 489493 h 842974"/>
              <a:gd name="connsiteX181" fmla="*/ 3944448 w 4032385"/>
              <a:gd name="connsiteY181" fmla="*/ 515352 h 842974"/>
              <a:gd name="connsiteX182" fmla="*/ 3878676 w 4032385"/>
              <a:gd name="connsiteY182" fmla="*/ 488082 h 842974"/>
              <a:gd name="connsiteX183" fmla="*/ 3879351 w 4032385"/>
              <a:gd name="connsiteY183" fmla="*/ 355507 h 842974"/>
              <a:gd name="connsiteX184" fmla="*/ 3945986 w 4032385"/>
              <a:gd name="connsiteY184" fmla="*/ 328239 h 842974"/>
              <a:gd name="connsiteX185" fmla="*/ 2397605 w 4032385"/>
              <a:gd name="connsiteY185" fmla="*/ 328239 h 842974"/>
              <a:gd name="connsiteX186" fmla="*/ 2457580 w 4032385"/>
              <a:gd name="connsiteY186" fmla="*/ 348217 h 842974"/>
              <a:gd name="connsiteX187" fmla="*/ 2450142 w 4032385"/>
              <a:gd name="connsiteY187" fmla="*/ 359892 h 842974"/>
              <a:gd name="connsiteX188" fmla="*/ 2442724 w 4032385"/>
              <a:gd name="connsiteY188" fmla="*/ 371545 h 842974"/>
              <a:gd name="connsiteX189" fmla="*/ 2421208 w 4032385"/>
              <a:gd name="connsiteY189" fmla="*/ 359176 h 842974"/>
              <a:gd name="connsiteX190" fmla="*/ 2396068 w 4032385"/>
              <a:gd name="connsiteY190" fmla="*/ 354897 h 842974"/>
              <a:gd name="connsiteX191" fmla="*/ 2350675 w 4032385"/>
              <a:gd name="connsiteY191" fmla="*/ 374223 h 842974"/>
              <a:gd name="connsiteX192" fmla="*/ 2350675 w 4032385"/>
              <a:gd name="connsiteY192" fmla="*/ 469369 h 842974"/>
              <a:gd name="connsiteX193" fmla="*/ 2396068 w 4032385"/>
              <a:gd name="connsiteY193" fmla="*/ 488692 h 842974"/>
              <a:gd name="connsiteX194" fmla="*/ 2421208 w 4032385"/>
              <a:gd name="connsiteY194" fmla="*/ 484394 h 842974"/>
              <a:gd name="connsiteX195" fmla="*/ 2442724 w 4032385"/>
              <a:gd name="connsiteY195" fmla="*/ 472024 h 842974"/>
              <a:gd name="connsiteX196" fmla="*/ 2450142 w 4032385"/>
              <a:gd name="connsiteY196" fmla="*/ 483699 h 842974"/>
              <a:gd name="connsiteX197" fmla="*/ 2457580 w 4032385"/>
              <a:gd name="connsiteY197" fmla="*/ 495352 h 842974"/>
              <a:gd name="connsiteX198" fmla="*/ 2397605 w 4032385"/>
              <a:gd name="connsiteY198" fmla="*/ 515330 h 842974"/>
              <a:gd name="connsiteX199" fmla="*/ 2330086 w 4032385"/>
              <a:gd name="connsiteY199" fmla="*/ 488062 h 842974"/>
              <a:gd name="connsiteX200" fmla="*/ 2302521 w 4032385"/>
              <a:gd name="connsiteY200" fmla="*/ 421786 h 842974"/>
              <a:gd name="connsiteX201" fmla="*/ 2330086 w 4032385"/>
              <a:gd name="connsiteY201" fmla="*/ 355507 h 842974"/>
              <a:gd name="connsiteX202" fmla="*/ 2397605 w 4032385"/>
              <a:gd name="connsiteY202" fmla="*/ 328239 h 842974"/>
              <a:gd name="connsiteX203" fmla="*/ 2967329 w 4032385"/>
              <a:gd name="connsiteY203" fmla="*/ 328177 h 842974"/>
              <a:gd name="connsiteX204" fmla="*/ 2967709 w 4032385"/>
              <a:gd name="connsiteY204" fmla="*/ 328177 h 842974"/>
              <a:gd name="connsiteX205" fmla="*/ 2970364 w 4032385"/>
              <a:gd name="connsiteY205" fmla="*/ 328239 h 842974"/>
              <a:gd name="connsiteX206" fmla="*/ 3000226 w 4032385"/>
              <a:gd name="connsiteY206" fmla="*/ 332854 h 842974"/>
              <a:gd name="connsiteX207" fmla="*/ 3024691 w 4032385"/>
              <a:gd name="connsiteY207" fmla="*/ 345162 h 842974"/>
              <a:gd name="connsiteX208" fmla="*/ 3017527 w 4032385"/>
              <a:gd name="connsiteY208" fmla="*/ 356563 h 842974"/>
              <a:gd name="connsiteX209" fmla="*/ 3010341 w 4032385"/>
              <a:gd name="connsiteY209" fmla="*/ 367963 h 842974"/>
              <a:gd name="connsiteX210" fmla="*/ 2990321 w 4032385"/>
              <a:gd name="connsiteY210" fmla="*/ 357910 h 842974"/>
              <a:gd name="connsiteX211" fmla="*/ 2970112 w 4032385"/>
              <a:gd name="connsiteY211" fmla="*/ 354392 h 842974"/>
              <a:gd name="connsiteX212" fmla="*/ 2946720 w 4032385"/>
              <a:gd name="connsiteY212" fmla="*/ 361808 h 842974"/>
              <a:gd name="connsiteX213" fmla="*/ 2939091 w 4032385"/>
              <a:gd name="connsiteY213" fmla="*/ 380017 h 842974"/>
              <a:gd name="connsiteX214" fmla="*/ 2949691 w 4032385"/>
              <a:gd name="connsiteY214" fmla="*/ 397993 h 842974"/>
              <a:gd name="connsiteX215" fmla="*/ 2977802 w 4032385"/>
              <a:gd name="connsiteY215" fmla="*/ 408445 h 842974"/>
              <a:gd name="connsiteX216" fmla="*/ 3015567 w 4032385"/>
              <a:gd name="connsiteY216" fmla="*/ 424987 h 842974"/>
              <a:gd name="connsiteX217" fmla="*/ 3032384 w 4032385"/>
              <a:gd name="connsiteY217" fmla="*/ 460749 h 842974"/>
              <a:gd name="connsiteX218" fmla="*/ 3015819 w 4032385"/>
              <a:gd name="connsiteY218" fmla="*/ 499863 h 842974"/>
              <a:gd name="connsiteX219" fmla="*/ 2969079 w 4032385"/>
              <a:gd name="connsiteY219" fmla="*/ 515330 h 842974"/>
              <a:gd name="connsiteX220" fmla="*/ 2932390 w 4032385"/>
              <a:gd name="connsiteY220" fmla="*/ 509219 h 842974"/>
              <a:gd name="connsiteX221" fmla="*/ 2905520 w 4032385"/>
              <a:gd name="connsiteY221" fmla="*/ 494825 h 842974"/>
              <a:gd name="connsiteX222" fmla="*/ 2919872 w 4032385"/>
              <a:gd name="connsiteY222" fmla="*/ 472024 h 842974"/>
              <a:gd name="connsiteX223" fmla="*/ 2943642 w 4032385"/>
              <a:gd name="connsiteY223" fmla="*/ 484352 h 842974"/>
              <a:gd name="connsiteX224" fmla="*/ 2969353 w 4032385"/>
              <a:gd name="connsiteY224" fmla="*/ 489199 h 842974"/>
              <a:gd name="connsiteX225" fmla="*/ 2994745 w 4032385"/>
              <a:gd name="connsiteY225" fmla="*/ 481528 h 842974"/>
              <a:gd name="connsiteX226" fmla="*/ 3003429 w 4032385"/>
              <a:gd name="connsiteY226" fmla="*/ 462541 h 842974"/>
              <a:gd name="connsiteX227" fmla="*/ 2992723 w 4032385"/>
              <a:gd name="connsiteY227" fmla="*/ 444671 h 842974"/>
              <a:gd name="connsiteX228" fmla="*/ 2964716 w 4032385"/>
              <a:gd name="connsiteY228" fmla="*/ 434091 h 842974"/>
              <a:gd name="connsiteX229" fmla="*/ 2926848 w 4032385"/>
              <a:gd name="connsiteY229" fmla="*/ 417655 h 842974"/>
              <a:gd name="connsiteX230" fmla="*/ 2910135 w 4032385"/>
              <a:gd name="connsiteY230" fmla="*/ 381809 h 842974"/>
              <a:gd name="connsiteX231" fmla="*/ 2926025 w 4032385"/>
              <a:gd name="connsiteY231" fmla="*/ 343306 h 842974"/>
              <a:gd name="connsiteX232" fmla="*/ 2967329 w 4032385"/>
              <a:gd name="connsiteY232" fmla="*/ 328177 h 842974"/>
              <a:gd name="connsiteX233" fmla="*/ 175520 w 4032385"/>
              <a:gd name="connsiteY233" fmla="*/ 167447 h 842974"/>
              <a:gd name="connsiteX234" fmla="*/ 175520 w 4032385"/>
              <a:gd name="connsiteY234" fmla="*/ 344129 h 842974"/>
              <a:gd name="connsiteX235" fmla="*/ 375298 w 4032385"/>
              <a:gd name="connsiteY235" fmla="*/ 344129 h 842974"/>
              <a:gd name="connsiteX236" fmla="*/ 439383 w 4032385"/>
              <a:gd name="connsiteY236" fmla="*/ 318714 h 842974"/>
              <a:gd name="connsiteX237" fmla="*/ 465366 w 4032385"/>
              <a:gd name="connsiteY237" fmla="*/ 255219 h 842974"/>
              <a:gd name="connsiteX238" fmla="*/ 439383 w 4032385"/>
              <a:gd name="connsiteY238" fmla="*/ 192273 h 842974"/>
              <a:gd name="connsiteX239" fmla="*/ 375298 w 4032385"/>
              <a:gd name="connsiteY239" fmla="*/ 167447 h 842974"/>
              <a:gd name="connsiteX240" fmla="*/ 2340453 w 4032385"/>
              <a:gd name="connsiteY240" fmla="*/ 118368 h 842974"/>
              <a:gd name="connsiteX241" fmla="*/ 2340453 w 4032385"/>
              <a:gd name="connsiteY241" fmla="*/ 171157 h 842974"/>
              <a:gd name="connsiteX242" fmla="*/ 2387090 w 4032385"/>
              <a:gd name="connsiteY242" fmla="*/ 171157 h 842974"/>
              <a:gd name="connsiteX243" fmla="*/ 2407130 w 4032385"/>
              <a:gd name="connsiteY243" fmla="*/ 163445 h 842974"/>
              <a:gd name="connsiteX244" fmla="*/ 2415033 w 4032385"/>
              <a:gd name="connsiteY244" fmla="*/ 144710 h 842974"/>
              <a:gd name="connsiteX245" fmla="*/ 2407130 w 4032385"/>
              <a:gd name="connsiteY245" fmla="*/ 125997 h 842974"/>
              <a:gd name="connsiteX246" fmla="*/ 2387784 w 4032385"/>
              <a:gd name="connsiteY246" fmla="*/ 118368 h 842974"/>
              <a:gd name="connsiteX247" fmla="*/ 2387448 w 4032385"/>
              <a:gd name="connsiteY247" fmla="*/ 118368 h 842974"/>
              <a:gd name="connsiteX248" fmla="*/ 2387090 w 4032385"/>
              <a:gd name="connsiteY248" fmla="*/ 118368 h 842974"/>
              <a:gd name="connsiteX249" fmla="*/ 2340453 w 4032385"/>
              <a:gd name="connsiteY249" fmla="*/ 43008 h 842974"/>
              <a:gd name="connsiteX250" fmla="*/ 2340453 w 4032385"/>
              <a:gd name="connsiteY250" fmla="*/ 93248 h 842974"/>
              <a:gd name="connsiteX251" fmla="*/ 2382494 w 4032385"/>
              <a:gd name="connsiteY251" fmla="*/ 93248 h 842974"/>
              <a:gd name="connsiteX252" fmla="*/ 2401103 w 4032385"/>
              <a:gd name="connsiteY252" fmla="*/ 86062 h 842974"/>
              <a:gd name="connsiteX253" fmla="*/ 2401103 w 4032385"/>
              <a:gd name="connsiteY253" fmla="*/ 50194 h 842974"/>
              <a:gd name="connsiteX254" fmla="*/ 2383127 w 4032385"/>
              <a:gd name="connsiteY254" fmla="*/ 43008 h 842974"/>
              <a:gd name="connsiteX255" fmla="*/ 2382811 w 4032385"/>
              <a:gd name="connsiteY255" fmla="*/ 43008 h 842974"/>
              <a:gd name="connsiteX256" fmla="*/ 2382494 w 4032385"/>
              <a:gd name="connsiteY256" fmla="*/ 43008 h 842974"/>
              <a:gd name="connsiteX257" fmla="*/ 3103717 w 4032385"/>
              <a:gd name="connsiteY257" fmla="*/ 40459 h 842974"/>
              <a:gd name="connsiteX258" fmla="*/ 3057672 w 4032385"/>
              <a:gd name="connsiteY258" fmla="*/ 59825 h 842974"/>
              <a:gd name="connsiteX259" fmla="*/ 3057672 w 4032385"/>
              <a:gd name="connsiteY259" fmla="*/ 154340 h 842974"/>
              <a:gd name="connsiteX260" fmla="*/ 3103653 w 4032385"/>
              <a:gd name="connsiteY260" fmla="*/ 173728 h 842974"/>
              <a:gd name="connsiteX261" fmla="*/ 3149847 w 4032385"/>
              <a:gd name="connsiteY261" fmla="*/ 154444 h 842974"/>
              <a:gd name="connsiteX262" fmla="*/ 3149743 w 4032385"/>
              <a:gd name="connsiteY262" fmla="*/ 59825 h 842974"/>
              <a:gd name="connsiteX263" fmla="*/ 3103717 w 4032385"/>
              <a:gd name="connsiteY263" fmla="*/ 40459 h 842974"/>
              <a:gd name="connsiteX264" fmla="*/ 2572073 w 4032385"/>
              <a:gd name="connsiteY264" fmla="*/ 40459 h 842974"/>
              <a:gd name="connsiteX265" fmla="*/ 2526027 w 4032385"/>
              <a:gd name="connsiteY265" fmla="*/ 59825 h 842974"/>
              <a:gd name="connsiteX266" fmla="*/ 2526027 w 4032385"/>
              <a:gd name="connsiteY266" fmla="*/ 154340 h 842974"/>
              <a:gd name="connsiteX267" fmla="*/ 2572011 w 4032385"/>
              <a:gd name="connsiteY267" fmla="*/ 173728 h 842974"/>
              <a:gd name="connsiteX268" fmla="*/ 2618204 w 4032385"/>
              <a:gd name="connsiteY268" fmla="*/ 154444 h 842974"/>
              <a:gd name="connsiteX269" fmla="*/ 2618120 w 4032385"/>
              <a:gd name="connsiteY269" fmla="*/ 59825 h 842974"/>
              <a:gd name="connsiteX270" fmla="*/ 2572073 w 4032385"/>
              <a:gd name="connsiteY270" fmla="*/ 40459 h 842974"/>
              <a:gd name="connsiteX271" fmla="*/ 3239241 w 4032385"/>
              <a:gd name="connsiteY271" fmla="*/ 17383 h 842974"/>
              <a:gd name="connsiteX272" fmla="*/ 3274857 w 4032385"/>
              <a:gd name="connsiteY272" fmla="*/ 17383 h 842974"/>
              <a:gd name="connsiteX273" fmla="*/ 3316772 w 4032385"/>
              <a:gd name="connsiteY273" fmla="*/ 85177 h 842974"/>
              <a:gd name="connsiteX274" fmla="*/ 3358687 w 4032385"/>
              <a:gd name="connsiteY274" fmla="*/ 152971 h 842974"/>
              <a:gd name="connsiteX275" fmla="*/ 3358687 w 4032385"/>
              <a:gd name="connsiteY275" fmla="*/ 17383 h 842974"/>
              <a:gd name="connsiteX276" fmla="*/ 3386356 w 4032385"/>
              <a:gd name="connsiteY276" fmla="*/ 17383 h 842974"/>
              <a:gd name="connsiteX277" fmla="*/ 3386356 w 4032385"/>
              <a:gd name="connsiteY277" fmla="*/ 196804 h 842974"/>
              <a:gd name="connsiteX278" fmla="*/ 3352786 w 4032385"/>
              <a:gd name="connsiteY278" fmla="*/ 196804 h 842974"/>
              <a:gd name="connsiteX279" fmla="*/ 3309838 w 4032385"/>
              <a:gd name="connsiteY279" fmla="*/ 127344 h 842974"/>
              <a:gd name="connsiteX280" fmla="*/ 3266912 w 4032385"/>
              <a:gd name="connsiteY280" fmla="*/ 57887 h 842974"/>
              <a:gd name="connsiteX281" fmla="*/ 3266912 w 4032385"/>
              <a:gd name="connsiteY281" fmla="*/ 196804 h 842974"/>
              <a:gd name="connsiteX282" fmla="*/ 3239241 w 4032385"/>
              <a:gd name="connsiteY282" fmla="*/ 196804 h 842974"/>
              <a:gd name="connsiteX283" fmla="*/ 2849255 w 4032385"/>
              <a:gd name="connsiteY283" fmla="*/ 17383 h 842974"/>
              <a:gd name="connsiteX284" fmla="*/ 2990995 w 4032385"/>
              <a:gd name="connsiteY284" fmla="*/ 17383 h 842974"/>
              <a:gd name="connsiteX285" fmla="*/ 2990995 w 4032385"/>
              <a:gd name="connsiteY285" fmla="*/ 44041 h 842974"/>
              <a:gd name="connsiteX286" fmla="*/ 2934602 w 4032385"/>
              <a:gd name="connsiteY286" fmla="*/ 44041 h 842974"/>
              <a:gd name="connsiteX287" fmla="*/ 2934602 w 4032385"/>
              <a:gd name="connsiteY287" fmla="*/ 196804 h 842974"/>
              <a:gd name="connsiteX288" fmla="*/ 2905393 w 4032385"/>
              <a:gd name="connsiteY288" fmla="*/ 196804 h 842974"/>
              <a:gd name="connsiteX289" fmla="*/ 2905393 w 4032385"/>
              <a:gd name="connsiteY289" fmla="*/ 44041 h 842974"/>
              <a:gd name="connsiteX290" fmla="*/ 2849255 w 4032385"/>
              <a:gd name="connsiteY290" fmla="*/ 44041 h 842974"/>
              <a:gd name="connsiteX291" fmla="*/ 2311499 w 4032385"/>
              <a:gd name="connsiteY291" fmla="*/ 17383 h 842974"/>
              <a:gd name="connsiteX292" fmla="*/ 2382727 w 4032385"/>
              <a:gd name="connsiteY292" fmla="*/ 17383 h 842974"/>
              <a:gd name="connsiteX293" fmla="*/ 2422113 w 4032385"/>
              <a:gd name="connsiteY293" fmla="*/ 30974 h 842974"/>
              <a:gd name="connsiteX294" fmla="*/ 2437856 w 4032385"/>
              <a:gd name="connsiteY294" fmla="*/ 65325 h 842974"/>
              <a:gd name="connsiteX295" fmla="*/ 2432124 w 4032385"/>
              <a:gd name="connsiteY295" fmla="*/ 86356 h 842974"/>
              <a:gd name="connsiteX296" fmla="*/ 2416571 w 4032385"/>
              <a:gd name="connsiteY296" fmla="*/ 101445 h 842974"/>
              <a:gd name="connsiteX297" fmla="*/ 2437202 w 4032385"/>
              <a:gd name="connsiteY297" fmla="*/ 119295 h 842974"/>
              <a:gd name="connsiteX298" fmla="*/ 2444768 w 4032385"/>
              <a:gd name="connsiteY298" fmla="*/ 145026 h 842974"/>
              <a:gd name="connsiteX299" fmla="*/ 2428646 w 4032385"/>
              <a:gd name="connsiteY299" fmla="*/ 181777 h 842974"/>
              <a:gd name="connsiteX300" fmla="*/ 2387364 w 4032385"/>
              <a:gd name="connsiteY300" fmla="*/ 196804 h 842974"/>
              <a:gd name="connsiteX301" fmla="*/ 2311499 w 4032385"/>
              <a:gd name="connsiteY301" fmla="*/ 196804 h 842974"/>
              <a:gd name="connsiteX302" fmla="*/ 3103717 w 4032385"/>
              <a:gd name="connsiteY302" fmla="*/ 13721 h 842974"/>
              <a:gd name="connsiteX303" fmla="*/ 3170646 w 4032385"/>
              <a:gd name="connsiteY303" fmla="*/ 40986 h 842974"/>
              <a:gd name="connsiteX304" fmla="*/ 3198233 w 4032385"/>
              <a:gd name="connsiteY304" fmla="*/ 107094 h 842974"/>
              <a:gd name="connsiteX305" fmla="*/ 3170646 w 4032385"/>
              <a:gd name="connsiteY305" fmla="*/ 173179 h 842974"/>
              <a:gd name="connsiteX306" fmla="*/ 3103653 w 4032385"/>
              <a:gd name="connsiteY306" fmla="*/ 200638 h 842974"/>
              <a:gd name="connsiteX307" fmla="*/ 3036789 w 4032385"/>
              <a:gd name="connsiteY307" fmla="*/ 173179 h 842974"/>
              <a:gd name="connsiteX308" fmla="*/ 3009330 w 4032385"/>
              <a:gd name="connsiteY308" fmla="*/ 107094 h 842974"/>
              <a:gd name="connsiteX309" fmla="*/ 3036789 w 4032385"/>
              <a:gd name="connsiteY309" fmla="*/ 40986 h 842974"/>
              <a:gd name="connsiteX310" fmla="*/ 3103717 w 4032385"/>
              <a:gd name="connsiteY310" fmla="*/ 13721 h 842974"/>
              <a:gd name="connsiteX311" fmla="*/ 2572074 w 4032385"/>
              <a:gd name="connsiteY311" fmla="*/ 13721 h 842974"/>
              <a:gd name="connsiteX312" fmla="*/ 2639004 w 4032385"/>
              <a:gd name="connsiteY312" fmla="*/ 40986 h 842974"/>
              <a:gd name="connsiteX313" fmla="*/ 2666588 w 4032385"/>
              <a:gd name="connsiteY313" fmla="*/ 107094 h 842974"/>
              <a:gd name="connsiteX314" fmla="*/ 2639004 w 4032385"/>
              <a:gd name="connsiteY314" fmla="*/ 173179 h 842974"/>
              <a:gd name="connsiteX315" fmla="*/ 2572011 w 4032385"/>
              <a:gd name="connsiteY315" fmla="*/ 200638 h 842974"/>
              <a:gd name="connsiteX316" fmla="*/ 2505144 w 4032385"/>
              <a:gd name="connsiteY316" fmla="*/ 173179 h 842974"/>
              <a:gd name="connsiteX317" fmla="*/ 2477685 w 4032385"/>
              <a:gd name="connsiteY317" fmla="*/ 107094 h 842974"/>
              <a:gd name="connsiteX318" fmla="*/ 2505144 w 4032385"/>
              <a:gd name="connsiteY318" fmla="*/ 40986 h 842974"/>
              <a:gd name="connsiteX319" fmla="*/ 2572074 w 4032385"/>
              <a:gd name="connsiteY319" fmla="*/ 13721 h 842974"/>
              <a:gd name="connsiteX320" fmla="*/ 2759628 w 4032385"/>
              <a:gd name="connsiteY320" fmla="*/ 13547 h 842974"/>
              <a:gd name="connsiteX321" fmla="*/ 2789468 w 4032385"/>
              <a:gd name="connsiteY321" fmla="*/ 18162 h 842974"/>
              <a:gd name="connsiteX322" fmla="*/ 2813955 w 4032385"/>
              <a:gd name="connsiteY322" fmla="*/ 30470 h 842974"/>
              <a:gd name="connsiteX323" fmla="*/ 2806769 w 4032385"/>
              <a:gd name="connsiteY323" fmla="*/ 41871 h 842974"/>
              <a:gd name="connsiteX324" fmla="*/ 2799605 w 4032385"/>
              <a:gd name="connsiteY324" fmla="*/ 53271 h 842974"/>
              <a:gd name="connsiteX325" fmla="*/ 2779585 w 4032385"/>
              <a:gd name="connsiteY325" fmla="*/ 43198 h 842974"/>
              <a:gd name="connsiteX326" fmla="*/ 2759354 w 4032385"/>
              <a:gd name="connsiteY326" fmla="*/ 39678 h 842974"/>
              <a:gd name="connsiteX327" fmla="*/ 2735984 w 4032385"/>
              <a:gd name="connsiteY327" fmla="*/ 47119 h 842974"/>
              <a:gd name="connsiteX328" fmla="*/ 2728355 w 4032385"/>
              <a:gd name="connsiteY328" fmla="*/ 65325 h 842974"/>
              <a:gd name="connsiteX329" fmla="*/ 2738955 w 4032385"/>
              <a:gd name="connsiteY329" fmla="*/ 83281 h 842974"/>
              <a:gd name="connsiteX330" fmla="*/ 2767067 w 4032385"/>
              <a:gd name="connsiteY330" fmla="*/ 93775 h 842974"/>
              <a:gd name="connsiteX331" fmla="*/ 2804831 w 4032385"/>
              <a:gd name="connsiteY331" fmla="*/ 110297 h 842974"/>
              <a:gd name="connsiteX332" fmla="*/ 2821648 w 4032385"/>
              <a:gd name="connsiteY332" fmla="*/ 146057 h 842974"/>
              <a:gd name="connsiteX333" fmla="*/ 2805083 w 4032385"/>
              <a:gd name="connsiteY333" fmla="*/ 185171 h 842974"/>
              <a:gd name="connsiteX334" fmla="*/ 2758343 w 4032385"/>
              <a:gd name="connsiteY334" fmla="*/ 200638 h 842974"/>
              <a:gd name="connsiteX335" fmla="*/ 2721654 w 4032385"/>
              <a:gd name="connsiteY335" fmla="*/ 194505 h 842974"/>
              <a:gd name="connsiteX336" fmla="*/ 2694764 w 4032385"/>
              <a:gd name="connsiteY336" fmla="*/ 180133 h 842974"/>
              <a:gd name="connsiteX337" fmla="*/ 2701950 w 4032385"/>
              <a:gd name="connsiteY337" fmla="*/ 168732 h 842974"/>
              <a:gd name="connsiteX338" fmla="*/ 2709114 w 4032385"/>
              <a:gd name="connsiteY338" fmla="*/ 157332 h 842974"/>
              <a:gd name="connsiteX339" fmla="*/ 2732906 w 4032385"/>
              <a:gd name="connsiteY339" fmla="*/ 169659 h 842974"/>
              <a:gd name="connsiteX340" fmla="*/ 2758595 w 4032385"/>
              <a:gd name="connsiteY340" fmla="*/ 174487 h 842974"/>
              <a:gd name="connsiteX341" fmla="*/ 2783990 w 4032385"/>
              <a:gd name="connsiteY341" fmla="*/ 166836 h 842974"/>
              <a:gd name="connsiteX342" fmla="*/ 2792671 w 4032385"/>
              <a:gd name="connsiteY342" fmla="*/ 147849 h 842974"/>
              <a:gd name="connsiteX343" fmla="*/ 2781987 w 4032385"/>
              <a:gd name="connsiteY343" fmla="*/ 129957 h 842974"/>
              <a:gd name="connsiteX344" fmla="*/ 2753980 w 4032385"/>
              <a:gd name="connsiteY344" fmla="*/ 119379 h 842974"/>
              <a:gd name="connsiteX345" fmla="*/ 2716112 w 4032385"/>
              <a:gd name="connsiteY345" fmla="*/ 102963 h 842974"/>
              <a:gd name="connsiteX346" fmla="*/ 2699399 w 4032385"/>
              <a:gd name="connsiteY346" fmla="*/ 67095 h 842974"/>
              <a:gd name="connsiteX347" fmla="*/ 2715289 w 4032385"/>
              <a:gd name="connsiteY347" fmla="*/ 28594 h 842974"/>
              <a:gd name="connsiteX348" fmla="*/ 2759628 w 4032385"/>
              <a:gd name="connsiteY348" fmla="*/ 13547 h 842974"/>
              <a:gd name="connsiteX349" fmla="*/ 969973 w 4032385"/>
              <a:gd name="connsiteY349" fmla="*/ 17 h 842974"/>
              <a:gd name="connsiteX350" fmla="*/ 1103348 w 4032385"/>
              <a:gd name="connsiteY350" fmla="*/ 18058 h 842974"/>
              <a:gd name="connsiteX351" fmla="*/ 1215924 w 4032385"/>
              <a:gd name="connsiteY351" fmla="*/ 71606 h 842974"/>
              <a:gd name="connsiteX352" fmla="*/ 1171459 w 4032385"/>
              <a:gd name="connsiteY352" fmla="*/ 141464 h 842974"/>
              <a:gd name="connsiteX353" fmla="*/ 1127015 w 4032385"/>
              <a:gd name="connsiteY353" fmla="*/ 211322 h 842974"/>
              <a:gd name="connsiteX354" fmla="*/ 1055427 w 4032385"/>
              <a:gd name="connsiteY354" fmla="*/ 174232 h 842974"/>
              <a:gd name="connsiteX355" fmla="*/ 969973 w 4032385"/>
              <a:gd name="connsiteY355" fmla="*/ 160515 h 842974"/>
              <a:gd name="connsiteX356" fmla="*/ 782756 w 4032385"/>
              <a:gd name="connsiteY356" fmla="*/ 238909 h 842974"/>
              <a:gd name="connsiteX357" fmla="*/ 705543 w 4032385"/>
              <a:gd name="connsiteY357" fmla="*/ 421279 h 842974"/>
              <a:gd name="connsiteX358" fmla="*/ 782756 w 4032385"/>
              <a:gd name="connsiteY358" fmla="*/ 603649 h 842974"/>
              <a:gd name="connsiteX359" fmla="*/ 969973 w 4032385"/>
              <a:gd name="connsiteY359" fmla="*/ 681306 h 842974"/>
              <a:gd name="connsiteX360" fmla="*/ 1069569 w 4032385"/>
              <a:gd name="connsiteY360" fmla="*/ 661666 h 842974"/>
              <a:gd name="connsiteX361" fmla="*/ 1153567 w 4032385"/>
              <a:gd name="connsiteY361" fmla="*/ 603945 h 842974"/>
              <a:gd name="connsiteX362" fmla="*/ 1242773 w 4032385"/>
              <a:gd name="connsiteY362" fmla="*/ 384254 h 842974"/>
              <a:gd name="connsiteX363" fmla="*/ 1375283 w 4032385"/>
              <a:gd name="connsiteY363" fmla="*/ 121255 h 842974"/>
              <a:gd name="connsiteX364" fmla="*/ 1508067 w 4032385"/>
              <a:gd name="connsiteY364" fmla="*/ 32492 h 842974"/>
              <a:gd name="connsiteX365" fmla="*/ 1678975 w 4032385"/>
              <a:gd name="connsiteY365" fmla="*/ 17 h 842974"/>
              <a:gd name="connsiteX366" fmla="*/ 1812328 w 4032385"/>
              <a:gd name="connsiteY366" fmla="*/ 19217 h 842974"/>
              <a:gd name="connsiteX367" fmla="*/ 1924924 w 4032385"/>
              <a:gd name="connsiteY367" fmla="*/ 73922 h 842974"/>
              <a:gd name="connsiteX368" fmla="*/ 1881049 w 4032385"/>
              <a:gd name="connsiteY368" fmla="*/ 143782 h 842974"/>
              <a:gd name="connsiteX369" fmla="*/ 1837151 w 4032385"/>
              <a:gd name="connsiteY369" fmla="*/ 213640 h 842974"/>
              <a:gd name="connsiteX370" fmla="*/ 1764406 w 4032385"/>
              <a:gd name="connsiteY370" fmla="*/ 175540 h 842974"/>
              <a:gd name="connsiteX371" fmla="*/ 1677815 w 4032385"/>
              <a:gd name="connsiteY371" fmla="*/ 161674 h 842974"/>
              <a:gd name="connsiteX372" fmla="*/ 1495359 w 4032385"/>
              <a:gd name="connsiteY372" fmla="*/ 238170 h 842974"/>
              <a:gd name="connsiteX373" fmla="*/ 1420317 w 4032385"/>
              <a:gd name="connsiteY373" fmla="*/ 420330 h 842974"/>
              <a:gd name="connsiteX374" fmla="*/ 1494642 w 4032385"/>
              <a:gd name="connsiteY374" fmla="*/ 605083 h 842974"/>
              <a:gd name="connsiteX375" fmla="*/ 1675497 w 4032385"/>
              <a:gd name="connsiteY375" fmla="*/ 682465 h 842974"/>
              <a:gd name="connsiteX376" fmla="*/ 1820419 w 4032385"/>
              <a:gd name="connsiteY376" fmla="*/ 632794 h 842974"/>
              <a:gd name="connsiteX377" fmla="*/ 1902985 w 4032385"/>
              <a:gd name="connsiteY377" fmla="*/ 506943 h 842974"/>
              <a:gd name="connsiteX378" fmla="*/ 1651261 w 4032385"/>
              <a:gd name="connsiteY378" fmla="*/ 506943 h 842974"/>
              <a:gd name="connsiteX379" fmla="*/ 1700911 w 4032385"/>
              <a:gd name="connsiteY379" fmla="*/ 428991 h 842974"/>
              <a:gd name="connsiteX380" fmla="*/ 1750561 w 4032385"/>
              <a:gd name="connsiteY380" fmla="*/ 351062 h 842974"/>
              <a:gd name="connsiteX381" fmla="*/ 2077348 w 4032385"/>
              <a:gd name="connsiteY381" fmla="*/ 351062 h 842974"/>
              <a:gd name="connsiteX382" fmla="*/ 2081521 w 4032385"/>
              <a:gd name="connsiteY382" fmla="*/ 385833 h 842974"/>
              <a:gd name="connsiteX383" fmla="*/ 2083123 w 4032385"/>
              <a:gd name="connsiteY383" fmla="*/ 421489 h 842974"/>
              <a:gd name="connsiteX384" fmla="*/ 1964035 w 4032385"/>
              <a:gd name="connsiteY384" fmla="*/ 719261 h 842974"/>
              <a:gd name="connsiteX385" fmla="*/ 1670881 w 4032385"/>
              <a:gd name="connsiteY385" fmla="*/ 842961 h 842974"/>
              <a:gd name="connsiteX386" fmla="*/ 1465203 w 4032385"/>
              <a:gd name="connsiteY386" fmla="*/ 793459 h 842974"/>
              <a:gd name="connsiteX387" fmla="*/ 1317540 w 4032385"/>
              <a:gd name="connsiteY387" fmla="*/ 661666 h 842974"/>
              <a:gd name="connsiteX388" fmla="*/ 1168571 w 4032385"/>
              <a:gd name="connsiteY388" fmla="*/ 793882 h 842974"/>
              <a:gd name="connsiteX389" fmla="*/ 964201 w 4032385"/>
              <a:gd name="connsiteY389" fmla="*/ 842961 h 842974"/>
              <a:gd name="connsiteX390" fmla="*/ 786360 w 4032385"/>
              <a:gd name="connsiteY390" fmla="*/ 805135 h 842974"/>
              <a:gd name="connsiteX391" fmla="*/ 646641 w 4032385"/>
              <a:gd name="connsiteY391" fmla="*/ 703245 h 842974"/>
              <a:gd name="connsiteX392" fmla="*/ 555141 w 4032385"/>
              <a:gd name="connsiteY392" fmla="*/ 791709 h 842974"/>
              <a:gd name="connsiteX393" fmla="*/ 416856 w 4032385"/>
              <a:gd name="connsiteY393" fmla="*/ 825640 h 842974"/>
              <a:gd name="connsiteX394" fmla="*/ 0 w 4032385"/>
              <a:gd name="connsiteY394" fmla="*/ 825640 h 842974"/>
              <a:gd name="connsiteX395" fmla="*/ 0 w 4032385"/>
              <a:gd name="connsiteY395" fmla="*/ 17341 h 842974"/>
              <a:gd name="connsiteX396" fmla="*/ 377596 w 4032385"/>
              <a:gd name="connsiteY396" fmla="*/ 17341 h 842974"/>
              <a:gd name="connsiteX397" fmla="*/ 534216 w 4032385"/>
              <a:gd name="connsiteY397" fmla="*/ 61807 h 842974"/>
              <a:gd name="connsiteX398" fmla="*/ 622408 w 4032385"/>
              <a:gd name="connsiteY398" fmla="*/ 175540 h 842974"/>
              <a:gd name="connsiteX399" fmla="*/ 770196 w 4032385"/>
              <a:gd name="connsiteY399" fmla="*/ 48382 h 842974"/>
              <a:gd name="connsiteX400" fmla="*/ 969973 w 4032385"/>
              <a:gd name="connsiteY400" fmla="*/ 17 h 84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Lst>
            <a:rect l="l" t="t" r="r" b="b"/>
            <a:pathLst>
              <a:path w="4032385" h="842974">
                <a:moveTo>
                  <a:pt x="3149701" y="673171"/>
                </a:moveTo>
                <a:lnTo>
                  <a:pt x="3149701" y="738035"/>
                </a:lnTo>
                <a:lnTo>
                  <a:pt x="3190456" y="738035"/>
                </a:lnTo>
                <a:cubicBezTo>
                  <a:pt x="3199096" y="738290"/>
                  <a:pt x="3207483" y="735170"/>
                  <a:pt x="3213869" y="729354"/>
                </a:cubicBezTo>
                <a:cubicBezTo>
                  <a:pt x="3226322" y="716119"/>
                  <a:pt x="3226322" y="695236"/>
                  <a:pt x="3213869" y="682023"/>
                </a:cubicBezTo>
                <a:cubicBezTo>
                  <a:pt x="3207525" y="676142"/>
                  <a:pt x="3199118" y="672961"/>
                  <a:pt x="3190456" y="673171"/>
                </a:cubicBezTo>
                <a:close/>
                <a:moveTo>
                  <a:pt x="2552665" y="673171"/>
                </a:moveTo>
                <a:lnTo>
                  <a:pt x="2552665" y="735465"/>
                </a:lnTo>
                <a:lnTo>
                  <a:pt x="2596244" y="735465"/>
                </a:lnTo>
                <a:cubicBezTo>
                  <a:pt x="2604569" y="735719"/>
                  <a:pt x="2612662" y="732745"/>
                  <a:pt x="2618835" y="727161"/>
                </a:cubicBezTo>
                <a:cubicBezTo>
                  <a:pt x="2624842" y="721177"/>
                  <a:pt x="2628087" y="712937"/>
                  <a:pt x="2627771" y="704444"/>
                </a:cubicBezTo>
                <a:cubicBezTo>
                  <a:pt x="2628045" y="695952"/>
                  <a:pt x="2624800" y="687733"/>
                  <a:pt x="2618835" y="681706"/>
                </a:cubicBezTo>
                <a:cubicBezTo>
                  <a:pt x="2612724" y="676016"/>
                  <a:pt x="2604589" y="672941"/>
                  <a:pt x="2596244" y="673171"/>
                </a:cubicBezTo>
                <a:close/>
                <a:moveTo>
                  <a:pt x="2785970" y="669841"/>
                </a:moveTo>
                <a:cubicBezTo>
                  <a:pt x="2768646" y="669841"/>
                  <a:pt x="2752042" y="676839"/>
                  <a:pt x="2739924" y="689229"/>
                </a:cubicBezTo>
                <a:cubicBezTo>
                  <a:pt x="2714910" y="715550"/>
                  <a:pt x="2714910" y="757423"/>
                  <a:pt x="2739924" y="783745"/>
                </a:cubicBezTo>
                <a:cubicBezTo>
                  <a:pt x="2751978" y="796179"/>
                  <a:pt x="2768584" y="803174"/>
                  <a:pt x="2785906" y="803132"/>
                </a:cubicBezTo>
                <a:cubicBezTo>
                  <a:pt x="2803271" y="803216"/>
                  <a:pt x="2819962" y="796240"/>
                  <a:pt x="2832099" y="783829"/>
                </a:cubicBezTo>
                <a:cubicBezTo>
                  <a:pt x="2857200" y="757487"/>
                  <a:pt x="2857158" y="715530"/>
                  <a:pt x="2832015" y="689229"/>
                </a:cubicBezTo>
                <a:cubicBezTo>
                  <a:pt x="2819898" y="676839"/>
                  <a:pt x="2803293" y="669841"/>
                  <a:pt x="2785970" y="669841"/>
                </a:cubicBezTo>
                <a:close/>
                <a:moveTo>
                  <a:pt x="3120744" y="646767"/>
                </a:moveTo>
                <a:lnTo>
                  <a:pt x="3190456" y="646767"/>
                </a:lnTo>
                <a:cubicBezTo>
                  <a:pt x="3207251" y="646239"/>
                  <a:pt x="3223583" y="652310"/>
                  <a:pt x="3235953" y="663688"/>
                </a:cubicBezTo>
                <a:cubicBezTo>
                  <a:pt x="3258525" y="686554"/>
                  <a:pt x="3258525" y="723874"/>
                  <a:pt x="3235953" y="746739"/>
                </a:cubicBezTo>
                <a:cubicBezTo>
                  <a:pt x="3223583" y="758120"/>
                  <a:pt x="3207251" y="764189"/>
                  <a:pt x="3190456" y="763662"/>
                </a:cubicBezTo>
                <a:lnTo>
                  <a:pt x="3149701" y="763662"/>
                </a:lnTo>
                <a:lnTo>
                  <a:pt x="3149701" y="826186"/>
                </a:lnTo>
                <a:lnTo>
                  <a:pt x="3120744" y="826186"/>
                </a:lnTo>
                <a:close/>
                <a:moveTo>
                  <a:pt x="2919303" y="646767"/>
                </a:moveTo>
                <a:lnTo>
                  <a:pt x="2948257" y="646767"/>
                </a:lnTo>
                <a:lnTo>
                  <a:pt x="2948257" y="756728"/>
                </a:lnTo>
                <a:cubicBezTo>
                  <a:pt x="2947983" y="768950"/>
                  <a:pt x="2952452" y="780837"/>
                  <a:pt x="2960691" y="789855"/>
                </a:cubicBezTo>
                <a:cubicBezTo>
                  <a:pt x="2978898" y="807770"/>
                  <a:pt x="3008529" y="807770"/>
                  <a:pt x="3026757" y="789855"/>
                </a:cubicBezTo>
                <a:cubicBezTo>
                  <a:pt x="3034997" y="780837"/>
                  <a:pt x="3039486" y="768972"/>
                  <a:pt x="3039233" y="756728"/>
                </a:cubicBezTo>
                <a:lnTo>
                  <a:pt x="3039233" y="646767"/>
                </a:lnTo>
                <a:lnTo>
                  <a:pt x="3067681" y="646767"/>
                </a:lnTo>
                <a:lnTo>
                  <a:pt x="3067681" y="757003"/>
                </a:lnTo>
                <a:cubicBezTo>
                  <a:pt x="3068020" y="776536"/>
                  <a:pt x="3060411" y="795420"/>
                  <a:pt x="3046607" y="809285"/>
                </a:cubicBezTo>
                <a:cubicBezTo>
                  <a:pt x="3016810" y="836808"/>
                  <a:pt x="2970300" y="836808"/>
                  <a:pt x="2940503" y="809285"/>
                </a:cubicBezTo>
                <a:cubicBezTo>
                  <a:pt x="2926637" y="795462"/>
                  <a:pt x="2918987" y="776578"/>
                  <a:pt x="2919303" y="757003"/>
                </a:cubicBezTo>
                <a:close/>
                <a:moveTo>
                  <a:pt x="2523708" y="646767"/>
                </a:moveTo>
                <a:lnTo>
                  <a:pt x="2596244" y="646767"/>
                </a:lnTo>
                <a:cubicBezTo>
                  <a:pt x="2612724" y="646219"/>
                  <a:pt x="2628804" y="652203"/>
                  <a:pt x="2640900" y="663414"/>
                </a:cubicBezTo>
                <a:cubicBezTo>
                  <a:pt x="2660455" y="683877"/>
                  <a:pt x="2662984" y="715508"/>
                  <a:pt x="2646926" y="738816"/>
                </a:cubicBezTo>
                <a:cubicBezTo>
                  <a:pt x="2639614" y="748383"/>
                  <a:pt x="2629224" y="755169"/>
                  <a:pt x="2617529" y="758014"/>
                </a:cubicBezTo>
                <a:lnTo>
                  <a:pt x="2638919" y="792090"/>
                </a:lnTo>
                <a:lnTo>
                  <a:pt x="2660329" y="826186"/>
                </a:lnTo>
                <a:lnTo>
                  <a:pt x="2626738" y="826186"/>
                </a:lnTo>
                <a:lnTo>
                  <a:pt x="2606888" y="793776"/>
                </a:lnTo>
                <a:lnTo>
                  <a:pt x="2587015" y="761344"/>
                </a:lnTo>
                <a:lnTo>
                  <a:pt x="2552665" y="761344"/>
                </a:lnTo>
                <a:lnTo>
                  <a:pt x="2552665" y="826186"/>
                </a:lnTo>
                <a:lnTo>
                  <a:pt x="2523708" y="826186"/>
                </a:lnTo>
                <a:close/>
                <a:moveTo>
                  <a:pt x="2785971" y="643110"/>
                </a:moveTo>
                <a:cubicBezTo>
                  <a:pt x="2810216" y="643110"/>
                  <a:pt x="2834460" y="652203"/>
                  <a:pt x="2852899" y="670390"/>
                </a:cubicBezTo>
                <a:cubicBezTo>
                  <a:pt x="2870539" y="687859"/>
                  <a:pt x="2880486" y="711672"/>
                  <a:pt x="2880486" y="736498"/>
                </a:cubicBezTo>
                <a:cubicBezTo>
                  <a:pt x="2880486" y="761302"/>
                  <a:pt x="2870539" y="785114"/>
                  <a:pt x="2852899" y="802584"/>
                </a:cubicBezTo>
                <a:cubicBezTo>
                  <a:pt x="2835093" y="820243"/>
                  <a:pt x="2810984" y="830106"/>
                  <a:pt x="2785906" y="830042"/>
                </a:cubicBezTo>
                <a:cubicBezTo>
                  <a:pt x="2760872" y="830129"/>
                  <a:pt x="2736785" y="820243"/>
                  <a:pt x="2719041" y="802584"/>
                </a:cubicBezTo>
                <a:cubicBezTo>
                  <a:pt x="2701485" y="785072"/>
                  <a:pt x="2691582" y="761279"/>
                  <a:pt x="2691582" y="736498"/>
                </a:cubicBezTo>
                <a:cubicBezTo>
                  <a:pt x="2691582" y="711694"/>
                  <a:pt x="2701485" y="687901"/>
                  <a:pt x="2719041" y="670390"/>
                </a:cubicBezTo>
                <a:cubicBezTo>
                  <a:pt x="2737481" y="652203"/>
                  <a:pt x="2761726" y="643110"/>
                  <a:pt x="2785971" y="643110"/>
                </a:cubicBezTo>
                <a:close/>
                <a:moveTo>
                  <a:pt x="2396594" y="642931"/>
                </a:moveTo>
                <a:cubicBezTo>
                  <a:pt x="2406856" y="642867"/>
                  <a:pt x="2417099" y="644236"/>
                  <a:pt x="2426982" y="647040"/>
                </a:cubicBezTo>
                <a:cubicBezTo>
                  <a:pt x="2436297" y="649695"/>
                  <a:pt x="2445085" y="653951"/>
                  <a:pt x="2452965" y="659600"/>
                </a:cubicBezTo>
                <a:lnTo>
                  <a:pt x="2445401" y="671381"/>
                </a:lnTo>
                <a:lnTo>
                  <a:pt x="2437856" y="683160"/>
                </a:lnTo>
                <a:cubicBezTo>
                  <a:pt x="2432060" y="678693"/>
                  <a:pt x="2425507" y="675257"/>
                  <a:pt x="2418531" y="673045"/>
                </a:cubicBezTo>
                <a:cubicBezTo>
                  <a:pt x="2411345" y="670854"/>
                  <a:pt x="2403842" y="669779"/>
                  <a:pt x="2396320" y="669863"/>
                </a:cubicBezTo>
                <a:cubicBezTo>
                  <a:pt x="2379103" y="669737"/>
                  <a:pt x="2362580" y="676669"/>
                  <a:pt x="2350611" y="689041"/>
                </a:cubicBezTo>
                <a:cubicBezTo>
                  <a:pt x="2338451" y="701811"/>
                  <a:pt x="2331772" y="718860"/>
                  <a:pt x="2332002" y="736498"/>
                </a:cubicBezTo>
                <a:cubicBezTo>
                  <a:pt x="2331730" y="754073"/>
                  <a:pt x="2338199" y="771100"/>
                  <a:pt x="2350106" y="784061"/>
                </a:cubicBezTo>
                <a:cubicBezTo>
                  <a:pt x="2361801" y="796515"/>
                  <a:pt x="2378218" y="803533"/>
                  <a:pt x="2395309" y="803384"/>
                </a:cubicBezTo>
                <a:cubicBezTo>
                  <a:pt x="2409997" y="803827"/>
                  <a:pt x="2424327" y="798749"/>
                  <a:pt x="2435454" y="789161"/>
                </a:cubicBezTo>
                <a:cubicBezTo>
                  <a:pt x="2445611" y="779740"/>
                  <a:pt x="2452248" y="767118"/>
                  <a:pt x="2454251" y="753399"/>
                </a:cubicBezTo>
                <a:lnTo>
                  <a:pt x="2393265" y="753399"/>
                </a:lnTo>
                <a:lnTo>
                  <a:pt x="2401588" y="740332"/>
                </a:lnTo>
                <a:lnTo>
                  <a:pt x="2409911" y="727267"/>
                </a:lnTo>
                <a:lnTo>
                  <a:pt x="2481690" y="727267"/>
                </a:lnTo>
                <a:cubicBezTo>
                  <a:pt x="2482132" y="729144"/>
                  <a:pt x="2482448" y="731062"/>
                  <a:pt x="2482617" y="733000"/>
                </a:cubicBezTo>
                <a:cubicBezTo>
                  <a:pt x="2482827" y="735274"/>
                  <a:pt x="2482953" y="737761"/>
                  <a:pt x="2482953" y="740080"/>
                </a:cubicBezTo>
                <a:cubicBezTo>
                  <a:pt x="2483437" y="763808"/>
                  <a:pt x="2474672" y="786800"/>
                  <a:pt x="2458507" y="804185"/>
                </a:cubicBezTo>
                <a:cubicBezTo>
                  <a:pt x="2441839" y="821192"/>
                  <a:pt x="2418847" y="830549"/>
                  <a:pt x="2395054" y="830042"/>
                </a:cubicBezTo>
                <a:cubicBezTo>
                  <a:pt x="2370357" y="830191"/>
                  <a:pt x="2346606" y="820350"/>
                  <a:pt x="2329263" y="802774"/>
                </a:cubicBezTo>
                <a:cubicBezTo>
                  <a:pt x="2293565" y="766021"/>
                  <a:pt x="2293859" y="706594"/>
                  <a:pt x="2329938" y="670199"/>
                </a:cubicBezTo>
                <a:cubicBezTo>
                  <a:pt x="2347662" y="652646"/>
                  <a:pt x="2371642" y="642825"/>
                  <a:pt x="2396594" y="642931"/>
                </a:cubicBezTo>
                <a:close/>
                <a:moveTo>
                  <a:pt x="175520" y="491918"/>
                </a:moveTo>
                <a:lnTo>
                  <a:pt x="175520" y="675531"/>
                </a:lnTo>
                <a:lnTo>
                  <a:pt x="414560" y="675531"/>
                </a:lnTo>
                <a:cubicBezTo>
                  <a:pt x="439762" y="675722"/>
                  <a:pt x="464081" y="666155"/>
                  <a:pt x="482396" y="648832"/>
                </a:cubicBezTo>
                <a:cubicBezTo>
                  <a:pt x="500350" y="631721"/>
                  <a:pt x="510485" y="607948"/>
                  <a:pt x="510401" y="583146"/>
                </a:cubicBezTo>
                <a:cubicBezTo>
                  <a:pt x="510527" y="558511"/>
                  <a:pt x="500370" y="534886"/>
                  <a:pt x="482396" y="518049"/>
                </a:cubicBezTo>
                <a:cubicBezTo>
                  <a:pt x="463955" y="501022"/>
                  <a:pt x="439658" y="491666"/>
                  <a:pt x="414560" y="491918"/>
                </a:cubicBezTo>
                <a:close/>
                <a:moveTo>
                  <a:pt x="2577194" y="355151"/>
                </a:moveTo>
                <a:cubicBezTo>
                  <a:pt x="2559871" y="355151"/>
                  <a:pt x="2543244" y="362147"/>
                  <a:pt x="2531149" y="374539"/>
                </a:cubicBezTo>
                <a:cubicBezTo>
                  <a:pt x="2506135" y="400858"/>
                  <a:pt x="2506135" y="442711"/>
                  <a:pt x="2531149" y="469052"/>
                </a:cubicBezTo>
                <a:cubicBezTo>
                  <a:pt x="2543202" y="481464"/>
                  <a:pt x="2559809" y="488482"/>
                  <a:pt x="2577130" y="488420"/>
                </a:cubicBezTo>
                <a:cubicBezTo>
                  <a:pt x="2594496" y="488504"/>
                  <a:pt x="2611164" y="481548"/>
                  <a:pt x="2623324" y="469137"/>
                </a:cubicBezTo>
                <a:cubicBezTo>
                  <a:pt x="2648402" y="442795"/>
                  <a:pt x="2648360" y="400816"/>
                  <a:pt x="2623218" y="374539"/>
                </a:cubicBezTo>
                <a:cubicBezTo>
                  <a:pt x="2611122" y="362147"/>
                  <a:pt x="2594496" y="355151"/>
                  <a:pt x="2577194" y="355151"/>
                </a:cubicBezTo>
                <a:close/>
                <a:moveTo>
                  <a:pt x="3664168" y="332095"/>
                </a:moveTo>
                <a:lnTo>
                  <a:pt x="3699804" y="332095"/>
                </a:lnTo>
                <a:lnTo>
                  <a:pt x="3741699" y="399889"/>
                </a:lnTo>
                <a:lnTo>
                  <a:pt x="3783614" y="467683"/>
                </a:lnTo>
                <a:lnTo>
                  <a:pt x="3783614" y="332095"/>
                </a:lnTo>
                <a:lnTo>
                  <a:pt x="3811283" y="332095"/>
                </a:lnTo>
                <a:lnTo>
                  <a:pt x="3811283" y="511496"/>
                </a:lnTo>
                <a:lnTo>
                  <a:pt x="3777713" y="511496"/>
                </a:lnTo>
                <a:lnTo>
                  <a:pt x="3734788" y="442036"/>
                </a:lnTo>
                <a:lnTo>
                  <a:pt x="3691839" y="372599"/>
                </a:lnTo>
                <a:lnTo>
                  <a:pt x="3691839" y="511496"/>
                </a:lnTo>
                <a:lnTo>
                  <a:pt x="3664168" y="511496"/>
                </a:lnTo>
                <a:close/>
                <a:moveTo>
                  <a:pt x="3571276" y="332095"/>
                </a:moveTo>
                <a:lnTo>
                  <a:pt x="3600233" y="332095"/>
                </a:lnTo>
                <a:lnTo>
                  <a:pt x="3600233" y="511496"/>
                </a:lnTo>
                <a:lnTo>
                  <a:pt x="3571276" y="511496"/>
                </a:lnTo>
                <a:close/>
                <a:moveTo>
                  <a:pt x="3385977" y="332095"/>
                </a:moveTo>
                <a:lnTo>
                  <a:pt x="3527698" y="332095"/>
                </a:lnTo>
                <a:lnTo>
                  <a:pt x="3527698" y="358733"/>
                </a:lnTo>
                <a:lnTo>
                  <a:pt x="3471325" y="358733"/>
                </a:lnTo>
                <a:lnTo>
                  <a:pt x="3471325" y="511496"/>
                </a:lnTo>
                <a:lnTo>
                  <a:pt x="3442096" y="511496"/>
                </a:lnTo>
                <a:lnTo>
                  <a:pt x="3442096" y="358733"/>
                </a:lnTo>
                <a:lnTo>
                  <a:pt x="3385977" y="358733"/>
                </a:lnTo>
                <a:close/>
                <a:moveTo>
                  <a:pt x="3273572" y="332095"/>
                </a:moveTo>
                <a:lnTo>
                  <a:pt x="3302526" y="332095"/>
                </a:lnTo>
                <a:lnTo>
                  <a:pt x="3302526" y="484836"/>
                </a:lnTo>
                <a:lnTo>
                  <a:pt x="3390951" y="484836"/>
                </a:lnTo>
                <a:lnTo>
                  <a:pt x="3390951" y="511496"/>
                </a:lnTo>
                <a:lnTo>
                  <a:pt x="3273572" y="511496"/>
                </a:lnTo>
                <a:close/>
                <a:moveTo>
                  <a:pt x="3073730" y="332095"/>
                </a:moveTo>
                <a:lnTo>
                  <a:pt x="3102684" y="332095"/>
                </a:lnTo>
                <a:lnTo>
                  <a:pt x="3102684" y="442036"/>
                </a:lnTo>
                <a:cubicBezTo>
                  <a:pt x="3102432" y="454260"/>
                  <a:pt x="3106879" y="466123"/>
                  <a:pt x="3115118" y="475163"/>
                </a:cubicBezTo>
                <a:cubicBezTo>
                  <a:pt x="3133327" y="493077"/>
                  <a:pt x="3162976" y="493077"/>
                  <a:pt x="3181184" y="475163"/>
                </a:cubicBezTo>
                <a:cubicBezTo>
                  <a:pt x="3189445" y="466145"/>
                  <a:pt x="3193934" y="454260"/>
                  <a:pt x="3193680" y="442036"/>
                </a:cubicBezTo>
                <a:lnTo>
                  <a:pt x="3193680" y="332095"/>
                </a:lnTo>
                <a:lnTo>
                  <a:pt x="3222130" y="332095"/>
                </a:lnTo>
                <a:lnTo>
                  <a:pt x="3222130" y="442288"/>
                </a:lnTo>
                <a:cubicBezTo>
                  <a:pt x="3222466" y="461847"/>
                  <a:pt x="3214860" y="480728"/>
                  <a:pt x="3201056" y="494573"/>
                </a:cubicBezTo>
                <a:cubicBezTo>
                  <a:pt x="3171259" y="522116"/>
                  <a:pt x="3124727" y="522116"/>
                  <a:pt x="3094930" y="494573"/>
                </a:cubicBezTo>
                <a:cubicBezTo>
                  <a:pt x="3081064" y="480750"/>
                  <a:pt x="3073413" y="461866"/>
                  <a:pt x="3073730" y="442288"/>
                </a:cubicBezTo>
                <a:close/>
                <a:moveTo>
                  <a:pt x="2712886" y="332095"/>
                </a:moveTo>
                <a:lnTo>
                  <a:pt x="2748522" y="332095"/>
                </a:lnTo>
                <a:lnTo>
                  <a:pt x="2832332" y="467663"/>
                </a:lnTo>
                <a:lnTo>
                  <a:pt x="2832332" y="332095"/>
                </a:lnTo>
                <a:lnTo>
                  <a:pt x="2860023" y="332095"/>
                </a:lnTo>
                <a:lnTo>
                  <a:pt x="2860023" y="511496"/>
                </a:lnTo>
                <a:lnTo>
                  <a:pt x="2826431" y="511496"/>
                </a:lnTo>
                <a:lnTo>
                  <a:pt x="2740577" y="372579"/>
                </a:lnTo>
                <a:lnTo>
                  <a:pt x="2740577" y="511496"/>
                </a:lnTo>
                <a:lnTo>
                  <a:pt x="2712886" y="511496"/>
                </a:lnTo>
                <a:close/>
                <a:moveTo>
                  <a:pt x="2577187" y="328418"/>
                </a:moveTo>
                <a:cubicBezTo>
                  <a:pt x="2601435" y="328418"/>
                  <a:pt x="2625685" y="337511"/>
                  <a:pt x="2644123" y="355698"/>
                </a:cubicBezTo>
                <a:cubicBezTo>
                  <a:pt x="2661763" y="373147"/>
                  <a:pt x="2671710" y="396960"/>
                  <a:pt x="2671710" y="421786"/>
                </a:cubicBezTo>
                <a:cubicBezTo>
                  <a:pt x="2671710" y="446609"/>
                  <a:pt x="2661763" y="470422"/>
                  <a:pt x="2644123" y="487872"/>
                </a:cubicBezTo>
                <a:cubicBezTo>
                  <a:pt x="2626317" y="505531"/>
                  <a:pt x="2602208" y="515414"/>
                  <a:pt x="2577130" y="515330"/>
                </a:cubicBezTo>
                <a:cubicBezTo>
                  <a:pt x="2552074" y="515436"/>
                  <a:pt x="2528009" y="505551"/>
                  <a:pt x="2510263" y="487872"/>
                </a:cubicBezTo>
                <a:cubicBezTo>
                  <a:pt x="2492690" y="470380"/>
                  <a:pt x="2482805" y="446589"/>
                  <a:pt x="2482805" y="421786"/>
                </a:cubicBezTo>
                <a:cubicBezTo>
                  <a:pt x="2482805" y="397002"/>
                  <a:pt x="2492690" y="373189"/>
                  <a:pt x="2510263" y="355698"/>
                </a:cubicBezTo>
                <a:cubicBezTo>
                  <a:pt x="2528693" y="337511"/>
                  <a:pt x="2552939" y="328418"/>
                  <a:pt x="2577187" y="328418"/>
                </a:cubicBezTo>
                <a:close/>
                <a:moveTo>
                  <a:pt x="3945986" y="328239"/>
                </a:moveTo>
                <a:cubicBezTo>
                  <a:pt x="3956269" y="328177"/>
                  <a:pt x="3966491" y="329547"/>
                  <a:pt x="3976396" y="332347"/>
                </a:cubicBezTo>
                <a:cubicBezTo>
                  <a:pt x="3985710" y="335005"/>
                  <a:pt x="3994498" y="339261"/>
                  <a:pt x="4002359" y="344908"/>
                </a:cubicBezTo>
                <a:lnTo>
                  <a:pt x="3994814" y="356689"/>
                </a:lnTo>
                <a:lnTo>
                  <a:pt x="3987248" y="368468"/>
                </a:lnTo>
                <a:cubicBezTo>
                  <a:pt x="3981453" y="364001"/>
                  <a:pt x="3974920" y="360565"/>
                  <a:pt x="3967944" y="358353"/>
                </a:cubicBezTo>
                <a:cubicBezTo>
                  <a:pt x="3960738" y="356162"/>
                  <a:pt x="3953256" y="355087"/>
                  <a:pt x="3945733" y="355171"/>
                </a:cubicBezTo>
                <a:cubicBezTo>
                  <a:pt x="3928516" y="355045"/>
                  <a:pt x="3911974" y="361979"/>
                  <a:pt x="3900004" y="374349"/>
                </a:cubicBezTo>
                <a:cubicBezTo>
                  <a:pt x="3887865" y="387119"/>
                  <a:pt x="3881185" y="404168"/>
                  <a:pt x="3881395" y="421806"/>
                </a:cubicBezTo>
                <a:cubicBezTo>
                  <a:pt x="3881121" y="439381"/>
                  <a:pt x="3887612" y="456408"/>
                  <a:pt x="3899498" y="469369"/>
                </a:cubicBezTo>
                <a:cubicBezTo>
                  <a:pt x="3911215" y="481823"/>
                  <a:pt x="3927609" y="488841"/>
                  <a:pt x="3944700" y="488692"/>
                </a:cubicBezTo>
                <a:cubicBezTo>
                  <a:pt x="3959389" y="489135"/>
                  <a:pt x="3973719" y="484057"/>
                  <a:pt x="3984845" y="474469"/>
                </a:cubicBezTo>
                <a:cubicBezTo>
                  <a:pt x="3995003" y="465048"/>
                  <a:pt x="4001642" y="452426"/>
                  <a:pt x="4003664" y="438707"/>
                </a:cubicBezTo>
                <a:lnTo>
                  <a:pt x="3942656" y="438707"/>
                </a:lnTo>
                <a:lnTo>
                  <a:pt x="3950981" y="425642"/>
                </a:lnTo>
                <a:lnTo>
                  <a:pt x="3959327" y="412575"/>
                </a:lnTo>
                <a:lnTo>
                  <a:pt x="4031081" y="412575"/>
                </a:lnTo>
                <a:cubicBezTo>
                  <a:pt x="4031546" y="414451"/>
                  <a:pt x="4031840" y="416370"/>
                  <a:pt x="4032008" y="418308"/>
                </a:cubicBezTo>
                <a:cubicBezTo>
                  <a:pt x="4032240" y="420584"/>
                  <a:pt x="4032366" y="423071"/>
                  <a:pt x="4032366" y="425388"/>
                </a:cubicBezTo>
                <a:cubicBezTo>
                  <a:pt x="4032851" y="449118"/>
                  <a:pt x="4024085" y="472108"/>
                  <a:pt x="4007921" y="489493"/>
                </a:cubicBezTo>
                <a:cubicBezTo>
                  <a:pt x="3991252" y="506500"/>
                  <a:pt x="3968261" y="515857"/>
                  <a:pt x="3944448" y="515352"/>
                </a:cubicBezTo>
                <a:cubicBezTo>
                  <a:pt x="3919750" y="515498"/>
                  <a:pt x="3896022" y="505657"/>
                  <a:pt x="3878676" y="488082"/>
                </a:cubicBezTo>
                <a:cubicBezTo>
                  <a:pt x="3842978" y="451331"/>
                  <a:pt x="3843273" y="391902"/>
                  <a:pt x="3879351" y="355507"/>
                </a:cubicBezTo>
                <a:cubicBezTo>
                  <a:pt x="3897053" y="337954"/>
                  <a:pt x="3921036" y="328133"/>
                  <a:pt x="3945986" y="328239"/>
                </a:cubicBezTo>
                <a:close/>
                <a:moveTo>
                  <a:pt x="2397605" y="328239"/>
                </a:moveTo>
                <a:cubicBezTo>
                  <a:pt x="2419312" y="327690"/>
                  <a:pt x="2440553" y="334750"/>
                  <a:pt x="2457580" y="348217"/>
                </a:cubicBezTo>
                <a:lnTo>
                  <a:pt x="2450142" y="359892"/>
                </a:lnTo>
                <a:lnTo>
                  <a:pt x="2442724" y="371545"/>
                </a:lnTo>
                <a:cubicBezTo>
                  <a:pt x="2436233" y="366340"/>
                  <a:pt x="2428985" y="362167"/>
                  <a:pt x="2421208" y="359176"/>
                </a:cubicBezTo>
                <a:cubicBezTo>
                  <a:pt x="2413157" y="356246"/>
                  <a:pt x="2404643" y="354793"/>
                  <a:pt x="2396068" y="354897"/>
                </a:cubicBezTo>
                <a:cubicBezTo>
                  <a:pt x="2378935" y="354855"/>
                  <a:pt x="2362518" y="361831"/>
                  <a:pt x="2350675" y="374223"/>
                </a:cubicBezTo>
                <a:cubicBezTo>
                  <a:pt x="2325891" y="400900"/>
                  <a:pt x="2325891" y="442689"/>
                  <a:pt x="2350675" y="469369"/>
                </a:cubicBezTo>
                <a:cubicBezTo>
                  <a:pt x="2362518" y="481739"/>
                  <a:pt x="2378935" y="488737"/>
                  <a:pt x="2396068" y="488692"/>
                </a:cubicBezTo>
                <a:cubicBezTo>
                  <a:pt x="2404643" y="488779"/>
                  <a:pt x="2413157" y="487323"/>
                  <a:pt x="2421208" y="484394"/>
                </a:cubicBezTo>
                <a:cubicBezTo>
                  <a:pt x="2428985" y="481402"/>
                  <a:pt x="2436233" y="477230"/>
                  <a:pt x="2442724" y="472024"/>
                </a:cubicBezTo>
                <a:lnTo>
                  <a:pt x="2450142" y="483699"/>
                </a:lnTo>
                <a:lnTo>
                  <a:pt x="2457580" y="495352"/>
                </a:lnTo>
                <a:cubicBezTo>
                  <a:pt x="2440553" y="508819"/>
                  <a:pt x="2419312" y="515899"/>
                  <a:pt x="2397605" y="515330"/>
                </a:cubicBezTo>
                <a:cubicBezTo>
                  <a:pt x="2372379" y="515521"/>
                  <a:pt x="2348104" y="505722"/>
                  <a:pt x="2330086" y="488062"/>
                </a:cubicBezTo>
                <a:cubicBezTo>
                  <a:pt x="2312362" y="470590"/>
                  <a:pt x="2302415" y="446674"/>
                  <a:pt x="2302521" y="421786"/>
                </a:cubicBezTo>
                <a:cubicBezTo>
                  <a:pt x="2302415" y="396898"/>
                  <a:pt x="2312362" y="372979"/>
                  <a:pt x="2330086" y="355507"/>
                </a:cubicBezTo>
                <a:cubicBezTo>
                  <a:pt x="2348104" y="337870"/>
                  <a:pt x="2372379" y="328049"/>
                  <a:pt x="2397605" y="328239"/>
                </a:cubicBezTo>
                <a:close/>
                <a:moveTo>
                  <a:pt x="2967329" y="328177"/>
                </a:moveTo>
                <a:lnTo>
                  <a:pt x="2967709" y="328177"/>
                </a:lnTo>
                <a:cubicBezTo>
                  <a:pt x="2968594" y="328177"/>
                  <a:pt x="2969479" y="328197"/>
                  <a:pt x="2970364" y="328239"/>
                </a:cubicBezTo>
                <a:cubicBezTo>
                  <a:pt x="2980499" y="328197"/>
                  <a:pt x="2990573" y="329757"/>
                  <a:pt x="3000226" y="332854"/>
                </a:cubicBezTo>
                <a:cubicBezTo>
                  <a:pt x="3008971" y="335677"/>
                  <a:pt x="3017211" y="339830"/>
                  <a:pt x="3024691" y="345162"/>
                </a:cubicBezTo>
                <a:lnTo>
                  <a:pt x="3017527" y="356563"/>
                </a:lnTo>
                <a:lnTo>
                  <a:pt x="3010341" y="367963"/>
                </a:lnTo>
                <a:cubicBezTo>
                  <a:pt x="3004082" y="363833"/>
                  <a:pt x="2997380" y="360461"/>
                  <a:pt x="2990321" y="357910"/>
                </a:cubicBezTo>
                <a:cubicBezTo>
                  <a:pt x="2983829" y="355594"/>
                  <a:pt x="2977002" y="354412"/>
                  <a:pt x="2970112" y="354392"/>
                </a:cubicBezTo>
                <a:cubicBezTo>
                  <a:pt x="2961660" y="353866"/>
                  <a:pt x="2953315" y="356521"/>
                  <a:pt x="2946720" y="361808"/>
                </a:cubicBezTo>
                <a:cubicBezTo>
                  <a:pt x="2941662" y="366488"/>
                  <a:pt x="2938879" y="373125"/>
                  <a:pt x="2939091" y="380017"/>
                </a:cubicBezTo>
                <a:cubicBezTo>
                  <a:pt x="2938879" y="387539"/>
                  <a:pt x="2943010" y="394537"/>
                  <a:pt x="2949691" y="397993"/>
                </a:cubicBezTo>
                <a:cubicBezTo>
                  <a:pt x="2958605" y="402566"/>
                  <a:pt x="2968046" y="406084"/>
                  <a:pt x="2977802" y="408445"/>
                </a:cubicBezTo>
                <a:cubicBezTo>
                  <a:pt x="2991248" y="411754"/>
                  <a:pt x="3004040" y="417339"/>
                  <a:pt x="3015567" y="424987"/>
                </a:cubicBezTo>
                <a:cubicBezTo>
                  <a:pt x="3026799" y="433332"/>
                  <a:pt x="3033120" y="446778"/>
                  <a:pt x="3032384" y="460749"/>
                </a:cubicBezTo>
                <a:cubicBezTo>
                  <a:pt x="3032804" y="475564"/>
                  <a:pt x="3026757" y="489852"/>
                  <a:pt x="3015819" y="499863"/>
                </a:cubicBezTo>
                <a:cubicBezTo>
                  <a:pt x="3002712" y="510653"/>
                  <a:pt x="2986042" y="516173"/>
                  <a:pt x="2969079" y="515330"/>
                </a:cubicBezTo>
                <a:cubicBezTo>
                  <a:pt x="2956581" y="515456"/>
                  <a:pt x="2944169" y="513392"/>
                  <a:pt x="2932390" y="509219"/>
                </a:cubicBezTo>
                <a:cubicBezTo>
                  <a:pt x="2922821" y="505699"/>
                  <a:pt x="2913761" y="500852"/>
                  <a:pt x="2905520" y="494825"/>
                </a:cubicBezTo>
                <a:lnTo>
                  <a:pt x="2919872" y="472024"/>
                </a:lnTo>
                <a:cubicBezTo>
                  <a:pt x="2927352" y="476955"/>
                  <a:pt x="2935319" y="481086"/>
                  <a:pt x="2943642" y="484352"/>
                </a:cubicBezTo>
                <a:cubicBezTo>
                  <a:pt x="2951839" y="487513"/>
                  <a:pt x="2960565" y="489157"/>
                  <a:pt x="2969353" y="489199"/>
                </a:cubicBezTo>
                <a:cubicBezTo>
                  <a:pt x="2978435" y="489684"/>
                  <a:pt x="2987433" y="486987"/>
                  <a:pt x="2994745" y="481528"/>
                </a:cubicBezTo>
                <a:cubicBezTo>
                  <a:pt x="3000394" y="476871"/>
                  <a:pt x="3003597" y="469853"/>
                  <a:pt x="3003429" y="462541"/>
                </a:cubicBezTo>
                <a:cubicBezTo>
                  <a:pt x="3003575" y="455039"/>
                  <a:pt x="2999403" y="448085"/>
                  <a:pt x="2992723" y="444671"/>
                </a:cubicBezTo>
                <a:cubicBezTo>
                  <a:pt x="2983851" y="440056"/>
                  <a:pt x="2974453" y="436494"/>
                  <a:pt x="2964716" y="434091"/>
                </a:cubicBezTo>
                <a:cubicBezTo>
                  <a:pt x="2951251" y="430846"/>
                  <a:pt x="2938436" y="425284"/>
                  <a:pt x="2926848" y="417655"/>
                </a:cubicBezTo>
                <a:cubicBezTo>
                  <a:pt x="2915635" y="409268"/>
                  <a:pt x="2909356" y="395781"/>
                  <a:pt x="2910135" y="381809"/>
                </a:cubicBezTo>
                <a:cubicBezTo>
                  <a:pt x="2909692" y="367289"/>
                  <a:pt x="2915467" y="353275"/>
                  <a:pt x="2926025" y="343306"/>
                </a:cubicBezTo>
                <a:cubicBezTo>
                  <a:pt x="2937593" y="333507"/>
                  <a:pt x="2952240" y="328177"/>
                  <a:pt x="2967329" y="328177"/>
                </a:cubicBezTo>
                <a:close/>
                <a:moveTo>
                  <a:pt x="175520" y="167447"/>
                </a:moveTo>
                <a:lnTo>
                  <a:pt x="175520" y="344129"/>
                </a:lnTo>
                <a:lnTo>
                  <a:pt x="375298" y="344129"/>
                </a:lnTo>
                <a:cubicBezTo>
                  <a:pt x="399155" y="344445"/>
                  <a:pt x="422208" y="335299"/>
                  <a:pt x="439383" y="318714"/>
                </a:cubicBezTo>
                <a:cubicBezTo>
                  <a:pt x="456264" y="301939"/>
                  <a:pt x="465663" y="279012"/>
                  <a:pt x="465366" y="255219"/>
                </a:cubicBezTo>
                <a:cubicBezTo>
                  <a:pt x="465705" y="231575"/>
                  <a:pt x="456306" y="208793"/>
                  <a:pt x="439383" y="192273"/>
                </a:cubicBezTo>
                <a:cubicBezTo>
                  <a:pt x="422060" y="175982"/>
                  <a:pt x="399070" y="167068"/>
                  <a:pt x="375298" y="167447"/>
                </a:cubicBezTo>
                <a:close/>
                <a:moveTo>
                  <a:pt x="2340453" y="118368"/>
                </a:moveTo>
                <a:lnTo>
                  <a:pt x="2340453" y="171157"/>
                </a:lnTo>
                <a:lnTo>
                  <a:pt x="2387090" y="171157"/>
                </a:lnTo>
                <a:cubicBezTo>
                  <a:pt x="2394528" y="171283"/>
                  <a:pt x="2401714" y="168522"/>
                  <a:pt x="2407130" y="163445"/>
                </a:cubicBezTo>
                <a:cubicBezTo>
                  <a:pt x="2412188" y="158533"/>
                  <a:pt x="2415033" y="151770"/>
                  <a:pt x="2415033" y="144710"/>
                </a:cubicBezTo>
                <a:cubicBezTo>
                  <a:pt x="2415033" y="137672"/>
                  <a:pt x="2412188" y="130906"/>
                  <a:pt x="2407130" y="125997"/>
                </a:cubicBezTo>
                <a:cubicBezTo>
                  <a:pt x="2401862" y="121107"/>
                  <a:pt x="2394950" y="118388"/>
                  <a:pt x="2387784" y="118368"/>
                </a:cubicBezTo>
                <a:lnTo>
                  <a:pt x="2387448" y="118368"/>
                </a:lnTo>
                <a:cubicBezTo>
                  <a:pt x="2387322" y="118368"/>
                  <a:pt x="2387216" y="118368"/>
                  <a:pt x="2387090" y="118368"/>
                </a:cubicBezTo>
                <a:close/>
                <a:moveTo>
                  <a:pt x="2340453" y="43008"/>
                </a:moveTo>
                <a:lnTo>
                  <a:pt x="2340453" y="93248"/>
                </a:lnTo>
                <a:lnTo>
                  <a:pt x="2382494" y="93248"/>
                </a:lnTo>
                <a:cubicBezTo>
                  <a:pt x="2389386" y="93394"/>
                  <a:pt x="2396088" y="90823"/>
                  <a:pt x="2401103" y="86062"/>
                </a:cubicBezTo>
                <a:cubicBezTo>
                  <a:pt x="2410734" y="76137"/>
                  <a:pt x="2410734" y="60121"/>
                  <a:pt x="2401103" y="50194"/>
                </a:cubicBezTo>
                <a:cubicBezTo>
                  <a:pt x="2396256" y="45579"/>
                  <a:pt x="2389809" y="43008"/>
                  <a:pt x="2383127" y="43008"/>
                </a:cubicBezTo>
                <a:lnTo>
                  <a:pt x="2382811" y="43008"/>
                </a:lnTo>
                <a:cubicBezTo>
                  <a:pt x="2382707" y="43008"/>
                  <a:pt x="2382601" y="43008"/>
                  <a:pt x="2382494" y="43008"/>
                </a:cubicBezTo>
                <a:close/>
                <a:moveTo>
                  <a:pt x="3103717" y="40459"/>
                </a:moveTo>
                <a:cubicBezTo>
                  <a:pt x="3086394" y="40459"/>
                  <a:pt x="3069789" y="47433"/>
                  <a:pt x="3057672" y="59825"/>
                </a:cubicBezTo>
                <a:cubicBezTo>
                  <a:pt x="3032658" y="86146"/>
                  <a:pt x="3032658" y="128019"/>
                  <a:pt x="3057672" y="154340"/>
                </a:cubicBezTo>
                <a:cubicBezTo>
                  <a:pt x="3069725" y="166774"/>
                  <a:pt x="3086332" y="173770"/>
                  <a:pt x="3103653" y="173728"/>
                </a:cubicBezTo>
                <a:cubicBezTo>
                  <a:pt x="3121019" y="173812"/>
                  <a:pt x="3137709" y="166859"/>
                  <a:pt x="3149847" y="154444"/>
                </a:cubicBezTo>
                <a:cubicBezTo>
                  <a:pt x="3174945" y="128103"/>
                  <a:pt x="3174903" y="86124"/>
                  <a:pt x="3149743" y="59825"/>
                </a:cubicBezTo>
                <a:cubicBezTo>
                  <a:pt x="3137645" y="47433"/>
                  <a:pt x="3121041" y="40459"/>
                  <a:pt x="3103717" y="40459"/>
                </a:cubicBezTo>
                <a:close/>
                <a:moveTo>
                  <a:pt x="2572073" y="40459"/>
                </a:moveTo>
                <a:cubicBezTo>
                  <a:pt x="2554751" y="40459"/>
                  <a:pt x="2538145" y="47433"/>
                  <a:pt x="2526027" y="59825"/>
                </a:cubicBezTo>
                <a:cubicBezTo>
                  <a:pt x="2501013" y="86146"/>
                  <a:pt x="2501013" y="128019"/>
                  <a:pt x="2526027" y="154340"/>
                </a:cubicBezTo>
                <a:cubicBezTo>
                  <a:pt x="2538083" y="166774"/>
                  <a:pt x="2554687" y="173770"/>
                  <a:pt x="2572011" y="173728"/>
                </a:cubicBezTo>
                <a:cubicBezTo>
                  <a:pt x="2589374" y="173812"/>
                  <a:pt x="2606065" y="166859"/>
                  <a:pt x="2618204" y="154444"/>
                </a:cubicBezTo>
                <a:cubicBezTo>
                  <a:pt x="2643302" y="128103"/>
                  <a:pt x="2643260" y="86124"/>
                  <a:pt x="2618120" y="59825"/>
                </a:cubicBezTo>
                <a:cubicBezTo>
                  <a:pt x="2606003" y="47433"/>
                  <a:pt x="2589396" y="40459"/>
                  <a:pt x="2572073" y="40459"/>
                </a:cubicBezTo>
                <a:close/>
                <a:moveTo>
                  <a:pt x="3239241" y="17383"/>
                </a:moveTo>
                <a:lnTo>
                  <a:pt x="3274857" y="17383"/>
                </a:lnTo>
                <a:lnTo>
                  <a:pt x="3316772" y="85177"/>
                </a:lnTo>
                <a:lnTo>
                  <a:pt x="3358687" y="152971"/>
                </a:lnTo>
                <a:lnTo>
                  <a:pt x="3358687" y="17383"/>
                </a:lnTo>
                <a:lnTo>
                  <a:pt x="3386356" y="17383"/>
                </a:lnTo>
                <a:lnTo>
                  <a:pt x="3386356" y="196804"/>
                </a:lnTo>
                <a:lnTo>
                  <a:pt x="3352786" y="196804"/>
                </a:lnTo>
                <a:lnTo>
                  <a:pt x="3309838" y="127344"/>
                </a:lnTo>
                <a:lnTo>
                  <a:pt x="3266912" y="57887"/>
                </a:lnTo>
                <a:lnTo>
                  <a:pt x="3266912" y="196804"/>
                </a:lnTo>
                <a:lnTo>
                  <a:pt x="3239241" y="196804"/>
                </a:lnTo>
                <a:close/>
                <a:moveTo>
                  <a:pt x="2849255" y="17383"/>
                </a:moveTo>
                <a:lnTo>
                  <a:pt x="2990995" y="17383"/>
                </a:lnTo>
                <a:lnTo>
                  <a:pt x="2990995" y="44041"/>
                </a:lnTo>
                <a:lnTo>
                  <a:pt x="2934602" y="44041"/>
                </a:lnTo>
                <a:lnTo>
                  <a:pt x="2934602" y="196804"/>
                </a:lnTo>
                <a:lnTo>
                  <a:pt x="2905393" y="196804"/>
                </a:lnTo>
                <a:lnTo>
                  <a:pt x="2905393" y="44041"/>
                </a:lnTo>
                <a:lnTo>
                  <a:pt x="2849255" y="44041"/>
                </a:lnTo>
                <a:close/>
                <a:moveTo>
                  <a:pt x="2311499" y="17383"/>
                </a:moveTo>
                <a:lnTo>
                  <a:pt x="2382727" y="17383"/>
                </a:lnTo>
                <a:cubicBezTo>
                  <a:pt x="2397079" y="17045"/>
                  <a:pt x="2411050" y="21850"/>
                  <a:pt x="2422113" y="30974"/>
                </a:cubicBezTo>
                <a:cubicBezTo>
                  <a:pt x="2432166" y="39532"/>
                  <a:pt x="2437941" y="52112"/>
                  <a:pt x="2437856" y="65325"/>
                </a:cubicBezTo>
                <a:cubicBezTo>
                  <a:pt x="2437918" y="72721"/>
                  <a:pt x="2435916" y="80013"/>
                  <a:pt x="2432124" y="86356"/>
                </a:cubicBezTo>
                <a:cubicBezTo>
                  <a:pt x="2428288" y="92615"/>
                  <a:pt x="2422936" y="97799"/>
                  <a:pt x="2416571" y="101445"/>
                </a:cubicBezTo>
                <a:cubicBezTo>
                  <a:pt x="2424958" y="105408"/>
                  <a:pt x="2432082" y="111583"/>
                  <a:pt x="2437202" y="119295"/>
                </a:cubicBezTo>
                <a:cubicBezTo>
                  <a:pt x="2442197" y="126944"/>
                  <a:pt x="2444810" y="135900"/>
                  <a:pt x="2444768" y="145026"/>
                </a:cubicBezTo>
                <a:cubicBezTo>
                  <a:pt x="2444852" y="158998"/>
                  <a:pt x="2438994" y="172359"/>
                  <a:pt x="2428646" y="181777"/>
                </a:cubicBezTo>
                <a:cubicBezTo>
                  <a:pt x="2417267" y="191788"/>
                  <a:pt x="2402515" y="197162"/>
                  <a:pt x="2387364" y="196804"/>
                </a:cubicBezTo>
                <a:lnTo>
                  <a:pt x="2311499" y="196804"/>
                </a:lnTo>
                <a:close/>
                <a:moveTo>
                  <a:pt x="3103717" y="13721"/>
                </a:moveTo>
                <a:cubicBezTo>
                  <a:pt x="3127963" y="13721"/>
                  <a:pt x="3152208" y="22809"/>
                  <a:pt x="3170646" y="40986"/>
                </a:cubicBezTo>
                <a:cubicBezTo>
                  <a:pt x="3188286" y="58455"/>
                  <a:pt x="3198233" y="82268"/>
                  <a:pt x="3198233" y="107094"/>
                </a:cubicBezTo>
                <a:cubicBezTo>
                  <a:pt x="3198233" y="131917"/>
                  <a:pt x="3188286" y="155730"/>
                  <a:pt x="3170646" y="173179"/>
                </a:cubicBezTo>
                <a:cubicBezTo>
                  <a:pt x="3152840" y="190839"/>
                  <a:pt x="3128731" y="200722"/>
                  <a:pt x="3103653" y="200638"/>
                </a:cubicBezTo>
                <a:cubicBezTo>
                  <a:pt x="3078619" y="200722"/>
                  <a:pt x="3054532" y="190839"/>
                  <a:pt x="3036789" y="173179"/>
                </a:cubicBezTo>
                <a:cubicBezTo>
                  <a:pt x="3019213" y="155688"/>
                  <a:pt x="3009330" y="131875"/>
                  <a:pt x="3009330" y="107094"/>
                </a:cubicBezTo>
                <a:cubicBezTo>
                  <a:pt x="3009330" y="82290"/>
                  <a:pt x="3019213" y="58497"/>
                  <a:pt x="3036789" y="40986"/>
                </a:cubicBezTo>
                <a:cubicBezTo>
                  <a:pt x="3055227" y="22809"/>
                  <a:pt x="3079472" y="13721"/>
                  <a:pt x="3103717" y="13721"/>
                </a:cubicBezTo>
                <a:close/>
                <a:moveTo>
                  <a:pt x="2572074" y="13721"/>
                </a:moveTo>
                <a:cubicBezTo>
                  <a:pt x="2596319" y="13721"/>
                  <a:pt x="2620564" y="22809"/>
                  <a:pt x="2639004" y="40986"/>
                </a:cubicBezTo>
                <a:cubicBezTo>
                  <a:pt x="2656641" y="58455"/>
                  <a:pt x="2666588" y="82268"/>
                  <a:pt x="2666588" y="107094"/>
                </a:cubicBezTo>
                <a:cubicBezTo>
                  <a:pt x="2666588" y="131917"/>
                  <a:pt x="2656641" y="155730"/>
                  <a:pt x="2639004" y="173179"/>
                </a:cubicBezTo>
                <a:cubicBezTo>
                  <a:pt x="2621196" y="190839"/>
                  <a:pt x="2597089" y="200722"/>
                  <a:pt x="2572011" y="200638"/>
                </a:cubicBezTo>
                <a:cubicBezTo>
                  <a:pt x="2546974" y="200722"/>
                  <a:pt x="2522888" y="190839"/>
                  <a:pt x="2505144" y="173179"/>
                </a:cubicBezTo>
                <a:cubicBezTo>
                  <a:pt x="2487568" y="155688"/>
                  <a:pt x="2477685" y="131875"/>
                  <a:pt x="2477685" y="107094"/>
                </a:cubicBezTo>
                <a:cubicBezTo>
                  <a:pt x="2477685" y="82290"/>
                  <a:pt x="2487568" y="58497"/>
                  <a:pt x="2505144" y="40986"/>
                </a:cubicBezTo>
                <a:cubicBezTo>
                  <a:pt x="2523584" y="22809"/>
                  <a:pt x="2547829" y="13721"/>
                  <a:pt x="2572074" y="13721"/>
                </a:cubicBezTo>
                <a:close/>
                <a:moveTo>
                  <a:pt x="2759628" y="13547"/>
                </a:moveTo>
                <a:cubicBezTo>
                  <a:pt x="2769744" y="13505"/>
                  <a:pt x="2779837" y="15065"/>
                  <a:pt x="2789468" y="18162"/>
                </a:cubicBezTo>
                <a:cubicBezTo>
                  <a:pt x="2798214" y="20987"/>
                  <a:pt x="2806475" y="25118"/>
                  <a:pt x="2813955" y="30470"/>
                </a:cubicBezTo>
                <a:lnTo>
                  <a:pt x="2806769" y="41871"/>
                </a:lnTo>
                <a:lnTo>
                  <a:pt x="2799605" y="53271"/>
                </a:lnTo>
                <a:cubicBezTo>
                  <a:pt x="2793346" y="49141"/>
                  <a:pt x="2786623" y="45747"/>
                  <a:pt x="2779585" y="43198"/>
                </a:cubicBezTo>
                <a:cubicBezTo>
                  <a:pt x="2773093" y="40902"/>
                  <a:pt x="2766246" y="39700"/>
                  <a:pt x="2759354" y="39678"/>
                </a:cubicBezTo>
                <a:cubicBezTo>
                  <a:pt x="2750903" y="39174"/>
                  <a:pt x="2742579" y="41829"/>
                  <a:pt x="2735984" y="47119"/>
                </a:cubicBezTo>
                <a:cubicBezTo>
                  <a:pt x="2730926" y="51796"/>
                  <a:pt x="2728143" y="58435"/>
                  <a:pt x="2728355" y="65325"/>
                </a:cubicBezTo>
                <a:cubicBezTo>
                  <a:pt x="2728143" y="72827"/>
                  <a:pt x="2732274" y="79845"/>
                  <a:pt x="2738955" y="83281"/>
                </a:cubicBezTo>
                <a:cubicBezTo>
                  <a:pt x="2747869" y="87874"/>
                  <a:pt x="2757310" y="91394"/>
                  <a:pt x="2767067" y="93775"/>
                </a:cubicBezTo>
                <a:cubicBezTo>
                  <a:pt x="2780512" y="97062"/>
                  <a:pt x="2793282" y="102647"/>
                  <a:pt x="2804831" y="110297"/>
                </a:cubicBezTo>
                <a:cubicBezTo>
                  <a:pt x="2816041" y="118640"/>
                  <a:pt x="2822365" y="132085"/>
                  <a:pt x="2821648" y="146057"/>
                </a:cubicBezTo>
                <a:cubicBezTo>
                  <a:pt x="2822048" y="160874"/>
                  <a:pt x="2815999" y="175140"/>
                  <a:pt x="2805083" y="185171"/>
                </a:cubicBezTo>
                <a:cubicBezTo>
                  <a:pt x="2791977" y="195939"/>
                  <a:pt x="2775306" y="201461"/>
                  <a:pt x="2758343" y="200638"/>
                </a:cubicBezTo>
                <a:cubicBezTo>
                  <a:pt x="2745845" y="200744"/>
                  <a:pt x="2733433" y="198678"/>
                  <a:pt x="2721654" y="194505"/>
                </a:cubicBezTo>
                <a:cubicBezTo>
                  <a:pt x="2712065" y="191007"/>
                  <a:pt x="2703025" y="186162"/>
                  <a:pt x="2694764" y="180133"/>
                </a:cubicBezTo>
                <a:lnTo>
                  <a:pt x="2701950" y="168732"/>
                </a:lnTo>
                <a:lnTo>
                  <a:pt x="2709114" y="157332"/>
                </a:lnTo>
                <a:cubicBezTo>
                  <a:pt x="2716596" y="162263"/>
                  <a:pt x="2724561" y="166394"/>
                  <a:pt x="2732906" y="169659"/>
                </a:cubicBezTo>
                <a:cubicBezTo>
                  <a:pt x="2741104" y="172821"/>
                  <a:pt x="2749807" y="174445"/>
                  <a:pt x="2758595" y="174487"/>
                </a:cubicBezTo>
                <a:cubicBezTo>
                  <a:pt x="2767699" y="174991"/>
                  <a:pt x="2776678" y="172275"/>
                  <a:pt x="2783990" y="166836"/>
                </a:cubicBezTo>
                <a:cubicBezTo>
                  <a:pt x="2789636" y="162159"/>
                  <a:pt x="2792840" y="155161"/>
                  <a:pt x="2792671" y="147849"/>
                </a:cubicBezTo>
                <a:cubicBezTo>
                  <a:pt x="2792820" y="140347"/>
                  <a:pt x="2788667" y="133393"/>
                  <a:pt x="2781987" y="129957"/>
                </a:cubicBezTo>
                <a:cubicBezTo>
                  <a:pt x="2773093" y="125342"/>
                  <a:pt x="2763695" y="121802"/>
                  <a:pt x="2753980" y="119379"/>
                </a:cubicBezTo>
                <a:cubicBezTo>
                  <a:pt x="2740493" y="116156"/>
                  <a:pt x="2727681" y="110592"/>
                  <a:pt x="2716112" y="102963"/>
                </a:cubicBezTo>
                <a:cubicBezTo>
                  <a:pt x="2704899" y="94576"/>
                  <a:pt x="2698598" y="81089"/>
                  <a:pt x="2699399" y="67095"/>
                </a:cubicBezTo>
                <a:cubicBezTo>
                  <a:pt x="2698956" y="52597"/>
                  <a:pt x="2704731" y="38561"/>
                  <a:pt x="2715289" y="28594"/>
                </a:cubicBezTo>
                <a:cubicBezTo>
                  <a:pt x="2727617" y="18162"/>
                  <a:pt x="2743464" y="12768"/>
                  <a:pt x="2759628" y="13547"/>
                </a:cubicBezTo>
                <a:close/>
                <a:moveTo>
                  <a:pt x="969973" y="17"/>
                </a:moveTo>
                <a:cubicBezTo>
                  <a:pt x="1015050" y="-277"/>
                  <a:pt x="1059958" y="5792"/>
                  <a:pt x="1103348" y="18058"/>
                </a:cubicBezTo>
                <a:cubicBezTo>
                  <a:pt x="1143600" y="29500"/>
                  <a:pt x="1181638" y="47603"/>
                  <a:pt x="1215924" y="71606"/>
                </a:cubicBezTo>
                <a:lnTo>
                  <a:pt x="1171459" y="141464"/>
                </a:lnTo>
                <a:lnTo>
                  <a:pt x="1127015" y="211322"/>
                </a:lnTo>
                <a:cubicBezTo>
                  <a:pt x="1105393" y="195034"/>
                  <a:pt x="1081200" y="182494"/>
                  <a:pt x="1055427" y="174232"/>
                </a:cubicBezTo>
                <a:cubicBezTo>
                  <a:pt x="1027758" y="165489"/>
                  <a:pt x="998972" y="160851"/>
                  <a:pt x="969973" y="160515"/>
                </a:cubicBezTo>
                <a:cubicBezTo>
                  <a:pt x="899737" y="161126"/>
                  <a:pt x="832469" y="189279"/>
                  <a:pt x="782756" y="238909"/>
                </a:cubicBezTo>
                <a:cubicBezTo>
                  <a:pt x="733422" y="286724"/>
                  <a:pt x="705543" y="352558"/>
                  <a:pt x="705543" y="421279"/>
                </a:cubicBezTo>
                <a:cubicBezTo>
                  <a:pt x="705543" y="489980"/>
                  <a:pt x="733422" y="555833"/>
                  <a:pt x="782756" y="603649"/>
                </a:cubicBezTo>
                <a:cubicBezTo>
                  <a:pt x="832363" y="653341"/>
                  <a:pt x="899757" y="681286"/>
                  <a:pt x="969973" y="681306"/>
                </a:cubicBezTo>
                <a:cubicBezTo>
                  <a:pt x="1004155" y="681580"/>
                  <a:pt x="1038041" y="674899"/>
                  <a:pt x="1069569" y="661666"/>
                </a:cubicBezTo>
                <a:cubicBezTo>
                  <a:pt x="1101030" y="648031"/>
                  <a:pt x="1129564" y="628433"/>
                  <a:pt x="1153567" y="603945"/>
                </a:cubicBezTo>
                <a:cubicBezTo>
                  <a:pt x="1214197" y="543315"/>
                  <a:pt x="1224880" y="467389"/>
                  <a:pt x="1242773" y="384254"/>
                </a:cubicBezTo>
                <a:cubicBezTo>
                  <a:pt x="1260662" y="301116"/>
                  <a:pt x="1285783" y="210753"/>
                  <a:pt x="1375283" y="121255"/>
                </a:cubicBezTo>
                <a:cubicBezTo>
                  <a:pt x="1413215" y="83152"/>
                  <a:pt x="1458354" y="52977"/>
                  <a:pt x="1508067" y="32492"/>
                </a:cubicBezTo>
                <a:cubicBezTo>
                  <a:pt x="1562352" y="10555"/>
                  <a:pt x="1620411" y="-487"/>
                  <a:pt x="1678975" y="17"/>
                </a:cubicBezTo>
                <a:cubicBezTo>
                  <a:pt x="1724135" y="-193"/>
                  <a:pt x="1769063" y="6276"/>
                  <a:pt x="1812328" y="19217"/>
                </a:cubicBezTo>
                <a:cubicBezTo>
                  <a:pt x="1852557" y="31312"/>
                  <a:pt x="1890573" y="49773"/>
                  <a:pt x="1924924" y="73922"/>
                </a:cubicBezTo>
                <a:lnTo>
                  <a:pt x="1881049" y="143782"/>
                </a:lnTo>
                <a:lnTo>
                  <a:pt x="1837151" y="213640"/>
                </a:lnTo>
                <a:cubicBezTo>
                  <a:pt x="1815047" y="197224"/>
                  <a:pt x="1790495" y="184370"/>
                  <a:pt x="1764406" y="175540"/>
                </a:cubicBezTo>
                <a:cubicBezTo>
                  <a:pt x="1736505" y="166225"/>
                  <a:pt x="1707234" y="161546"/>
                  <a:pt x="1677815" y="161674"/>
                </a:cubicBezTo>
                <a:cubicBezTo>
                  <a:pt x="1609221" y="161652"/>
                  <a:pt x="1543429" y="189237"/>
                  <a:pt x="1495359" y="238170"/>
                </a:cubicBezTo>
                <a:cubicBezTo>
                  <a:pt x="1447353" y="286618"/>
                  <a:pt x="1420359" y="352135"/>
                  <a:pt x="1420317" y="420330"/>
                </a:cubicBezTo>
                <a:cubicBezTo>
                  <a:pt x="1420169" y="489199"/>
                  <a:pt x="1446849" y="555497"/>
                  <a:pt x="1494642" y="605083"/>
                </a:cubicBezTo>
                <a:cubicBezTo>
                  <a:pt x="1541847" y="654438"/>
                  <a:pt x="1607218" y="682401"/>
                  <a:pt x="1675497" y="682465"/>
                </a:cubicBezTo>
                <a:cubicBezTo>
                  <a:pt x="1728076" y="683056"/>
                  <a:pt x="1779263" y="665522"/>
                  <a:pt x="1820419" y="632794"/>
                </a:cubicBezTo>
                <a:cubicBezTo>
                  <a:pt x="1860163" y="600299"/>
                  <a:pt x="1888994" y="556340"/>
                  <a:pt x="1902985" y="506943"/>
                </a:cubicBezTo>
                <a:lnTo>
                  <a:pt x="1651261" y="506943"/>
                </a:lnTo>
                <a:lnTo>
                  <a:pt x="1700911" y="428991"/>
                </a:lnTo>
                <a:lnTo>
                  <a:pt x="1750561" y="351062"/>
                </a:lnTo>
                <a:lnTo>
                  <a:pt x="2077348" y="351062"/>
                </a:lnTo>
                <a:cubicBezTo>
                  <a:pt x="2079076" y="362589"/>
                  <a:pt x="2080510" y="374138"/>
                  <a:pt x="2081521" y="385833"/>
                </a:cubicBezTo>
                <a:cubicBezTo>
                  <a:pt x="2082532" y="397528"/>
                  <a:pt x="2083123" y="409371"/>
                  <a:pt x="2083123" y="421489"/>
                </a:cubicBezTo>
                <a:cubicBezTo>
                  <a:pt x="2083713" y="532421"/>
                  <a:pt x="2040976" y="639327"/>
                  <a:pt x="1964035" y="719261"/>
                </a:cubicBezTo>
                <a:cubicBezTo>
                  <a:pt x="1887286" y="798685"/>
                  <a:pt x="1781327" y="843403"/>
                  <a:pt x="1670881" y="842961"/>
                </a:cubicBezTo>
                <a:cubicBezTo>
                  <a:pt x="1599315" y="843403"/>
                  <a:pt x="1528718" y="826418"/>
                  <a:pt x="1465203" y="793459"/>
                </a:cubicBezTo>
                <a:cubicBezTo>
                  <a:pt x="1405817" y="762439"/>
                  <a:pt x="1355072" y="717152"/>
                  <a:pt x="1317540" y="661666"/>
                </a:cubicBezTo>
                <a:cubicBezTo>
                  <a:pt x="1279187" y="717026"/>
                  <a:pt x="1228104" y="762377"/>
                  <a:pt x="1168571" y="793882"/>
                </a:cubicBezTo>
                <a:cubicBezTo>
                  <a:pt x="1105477" y="826693"/>
                  <a:pt x="1035302" y="843529"/>
                  <a:pt x="964201" y="842961"/>
                </a:cubicBezTo>
                <a:cubicBezTo>
                  <a:pt x="902896" y="843173"/>
                  <a:pt x="842268" y="830275"/>
                  <a:pt x="786360" y="805135"/>
                </a:cubicBezTo>
                <a:cubicBezTo>
                  <a:pt x="733296" y="781132"/>
                  <a:pt x="685713" y="746445"/>
                  <a:pt x="646641" y="703245"/>
                </a:cubicBezTo>
                <a:cubicBezTo>
                  <a:pt x="624683" y="740438"/>
                  <a:pt x="593051" y="771016"/>
                  <a:pt x="555141" y="791709"/>
                </a:cubicBezTo>
                <a:cubicBezTo>
                  <a:pt x="512678" y="814575"/>
                  <a:pt x="465072" y="826250"/>
                  <a:pt x="416856" y="825640"/>
                </a:cubicBezTo>
                <a:lnTo>
                  <a:pt x="0" y="825640"/>
                </a:lnTo>
                <a:lnTo>
                  <a:pt x="0" y="17341"/>
                </a:lnTo>
                <a:lnTo>
                  <a:pt x="377596" y="17341"/>
                </a:lnTo>
                <a:cubicBezTo>
                  <a:pt x="433040" y="16434"/>
                  <a:pt x="487515" y="31903"/>
                  <a:pt x="534216" y="61807"/>
                </a:cubicBezTo>
                <a:cubicBezTo>
                  <a:pt x="575666" y="88591"/>
                  <a:pt x="606793" y="128713"/>
                  <a:pt x="622408" y="175540"/>
                </a:cubicBezTo>
                <a:cubicBezTo>
                  <a:pt x="661120" y="122244"/>
                  <a:pt x="711738" y="78708"/>
                  <a:pt x="770196" y="48382"/>
                </a:cubicBezTo>
                <a:cubicBezTo>
                  <a:pt x="831921" y="16414"/>
                  <a:pt x="900451" y="-171"/>
                  <a:pt x="969973" y="17"/>
                </a:cubicBezTo>
                <a:close/>
              </a:path>
            </a:pathLst>
          </a:custGeom>
          <a:solidFill>
            <a:srgbClr val="FFFFFF"/>
          </a:solidFill>
          <a:ln w="9525" cap="flat">
            <a:noFill/>
            <a:prstDash val="solid"/>
            <a:round/>
          </a:ln>
        </p:spPr>
        <p:txBody>
          <a:bodyPr wrap="square" rtlCol="0" anchor="ctr">
            <a:noAutofit/>
          </a:bodyPr>
          <a:lstStyle/>
          <a:p>
            <a:endParaRPr lang="en-US"/>
          </a:p>
        </p:txBody>
      </p:sp>
    </p:spTree>
    <p:extLst>
      <p:ext uri="{BB962C8B-B14F-4D97-AF65-F5344CB8AC3E}">
        <p14:creationId xmlns:p14="http://schemas.microsoft.com/office/powerpoint/2010/main" val="36431210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912800" y="6405036"/>
            <a:ext cx="1033200" cy="153888"/>
          </a:xfrm>
          <a:prstGeom prst="rect">
            <a:avLst/>
          </a:prstGeom>
        </p:spPr>
        <p:txBody>
          <a:bodyPr/>
          <a:lstStyle>
            <a:lvl1pPr>
              <a:defRPr>
                <a:latin typeface="+mn-lt"/>
                <a:sym typeface="Trebuchet MS" panose="020B0603020202020204" pitchFamily="34" charset="0"/>
              </a:defRPr>
            </a:lvl1pPr>
          </a:lstStyle>
          <a:p>
            <a:endParaRPr lang="en-US"/>
          </a:p>
        </p:txBody>
      </p:sp>
      <p:sp>
        <p:nvSpPr>
          <p:cNvPr id="7" name="Copyright"/>
          <p:cNvSpPr txBox="1"/>
          <p:nvPr userDrawn="1"/>
        </p:nvSpPr>
        <p:spPr>
          <a:xfrm rot="16200000">
            <a:off x="7199335"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5" name="Title 4"/>
          <p:cNvSpPr>
            <a:spLocks noGrp="1"/>
          </p:cNvSpPr>
          <p:nvPr>
            <p:ph type="title" hasCustomPrompt="1"/>
          </p:nvPr>
        </p:nvSpPr>
        <p:spPr>
          <a:xfrm>
            <a:off x="630000" y="622800"/>
            <a:ext cx="8647200" cy="388800"/>
          </a:xfrm>
        </p:spPr>
        <p:txBody>
          <a:bodyPr/>
          <a:lstStyle>
            <a:lvl1pPr>
              <a:defRPr sz="2800">
                <a:solidFill>
                  <a:schemeClr val="tx2"/>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23044286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sp>
        <p:nvSpPr>
          <p:cNvPr id="7" name="Copyright"/>
          <p:cNvSpPr txBox="1"/>
          <p:nvPr userDrawn="1"/>
        </p:nvSpPr>
        <p:spPr>
          <a:xfrm rot="16200000">
            <a:off x="7199335"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5" name="Title 4"/>
          <p:cNvSpPr>
            <a:spLocks noGrp="1"/>
          </p:cNvSpPr>
          <p:nvPr>
            <p:ph type="title" hasCustomPrompt="1"/>
          </p:nvPr>
        </p:nvSpPr>
        <p:spPr>
          <a:xfrm>
            <a:off x="630000" y="622800"/>
            <a:ext cx="8647200" cy="388800"/>
          </a:xfrm>
        </p:spPr>
        <p:txBody>
          <a:bodyPr/>
          <a:lstStyle>
            <a:lvl1pPr>
              <a:defRPr sz="2800">
                <a:solidFill>
                  <a:schemeClr val="tx2"/>
                </a:solidFill>
                <a:latin typeface="+mj-lt"/>
                <a:sym typeface="Trebuchet MS" panose="020B0603020202020204" pitchFamily="34" charset="0"/>
              </a:defRPr>
            </a:lvl1pPr>
          </a:lstStyle>
          <a:p>
            <a:r>
              <a:rPr lang="en-US"/>
              <a:t>Click to add title</a:t>
            </a:r>
          </a:p>
        </p:txBody>
      </p:sp>
      <p:sp>
        <p:nvSpPr>
          <p:cNvPr id="4" name="Text Placeholder 3">
            <a:extLst>
              <a:ext uri="{FF2B5EF4-FFF2-40B4-BE49-F238E27FC236}">
                <a16:creationId xmlns:a16="http://schemas.microsoft.com/office/drawing/2014/main" id="{F9D8A3B7-A1BE-4885-9155-A25DC2ADE029}"/>
              </a:ext>
            </a:extLst>
          </p:cNvPr>
          <p:cNvSpPr>
            <a:spLocks noGrp="1"/>
          </p:cNvSpPr>
          <p:nvPr>
            <p:ph type="body" sz="quarter" idx="10"/>
          </p:nvPr>
        </p:nvSpPr>
        <p:spPr>
          <a:xfrm>
            <a:off x="629400" y="2085628"/>
            <a:ext cx="8647799" cy="4068409"/>
          </a:xfrm>
        </p:spPr>
        <p:txBody>
          <a:bodyPr/>
          <a:lstStyle>
            <a:lvl1pPr>
              <a:lnSpc>
                <a:spcPct val="100000"/>
              </a:lnSpc>
              <a:spcBef>
                <a:spcPts val="0"/>
              </a:spcBef>
              <a:spcAft>
                <a:spcPts val="0"/>
              </a:spcAft>
              <a:defRPr sz="2000"/>
            </a:lvl1pPr>
            <a:lvl2pPr>
              <a:lnSpc>
                <a:spcPct val="100000"/>
              </a:lnSpc>
              <a:spcBef>
                <a:spcPts val="0"/>
              </a:spcBef>
              <a:spcAft>
                <a:spcPts val="0"/>
              </a:spcAft>
              <a:defRPr sz="2000"/>
            </a:lvl2pPr>
            <a:lvl3pPr>
              <a:lnSpc>
                <a:spcPct val="100000"/>
              </a:lnSpc>
              <a:spcBef>
                <a:spcPts val="0"/>
              </a:spcBef>
              <a:spcAft>
                <a:spcPts val="0"/>
              </a:spcAft>
              <a:defRPr sz="2000"/>
            </a:lvl3pPr>
            <a:lvl4pPr>
              <a:lnSpc>
                <a:spcPct val="100000"/>
              </a:lnSpc>
              <a:spcBef>
                <a:spcPts val="0"/>
              </a:spcBef>
              <a:spcAft>
                <a:spcPts val="0"/>
              </a:spcAft>
              <a:defRPr sz="2800"/>
            </a:lvl4pPr>
            <a:lvl5pPr>
              <a:lnSpc>
                <a:spcPct val="100000"/>
              </a:lnSpc>
              <a:spcBef>
                <a:spcPts val="0"/>
              </a:spcBef>
              <a:spcAft>
                <a:spcPts val="0"/>
              </a:spcAft>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21617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PanelGray"/>
          <p:cNvSpPr/>
          <p:nvPr userDrawn="1"/>
        </p:nvSpPr>
        <p:spPr bwMode="ltGray">
          <a:xfrm>
            <a:off x="1" y="0"/>
            <a:ext cx="3848672"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ndParaRPr>
          </a:p>
        </p:txBody>
      </p:sp>
      <p:sp>
        <p:nvSpPr>
          <p:cNvPr id="3" name="Date Placeholder 2"/>
          <p:cNvSpPr>
            <a:spLocks noGrp="1"/>
          </p:cNvSpPr>
          <p:nvPr>
            <p:ph type="dt" sz="half" idx="10"/>
          </p:nvPr>
        </p:nvSpPr>
        <p:spPr>
          <a:xfrm>
            <a:off x="7912800" y="6405036"/>
            <a:ext cx="1033200" cy="153888"/>
          </a:xfrm>
          <a:prstGeom prst="rect">
            <a:avLst/>
          </a:prstGeom>
        </p:spPr>
        <p:txBody>
          <a:bodyPr/>
          <a:lstStyle>
            <a:lvl1pPr>
              <a:defRPr>
                <a:latin typeface="+mn-lt"/>
                <a:sym typeface="Trebuchet MS" panose="020B0603020202020204" pitchFamily="34" charset="0"/>
              </a:defRPr>
            </a:lvl1pPr>
          </a:lstStyle>
          <a:p>
            <a:endParaRPr lang="en-US"/>
          </a:p>
        </p:txBody>
      </p:sp>
      <p:sp>
        <p:nvSpPr>
          <p:cNvPr id="7"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9" name="Title 1"/>
          <p:cNvSpPr>
            <a:spLocks noGrp="1"/>
          </p:cNvSpPr>
          <p:nvPr>
            <p:ph type="title" hasCustomPrompt="1"/>
          </p:nvPr>
        </p:nvSpPr>
        <p:spPr bwMode="ltGray">
          <a:xfrm>
            <a:off x="629999" y="1544274"/>
            <a:ext cx="2729599" cy="1495794"/>
          </a:xfrm>
          <a:noFill/>
        </p:spPr>
        <p:txBody>
          <a:bodyPr wrap="square" lIns="0" tIns="0" rIns="320040" bIns="0" anchor="b">
            <a:noAutofit/>
          </a:bodyPr>
          <a:lstStyle>
            <a:lvl1pPr>
              <a:defRPr sz="2800">
                <a:solidFill>
                  <a:schemeClr val="tx2"/>
                </a:solidFill>
                <a:latin typeface="+mj-lt"/>
              </a:defRPr>
            </a:lvl1pPr>
          </a:lstStyle>
          <a:p>
            <a:r>
              <a:rPr lang="en-US"/>
              <a:t>Click to add title</a:t>
            </a:r>
          </a:p>
        </p:txBody>
      </p:sp>
    </p:spTree>
    <p:extLst>
      <p:ext uri="{BB962C8B-B14F-4D97-AF65-F5344CB8AC3E}">
        <p14:creationId xmlns:p14="http://schemas.microsoft.com/office/powerpoint/2010/main" val="639052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4"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userDrawn="1">
            <p:ph type="dt" sz="half" idx="10"/>
          </p:nvPr>
        </p:nvSpPr>
        <p:spPr>
          <a:xfrm>
            <a:off x="7912800" y="6405036"/>
            <a:ext cx="1033200"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2"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2" name="Title 1"/>
          <p:cNvSpPr>
            <a:spLocks noGrp="1"/>
          </p:cNvSpPr>
          <p:nvPr userDrawn="1">
            <p:ph type="title" hasCustomPrompt="1"/>
          </p:nvPr>
        </p:nvSpPr>
        <p:spPr bwMode="blackWhite">
          <a:xfrm>
            <a:off x="885600" y="2668041"/>
            <a:ext cx="8135400"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4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section title</a:t>
            </a:r>
          </a:p>
        </p:txBody>
      </p:sp>
      <p:sp>
        <p:nvSpPr>
          <p:cNvPr id="56" name="Square"/>
          <p:cNvSpPr>
            <a:spLocks noChangeAspect="1"/>
          </p:cNvSpPr>
          <p:nvPr userDrawn="1"/>
        </p:nvSpPr>
        <p:spPr bwMode="white">
          <a:xfrm>
            <a:off x="885600" y="1457803"/>
            <a:ext cx="917155" cy="9180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5307307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5"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7912800" y="6405036"/>
            <a:ext cx="1033200"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47" name="Title 1"/>
          <p:cNvSpPr>
            <a:spLocks noGrp="1"/>
          </p:cNvSpPr>
          <p:nvPr>
            <p:ph type="title" hasCustomPrompt="1"/>
          </p:nvPr>
        </p:nvSpPr>
        <p:spPr bwMode="blackWhite">
          <a:xfrm>
            <a:off x="630000" y="3826800"/>
            <a:ext cx="8647200" cy="2041200"/>
          </a:xfrm>
        </p:spPr>
        <p:txBody>
          <a:bodyPr anchor="t">
            <a:noAutofit/>
          </a:bodyPr>
          <a:lstStyle>
            <a:lvl1pPr>
              <a:defRPr sz="4400">
                <a:solidFill>
                  <a:schemeClr val="bg1"/>
                </a:solidFill>
                <a:latin typeface="+mj-lt"/>
                <a:sym typeface="Trebuchet MS" panose="020B0603020202020204" pitchFamily="34" charset="0"/>
              </a:defRPr>
            </a:lvl1pPr>
          </a:lstStyle>
          <a:p>
            <a:r>
              <a:rPr lang="en-US"/>
              <a:t>Click to add section title</a:t>
            </a:r>
          </a:p>
        </p:txBody>
      </p:sp>
      <p:cxnSp>
        <p:nvCxnSpPr>
          <p:cNvPr id="148" name="Line"/>
          <p:cNvCxnSpPr/>
          <p:nvPr userDrawn="1"/>
        </p:nvCxnSpPr>
        <p:spPr bwMode="white">
          <a:xfrm>
            <a:off x="630000" y="3680016"/>
            <a:ext cx="9276000"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152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Shadow"/>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3346050" y="0"/>
            <a:ext cx="417600" cy="6858000"/>
          </a:xfrm>
          <a:prstGeom prst="rect">
            <a:avLst/>
          </a:prstGeom>
        </p:spPr>
      </p:pic>
      <p:sp>
        <p:nvSpPr>
          <p:cNvPr id="26" name="PanelGray"/>
          <p:cNvSpPr/>
          <p:nvPr userDrawn="1"/>
        </p:nvSpPr>
        <p:spPr bwMode="white">
          <a:xfrm>
            <a:off x="0" y="0"/>
            <a:ext cx="335784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0"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7" name="Date Placeholder 1"/>
          <p:cNvSpPr>
            <a:spLocks noGrp="1"/>
          </p:cNvSpPr>
          <p:nvPr userDrawn="1">
            <p:ph type="dt" sz="half" idx="31"/>
          </p:nvPr>
        </p:nvSpPr>
        <p:spPr>
          <a:xfrm>
            <a:off x="7912800" y="6405036"/>
            <a:ext cx="1033200"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5"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27" name="Title 4"/>
          <p:cNvSpPr>
            <a:spLocks noGrp="1"/>
          </p:cNvSpPr>
          <p:nvPr userDrawn="1">
            <p:ph type="title" hasCustomPrompt="1"/>
          </p:nvPr>
        </p:nvSpPr>
        <p:spPr>
          <a:xfrm>
            <a:off x="630000" y="2681103"/>
            <a:ext cx="2474125" cy="1495794"/>
          </a:xfrm>
          <a:prstGeom prst="rect">
            <a:avLst/>
          </a:prstGeom>
        </p:spPr>
        <p:txBody>
          <a:bodyPr anchor="ctr">
            <a:noAutofit/>
          </a:bodyPr>
          <a:lstStyle>
            <a:lvl1pPr>
              <a:defRPr sz="2800">
                <a:solidFill>
                  <a:schemeClr val="tx2"/>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26909295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Shadow"/>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5805575" y="0"/>
            <a:ext cx="417600" cy="6858000"/>
          </a:xfrm>
          <a:prstGeom prst="rect">
            <a:avLst/>
          </a:prstGeom>
        </p:spPr>
      </p:pic>
      <p:sp>
        <p:nvSpPr>
          <p:cNvPr id="13" name="PanelGray"/>
          <p:cNvSpPr/>
          <p:nvPr userDrawn="1"/>
        </p:nvSpPr>
        <p:spPr bwMode="white">
          <a:xfrm>
            <a:off x="1" y="0"/>
            <a:ext cx="581172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7"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6" name="Date Placeholder 2"/>
          <p:cNvSpPr>
            <a:spLocks noGrp="1"/>
          </p:cNvSpPr>
          <p:nvPr>
            <p:ph type="dt" sz="half" idx="10"/>
          </p:nvPr>
        </p:nvSpPr>
        <p:spPr>
          <a:xfrm>
            <a:off x="7912800" y="6405036"/>
            <a:ext cx="1033200"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0"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23" name="Title 3"/>
          <p:cNvSpPr>
            <a:spLocks noGrp="1"/>
          </p:cNvSpPr>
          <p:nvPr>
            <p:ph type="title" hasCustomPrompt="1"/>
          </p:nvPr>
        </p:nvSpPr>
        <p:spPr>
          <a:xfrm>
            <a:off x="630000" y="622800"/>
            <a:ext cx="4948249" cy="388800"/>
          </a:xfrm>
          <a:prstGeom prst="rect">
            <a:avLst/>
          </a:prstGeom>
        </p:spPr>
        <p:txBody>
          <a:bodyPr/>
          <a:lstStyle>
            <a:lvl1pPr>
              <a:defRPr sz="2800">
                <a:solidFill>
                  <a:schemeClr val="tx2"/>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5972008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en highlight">
    <p:spTree>
      <p:nvGrpSpPr>
        <p:cNvPr id="1" name=""/>
        <p:cNvGrpSpPr/>
        <p:nvPr/>
      </p:nvGrpSpPr>
      <p:grpSpPr>
        <a:xfrm>
          <a:off x="0" y="0"/>
          <a:ext cx="0" cy="0"/>
          <a:chOff x="0" y="0"/>
          <a:chExt cx="0" cy="0"/>
        </a:xfrm>
      </p:grpSpPr>
      <p:pic>
        <p:nvPicPr>
          <p:cNvPr id="10" name="Shadow"/>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5805575" y="0"/>
            <a:ext cx="417600" cy="6858000"/>
          </a:xfrm>
          <a:prstGeom prst="rect">
            <a:avLst/>
          </a:prstGeom>
        </p:spPr>
      </p:pic>
      <p:sp>
        <p:nvSpPr>
          <p:cNvPr id="13" name="PanelGray"/>
          <p:cNvSpPr/>
          <p:nvPr userDrawn="1"/>
        </p:nvSpPr>
        <p:spPr bwMode="white">
          <a:xfrm>
            <a:off x="1" y="0"/>
            <a:ext cx="581172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7"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6" name="Date Placeholder 2"/>
          <p:cNvSpPr>
            <a:spLocks noGrp="1"/>
          </p:cNvSpPr>
          <p:nvPr>
            <p:ph type="dt" sz="half" idx="10"/>
          </p:nvPr>
        </p:nvSpPr>
        <p:spPr>
          <a:xfrm>
            <a:off x="7912800" y="6405036"/>
            <a:ext cx="1033200"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0"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23" name="Title 3"/>
          <p:cNvSpPr>
            <a:spLocks noGrp="1"/>
          </p:cNvSpPr>
          <p:nvPr>
            <p:ph type="title" hasCustomPrompt="1"/>
          </p:nvPr>
        </p:nvSpPr>
        <p:spPr>
          <a:xfrm>
            <a:off x="630000" y="622800"/>
            <a:ext cx="4948249" cy="388800"/>
          </a:xfrm>
          <a:prstGeom prst="rect">
            <a:avLst/>
          </a:prstGeom>
        </p:spPr>
        <p:txBody>
          <a:bodyPr/>
          <a:lstStyle>
            <a:lvl1pPr>
              <a:defRPr sz="2800">
                <a:solidFill>
                  <a:schemeClr val="tx2"/>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33631582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62" name="Shadow"/>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2942757" y="0"/>
            <a:ext cx="416951" cy="6858000"/>
          </a:xfrm>
          <a:prstGeom prst="rect">
            <a:avLst/>
          </a:prstGeom>
        </p:spPr>
      </p:pic>
      <p:sp>
        <p:nvSpPr>
          <p:cNvPr id="66" name="PanelGray"/>
          <p:cNvSpPr/>
          <p:nvPr userDrawn="1"/>
        </p:nvSpPr>
        <p:spPr bwMode="white">
          <a:xfrm>
            <a:off x="3360801" y="-1309"/>
            <a:ext cx="6545199" cy="6859309"/>
          </a:xfrm>
          <a:custGeom>
            <a:avLst/>
            <a:gdLst>
              <a:gd name="connsiteX0" fmla="*/ 0 w 6553548"/>
              <a:gd name="connsiteY0" fmla="*/ 0 h 6859309"/>
              <a:gd name="connsiteX1" fmla="*/ 6553548 w 6553548"/>
              <a:gd name="connsiteY1" fmla="*/ 0 h 6859309"/>
              <a:gd name="connsiteX2" fmla="*/ 6553548 w 6553548"/>
              <a:gd name="connsiteY2" fmla="*/ 6859309 h 6859309"/>
              <a:gd name="connsiteX3" fmla="*/ 0 w 6553548"/>
              <a:gd name="connsiteY3" fmla="*/ 6859309 h 6859309"/>
            </a:gdLst>
            <a:ahLst/>
            <a:cxnLst>
              <a:cxn ang="0">
                <a:pos x="connsiteX0" y="connsiteY0"/>
              </a:cxn>
              <a:cxn ang="0">
                <a:pos x="connsiteX1" y="connsiteY1"/>
              </a:cxn>
              <a:cxn ang="0">
                <a:pos x="connsiteX2" y="connsiteY2"/>
              </a:cxn>
              <a:cxn ang="0">
                <a:pos x="connsiteX3" y="connsiteY3"/>
              </a:cxn>
            </a:cxnLst>
            <a:rect l="l" t="t" r="r" b="b"/>
            <a:pathLst>
              <a:path w="6553548" h="6859309">
                <a:moveTo>
                  <a:pt x="0" y="0"/>
                </a:moveTo>
                <a:lnTo>
                  <a:pt x="6553548" y="0"/>
                </a:lnTo>
                <a:lnTo>
                  <a:pt x="6553548" y="6859309"/>
                </a:lnTo>
                <a:lnTo>
                  <a:pt x="0" y="685930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endParaRPr lang="en-US" sz="1200">
              <a:solidFill>
                <a:schemeClr val="bg1"/>
              </a:solidFill>
              <a:latin typeface="+mn-lt"/>
              <a:sym typeface="Trebuchet MS" panose="020B0603020202020204" pitchFamily="34" charset="0"/>
            </a:endParaRPr>
          </a:p>
        </p:txBody>
      </p:sp>
      <p:sp>
        <p:nvSpPr>
          <p:cNvPr id="15"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2" name="Date Placeholder 1"/>
          <p:cNvSpPr>
            <a:spLocks noGrp="1"/>
          </p:cNvSpPr>
          <p:nvPr>
            <p:ph type="dt" sz="half" idx="29"/>
          </p:nvPr>
        </p:nvSpPr>
        <p:spPr>
          <a:xfrm>
            <a:off x="7912800" y="6405036"/>
            <a:ext cx="1033200"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6"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11" name="Title 4"/>
          <p:cNvSpPr>
            <a:spLocks noGrp="1"/>
          </p:cNvSpPr>
          <p:nvPr>
            <p:ph type="title" hasCustomPrompt="1"/>
          </p:nvPr>
        </p:nvSpPr>
        <p:spPr>
          <a:xfrm>
            <a:off x="630000" y="2681103"/>
            <a:ext cx="2473200" cy="1495794"/>
          </a:xfrm>
          <a:prstGeom prst="rect">
            <a:avLst/>
          </a:prstGeom>
        </p:spPr>
        <p:txBody>
          <a:bodyPr anchor="ctr">
            <a:noAutofit/>
          </a:bodyPr>
          <a:lstStyle>
            <a:lvl1pPr>
              <a:defRPr sz="2800">
                <a:solidFill>
                  <a:schemeClr val="bg1"/>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17101791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1" name="Shadow"/>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4543959" y="0"/>
            <a:ext cx="417600" cy="6858000"/>
          </a:xfrm>
          <a:prstGeom prst="rect">
            <a:avLst/>
          </a:prstGeom>
        </p:spPr>
      </p:pic>
      <p:sp>
        <p:nvSpPr>
          <p:cNvPr id="12" name="PanelGray"/>
          <p:cNvSpPr/>
          <p:nvPr userDrawn="1"/>
        </p:nvSpPr>
        <p:spPr>
          <a:xfrm>
            <a:off x="4953000" y="0"/>
            <a:ext cx="4953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4952400" y="0"/>
            <a:ext cx="4953600"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5" name="TextBox 14"/>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7912800" y="6405036"/>
            <a:ext cx="1033200"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21"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14" name="Title 1"/>
          <p:cNvSpPr>
            <a:spLocks noGrp="1"/>
          </p:cNvSpPr>
          <p:nvPr>
            <p:ph type="title" hasCustomPrompt="1"/>
          </p:nvPr>
        </p:nvSpPr>
        <p:spPr bwMode="black">
          <a:xfrm>
            <a:off x="629999" y="1785600"/>
            <a:ext cx="3469151" cy="3286800"/>
          </a:xfrm>
          <a:prstGeom prst="rect">
            <a:avLst/>
          </a:prstGeom>
          <a:noFill/>
        </p:spPr>
        <p:txBody>
          <a:bodyPr wrap="square" lIns="0" tIns="0" rIns="320040" bIns="0" anchor="ctr">
            <a:noAutofit/>
          </a:bodyPr>
          <a:lstStyle>
            <a:lvl1pPr>
              <a:defRPr sz="3200">
                <a:solidFill>
                  <a:schemeClr val="bg1"/>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2728045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64" name="Shadow"/>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5907106" y="0"/>
            <a:ext cx="416951" cy="6858000"/>
          </a:xfrm>
          <a:prstGeom prst="rect">
            <a:avLst/>
          </a:prstGeom>
        </p:spPr>
      </p:pic>
      <p:sp>
        <p:nvSpPr>
          <p:cNvPr id="66" name="PanelGray"/>
          <p:cNvSpPr/>
          <p:nvPr userDrawn="1"/>
        </p:nvSpPr>
        <p:spPr bwMode="gray">
          <a:xfrm>
            <a:off x="6316800" y="0"/>
            <a:ext cx="3589200" cy="6858000"/>
          </a:xfrm>
          <a:custGeom>
            <a:avLst/>
            <a:gdLst>
              <a:gd name="connsiteX0" fmla="*/ 0 w 3584692"/>
              <a:gd name="connsiteY0" fmla="*/ 0 h 6858000"/>
              <a:gd name="connsiteX1" fmla="*/ 3584692 w 3584692"/>
              <a:gd name="connsiteY1" fmla="*/ 0 h 6858000"/>
              <a:gd name="connsiteX2" fmla="*/ 3584692 w 3584692"/>
              <a:gd name="connsiteY2" fmla="*/ 6858000 h 6858000"/>
              <a:gd name="connsiteX3" fmla="*/ 0 w 35846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4692" h="6858000">
                <a:moveTo>
                  <a:pt x="0" y="0"/>
                </a:moveTo>
                <a:lnTo>
                  <a:pt x="3584692" y="0"/>
                </a:lnTo>
                <a:lnTo>
                  <a:pt x="358469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endParaRPr lang="en-US" sz="120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6318000" y="0"/>
            <a:ext cx="3588000" cy="6858000"/>
          </a:xfrm>
          <a:prstGeom prst="rect">
            <a:avLst/>
          </a:prstGeom>
          <a:noFill/>
        </p:spPr>
        <p:txBody>
          <a:bodyPr lIns="182880" tIns="914400" rIns="182880" bIns="914400"/>
          <a:lstStyle>
            <a:lvl1pPr algn="ctr">
              <a:defRPr sz="1800">
                <a:solidFill>
                  <a:schemeClr val="tx1"/>
                </a:solidFill>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3"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
        <p:nvSpPr>
          <p:cNvPr id="12" name="Date Placeholder 2"/>
          <p:cNvSpPr>
            <a:spLocks noGrp="1"/>
          </p:cNvSpPr>
          <p:nvPr userDrawn="1">
            <p:ph type="dt" sz="half" idx="12"/>
          </p:nvPr>
        </p:nvSpPr>
        <p:spPr>
          <a:xfrm>
            <a:off x="7912800" y="6405036"/>
            <a:ext cx="1033200"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5" name="Copyright"/>
          <p:cNvSpPr txBox="1"/>
          <p:nvPr userDrawn="1"/>
        </p:nvSpPr>
        <p:spPr>
          <a:xfrm rot="16200000">
            <a:off x="7199338"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14" name="Title 1"/>
          <p:cNvSpPr>
            <a:spLocks noGrp="1"/>
          </p:cNvSpPr>
          <p:nvPr userDrawn="1">
            <p:ph type="title" hasCustomPrompt="1"/>
          </p:nvPr>
        </p:nvSpPr>
        <p:spPr bwMode="blackWhite">
          <a:xfrm>
            <a:off x="629999" y="1785600"/>
            <a:ext cx="4948007" cy="3286800"/>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4025521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1" name="ArrowPanelGray"/>
          <p:cNvSpPr/>
          <p:nvPr userDrawn="1"/>
        </p:nvSpPr>
        <p:spPr bwMode="ltGray">
          <a:xfrm>
            <a:off x="0" y="0"/>
            <a:ext cx="3357450" cy="6859310"/>
          </a:xfrm>
          <a:custGeom>
            <a:avLst/>
            <a:gdLst>
              <a:gd name="connsiteX0" fmla="*/ 0 w 3357450"/>
              <a:gd name="connsiteY0" fmla="*/ 0 h 6859310"/>
              <a:gd name="connsiteX1" fmla="*/ 255600 w 3357450"/>
              <a:gd name="connsiteY1" fmla="*/ 0 h 6859310"/>
              <a:gd name="connsiteX2" fmla="*/ 255600 w 3357450"/>
              <a:gd name="connsiteY2" fmla="*/ 1310 h 6859310"/>
              <a:gd name="connsiteX3" fmla="*/ 2534071 w 3357450"/>
              <a:gd name="connsiteY3" fmla="*/ 1310 h 6859310"/>
              <a:gd name="connsiteX4" fmla="*/ 3357450 w 3357450"/>
              <a:gd name="connsiteY4" fmla="*/ 3430310 h 6859310"/>
              <a:gd name="connsiteX5" fmla="*/ 2534071 w 3357450"/>
              <a:gd name="connsiteY5" fmla="*/ 6859310 h 6859310"/>
              <a:gd name="connsiteX6" fmla="*/ 3600 w 3357450"/>
              <a:gd name="connsiteY6" fmla="*/ 6859310 h 6859310"/>
              <a:gd name="connsiteX7" fmla="*/ 3600 w 3357450"/>
              <a:gd name="connsiteY7" fmla="*/ 6858000 h 6859310"/>
              <a:gd name="connsiteX8" fmla="*/ 0 w 3357450"/>
              <a:gd name="connsiteY8" fmla="*/ 6858000 h 685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7450" h="6859310">
                <a:moveTo>
                  <a:pt x="0" y="0"/>
                </a:moveTo>
                <a:lnTo>
                  <a:pt x="255600" y="0"/>
                </a:lnTo>
                <a:lnTo>
                  <a:pt x="255600" y="1310"/>
                </a:lnTo>
                <a:lnTo>
                  <a:pt x="2534071" y="1310"/>
                </a:lnTo>
                <a:lnTo>
                  <a:pt x="3357450" y="3430310"/>
                </a:lnTo>
                <a:lnTo>
                  <a:pt x="2534071" y="6859310"/>
                </a:lnTo>
                <a:lnTo>
                  <a:pt x="3600" y="6859310"/>
                </a:lnTo>
                <a:lnTo>
                  <a:pt x="3600"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2"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5" name="Date Placeholder 4"/>
          <p:cNvSpPr>
            <a:spLocks noGrp="1"/>
          </p:cNvSpPr>
          <p:nvPr userDrawn="1">
            <p:ph type="dt" sz="half" idx="10"/>
          </p:nvPr>
        </p:nvSpPr>
        <p:spPr>
          <a:xfrm>
            <a:off x="7912800" y="6405036"/>
            <a:ext cx="1033200"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9"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7" name="Title 2"/>
          <p:cNvSpPr>
            <a:spLocks noGrp="1"/>
          </p:cNvSpPr>
          <p:nvPr userDrawn="1">
            <p:ph type="title" hasCustomPrompt="1"/>
          </p:nvPr>
        </p:nvSpPr>
        <p:spPr>
          <a:xfrm>
            <a:off x="630001" y="2680200"/>
            <a:ext cx="1984300" cy="1497600"/>
          </a:xfrm>
          <a:prstGeom prst="rect">
            <a:avLst/>
          </a:prstGeom>
        </p:spPr>
        <p:txBody>
          <a:bodyPr anchor="ctr">
            <a:noAutofit/>
          </a:bodyPr>
          <a:lstStyle>
            <a:lvl1pPr>
              <a:defRPr sz="2800">
                <a:solidFill>
                  <a:schemeClr val="tx2"/>
                </a:solidFill>
                <a:latin typeface="+mj-lt"/>
                <a:sym typeface="Trebuchet MS" panose="020B0603020202020204" pitchFamily="34" charset="0"/>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03086"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3951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sp>
        <p:nvSpPr>
          <p:cNvPr id="61" name="ArrowPanelGray"/>
          <p:cNvSpPr/>
          <p:nvPr userDrawn="1"/>
        </p:nvSpPr>
        <p:spPr bwMode="ltGray">
          <a:xfrm>
            <a:off x="0" y="0"/>
            <a:ext cx="3357450" cy="6859310"/>
          </a:xfrm>
          <a:custGeom>
            <a:avLst/>
            <a:gdLst>
              <a:gd name="connsiteX0" fmla="*/ 0 w 3357450"/>
              <a:gd name="connsiteY0" fmla="*/ 0 h 6859310"/>
              <a:gd name="connsiteX1" fmla="*/ 255600 w 3357450"/>
              <a:gd name="connsiteY1" fmla="*/ 0 h 6859310"/>
              <a:gd name="connsiteX2" fmla="*/ 255600 w 3357450"/>
              <a:gd name="connsiteY2" fmla="*/ 1310 h 6859310"/>
              <a:gd name="connsiteX3" fmla="*/ 2534071 w 3357450"/>
              <a:gd name="connsiteY3" fmla="*/ 1310 h 6859310"/>
              <a:gd name="connsiteX4" fmla="*/ 3357450 w 3357450"/>
              <a:gd name="connsiteY4" fmla="*/ 3430310 h 6859310"/>
              <a:gd name="connsiteX5" fmla="*/ 2534071 w 3357450"/>
              <a:gd name="connsiteY5" fmla="*/ 6859310 h 6859310"/>
              <a:gd name="connsiteX6" fmla="*/ 3600 w 3357450"/>
              <a:gd name="connsiteY6" fmla="*/ 6859310 h 6859310"/>
              <a:gd name="connsiteX7" fmla="*/ 3600 w 3357450"/>
              <a:gd name="connsiteY7" fmla="*/ 6858000 h 6859310"/>
              <a:gd name="connsiteX8" fmla="*/ 0 w 3357450"/>
              <a:gd name="connsiteY8" fmla="*/ 6858000 h 685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7450" h="6859310">
                <a:moveTo>
                  <a:pt x="0" y="0"/>
                </a:moveTo>
                <a:lnTo>
                  <a:pt x="255600" y="0"/>
                </a:lnTo>
                <a:lnTo>
                  <a:pt x="255600" y="1310"/>
                </a:lnTo>
                <a:lnTo>
                  <a:pt x="2534071" y="1310"/>
                </a:lnTo>
                <a:lnTo>
                  <a:pt x="3357450" y="3430310"/>
                </a:lnTo>
                <a:lnTo>
                  <a:pt x="2534071" y="6859310"/>
                </a:lnTo>
                <a:lnTo>
                  <a:pt x="3600" y="6859310"/>
                </a:lnTo>
                <a:lnTo>
                  <a:pt x="3600"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7" name="Title 6"/>
          <p:cNvSpPr>
            <a:spLocks noGrp="1"/>
          </p:cNvSpPr>
          <p:nvPr>
            <p:ph type="title" hasCustomPrompt="1"/>
          </p:nvPr>
        </p:nvSpPr>
        <p:spPr>
          <a:xfrm>
            <a:off x="630001" y="2680199"/>
            <a:ext cx="1984300" cy="1497600"/>
          </a:xfrm>
        </p:spPr>
        <p:txBody>
          <a:bodyPr anchor="ctr" anchorCtr="0">
            <a:noAutofit/>
          </a:bodyPr>
          <a:lstStyle>
            <a:lvl1pPr>
              <a:defRPr sz="2800">
                <a:solidFill>
                  <a:srgbClr val="FFFFFF"/>
                </a:solidFill>
                <a:latin typeface="+mj-lt"/>
              </a:defRPr>
            </a:lvl1pPr>
          </a:lstStyle>
          <a:p>
            <a:r>
              <a:rPr lang="en-US"/>
              <a:t>Click to add title</a:t>
            </a:r>
          </a:p>
        </p:txBody>
      </p:sp>
      <p:sp>
        <p:nvSpPr>
          <p:cNvPr id="13"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4" name="Date Placeholder 3"/>
          <p:cNvSpPr>
            <a:spLocks noGrp="1"/>
          </p:cNvSpPr>
          <p:nvPr>
            <p:ph type="dt" sz="half" idx="2"/>
          </p:nvPr>
        </p:nvSpPr>
        <p:spPr>
          <a:xfrm>
            <a:off x="7912800" y="6405036"/>
            <a:ext cx="1033200"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6" name="Copyright"/>
          <p:cNvSpPr txBox="1"/>
          <p:nvPr userDrawn="1"/>
        </p:nvSpPr>
        <p:spPr>
          <a:xfrm rot="16200000">
            <a:off x="7199335"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6216" b="7716"/>
          <a:stretch/>
        </p:blipFill>
        <p:spPr>
          <a:xfrm rot="120000">
            <a:off x="1445985"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40120575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3" name="ArrowPanelGray"/>
          <p:cNvSpPr>
            <a:spLocks noChangeArrowheads="1"/>
          </p:cNvSpPr>
          <p:nvPr userDrawn="1"/>
        </p:nvSpPr>
        <p:spPr bwMode="auto">
          <a:xfrm>
            <a:off x="-1" y="0"/>
            <a:ext cx="4461458" cy="6858000"/>
          </a:xfrm>
          <a:custGeom>
            <a:avLst/>
            <a:gdLst>
              <a:gd name="connsiteX0" fmla="*/ 0 w 4461458"/>
              <a:gd name="connsiteY0" fmla="*/ 0 h 6858000"/>
              <a:gd name="connsiteX1" fmla="*/ 7374 w 4461458"/>
              <a:gd name="connsiteY1" fmla="*/ 0 h 6858000"/>
              <a:gd name="connsiteX2" fmla="*/ 267399 w 4461458"/>
              <a:gd name="connsiteY2" fmla="*/ 0 h 6858000"/>
              <a:gd name="connsiteX3" fmla="*/ 3759269 w 4461458"/>
              <a:gd name="connsiteY3" fmla="*/ 0 h 6858000"/>
              <a:gd name="connsiteX4" fmla="*/ 4461458 w 4461458"/>
              <a:gd name="connsiteY4" fmla="*/ 3429000 h 6858000"/>
              <a:gd name="connsiteX5" fmla="*/ 3759269 w 4461458"/>
              <a:gd name="connsiteY5" fmla="*/ 6858000 h 6858000"/>
              <a:gd name="connsiteX6" fmla="*/ 267399 w 4461458"/>
              <a:gd name="connsiteY6" fmla="*/ 6858000 h 6858000"/>
              <a:gd name="connsiteX7" fmla="*/ 7374 w 4461458"/>
              <a:gd name="connsiteY7" fmla="*/ 6858000 h 6858000"/>
              <a:gd name="connsiteX8" fmla="*/ 0 w 4461458"/>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1458" h="6858000">
                <a:moveTo>
                  <a:pt x="0" y="0"/>
                </a:moveTo>
                <a:lnTo>
                  <a:pt x="7374" y="0"/>
                </a:lnTo>
                <a:lnTo>
                  <a:pt x="267399" y="0"/>
                </a:lnTo>
                <a:lnTo>
                  <a:pt x="3759269" y="0"/>
                </a:lnTo>
                <a:lnTo>
                  <a:pt x="4461458" y="3429000"/>
                </a:lnTo>
                <a:lnTo>
                  <a:pt x="3759269" y="6858000"/>
                </a:lnTo>
                <a:lnTo>
                  <a:pt x="267399" y="6858000"/>
                </a:lnTo>
                <a:lnTo>
                  <a:pt x="7374"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latin typeface="+mn-lt"/>
            </a:endParaRPr>
          </a:p>
        </p:txBody>
      </p:sp>
      <p:sp>
        <p:nvSpPr>
          <p:cNvPr id="5"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userDrawn="1">
            <p:ph type="dt" sz="half" idx="11"/>
          </p:nvPr>
        </p:nvSpPr>
        <p:spPr>
          <a:xfrm>
            <a:off x="7912800" y="6405036"/>
            <a:ext cx="1033200"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2"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4" name="Title 1"/>
          <p:cNvSpPr>
            <a:spLocks noGrp="1"/>
          </p:cNvSpPr>
          <p:nvPr userDrawn="1">
            <p:ph type="title" hasCustomPrompt="1"/>
          </p:nvPr>
        </p:nvSpPr>
        <p:spPr>
          <a:xfrm>
            <a:off x="630000" y="1785600"/>
            <a:ext cx="3213000" cy="3286800"/>
          </a:xfrm>
          <a:prstGeom prst="rect">
            <a:avLst/>
          </a:prstGeom>
        </p:spPr>
        <p:txBody>
          <a:bodyPr anchor="ctr">
            <a:noAutofit/>
          </a:bodyPr>
          <a:lstStyle>
            <a:lvl1pPr>
              <a:defRPr sz="3200" b="0">
                <a:solidFill>
                  <a:schemeClr val="tx2"/>
                </a:solidFill>
                <a:latin typeface="+mj-lt"/>
                <a:sym typeface="Trebuchet MS" panose="020B0603020202020204" pitchFamily="34" charset="0"/>
              </a:defRPr>
            </a:lvl1pPr>
          </a:lstStyle>
          <a:p>
            <a:r>
              <a:rPr lang="en-US"/>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477"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6620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63" name="ArrowPanelGray"/>
          <p:cNvSpPr>
            <a:spLocks noChangeArrowheads="1"/>
          </p:cNvSpPr>
          <p:nvPr userDrawn="1"/>
        </p:nvSpPr>
        <p:spPr bwMode="auto">
          <a:xfrm>
            <a:off x="-1" y="0"/>
            <a:ext cx="4461458" cy="6858000"/>
          </a:xfrm>
          <a:custGeom>
            <a:avLst/>
            <a:gdLst>
              <a:gd name="connsiteX0" fmla="*/ 0 w 4461458"/>
              <a:gd name="connsiteY0" fmla="*/ 0 h 6858000"/>
              <a:gd name="connsiteX1" fmla="*/ 7374 w 4461458"/>
              <a:gd name="connsiteY1" fmla="*/ 0 h 6858000"/>
              <a:gd name="connsiteX2" fmla="*/ 267399 w 4461458"/>
              <a:gd name="connsiteY2" fmla="*/ 0 h 6858000"/>
              <a:gd name="connsiteX3" fmla="*/ 3759269 w 4461458"/>
              <a:gd name="connsiteY3" fmla="*/ 0 h 6858000"/>
              <a:gd name="connsiteX4" fmla="*/ 4461458 w 4461458"/>
              <a:gd name="connsiteY4" fmla="*/ 3429000 h 6858000"/>
              <a:gd name="connsiteX5" fmla="*/ 3759269 w 4461458"/>
              <a:gd name="connsiteY5" fmla="*/ 6858000 h 6858000"/>
              <a:gd name="connsiteX6" fmla="*/ 267399 w 4461458"/>
              <a:gd name="connsiteY6" fmla="*/ 6858000 h 6858000"/>
              <a:gd name="connsiteX7" fmla="*/ 7374 w 4461458"/>
              <a:gd name="connsiteY7" fmla="*/ 6858000 h 6858000"/>
              <a:gd name="connsiteX8" fmla="*/ 0 w 4461458"/>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1458" h="6858000">
                <a:moveTo>
                  <a:pt x="0" y="0"/>
                </a:moveTo>
                <a:lnTo>
                  <a:pt x="7374" y="0"/>
                </a:lnTo>
                <a:lnTo>
                  <a:pt x="267399" y="0"/>
                </a:lnTo>
                <a:lnTo>
                  <a:pt x="3759269" y="0"/>
                </a:lnTo>
                <a:lnTo>
                  <a:pt x="4461458" y="3429000"/>
                </a:lnTo>
                <a:lnTo>
                  <a:pt x="3759269" y="6858000"/>
                </a:lnTo>
                <a:lnTo>
                  <a:pt x="267399" y="6858000"/>
                </a:lnTo>
                <a:lnTo>
                  <a:pt x="7374"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latin typeface="+mn-lt"/>
            </a:endParaRPr>
          </a:p>
        </p:txBody>
      </p:sp>
      <p:sp>
        <p:nvSpPr>
          <p:cNvPr id="14" name="Title 1"/>
          <p:cNvSpPr>
            <a:spLocks noGrp="1"/>
          </p:cNvSpPr>
          <p:nvPr userDrawn="1">
            <p:ph type="title" hasCustomPrompt="1"/>
          </p:nvPr>
        </p:nvSpPr>
        <p:spPr>
          <a:xfrm>
            <a:off x="630000" y="1785600"/>
            <a:ext cx="3213000" cy="3286800"/>
          </a:xfrm>
          <a:prstGeom prst="rect">
            <a:avLst/>
          </a:prstGeom>
        </p:spPr>
        <p:txBody>
          <a:bodyPr anchor="ctr">
            <a:noAutofit/>
          </a:bodyPr>
          <a:lstStyle>
            <a:lvl1pPr>
              <a:defRPr sz="3200" b="0">
                <a:solidFill>
                  <a:srgbClr val="FFFFFF"/>
                </a:solidFill>
                <a:latin typeface="+mj-lt"/>
                <a:sym typeface="Trebuchet MS" panose="020B0603020202020204" pitchFamily="34" charset="0"/>
              </a:defRPr>
            </a:lvl1pPr>
          </a:lstStyle>
          <a:p>
            <a:r>
              <a:rPr lang="en-US"/>
              <a:t>Click to add title</a:t>
            </a:r>
          </a:p>
        </p:txBody>
      </p:sp>
      <p:sp>
        <p:nvSpPr>
          <p:cNvPr id="13"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5" name="Date Placeholder 3"/>
          <p:cNvSpPr>
            <a:spLocks noGrp="1"/>
          </p:cNvSpPr>
          <p:nvPr>
            <p:ph type="dt" sz="half" idx="2"/>
          </p:nvPr>
        </p:nvSpPr>
        <p:spPr>
          <a:xfrm>
            <a:off x="7912800" y="6405036"/>
            <a:ext cx="1033200"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6" name="Copyright"/>
          <p:cNvSpPr txBox="1"/>
          <p:nvPr userDrawn="1"/>
        </p:nvSpPr>
        <p:spPr>
          <a:xfrm rot="16200000">
            <a:off x="7199335"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7562" b="6867"/>
          <a:stretch/>
        </p:blipFill>
        <p:spPr>
          <a:xfrm>
            <a:off x="2611272"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532977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6" name="ArrowPanelGray"/>
          <p:cNvSpPr/>
          <p:nvPr userDrawn="1"/>
        </p:nvSpPr>
        <p:spPr bwMode="white">
          <a:xfrm>
            <a:off x="2" y="0"/>
            <a:ext cx="5221051" cy="6858000"/>
          </a:xfrm>
          <a:custGeom>
            <a:avLst/>
            <a:gdLst>
              <a:gd name="connsiteX0" fmla="*/ 0 w 5221051"/>
              <a:gd name="connsiteY0" fmla="*/ 0 h 6858000"/>
              <a:gd name="connsiteX1" fmla="*/ 4397672 w 5221051"/>
              <a:gd name="connsiteY1" fmla="*/ 0 h 6858000"/>
              <a:gd name="connsiteX2" fmla="*/ 5221051 w 5221051"/>
              <a:gd name="connsiteY2" fmla="*/ 3429000 h 6858000"/>
              <a:gd name="connsiteX3" fmla="*/ 4397672 w 5221051"/>
              <a:gd name="connsiteY3" fmla="*/ 6858000 h 6858000"/>
              <a:gd name="connsiteX4" fmla="*/ 0 w 522105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051" h="6858000">
                <a:moveTo>
                  <a:pt x="0" y="0"/>
                </a:moveTo>
                <a:lnTo>
                  <a:pt x="4397672" y="0"/>
                </a:lnTo>
                <a:lnTo>
                  <a:pt x="5221051" y="3429000"/>
                </a:lnTo>
                <a:lnTo>
                  <a:pt x="439767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5"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p:ph type="dt" sz="half" idx="16"/>
          </p:nvPr>
        </p:nvSpPr>
        <p:spPr>
          <a:xfrm>
            <a:off x="7912800" y="6405036"/>
            <a:ext cx="1033200"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8"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6" name="Title 2"/>
          <p:cNvSpPr>
            <a:spLocks noGrp="1"/>
          </p:cNvSpPr>
          <p:nvPr>
            <p:ph type="title" hasCustomPrompt="1"/>
          </p:nvPr>
        </p:nvSpPr>
        <p:spPr>
          <a:xfrm>
            <a:off x="630000" y="622800"/>
            <a:ext cx="3697150" cy="387798"/>
          </a:xfrm>
          <a:prstGeom prst="rect">
            <a:avLst/>
          </a:prstGeom>
        </p:spPr>
        <p:txBody>
          <a:bodyPr wrap="square">
            <a:spAutoFit/>
          </a:bodyPr>
          <a:lstStyle>
            <a:lvl1pPr>
              <a:defRPr sz="2800">
                <a:solidFill>
                  <a:schemeClr val="tx2"/>
                </a:solidFill>
                <a:latin typeface="+mj-lt"/>
                <a:sym typeface="Trebuchet MS" panose="020B0603020202020204" pitchFamily="34" charset="0"/>
              </a:defRPr>
            </a:lvl1pPr>
          </a:lstStyle>
          <a:p>
            <a:r>
              <a:rPr lang="en-US"/>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54773"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8114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sp>
        <p:nvSpPr>
          <p:cNvPr id="66" name="ArrowPanelGray"/>
          <p:cNvSpPr/>
          <p:nvPr userDrawn="1"/>
        </p:nvSpPr>
        <p:spPr bwMode="white">
          <a:xfrm>
            <a:off x="2" y="0"/>
            <a:ext cx="5221051" cy="6858000"/>
          </a:xfrm>
          <a:custGeom>
            <a:avLst/>
            <a:gdLst>
              <a:gd name="connsiteX0" fmla="*/ 0 w 5221051"/>
              <a:gd name="connsiteY0" fmla="*/ 0 h 6858000"/>
              <a:gd name="connsiteX1" fmla="*/ 4397672 w 5221051"/>
              <a:gd name="connsiteY1" fmla="*/ 0 h 6858000"/>
              <a:gd name="connsiteX2" fmla="*/ 5221051 w 5221051"/>
              <a:gd name="connsiteY2" fmla="*/ 3429000 h 6858000"/>
              <a:gd name="connsiteX3" fmla="*/ 4397672 w 5221051"/>
              <a:gd name="connsiteY3" fmla="*/ 6858000 h 6858000"/>
              <a:gd name="connsiteX4" fmla="*/ 0 w 522105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051" h="6858000">
                <a:moveTo>
                  <a:pt x="0" y="0"/>
                </a:moveTo>
                <a:lnTo>
                  <a:pt x="4397672" y="0"/>
                </a:lnTo>
                <a:lnTo>
                  <a:pt x="5221051" y="3429000"/>
                </a:lnTo>
                <a:lnTo>
                  <a:pt x="4397672"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3697150" cy="387798"/>
          </a:xfrm>
          <a:prstGeom prst="rect">
            <a:avLst/>
          </a:prstGeom>
        </p:spPr>
        <p:txBody>
          <a:bodyPr wrap="square">
            <a:spAutoFit/>
          </a:bodyPr>
          <a:lstStyle>
            <a:lvl1pPr>
              <a:defRPr sz="2800">
                <a:solidFill>
                  <a:srgbClr val="FFFFFF"/>
                </a:solidFill>
                <a:latin typeface="+mj-lt"/>
                <a:sym typeface="Trebuchet MS" panose="020B0603020202020204" pitchFamily="34" charset="0"/>
              </a:defRPr>
            </a:lvl1pPr>
          </a:lstStyle>
          <a:p>
            <a:r>
              <a:rPr lang="en-US"/>
              <a:t>Click to add title</a:t>
            </a:r>
          </a:p>
        </p:txBody>
      </p:sp>
      <p:sp>
        <p:nvSpPr>
          <p:cNvPr id="12"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3" name="Date Placeholder 3"/>
          <p:cNvSpPr>
            <a:spLocks noGrp="1"/>
          </p:cNvSpPr>
          <p:nvPr>
            <p:ph type="dt" sz="half" idx="2"/>
          </p:nvPr>
        </p:nvSpPr>
        <p:spPr>
          <a:xfrm>
            <a:off x="7912800" y="6405036"/>
            <a:ext cx="1033200"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4" name="Copyright"/>
          <p:cNvSpPr txBox="1"/>
          <p:nvPr userDrawn="1"/>
        </p:nvSpPr>
        <p:spPr>
          <a:xfrm rot="16200000">
            <a:off x="7199335"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3317161"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563966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4" name="ArrowPanelGray"/>
          <p:cNvSpPr/>
          <p:nvPr userDrawn="1"/>
        </p:nvSpPr>
        <p:spPr bwMode="white">
          <a:xfrm>
            <a:off x="0" y="0"/>
            <a:ext cx="6802350" cy="6858000"/>
          </a:xfrm>
          <a:custGeom>
            <a:avLst/>
            <a:gdLst>
              <a:gd name="connsiteX0" fmla="*/ 0 w 6802350"/>
              <a:gd name="connsiteY0" fmla="*/ 0 h 6858000"/>
              <a:gd name="connsiteX1" fmla="*/ 6002090 w 6802350"/>
              <a:gd name="connsiteY1" fmla="*/ 0 h 6858000"/>
              <a:gd name="connsiteX2" fmla="*/ 6802350 w 6802350"/>
              <a:gd name="connsiteY2" fmla="*/ 3429000 h 6858000"/>
              <a:gd name="connsiteX3" fmla="*/ 6002090 w 6802350"/>
              <a:gd name="connsiteY3" fmla="*/ 6858000 h 6858000"/>
              <a:gd name="connsiteX4" fmla="*/ 0 w 68023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2350" h="6858000">
                <a:moveTo>
                  <a:pt x="0" y="0"/>
                </a:moveTo>
                <a:lnTo>
                  <a:pt x="6002090" y="0"/>
                </a:lnTo>
                <a:lnTo>
                  <a:pt x="6802350" y="3429000"/>
                </a:lnTo>
                <a:lnTo>
                  <a:pt x="6002090" y="6858000"/>
                </a:lnTo>
                <a:lnTo>
                  <a:pt x="0" y="685800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5"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7912800" y="6405036"/>
            <a:ext cx="1033200"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1" name="Title 3"/>
          <p:cNvSpPr>
            <a:spLocks noGrp="1"/>
          </p:cNvSpPr>
          <p:nvPr>
            <p:ph type="title" hasCustomPrompt="1"/>
          </p:nvPr>
        </p:nvSpPr>
        <p:spPr>
          <a:xfrm>
            <a:off x="630000" y="622800"/>
            <a:ext cx="4948249" cy="388800"/>
          </a:xfrm>
        </p:spPr>
        <p:txBody>
          <a:bodyPr/>
          <a:lstStyle>
            <a:lvl1pPr>
              <a:defRPr sz="2800">
                <a:solidFill>
                  <a:schemeClr val="tx2"/>
                </a:solidFill>
                <a:latin typeface="+mj-lt"/>
                <a:sym typeface="Trebuchet MS" panose="020B0603020202020204" pitchFamily="34" charset="0"/>
              </a:defRPr>
            </a:lvl1pPr>
          </a:lstStyle>
          <a:p>
            <a:r>
              <a:rPr lang="en-US"/>
              <a:t>Click to add title</a:t>
            </a:r>
          </a:p>
        </p:txBody>
      </p:sp>
      <p:pic>
        <p:nvPicPr>
          <p:cNvPr id="12"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47256"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808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en one third">
    <p:bg>
      <p:bgRef idx="1001">
        <a:schemeClr val="bg2"/>
      </p:bgRef>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9472E67-E9E4-B21A-BCEA-BCCF10AAE35A}"/>
              </a:ext>
            </a:extLst>
          </p:cNvPr>
          <p:cNvGraphicFramePr>
            <a:graphicFrameLocks noChangeAspect="1"/>
          </p:cNvGraphicFramePr>
          <p:nvPr userDrawn="1">
            <p:custDataLst>
              <p:tags r:id="rId1"/>
            </p:custDataLst>
            <p:extLst>
              <p:ext uri="{D42A27DB-BD31-4B8C-83A1-F6EECF244321}">
                <p14:modId xmlns:p14="http://schemas.microsoft.com/office/powerpoint/2010/main" val="2127081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3" name="think-cell data - do not delete" hidden="1">
                        <a:extLst>
                          <a:ext uri="{FF2B5EF4-FFF2-40B4-BE49-F238E27FC236}">
                            <a16:creationId xmlns:a16="http://schemas.microsoft.com/office/drawing/2014/main" id="{49472E67-E9E4-B21A-BCEA-BCCF10AAE35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2" name="Shadow"/>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2942757" y="0"/>
            <a:ext cx="416951" cy="6858000"/>
          </a:xfrm>
          <a:prstGeom prst="rect">
            <a:avLst/>
          </a:prstGeom>
        </p:spPr>
      </p:pic>
      <p:sp>
        <p:nvSpPr>
          <p:cNvPr id="66" name="PanelGray"/>
          <p:cNvSpPr/>
          <p:nvPr userDrawn="1"/>
        </p:nvSpPr>
        <p:spPr bwMode="white">
          <a:xfrm>
            <a:off x="3360801" y="-1309"/>
            <a:ext cx="6545199" cy="6859309"/>
          </a:xfrm>
          <a:custGeom>
            <a:avLst/>
            <a:gdLst>
              <a:gd name="connsiteX0" fmla="*/ 0 w 6553548"/>
              <a:gd name="connsiteY0" fmla="*/ 0 h 6859309"/>
              <a:gd name="connsiteX1" fmla="*/ 6553548 w 6553548"/>
              <a:gd name="connsiteY1" fmla="*/ 0 h 6859309"/>
              <a:gd name="connsiteX2" fmla="*/ 6553548 w 6553548"/>
              <a:gd name="connsiteY2" fmla="*/ 6859309 h 6859309"/>
              <a:gd name="connsiteX3" fmla="*/ 0 w 6553548"/>
              <a:gd name="connsiteY3" fmla="*/ 6859309 h 6859309"/>
            </a:gdLst>
            <a:ahLst/>
            <a:cxnLst>
              <a:cxn ang="0">
                <a:pos x="connsiteX0" y="connsiteY0"/>
              </a:cxn>
              <a:cxn ang="0">
                <a:pos x="connsiteX1" y="connsiteY1"/>
              </a:cxn>
              <a:cxn ang="0">
                <a:pos x="connsiteX2" y="connsiteY2"/>
              </a:cxn>
              <a:cxn ang="0">
                <a:pos x="connsiteX3" y="connsiteY3"/>
              </a:cxn>
            </a:cxnLst>
            <a:rect l="l" t="t" r="r" b="b"/>
            <a:pathLst>
              <a:path w="6553548" h="6859309">
                <a:moveTo>
                  <a:pt x="0" y="0"/>
                </a:moveTo>
                <a:lnTo>
                  <a:pt x="6553548" y="0"/>
                </a:lnTo>
                <a:lnTo>
                  <a:pt x="6553548" y="6859309"/>
                </a:lnTo>
                <a:lnTo>
                  <a:pt x="0" y="685930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endParaRPr lang="en-US" sz="1200">
              <a:solidFill>
                <a:schemeClr val="bg1"/>
              </a:solidFill>
              <a:latin typeface="+mn-lt"/>
              <a:sym typeface="Trebuchet MS" panose="020B0603020202020204" pitchFamily="34" charset="0"/>
            </a:endParaRPr>
          </a:p>
        </p:txBody>
      </p:sp>
      <p:sp>
        <p:nvSpPr>
          <p:cNvPr id="15"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2" name="Date Placeholder 1"/>
          <p:cNvSpPr>
            <a:spLocks noGrp="1"/>
          </p:cNvSpPr>
          <p:nvPr>
            <p:ph type="dt" sz="half" idx="29"/>
          </p:nvPr>
        </p:nvSpPr>
        <p:spPr>
          <a:xfrm>
            <a:off x="7912800" y="6405036"/>
            <a:ext cx="1033200"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6"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11" name="Title 4"/>
          <p:cNvSpPr>
            <a:spLocks noGrp="1"/>
          </p:cNvSpPr>
          <p:nvPr>
            <p:ph type="title" hasCustomPrompt="1"/>
          </p:nvPr>
        </p:nvSpPr>
        <p:spPr>
          <a:xfrm>
            <a:off x="630000" y="2681103"/>
            <a:ext cx="2473200" cy="1495794"/>
          </a:xfrm>
          <a:prstGeom prst="rect">
            <a:avLst/>
          </a:prstGeom>
        </p:spPr>
        <p:txBody>
          <a:bodyPr vert="horz" anchor="ctr">
            <a:noAutofit/>
          </a:bodyPr>
          <a:lstStyle>
            <a:lvl1pPr>
              <a:defRPr sz="2800">
                <a:solidFill>
                  <a:srgbClr val="FFFFFF"/>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16514967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64" name="ArrowPanelGray"/>
          <p:cNvSpPr/>
          <p:nvPr userDrawn="1"/>
        </p:nvSpPr>
        <p:spPr bwMode="white">
          <a:xfrm>
            <a:off x="0" y="0"/>
            <a:ext cx="6802350" cy="6858000"/>
          </a:xfrm>
          <a:custGeom>
            <a:avLst/>
            <a:gdLst>
              <a:gd name="connsiteX0" fmla="*/ 0 w 6802350"/>
              <a:gd name="connsiteY0" fmla="*/ 0 h 6858000"/>
              <a:gd name="connsiteX1" fmla="*/ 6002090 w 6802350"/>
              <a:gd name="connsiteY1" fmla="*/ 0 h 6858000"/>
              <a:gd name="connsiteX2" fmla="*/ 6802350 w 6802350"/>
              <a:gd name="connsiteY2" fmla="*/ 3429000 h 6858000"/>
              <a:gd name="connsiteX3" fmla="*/ 6002090 w 6802350"/>
              <a:gd name="connsiteY3" fmla="*/ 6858000 h 6858000"/>
              <a:gd name="connsiteX4" fmla="*/ 0 w 68023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2350" h="6858000">
                <a:moveTo>
                  <a:pt x="0" y="0"/>
                </a:moveTo>
                <a:lnTo>
                  <a:pt x="6002090" y="0"/>
                </a:lnTo>
                <a:lnTo>
                  <a:pt x="6802350" y="3429000"/>
                </a:lnTo>
                <a:lnTo>
                  <a:pt x="6002090" y="6858000"/>
                </a:lnTo>
                <a:lnTo>
                  <a:pt x="0" y="685800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0"/>
            <a:ext cx="4948249" cy="388800"/>
          </a:xfrm>
        </p:spPr>
        <p:txBody>
          <a:bodyPr/>
          <a:lstStyle>
            <a:lvl1pPr>
              <a:defRPr sz="2800">
                <a:solidFill>
                  <a:srgbClr val="FFFFFF"/>
                </a:solidFill>
                <a:latin typeface="+mj-lt"/>
                <a:sym typeface="Trebuchet MS" panose="020B0603020202020204" pitchFamily="34" charset="0"/>
              </a:defRPr>
            </a:lvl1pPr>
          </a:lstStyle>
          <a:p>
            <a:r>
              <a:rPr lang="en-US"/>
              <a:t>Click to add title</a:t>
            </a:r>
          </a:p>
        </p:txBody>
      </p:sp>
      <p:sp>
        <p:nvSpPr>
          <p:cNvPr id="14"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6" name="Date Placeholder 3"/>
          <p:cNvSpPr>
            <a:spLocks noGrp="1"/>
          </p:cNvSpPr>
          <p:nvPr>
            <p:ph type="dt" sz="half" idx="2"/>
          </p:nvPr>
        </p:nvSpPr>
        <p:spPr>
          <a:xfrm>
            <a:off x="7912800" y="6405036"/>
            <a:ext cx="1033200"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3" name="Copyright"/>
          <p:cNvSpPr txBox="1"/>
          <p:nvPr userDrawn="1"/>
        </p:nvSpPr>
        <p:spPr>
          <a:xfrm rot="16200000">
            <a:off x="7199335"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4919804"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489943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3" name="Page"/>
          <p:cNvSpPr txBox="1"/>
          <p:nvPr/>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7912800" y="6405036"/>
            <a:ext cx="1033200"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8" name="Title 1"/>
          <p:cNvSpPr>
            <a:spLocks noGrp="1"/>
          </p:cNvSpPr>
          <p:nvPr>
            <p:ph type="title" hasCustomPrompt="1"/>
          </p:nvPr>
        </p:nvSpPr>
        <p:spPr>
          <a:xfrm>
            <a:off x="630000" y="3826333"/>
            <a:ext cx="8647200" cy="1606550"/>
          </a:xfrm>
        </p:spPr>
        <p:txBody>
          <a:bodyPr anchor="b">
            <a:noAutofit/>
          </a:bodyPr>
          <a:lstStyle>
            <a:lvl1pPr marL="0" algn="l" defTabSz="914400" rtl="0" eaLnBrk="1" fontAlgn="auto" latinLnBrk="0" hangingPunct="1">
              <a:lnSpc>
                <a:spcPts val="6000"/>
              </a:lnSpc>
              <a:spcBef>
                <a:spcPts val="0"/>
              </a:spcBef>
              <a:spcAft>
                <a:spcPts val="0"/>
              </a:spcAft>
              <a:defRPr lang="en-US" sz="4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10673553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912800" y="6405036"/>
            <a:ext cx="1033200"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7" name="Title 1"/>
          <p:cNvSpPr>
            <a:spLocks noGrp="1"/>
          </p:cNvSpPr>
          <p:nvPr>
            <p:ph type="title" hasCustomPrompt="1"/>
          </p:nvPr>
        </p:nvSpPr>
        <p:spPr>
          <a:xfrm>
            <a:off x="630000" y="3826333"/>
            <a:ext cx="8647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4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
        <p:nvSpPr>
          <p:cNvPr id="6" name="Square"/>
          <p:cNvSpPr>
            <a:spLocks noChangeAspect="1"/>
          </p:cNvSpPr>
          <p:nvPr userDrawn="1"/>
        </p:nvSpPr>
        <p:spPr bwMode="white">
          <a:xfrm>
            <a:off x="630000" y="625475"/>
            <a:ext cx="917717" cy="9180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5694084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pSp>
        <p:nvGrpSpPr>
          <p:cNvPr id="57" name="Bubble"/>
          <p:cNvGrpSpPr/>
          <p:nvPr userDrawn="1"/>
        </p:nvGrpSpPr>
        <p:grpSpPr>
          <a:xfrm>
            <a:off x="1" y="0"/>
            <a:ext cx="9905998" cy="5859885"/>
            <a:chOff x="1" y="0"/>
            <a:chExt cx="9905998" cy="5859885"/>
          </a:xfrm>
        </p:grpSpPr>
        <p:sp>
          <p:nvSpPr>
            <p:cNvPr id="4" name="Rectangle 3"/>
            <p:cNvSpPr/>
            <p:nvPr userDrawn="1"/>
          </p:nvSpPr>
          <p:spPr>
            <a:xfrm>
              <a:off x="1" y="0"/>
              <a:ext cx="9905998" cy="4989600"/>
            </a:xfrm>
            <a:prstGeom prst="rect">
              <a:avLst/>
            </a:prstGeom>
            <a:solidFill>
              <a:schemeClr val="tx2"/>
            </a:solidFill>
            <a:ln>
              <a:noFill/>
            </a:ln>
            <a:effectLst/>
          </p:spPr>
          <p:txBody>
            <a:bodyPr vert="horz" wrap="square" lIns="91440" tIns="45720" rIns="91440" bIns="45720" numCol="1" anchor="t" anchorCtr="0" compatLnSpc="1">
              <a:prstTxWarp prst="textNoShape">
                <a:avLst/>
              </a:prstTxWarp>
              <a:noAutofit/>
            </a:bodyPr>
            <a:lstStyle/>
            <a:p>
              <a:pPr lvl="0"/>
              <a:endParaRPr lang="en-US">
                <a:solidFill>
                  <a:schemeClr val="tx1"/>
                </a:solidFill>
                <a:latin typeface="+mn-lt"/>
              </a:endParaRPr>
            </a:p>
          </p:txBody>
        </p:sp>
        <p:sp>
          <p:nvSpPr>
            <p:cNvPr id="56" name="Right Triangle 55"/>
            <p:cNvSpPr/>
            <p:nvPr userDrawn="1"/>
          </p:nvSpPr>
          <p:spPr>
            <a:xfrm rot="5400000">
              <a:off x="2109600" y="4820336"/>
              <a:ext cx="1039549" cy="1039549"/>
            </a:xfrm>
            <a:prstGeom prst="rtTriangle">
              <a:avLst/>
            </a:prstGeom>
            <a:solidFill>
              <a:schemeClr val="tx2"/>
            </a:solidFill>
            <a:ln>
              <a:noFill/>
            </a:ln>
            <a:effectLst/>
          </p:spPr>
          <p:txBody>
            <a:bodyPr vert="horz" wrap="square" lIns="91440" tIns="45720" rIns="91440" bIns="45720" numCol="1" anchor="t" anchorCtr="0" compatLnSpc="1">
              <a:prstTxWarp prst="textNoShape">
                <a:avLst/>
              </a:prstTxWarp>
              <a:noAutofit/>
            </a:bodyPr>
            <a:lstStyle/>
            <a:p>
              <a:pPr lvl="0"/>
              <a:endParaRPr lang="en-US">
                <a:solidFill>
                  <a:schemeClr val="tx1"/>
                </a:solidFill>
                <a:latin typeface="+mn-lt"/>
              </a:endParaRPr>
            </a:p>
          </p:txBody>
        </p:sp>
      </p:grpSp>
      <p:sp>
        <p:nvSpPr>
          <p:cNvPr id="6"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 r="3633" b="23083"/>
          <a:stretch/>
        </p:blipFill>
        <p:spPr>
          <a:xfrm rot="16200000" flipH="1">
            <a:off x="5618810" y="1266443"/>
            <a:ext cx="769257" cy="7805121"/>
          </a:xfrm>
          <a:custGeom>
            <a:avLst/>
            <a:gdLst>
              <a:gd name="connsiteX0" fmla="*/ 0 w 769257"/>
              <a:gd name="connsiteY0" fmla="*/ 1864718 h 7805121"/>
              <a:gd name="connsiteX1" fmla="*/ 0 w 769257"/>
              <a:gd name="connsiteY1" fmla="*/ 3372163 h 7805121"/>
              <a:gd name="connsiteX2" fmla="*/ 119296 w 769257"/>
              <a:gd name="connsiteY2" fmla="*/ 1933159 h 7805121"/>
              <a:gd name="connsiteX3" fmla="*/ 0 w 769257"/>
              <a:gd name="connsiteY3" fmla="*/ 0 h 7805121"/>
              <a:gd name="connsiteX4" fmla="*/ 0 w 769257"/>
              <a:gd name="connsiteY4" fmla="*/ 226161 h 7805121"/>
              <a:gd name="connsiteX5" fmla="*/ 201963 w 769257"/>
              <a:gd name="connsiteY5" fmla="*/ 8910 h 7805121"/>
              <a:gd name="connsiteX6" fmla="*/ 197200 w 769257"/>
              <a:gd name="connsiteY6" fmla="*/ 75585 h 7805121"/>
              <a:gd name="connsiteX7" fmla="*/ 199428 w 769257"/>
              <a:gd name="connsiteY7" fmla="*/ 966566 h 7805121"/>
              <a:gd name="connsiteX8" fmla="*/ 206725 w 769257"/>
              <a:gd name="connsiteY8" fmla="*/ 878542 h 7805121"/>
              <a:gd name="connsiteX9" fmla="*/ 206725 w 769257"/>
              <a:gd name="connsiteY9" fmla="*/ 7805121 h 7805121"/>
              <a:gd name="connsiteX10" fmla="*/ 769257 w 769257"/>
              <a:gd name="connsiteY10" fmla="*/ 7805121 h 7805121"/>
              <a:gd name="connsiteX11" fmla="*/ 769257 w 769257"/>
              <a:gd name="connsiteY11" fmla="*/ 0 h 780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9257" h="7805121">
                <a:moveTo>
                  <a:pt x="0" y="1864718"/>
                </a:moveTo>
                <a:lnTo>
                  <a:pt x="0" y="3372163"/>
                </a:lnTo>
                <a:lnTo>
                  <a:pt x="119296" y="1933159"/>
                </a:lnTo>
                <a:close/>
                <a:moveTo>
                  <a:pt x="0" y="0"/>
                </a:moveTo>
                <a:lnTo>
                  <a:pt x="0" y="226161"/>
                </a:lnTo>
                <a:lnTo>
                  <a:pt x="201963" y="8910"/>
                </a:lnTo>
                <a:lnTo>
                  <a:pt x="197200" y="75585"/>
                </a:lnTo>
                <a:lnTo>
                  <a:pt x="199428" y="966566"/>
                </a:lnTo>
                <a:lnTo>
                  <a:pt x="206725" y="878542"/>
                </a:lnTo>
                <a:lnTo>
                  <a:pt x="206725" y="7805121"/>
                </a:lnTo>
                <a:lnTo>
                  <a:pt x="769257" y="7805121"/>
                </a:lnTo>
                <a:lnTo>
                  <a:pt x="769257" y="0"/>
                </a:lnTo>
                <a:close/>
              </a:path>
            </a:pathLst>
          </a:custGeom>
        </p:spPr>
      </p:pic>
    </p:spTree>
    <p:extLst>
      <p:ext uri="{BB962C8B-B14F-4D97-AF65-F5344CB8AC3E}">
        <p14:creationId xmlns:p14="http://schemas.microsoft.com/office/powerpoint/2010/main" val="24616380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Page"/>
          <p:cNvSpPr txBox="1"/>
          <p:nvPr userDrawn="1"/>
        </p:nvSpPr>
        <p:spPr bwMode="white">
          <a:xfrm>
            <a:off x="8953200" y="6404400"/>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7912800" y="6405036"/>
            <a:ext cx="1033200"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4" name="Title 3"/>
          <p:cNvSpPr>
            <a:spLocks noGrp="1"/>
          </p:cNvSpPr>
          <p:nvPr>
            <p:ph type="title" hasCustomPrompt="1"/>
          </p:nvPr>
        </p:nvSpPr>
        <p:spPr>
          <a:xfrm>
            <a:off x="630000" y="622800"/>
            <a:ext cx="8647200" cy="388800"/>
          </a:xfrm>
        </p:spPr>
        <p:txBody>
          <a:bodyPr/>
          <a:lstStyle>
            <a:lvl1pPr>
              <a:defRPr sz="2800">
                <a:solidFill>
                  <a:schemeClr val="bg1"/>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2313754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7912800" y="6405036"/>
            <a:ext cx="1033200"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25973661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Page"/>
          <p:cNvSpPr txBox="1"/>
          <p:nvPr userDrawn="1"/>
        </p:nvSpPr>
        <p:spPr bwMode="white">
          <a:xfrm>
            <a:off x="8953200" y="6404400"/>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7912800" y="6405036"/>
            <a:ext cx="1033200"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26563240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912800" y="6405036"/>
            <a:ext cx="1033200"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0"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6" name="Rectangle 5"/>
          <p:cNvSpPr/>
          <p:nvPr/>
        </p:nvSpPr>
        <p:spPr>
          <a:xfrm>
            <a:off x="4100401" y="1559258"/>
            <a:ext cx="5176200" cy="3739485"/>
          </a:xfrm>
          <a:prstGeom prst="rect">
            <a:avLst/>
          </a:prstGeom>
        </p:spPr>
        <p:txBody>
          <a:bodyPr wrap="square" lIns="0" tIns="0" rIns="0" bIns="0" anchor="ctr">
            <a:spAutoFit/>
          </a:bodyPr>
          <a:lstStyle/>
          <a:p>
            <a:pPr indent="0">
              <a:lnSpc>
                <a:spcPct val="100000"/>
              </a:lnSpc>
            </a:pPr>
            <a:r>
              <a:rPr lang="en-US" sz="900" b="0">
                <a:latin typeface="+mn-lt"/>
                <a:sym typeface="Trebuchet MS" panose="020B0603020202020204" pitchFamily="34" charset="0"/>
              </a:rPr>
              <a:t>The services and materials provided by Boston Consulting Group (BCG) are subject to BCG's Standard Terms (a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to update these materials after the date hereof, notwithstanding that such information may become outdated or inaccurate.</a:t>
            </a:r>
          </a:p>
          <a:p>
            <a:pPr indent="0">
              <a:lnSpc>
                <a:spcPct val="100000"/>
              </a:lnSpc>
            </a:pPr>
            <a:r>
              <a:rPr lang="en-US" sz="900" b="0">
                <a:latin typeface="+mn-lt"/>
                <a:sym typeface="Trebuchet MS" panose="020B0603020202020204" pitchFamily="34" charset="0"/>
              </a:rPr>
              <a:t> </a:t>
            </a:r>
          </a:p>
          <a:p>
            <a:pPr indent="0">
              <a:lnSpc>
                <a:spcPct val="100000"/>
              </a:lnSpc>
            </a:pPr>
            <a:r>
              <a:rPr lang="en-US" sz="900" b="0">
                <a:latin typeface="+mn-lt"/>
                <a:sym typeface="Trebuchet MS" panose="020B0603020202020204" pitchFamily="34" charset="0"/>
              </a:rPr>
              <a:t>The materials contained in this presentation are designed for the sole use by the board of </a:t>
            </a:r>
            <a:br>
              <a:rPr lang="en-US" sz="900" b="0">
                <a:latin typeface="+mn-lt"/>
                <a:sym typeface="Trebuchet MS" panose="020B0603020202020204" pitchFamily="34" charset="0"/>
              </a:rPr>
            </a:br>
            <a:r>
              <a:rPr lang="en-US" sz="900" b="0">
                <a:latin typeface="+mn-lt"/>
                <a:sym typeface="Trebuchet MS" panose="020B0603020202020204" pitchFamily="34" charset="0"/>
              </a:rPr>
              <a:t>directors or senior management of the Client and solely for the limited purposes described in the</a:t>
            </a:r>
            <a:r>
              <a:rPr lang="en-US" sz="900" b="0" baseline="0">
                <a:latin typeface="+mn-lt"/>
                <a:sym typeface="Trebuchet MS" panose="020B0603020202020204" pitchFamily="34" charset="0"/>
              </a:rPr>
              <a:t> </a:t>
            </a:r>
            <a:r>
              <a:rPr lang="en-US" sz="900" b="0">
                <a:latin typeface="+mn-lt"/>
                <a:sym typeface="Trebuchet MS" panose="020B0603020202020204" pitchFamily="34" charset="0"/>
              </a:rPr>
              <a:t>presentation. The materials shall not be copied or given to any person or entity other than the Client (“Third Party”) without the prior written consent of BCG. These materials serve only as </a:t>
            </a:r>
            <a:br>
              <a:rPr lang="en-US" sz="900" b="0">
                <a:latin typeface="+mn-lt"/>
                <a:sym typeface="Trebuchet MS" panose="020B0603020202020204" pitchFamily="34" charset="0"/>
              </a:rPr>
            </a:br>
            <a:r>
              <a:rPr lang="en-US" sz="900" b="0">
                <a:latin typeface="+mn-lt"/>
                <a:sym typeface="Trebuchet MS" panose="020B0603020202020204" pitchFamily="34" charset="0"/>
              </a:rPr>
              <a:t>the focus for discussion; they are incomplete without the accompanying oral commentary and may </a:t>
            </a:r>
            <a:br>
              <a:rPr lang="en-US" sz="900" b="0">
                <a:latin typeface="+mn-lt"/>
                <a:sym typeface="Trebuchet MS" panose="020B0603020202020204" pitchFamily="34" charset="0"/>
              </a:rPr>
            </a:br>
            <a:r>
              <a:rPr lang="en-US" sz="900" b="0">
                <a:latin typeface="+mn-lt"/>
                <a:sym typeface="Trebuchet MS" panose="020B0603020202020204" pitchFamily="34" charset="0"/>
              </a:rPr>
              <a:t>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900" b="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a:t>
            </a:r>
            <a:br>
              <a:rPr lang="en-US" sz="900" b="0">
                <a:latin typeface="+mn-lt"/>
                <a:sym typeface="Trebuchet MS" panose="020B0603020202020204" pitchFamily="34" charset="0"/>
              </a:rPr>
            </a:br>
            <a:r>
              <a:rPr lang="en-US" sz="900" b="0">
                <a:latin typeface="+mn-lt"/>
                <a:sym typeface="Trebuchet MS" panose="020B0603020202020204" pitchFamily="34" charset="0"/>
              </a:rPr>
              <a:t>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cxnSp>
        <p:nvCxnSpPr>
          <p:cNvPr id="9" name="Line"/>
          <p:cNvCxnSpPr/>
          <p:nvPr/>
        </p:nvCxnSpPr>
        <p:spPr>
          <a:xfrm>
            <a:off x="3587400" y="1575000"/>
            <a:ext cx="0" cy="3708000"/>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 name="Title 6"/>
          <p:cNvSpPr txBox="1">
            <a:spLocks/>
          </p:cNvSpPr>
          <p:nvPr/>
        </p:nvSpPr>
        <p:spPr>
          <a:xfrm>
            <a:off x="629999" y="3124301"/>
            <a:ext cx="2729601" cy="60939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4400">
                <a:gradFill>
                  <a:gsLst>
                    <a:gs pos="100000">
                      <a:schemeClr val="tx2"/>
                    </a:gs>
                    <a:gs pos="2000">
                      <a:schemeClr val="accent2"/>
                    </a:gs>
                  </a:gsLst>
                  <a:lin ang="2700000" scaled="0"/>
                </a:gradFill>
                <a:latin typeface="+mn-lt"/>
                <a:sym typeface="Trebuchet MS" panose="020B0603020202020204" pitchFamily="34" charset="0"/>
              </a:rPr>
              <a:t>Disclaimer</a:t>
            </a:r>
          </a:p>
        </p:txBody>
      </p:sp>
    </p:spTree>
    <p:extLst>
      <p:ext uri="{BB962C8B-B14F-4D97-AF65-F5344CB8AC3E}">
        <p14:creationId xmlns:p14="http://schemas.microsoft.com/office/powerpoint/2010/main" val="15413641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6652249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9" name="TitleAndEndImages"/>
          <p:cNvPicPr>
            <a:picLocks noChangeAspect="1"/>
          </p:cNvPicPr>
          <p:nvPr userDrawn="1">
            <p:custDataLst>
              <p:tags r:id="rId2"/>
            </p:custDataLst>
          </p:nvPr>
        </p:nvPicPr>
        <p:blipFill rotWithShape="1">
          <a:blip r:embed="rId7">
            <a:extLst>
              <a:ext uri="{28A0092B-C50C-407E-A947-70E740481C1C}">
                <a14:useLocalDpi xmlns:a14="http://schemas.microsoft.com/office/drawing/2010/main" val="0"/>
              </a:ext>
            </a:extLst>
          </a:blip>
          <a:srcRect l="9375" r="9375"/>
          <a:stretch/>
        </p:blipFill>
        <p:spPr>
          <a:xfrm flipH="1">
            <a:off x="0" y="0"/>
            <a:ext cx="9906000" cy="6858000"/>
          </a:xfrm>
          <a:prstGeom prst="rect">
            <a:avLst/>
          </a:prstGeom>
        </p:spPr>
      </p:pic>
      <p:sp>
        <p:nvSpPr>
          <p:cNvPr id="14" name="PanelGreen"/>
          <p:cNvSpPr>
            <a:spLocks noChangeAspect="1"/>
          </p:cNvSpPr>
          <p:nvPr userDrawn="1"/>
        </p:nvSpPr>
        <p:spPr bwMode="black">
          <a:xfrm>
            <a:off x="629999" y="622800"/>
            <a:ext cx="6427349" cy="55332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a:solidFill>
                <a:prstClr val="white"/>
              </a:solidFill>
              <a:latin typeface="+mn-lt"/>
              <a:sym typeface="Trebuchet MS" panose="020B0603020202020204" pitchFamily="34" charset="0"/>
            </a:endParaRPr>
          </a:p>
        </p:txBody>
      </p:sp>
      <p:sp>
        <p:nvSpPr>
          <p:cNvPr id="15" name="URL"/>
          <p:cNvSpPr txBox="1"/>
          <p:nvPr/>
        </p:nvSpPr>
        <p:spPr bwMode="white">
          <a:xfrm>
            <a:off x="885600" y="5715178"/>
            <a:ext cx="683151" cy="170110"/>
          </a:xfrm>
          <a:prstGeom prst="rect">
            <a:avLst/>
          </a:prstGeom>
          <a:noFill/>
        </p:spPr>
        <p:txBody>
          <a:bodyPr wrap="none" lIns="0" tIns="0" rIns="0" bIns="0" rtlCol="0" anchor="b">
            <a:noAutofit/>
          </a:bodyPr>
          <a:lstStyle/>
          <a:p>
            <a:pPr>
              <a:lnSpc>
                <a:spcPct val="90000"/>
              </a:lnSpc>
              <a:spcAft>
                <a:spcPts val="600"/>
              </a:spcAft>
            </a:pPr>
            <a:r>
              <a:rPr lang="en-US" sz="1200">
                <a:solidFill>
                  <a:schemeClr val="bg1"/>
                </a:solidFill>
                <a:latin typeface="+mn-lt"/>
                <a:sym typeface="Trebuchet MS" panose="020B0603020202020204" pitchFamily="34" charset="0"/>
              </a:rPr>
              <a:t>bcg.com</a:t>
            </a:r>
          </a:p>
        </p:txBody>
      </p:sp>
      <p:sp>
        <p:nvSpPr>
          <p:cNvPr id="8" name="Freeform 7">
            <a:extLst>
              <a:ext uri="{FF2B5EF4-FFF2-40B4-BE49-F238E27FC236}">
                <a16:creationId xmlns:a16="http://schemas.microsoft.com/office/drawing/2014/main" id="{B12DC091-DC3C-4E05-827B-1C699903C407}"/>
              </a:ext>
            </a:extLst>
          </p:cNvPr>
          <p:cNvSpPr>
            <a:spLocks noChangeAspect="1"/>
          </p:cNvSpPr>
          <p:nvPr userDrawn="1">
            <p:custDataLst>
              <p:tags r:id="rId3"/>
            </p:custDataLst>
          </p:nvPr>
        </p:nvSpPr>
        <p:spPr>
          <a:xfrm>
            <a:off x="2234329" y="3052965"/>
            <a:ext cx="3218689" cy="672870"/>
          </a:xfrm>
          <a:custGeom>
            <a:avLst/>
            <a:gdLst>
              <a:gd name="connsiteX0" fmla="*/ 3149701 w 4032385"/>
              <a:gd name="connsiteY0" fmla="*/ 673171 h 842974"/>
              <a:gd name="connsiteX1" fmla="*/ 3149701 w 4032385"/>
              <a:gd name="connsiteY1" fmla="*/ 738035 h 842974"/>
              <a:gd name="connsiteX2" fmla="*/ 3190456 w 4032385"/>
              <a:gd name="connsiteY2" fmla="*/ 738035 h 842974"/>
              <a:gd name="connsiteX3" fmla="*/ 3213869 w 4032385"/>
              <a:gd name="connsiteY3" fmla="*/ 729354 h 842974"/>
              <a:gd name="connsiteX4" fmla="*/ 3213869 w 4032385"/>
              <a:gd name="connsiteY4" fmla="*/ 682023 h 842974"/>
              <a:gd name="connsiteX5" fmla="*/ 3190456 w 4032385"/>
              <a:gd name="connsiteY5" fmla="*/ 673171 h 842974"/>
              <a:gd name="connsiteX6" fmla="*/ 2552665 w 4032385"/>
              <a:gd name="connsiteY6" fmla="*/ 673171 h 842974"/>
              <a:gd name="connsiteX7" fmla="*/ 2552665 w 4032385"/>
              <a:gd name="connsiteY7" fmla="*/ 735465 h 842974"/>
              <a:gd name="connsiteX8" fmla="*/ 2596244 w 4032385"/>
              <a:gd name="connsiteY8" fmla="*/ 735465 h 842974"/>
              <a:gd name="connsiteX9" fmla="*/ 2618835 w 4032385"/>
              <a:gd name="connsiteY9" fmla="*/ 727161 h 842974"/>
              <a:gd name="connsiteX10" fmla="*/ 2627771 w 4032385"/>
              <a:gd name="connsiteY10" fmla="*/ 704444 h 842974"/>
              <a:gd name="connsiteX11" fmla="*/ 2618835 w 4032385"/>
              <a:gd name="connsiteY11" fmla="*/ 681706 h 842974"/>
              <a:gd name="connsiteX12" fmla="*/ 2596244 w 4032385"/>
              <a:gd name="connsiteY12" fmla="*/ 673171 h 842974"/>
              <a:gd name="connsiteX13" fmla="*/ 2785970 w 4032385"/>
              <a:gd name="connsiteY13" fmla="*/ 669841 h 842974"/>
              <a:gd name="connsiteX14" fmla="*/ 2739924 w 4032385"/>
              <a:gd name="connsiteY14" fmla="*/ 689229 h 842974"/>
              <a:gd name="connsiteX15" fmla="*/ 2739924 w 4032385"/>
              <a:gd name="connsiteY15" fmla="*/ 783745 h 842974"/>
              <a:gd name="connsiteX16" fmla="*/ 2785906 w 4032385"/>
              <a:gd name="connsiteY16" fmla="*/ 803132 h 842974"/>
              <a:gd name="connsiteX17" fmla="*/ 2832099 w 4032385"/>
              <a:gd name="connsiteY17" fmla="*/ 783829 h 842974"/>
              <a:gd name="connsiteX18" fmla="*/ 2832015 w 4032385"/>
              <a:gd name="connsiteY18" fmla="*/ 689229 h 842974"/>
              <a:gd name="connsiteX19" fmla="*/ 2785970 w 4032385"/>
              <a:gd name="connsiteY19" fmla="*/ 669841 h 842974"/>
              <a:gd name="connsiteX20" fmla="*/ 3120744 w 4032385"/>
              <a:gd name="connsiteY20" fmla="*/ 646767 h 842974"/>
              <a:gd name="connsiteX21" fmla="*/ 3190456 w 4032385"/>
              <a:gd name="connsiteY21" fmla="*/ 646767 h 842974"/>
              <a:gd name="connsiteX22" fmla="*/ 3235953 w 4032385"/>
              <a:gd name="connsiteY22" fmla="*/ 663688 h 842974"/>
              <a:gd name="connsiteX23" fmla="*/ 3235953 w 4032385"/>
              <a:gd name="connsiteY23" fmla="*/ 746739 h 842974"/>
              <a:gd name="connsiteX24" fmla="*/ 3190456 w 4032385"/>
              <a:gd name="connsiteY24" fmla="*/ 763662 h 842974"/>
              <a:gd name="connsiteX25" fmla="*/ 3149701 w 4032385"/>
              <a:gd name="connsiteY25" fmla="*/ 763662 h 842974"/>
              <a:gd name="connsiteX26" fmla="*/ 3149701 w 4032385"/>
              <a:gd name="connsiteY26" fmla="*/ 826186 h 842974"/>
              <a:gd name="connsiteX27" fmla="*/ 3120744 w 4032385"/>
              <a:gd name="connsiteY27" fmla="*/ 826186 h 842974"/>
              <a:gd name="connsiteX28" fmla="*/ 2919303 w 4032385"/>
              <a:gd name="connsiteY28" fmla="*/ 646767 h 842974"/>
              <a:gd name="connsiteX29" fmla="*/ 2948257 w 4032385"/>
              <a:gd name="connsiteY29" fmla="*/ 646767 h 842974"/>
              <a:gd name="connsiteX30" fmla="*/ 2948257 w 4032385"/>
              <a:gd name="connsiteY30" fmla="*/ 756728 h 842974"/>
              <a:gd name="connsiteX31" fmla="*/ 2960691 w 4032385"/>
              <a:gd name="connsiteY31" fmla="*/ 789855 h 842974"/>
              <a:gd name="connsiteX32" fmla="*/ 3026757 w 4032385"/>
              <a:gd name="connsiteY32" fmla="*/ 789855 h 842974"/>
              <a:gd name="connsiteX33" fmla="*/ 3039233 w 4032385"/>
              <a:gd name="connsiteY33" fmla="*/ 756728 h 842974"/>
              <a:gd name="connsiteX34" fmla="*/ 3039233 w 4032385"/>
              <a:gd name="connsiteY34" fmla="*/ 646767 h 842974"/>
              <a:gd name="connsiteX35" fmla="*/ 3067681 w 4032385"/>
              <a:gd name="connsiteY35" fmla="*/ 646767 h 842974"/>
              <a:gd name="connsiteX36" fmla="*/ 3067681 w 4032385"/>
              <a:gd name="connsiteY36" fmla="*/ 757003 h 842974"/>
              <a:gd name="connsiteX37" fmla="*/ 3046607 w 4032385"/>
              <a:gd name="connsiteY37" fmla="*/ 809285 h 842974"/>
              <a:gd name="connsiteX38" fmla="*/ 2940503 w 4032385"/>
              <a:gd name="connsiteY38" fmla="*/ 809285 h 842974"/>
              <a:gd name="connsiteX39" fmla="*/ 2919303 w 4032385"/>
              <a:gd name="connsiteY39" fmla="*/ 757003 h 842974"/>
              <a:gd name="connsiteX40" fmla="*/ 2523708 w 4032385"/>
              <a:gd name="connsiteY40" fmla="*/ 646767 h 842974"/>
              <a:gd name="connsiteX41" fmla="*/ 2596244 w 4032385"/>
              <a:gd name="connsiteY41" fmla="*/ 646767 h 842974"/>
              <a:gd name="connsiteX42" fmla="*/ 2640900 w 4032385"/>
              <a:gd name="connsiteY42" fmla="*/ 663414 h 842974"/>
              <a:gd name="connsiteX43" fmla="*/ 2646926 w 4032385"/>
              <a:gd name="connsiteY43" fmla="*/ 738816 h 842974"/>
              <a:gd name="connsiteX44" fmla="*/ 2617529 w 4032385"/>
              <a:gd name="connsiteY44" fmla="*/ 758014 h 842974"/>
              <a:gd name="connsiteX45" fmla="*/ 2638919 w 4032385"/>
              <a:gd name="connsiteY45" fmla="*/ 792090 h 842974"/>
              <a:gd name="connsiteX46" fmla="*/ 2660329 w 4032385"/>
              <a:gd name="connsiteY46" fmla="*/ 826186 h 842974"/>
              <a:gd name="connsiteX47" fmla="*/ 2626738 w 4032385"/>
              <a:gd name="connsiteY47" fmla="*/ 826186 h 842974"/>
              <a:gd name="connsiteX48" fmla="*/ 2606888 w 4032385"/>
              <a:gd name="connsiteY48" fmla="*/ 793776 h 842974"/>
              <a:gd name="connsiteX49" fmla="*/ 2587015 w 4032385"/>
              <a:gd name="connsiteY49" fmla="*/ 761344 h 842974"/>
              <a:gd name="connsiteX50" fmla="*/ 2552665 w 4032385"/>
              <a:gd name="connsiteY50" fmla="*/ 761344 h 842974"/>
              <a:gd name="connsiteX51" fmla="*/ 2552665 w 4032385"/>
              <a:gd name="connsiteY51" fmla="*/ 826186 h 842974"/>
              <a:gd name="connsiteX52" fmla="*/ 2523708 w 4032385"/>
              <a:gd name="connsiteY52" fmla="*/ 826186 h 842974"/>
              <a:gd name="connsiteX53" fmla="*/ 2785971 w 4032385"/>
              <a:gd name="connsiteY53" fmla="*/ 643110 h 842974"/>
              <a:gd name="connsiteX54" fmla="*/ 2852899 w 4032385"/>
              <a:gd name="connsiteY54" fmla="*/ 670390 h 842974"/>
              <a:gd name="connsiteX55" fmla="*/ 2880486 w 4032385"/>
              <a:gd name="connsiteY55" fmla="*/ 736498 h 842974"/>
              <a:gd name="connsiteX56" fmla="*/ 2852899 w 4032385"/>
              <a:gd name="connsiteY56" fmla="*/ 802584 h 842974"/>
              <a:gd name="connsiteX57" fmla="*/ 2785906 w 4032385"/>
              <a:gd name="connsiteY57" fmla="*/ 830042 h 842974"/>
              <a:gd name="connsiteX58" fmla="*/ 2719041 w 4032385"/>
              <a:gd name="connsiteY58" fmla="*/ 802584 h 842974"/>
              <a:gd name="connsiteX59" fmla="*/ 2691582 w 4032385"/>
              <a:gd name="connsiteY59" fmla="*/ 736498 h 842974"/>
              <a:gd name="connsiteX60" fmla="*/ 2719041 w 4032385"/>
              <a:gd name="connsiteY60" fmla="*/ 670390 h 842974"/>
              <a:gd name="connsiteX61" fmla="*/ 2785971 w 4032385"/>
              <a:gd name="connsiteY61" fmla="*/ 643110 h 842974"/>
              <a:gd name="connsiteX62" fmla="*/ 2396594 w 4032385"/>
              <a:gd name="connsiteY62" fmla="*/ 642931 h 842974"/>
              <a:gd name="connsiteX63" fmla="*/ 2426982 w 4032385"/>
              <a:gd name="connsiteY63" fmla="*/ 647040 h 842974"/>
              <a:gd name="connsiteX64" fmla="*/ 2452965 w 4032385"/>
              <a:gd name="connsiteY64" fmla="*/ 659600 h 842974"/>
              <a:gd name="connsiteX65" fmla="*/ 2445401 w 4032385"/>
              <a:gd name="connsiteY65" fmla="*/ 671381 h 842974"/>
              <a:gd name="connsiteX66" fmla="*/ 2437856 w 4032385"/>
              <a:gd name="connsiteY66" fmla="*/ 683160 h 842974"/>
              <a:gd name="connsiteX67" fmla="*/ 2418531 w 4032385"/>
              <a:gd name="connsiteY67" fmla="*/ 673045 h 842974"/>
              <a:gd name="connsiteX68" fmla="*/ 2396320 w 4032385"/>
              <a:gd name="connsiteY68" fmla="*/ 669863 h 842974"/>
              <a:gd name="connsiteX69" fmla="*/ 2350611 w 4032385"/>
              <a:gd name="connsiteY69" fmla="*/ 689041 h 842974"/>
              <a:gd name="connsiteX70" fmla="*/ 2332002 w 4032385"/>
              <a:gd name="connsiteY70" fmla="*/ 736498 h 842974"/>
              <a:gd name="connsiteX71" fmla="*/ 2350106 w 4032385"/>
              <a:gd name="connsiteY71" fmla="*/ 784061 h 842974"/>
              <a:gd name="connsiteX72" fmla="*/ 2395309 w 4032385"/>
              <a:gd name="connsiteY72" fmla="*/ 803384 h 842974"/>
              <a:gd name="connsiteX73" fmla="*/ 2435454 w 4032385"/>
              <a:gd name="connsiteY73" fmla="*/ 789161 h 842974"/>
              <a:gd name="connsiteX74" fmla="*/ 2454251 w 4032385"/>
              <a:gd name="connsiteY74" fmla="*/ 753399 h 842974"/>
              <a:gd name="connsiteX75" fmla="*/ 2393265 w 4032385"/>
              <a:gd name="connsiteY75" fmla="*/ 753399 h 842974"/>
              <a:gd name="connsiteX76" fmla="*/ 2401588 w 4032385"/>
              <a:gd name="connsiteY76" fmla="*/ 740332 h 842974"/>
              <a:gd name="connsiteX77" fmla="*/ 2409911 w 4032385"/>
              <a:gd name="connsiteY77" fmla="*/ 727267 h 842974"/>
              <a:gd name="connsiteX78" fmla="*/ 2481690 w 4032385"/>
              <a:gd name="connsiteY78" fmla="*/ 727267 h 842974"/>
              <a:gd name="connsiteX79" fmla="*/ 2482617 w 4032385"/>
              <a:gd name="connsiteY79" fmla="*/ 733000 h 842974"/>
              <a:gd name="connsiteX80" fmla="*/ 2482953 w 4032385"/>
              <a:gd name="connsiteY80" fmla="*/ 740080 h 842974"/>
              <a:gd name="connsiteX81" fmla="*/ 2458507 w 4032385"/>
              <a:gd name="connsiteY81" fmla="*/ 804185 h 842974"/>
              <a:gd name="connsiteX82" fmla="*/ 2395054 w 4032385"/>
              <a:gd name="connsiteY82" fmla="*/ 830042 h 842974"/>
              <a:gd name="connsiteX83" fmla="*/ 2329263 w 4032385"/>
              <a:gd name="connsiteY83" fmla="*/ 802774 h 842974"/>
              <a:gd name="connsiteX84" fmla="*/ 2329938 w 4032385"/>
              <a:gd name="connsiteY84" fmla="*/ 670199 h 842974"/>
              <a:gd name="connsiteX85" fmla="*/ 2396594 w 4032385"/>
              <a:gd name="connsiteY85" fmla="*/ 642931 h 842974"/>
              <a:gd name="connsiteX86" fmla="*/ 175520 w 4032385"/>
              <a:gd name="connsiteY86" fmla="*/ 491918 h 842974"/>
              <a:gd name="connsiteX87" fmla="*/ 175520 w 4032385"/>
              <a:gd name="connsiteY87" fmla="*/ 675531 h 842974"/>
              <a:gd name="connsiteX88" fmla="*/ 414560 w 4032385"/>
              <a:gd name="connsiteY88" fmla="*/ 675531 h 842974"/>
              <a:gd name="connsiteX89" fmla="*/ 482396 w 4032385"/>
              <a:gd name="connsiteY89" fmla="*/ 648832 h 842974"/>
              <a:gd name="connsiteX90" fmla="*/ 510401 w 4032385"/>
              <a:gd name="connsiteY90" fmla="*/ 583146 h 842974"/>
              <a:gd name="connsiteX91" fmla="*/ 482396 w 4032385"/>
              <a:gd name="connsiteY91" fmla="*/ 518049 h 842974"/>
              <a:gd name="connsiteX92" fmla="*/ 414560 w 4032385"/>
              <a:gd name="connsiteY92" fmla="*/ 491918 h 842974"/>
              <a:gd name="connsiteX93" fmla="*/ 2577194 w 4032385"/>
              <a:gd name="connsiteY93" fmla="*/ 355151 h 842974"/>
              <a:gd name="connsiteX94" fmla="*/ 2531149 w 4032385"/>
              <a:gd name="connsiteY94" fmla="*/ 374539 h 842974"/>
              <a:gd name="connsiteX95" fmla="*/ 2531149 w 4032385"/>
              <a:gd name="connsiteY95" fmla="*/ 469052 h 842974"/>
              <a:gd name="connsiteX96" fmla="*/ 2577130 w 4032385"/>
              <a:gd name="connsiteY96" fmla="*/ 488420 h 842974"/>
              <a:gd name="connsiteX97" fmla="*/ 2623324 w 4032385"/>
              <a:gd name="connsiteY97" fmla="*/ 469137 h 842974"/>
              <a:gd name="connsiteX98" fmla="*/ 2623218 w 4032385"/>
              <a:gd name="connsiteY98" fmla="*/ 374539 h 842974"/>
              <a:gd name="connsiteX99" fmla="*/ 2577194 w 4032385"/>
              <a:gd name="connsiteY99" fmla="*/ 355151 h 842974"/>
              <a:gd name="connsiteX100" fmla="*/ 3664168 w 4032385"/>
              <a:gd name="connsiteY100" fmla="*/ 332095 h 842974"/>
              <a:gd name="connsiteX101" fmla="*/ 3699804 w 4032385"/>
              <a:gd name="connsiteY101" fmla="*/ 332095 h 842974"/>
              <a:gd name="connsiteX102" fmla="*/ 3741699 w 4032385"/>
              <a:gd name="connsiteY102" fmla="*/ 399889 h 842974"/>
              <a:gd name="connsiteX103" fmla="*/ 3783614 w 4032385"/>
              <a:gd name="connsiteY103" fmla="*/ 467683 h 842974"/>
              <a:gd name="connsiteX104" fmla="*/ 3783614 w 4032385"/>
              <a:gd name="connsiteY104" fmla="*/ 332095 h 842974"/>
              <a:gd name="connsiteX105" fmla="*/ 3811283 w 4032385"/>
              <a:gd name="connsiteY105" fmla="*/ 332095 h 842974"/>
              <a:gd name="connsiteX106" fmla="*/ 3811283 w 4032385"/>
              <a:gd name="connsiteY106" fmla="*/ 511496 h 842974"/>
              <a:gd name="connsiteX107" fmla="*/ 3777713 w 4032385"/>
              <a:gd name="connsiteY107" fmla="*/ 511496 h 842974"/>
              <a:gd name="connsiteX108" fmla="*/ 3734788 w 4032385"/>
              <a:gd name="connsiteY108" fmla="*/ 442036 h 842974"/>
              <a:gd name="connsiteX109" fmla="*/ 3691839 w 4032385"/>
              <a:gd name="connsiteY109" fmla="*/ 372599 h 842974"/>
              <a:gd name="connsiteX110" fmla="*/ 3691839 w 4032385"/>
              <a:gd name="connsiteY110" fmla="*/ 511496 h 842974"/>
              <a:gd name="connsiteX111" fmla="*/ 3664168 w 4032385"/>
              <a:gd name="connsiteY111" fmla="*/ 511496 h 842974"/>
              <a:gd name="connsiteX112" fmla="*/ 3571276 w 4032385"/>
              <a:gd name="connsiteY112" fmla="*/ 332095 h 842974"/>
              <a:gd name="connsiteX113" fmla="*/ 3600233 w 4032385"/>
              <a:gd name="connsiteY113" fmla="*/ 332095 h 842974"/>
              <a:gd name="connsiteX114" fmla="*/ 3600233 w 4032385"/>
              <a:gd name="connsiteY114" fmla="*/ 511496 h 842974"/>
              <a:gd name="connsiteX115" fmla="*/ 3571276 w 4032385"/>
              <a:gd name="connsiteY115" fmla="*/ 511496 h 842974"/>
              <a:gd name="connsiteX116" fmla="*/ 3385977 w 4032385"/>
              <a:gd name="connsiteY116" fmla="*/ 332095 h 842974"/>
              <a:gd name="connsiteX117" fmla="*/ 3527698 w 4032385"/>
              <a:gd name="connsiteY117" fmla="*/ 332095 h 842974"/>
              <a:gd name="connsiteX118" fmla="*/ 3527698 w 4032385"/>
              <a:gd name="connsiteY118" fmla="*/ 358733 h 842974"/>
              <a:gd name="connsiteX119" fmla="*/ 3471325 w 4032385"/>
              <a:gd name="connsiteY119" fmla="*/ 358733 h 842974"/>
              <a:gd name="connsiteX120" fmla="*/ 3471325 w 4032385"/>
              <a:gd name="connsiteY120" fmla="*/ 511496 h 842974"/>
              <a:gd name="connsiteX121" fmla="*/ 3442096 w 4032385"/>
              <a:gd name="connsiteY121" fmla="*/ 511496 h 842974"/>
              <a:gd name="connsiteX122" fmla="*/ 3442096 w 4032385"/>
              <a:gd name="connsiteY122" fmla="*/ 358733 h 842974"/>
              <a:gd name="connsiteX123" fmla="*/ 3385977 w 4032385"/>
              <a:gd name="connsiteY123" fmla="*/ 358733 h 842974"/>
              <a:gd name="connsiteX124" fmla="*/ 3273572 w 4032385"/>
              <a:gd name="connsiteY124" fmla="*/ 332095 h 842974"/>
              <a:gd name="connsiteX125" fmla="*/ 3302526 w 4032385"/>
              <a:gd name="connsiteY125" fmla="*/ 332095 h 842974"/>
              <a:gd name="connsiteX126" fmla="*/ 3302526 w 4032385"/>
              <a:gd name="connsiteY126" fmla="*/ 484836 h 842974"/>
              <a:gd name="connsiteX127" fmla="*/ 3390951 w 4032385"/>
              <a:gd name="connsiteY127" fmla="*/ 484836 h 842974"/>
              <a:gd name="connsiteX128" fmla="*/ 3390951 w 4032385"/>
              <a:gd name="connsiteY128" fmla="*/ 511496 h 842974"/>
              <a:gd name="connsiteX129" fmla="*/ 3273572 w 4032385"/>
              <a:gd name="connsiteY129" fmla="*/ 511496 h 842974"/>
              <a:gd name="connsiteX130" fmla="*/ 3073730 w 4032385"/>
              <a:gd name="connsiteY130" fmla="*/ 332095 h 842974"/>
              <a:gd name="connsiteX131" fmla="*/ 3102684 w 4032385"/>
              <a:gd name="connsiteY131" fmla="*/ 332095 h 842974"/>
              <a:gd name="connsiteX132" fmla="*/ 3102684 w 4032385"/>
              <a:gd name="connsiteY132" fmla="*/ 442036 h 842974"/>
              <a:gd name="connsiteX133" fmla="*/ 3115118 w 4032385"/>
              <a:gd name="connsiteY133" fmla="*/ 475163 h 842974"/>
              <a:gd name="connsiteX134" fmla="*/ 3181184 w 4032385"/>
              <a:gd name="connsiteY134" fmla="*/ 475163 h 842974"/>
              <a:gd name="connsiteX135" fmla="*/ 3193680 w 4032385"/>
              <a:gd name="connsiteY135" fmla="*/ 442036 h 842974"/>
              <a:gd name="connsiteX136" fmla="*/ 3193680 w 4032385"/>
              <a:gd name="connsiteY136" fmla="*/ 332095 h 842974"/>
              <a:gd name="connsiteX137" fmla="*/ 3222130 w 4032385"/>
              <a:gd name="connsiteY137" fmla="*/ 332095 h 842974"/>
              <a:gd name="connsiteX138" fmla="*/ 3222130 w 4032385"/>
              <a:gd name="connsiteY138" fmla="*/ 442288 h 842974"/>
              <a:gd name="connsiteX139" fmla="*/ 3201056 w 4032385"/>
              <a:gd name="connsiteY139" fmla="*/ 494573 h 842974"/>
              <a:gd name="connsiteX140" fmla="*/ 3094930 w 4032385"/>
              <a:gd name="connsiteY140" fmla="*/ 494573 h 842974"/>
              <a:gd name="connsiteX141" fmla="*/ 3073730 w 4032385"/>
              <a:gd name="connsiteY141" fmla="*/ 442288 h 842974"/>
              <a:gd name="connsiteX142" fmla="*/ 2712886 w 4032385"/>
              <a:gd name="connsiteY142" fmla="*/ 332095 h 842974"/>
              <a:gd name="connsiteX143" fmla="*/ 2748522 w 4032385"/>
              <a:gd name="connsiteY143" fmla="*/ 332095 h 842974"/>
              <a:gd name="connsiteX144" fmla="*/ 2832332 w 4032385"/>
              <a:gd name="connsiteY144" fmla="*/ 467663 h 842974"/>
              <a:gd name="connsiteX145" fmla="*/ 2832332 w 4032385"/>
              <a:gd name="connsiteY145" fmla="*/ 332095 h 842974"/>
              <a:gd name="connsiteX146" fmla="*/ 2860023 w 4032385"/>
              <a:gd name="connsiteY146" fmla="*/ 332095 h 842974"/>
              <a:gd name="connsiteX147" fmla="*/ 2860023 w 4032385"/>
              <a:gd name="connsiteY147" fmla="*/ 511496 h 842974"/>
              <a:gd name="connsiteX148" fmla="*/ 2826431 w 4032385"/>
              <a:gd name="connsiteY148" fmla="*/ 511496 h 842974"/>
              <a:gd name="connsiteX149" fmla="*/ 2740577 w 4032385"/>
              <a:gd name="connsiteY149" fmla="*/ 372579 h 842974"/>
              <a:gd name="connsiteX150" fmla="*/ 2740577 w 4032385"/>
              <a:gd name="connsiteY150" fmla="*/ 511496 h 842974"/>
              <a:gd name="connsiteX151" fmla="*/ 2712886 w 4032385"/>
              <a:gd name="connsiteY151" fmla="*/ 511496 h 842974"/>
              <a:gd name="connsiteX152" fmla="*/ 2577187 w 4032385"/>
              <a:gd name="connsiteY152" fmla="*/ 328418 h 842974"/>
              <a:gd name="connsiteX153" fmla="*/ 2644123 w 4032385"/>
              <a:gd name="connsiteY153" fmla="*/ 355698 h 842974"/>
              <a:gd name="connsiteX154" fmla="*/ 2671710 w 4032385"/>
              <a:gd name="connsiteY154" fmla="*/ 421786 h 842974"/>
              <a:gd name="connsiteX155" fmla="*/ 2644123 w 4032385"/>
              <a:gd name="connsiteY155" fmla="*/ 487872 h 842974"/>
              <a:gd name="connsiteX156" fmla="*/ 2577130 w 4032385"/>
              <a:gd name="connsiteY156" fmla="*/ 515330 h 842974"/>
              <a:gd name="connsiteX157" fmla="*/ 2510263 w 4032385"/>
              <a:gd name="connsiteY157" fmla="*/ 487872 h 842974"/>
              <a:gd name="connsiteX158" fmla="*/ 2482805 w 4032385"/>
              <a:gd name="connsiteY158" fmla="*/ 421786 h 842974"/>
              <a:gd name="connsiteX159" fmla="*/ 2510263 w 4032385"/>
              <a:gd name="connsiteY159" fmla="*/ 355698 h 842974"/>
              <a:gd name="connsiteX160" fmla="*/ 2577187 w 4032385"/>
              <a:gd name="connsiteY160" fmla="*/ 328418 h 842974"/>
              <a:gd name="connsiteX161" fmla="*/ 3945986 w 4032385"/>
              <a:gd name="connsiteY161" fmla="*/ 328239 h 842974"/>
              <a:gd name="connsiteX162" fmla="*/ 3976396 w 4032385"/>
              <a:gd name="connsiteY162" fmla="*/ 332347 h 842974"/>
              <a:gd name="connsiteX163" fmla="*/ 4002359 w 4032385"/>
              <a:gd name="connsiteY163" fmla="*/ 344908 h 842974"/>
              <a:gd name="connsiteX164" fmla="*/ 3994814 w 4032385"/>
              <a:gd name="connsiteY164" fmla="*/ 356689 h 842974"/>
              <a:gd name="connsiteX165" fmla="*/ 3987248 w 4032385"/>
              <a:gd name="connsiteY165" fmla="*/ 368468 h 842974"/>
              <a:gd name="connsiteX166" fmla="*/ 3967944 w 4032385"/>
              <a:gd name="connsiteY166" fmla="*/ 358353 h 842974"/>
              <a:gd name="connsiteX167" fmla="*/ 3945733 w 4032385"/>
              <a:gd name="connsiteY167" fmla="*/ 355171 h 842974"/>
              <a:gd name="connsiteX168" fmla="*/ 3900004 w 4032385"/>
              <a:gd name="connsiteY168" fmla="*/ 374349 h 842974"/>
              <a:gd name="connsiteX169" fmla="*/ 3881395 w 4032385"/>
              <a:gd name="connsiteY169" fmla="*/ 421806 h 842974"/>
              <a:gd name="connsiteX170" fmla="*/ 3899498 w 4032385"/>
              <a:gd name="connsiteY170" fmla="*/ 469369 h 842974"/>
              <a:gd name="connsiteX171" fmla="*/ 3944700 w 4032385"/>
              <a:gd name="connsiteY171" fmla="*/ 488692 h 842974"/>
              <a:gd name="connsiteX172" fmla="*/ 3984845 w 4032385"/>
              <a:gd name="connsiteY172" fmla="*/ 474469 h 842974"/>
              <a:gd name="connsiteX173" fmla="*/ 4003664 w 4032385"/>
              <a:gd name="connsiteY173" fmla="*/ 438707 h 842974"/>
              <a:gd name="connsiteX174" fmla="*/ 3942656 w 4032385"/>
              <a:gd name="connsiteY174" fmla="*/ 438707 h 842974"/>
              <a:gd name="connsiteX175" fmla="*/ 3950981 w 4032385"/>
              <a:gd name="connsiteY175" fmla="*/ 425642 h 842974"/>
              <a:gd name="connsiteX176" fmla="*/ 3959327 w 4032385"/>
              <a:gd name="connsiteY176" fmla="*/ 412575 h 842974"/>
              <a:gd name="connsiteX177" fmla="*/ 4031081 w 4032385"/>
              <a:gd name="connsiteY177" fmla="*/ 412575 h 842974"/>
              <a:gd name="connsiteX178" fmla="*/ 4032008 w 4032385"/>
              <a:gd name="connsiteY178" fmla="*/ 418308 h 842974"/>
              <a:gd name="connsiteX179" fmla="*/ 4032366 w 4032385"/>
              <a:gd name="connsiteY179" fmla="*/ 425388 h 842974"/>
              <a:gd name="connsiteX180" fmla="*/ 4007921 w 4032385"/>
              <a:gd name="connsiteY180" fmla="*/ 489493 h 842974"/>
              <a:gd name="connsiteX181" fmla="*/ 3944448 w 4032385"/>
              <a:gd name="connsiteY181" fmla="*/ 515352 h 842974"/>
              <a:gd name="connsiteX182" fmla="*/ 3878676 w 4032385"/>
              <a:gd name="connsiteY182" fmla="*/ 488082 h 842974"/>
              <a:gd name="connsiteX183" fmla="*/ 3879351 w 4032385"/>
              <a:gd name="connsiteY183" fmla="*/ 355507 h 842974"/>
              <a:gd name="connsiteX184" fmla="*/ 3945986 w 4032385"/>
              <a:gd name="connsiteY184" fmla="*/ 328239 h 842974"/>
              <a:gd name="connsiteX185" fmla="*/ 2397605 w 4032385"/>
              <a:gd name="connsiteY185" fmla="*/ 328239 h 842974"/>
              <a:gd name="connsiteX186" fmla="*/ 2457580 w 4032385"/>
              <a:gd name="connsiteY186" fmla="*/ 348217 h 842974"/>
              <a:gd name="connsiteX187" fmla="*/ 2450142 w 4032385"/>
              <a:gd name="connsiteY187" fmla="*/ 359892 h 842974"/>
              <a:gd name="connsiteX188" fmla="*/ 2442724 w 4032385"/>
              <a:gd name="connsiteY188" fmla="*/ 371545 h 842974"/>
              <a:gd name="connsiteX189" fmla="*/ 2421208 w 4032385"/>
              <a:gd name="connsiteY189" fmla="*/ 359176 h 842974"/>
              <a:gd name="connsiteX190" fmla="*/ 2396068 w 4032385"/>
              <a:gd name="connsiteY190" fmla="*/ 354897 h 842974"/>
              <a:gd name="connsiteX191" fmla="*/ 2350675 w 4032385"/>
              <a:gd name="connsiteY191" fmla="*/ 374223 h 842974"/>
              <a:gd name="connsiteX192" fmla="*/ 2350675 w 4032385"/>
              <a:gd name="connsiteY192" fmla="*/ 469369 h 842974"/>
              <a:gd name="connsiteX193" fmla="*/ 2396068 w 4032385"/>
              <a:gd name="connsiteY193" fmla="*/ 488692 h 842974"/>
              <a:gd name="connsiteX194" fmla="*/ 2421208 w 4032385"/>
              <a:gd name="connsiteY194" fmla="*/ 484394 h 842974"/>
              <a:gd name="connsiteX195" fmla="*/ 2442724 w 4032385"/>
              <a:gd name="connsiteY195" fmla="*/ 472024 h 842974"/>
              <a:gd name="connsiteX196" fmla="*/ 2450142 w 4032385"/>
              <a:gd name="connsiteY196" fmla="*/ 483699 h 842974"/>
              <a:gd name="connsiteX197" fmla="*/ 2457580 w 4032385"/>
              <a:gd name="connsiteY197" fmla="*/ 495352 h 842974"/>
              <a:gd name="connsiteX198" fmla="*/ 2397605 w 4032385"/>
              <a:gd name="connsiteY198" fmla="*/ 515330 h 842974"/>
              <a:gd name="connsiteX199" fmla="*/ 2330086 w 4032385"/>
              <a:gd name="connsiteY199" fmla="*/ 488062 h 842974"/>
              <a:gd name="connsiteX200" fmla="*/ 2302521 w 4032385"/>
              <a:gd name="connsiteY200" fmla="*/ 421786 h 842974"/>
              <a:gd name="connsiteX201" fmla="*/ 2330086 w 4032385"/>
              <a:gd name="connsiteY201" fmla="*/ 355507 h 842974"/>
              <a:gd name="connsiteX202" fmla="*/ 2397605 w 4032385"/>
              <a:gd name="connsiteY202" fmla="*/ 328239 h 842974"/>
              <a:gd name="connsiteX203" fmla="*/ 2967329 w 4032385"/>
              <a:gd name="connsiteY203" fmla="*/ 328177 h 842974"/>
              <a:gd name="connsiteX204" fmla="*/ 2967709 w 4032385"/>
              <a:gd name="connsiteY204" fmla="*/ 328177 h 842974"/>
              <a:gd name="connsiteX205" fmla="*/ 2970364 w 4032385"/>
              <a:gd name="connsiteY205" fmla="*/ 328239 h 842974"/>
              <a:gd name="connsiteX206" fmla="*/ 3000226 w 4032385"/>
              <a:gd name="connsiteY206" fmla="*/ 332854 h 842974"/>
              <a:gd name="connsiteX207" fmla="*/ 3024691 w 4032385"/>
              <a:gd name="connsiteY207" fmla="*/ 345162 h 842974"/>
              <a:gd name="connsiteX208" fmla="*/ 3017527 w 4032385"/>
              <a:gd name="connsiteY208" fmla="*/ 356563 h 842974"/>
              <a:gd name="connsiteX209" fmla="*/ 3010341 w 4032385"/>
              <a:gd name="connsiteY209" fmla="*/ 367963 h 842974"/>
              <a:gd name="connsiteX210" fmla="*/ 2990321 w 4032385"/>
              <a:gd name="connsiteY210" fmla="*/ 357910 h 842974"/>
              <a:gd name="connsiteX211" fmla="*/ 2970112 w 4032385"/>
              <a:gd name="connsiteY211" fmla="*/ 354392 h 842974"/>
              <a:gd name="connsiteX212" fmla="*/ 2946720 w 4032385"/>
              <a:gd name="connsiteY212" fmla="*/ 361808 h 842974"/>
              <a:gd name="connsiteX213" fmla="*/ 2939091 w 4032385"/>
              <a:gd name="connsiteY213" fmla="*/ 380017 h 842974"/>
              <a:gd name="connsiteX214" fmla="*/ 2949691 w 4032385"/>
              <a:gd name="connsiteY214" fmla="*/ 397993 h 842974"/>
              <a:gd name="connsiteX215" fmla="*/ 2977802 w 4032385"/>
              <a:gd name="connsiteY215" fmla="*/ 408445 h 842974"/>
              <a:gd name="connsiteX216" fmla="*/ 3015567 w 4032385"/>
              <a:gd name="connsiteY216" fmla="*/ 424987 h 842974"/>
              <a:gd name="connsiteX217" fmla="*/ 3032384 w 4032385"/>
              <a:gd name="connsiteY217" fmla="*/ 460749 h 842974"/>
              <a:gd name="connsiteX218" fmla="*/ 3015819 w 4032385"/>
              <a:gd name="connsiteY218" fmla="*/ 499863 h 842974"/>
              <a:gd name="connsiteX219" fmla="*/ 2969079 w 4032385"/>
              <a:gd name="connsiteY219" fmla="*/ 515330 h 842974"/>
              <a:gd name="connsiteX220" fmla="*/ 2932390 w 4032385"/>
              <a:gd name="connsiteY220" fmla="*/ 509219 h 842974"/>
              <a:gd name="connsiteX221" fmla="*/ 2905520 w 4032385"/>
              <a:gd name="connsiteY221" fmla="*/ 494825 h 842974"/>
              <a:gd name="connsiteX222" fmla="*/ 2919872 w 4032385"/>
              <a:gd name="connsiteY222" fmla="*/ 472024 h 842974"/>
              <a:gd name="connsiteX223" fmla="*/ 2943642 w 4032385"/>
              <a:gd name="connsiteY223" fmla="*/ 484352 h 842974"/>
              <a:gd name="connsiteX224" fmla="*/ 2969353 w 4032385"/>
              <a:gd name="connsiteY224" fmla="*/ 489199 h 842974"/>
              <a:gd name="connsiteX225" fmla="*/ 2994745 w 4032385"/>
              <a:gd name="connsiteY225" fmla="*/ 481528 h 842974"/>
              <a:gd name="connsiteX226" fmla="*/ 3003429 w 4032385"/>
              <a:gd name="connsiteY226" fmla="*/ 462541 h 842974"/>
              <a:gd name="connsiteX227" fmla="*/ 2992723 w 4032385"/>
              <a:gd name="connsiteY227" fmla="*/ 444671 h 842974"/>
              <a:gd name="connsiteX228" fmla="*/ 2964716 w 4032385"/>
              <a:gd name="connsiteY228" fmla="*/ 434091 h 842974"/>
              <a:gd name="connsiteX229" fmla="*/ 2926848 w 4032385"/>
              <a:gd name="connsiteY229" fmla="*/ 417655 h 842974"/>
              <a:gd name="connsiteX230" fmla="*/ 2910135 w 4032385"/>
              <a:gd name="connsiteY230" fmla="*/ 381809 h 842974"/>
              <a:gd name="connsiteX231" fmla="*/ 2926025 w 4032385"/>
              <a:gd name="connsiteY231" fmla="*/ 343306 h 842974"/>
              <a:gd name="connsiteX232" fmla="*/ 2967329 w 4032385"/>
              <a:gd name="connsiteY232" fmla="*/ 328177 h 842974"/>
              <a:gd name="connsiteX233" fmla="*/ 175520 w 4032385"/>
              <a:gd name="connsiteY233" fmla="*/ 167447 h 842974"/>
              <a:gd name="connsiteX234" fmla="*/ 175520 w 4032385"/>
              <a:gd name="connsiteY234" fmla="*/ 344129 h 842974"/>
              <a:gd name="connsiteX235" fmla="*/ 375298 w 4032385"/>
              <a:gd name="connsiteY235" fmla="*/ 344129 h 842974"/>
              <a:gd name="connsiteX236" fmla="*/ 439383 w 4032385"/>
              <a:gd name="connsiteY236" fmla="*/ 318714 h 842974"/>
              <a:gd name="connsiteX237" fmla="*/ 465366 w 4032385"/>
              <a:gd name="connsiteY237" fmla="*/ 255219 h 842974"/>
              <a:gd name="connsiteX238" fmla="*/ 439383 w 4032385"/>
              <a:gd name="connsiteY238" fmla="*/ 192273 h 842974"/>
              <a:gd name="connsiteX239" fmla="*/ 375298 w 4032385"/>
              <a:gd name="connsiteY239" fmla="*/ 167447 h 842974"/>
              <a:gd name="connsiteX240" fmla="*/ 2340453 w 4032385"/>
              <a:gd name="connsiteY240" fmla="*/ 118368 h 842974"/>
              <a:gd name="connsiteX241" fmla="*/ 2340453 w 4032385"/>
              <a:gd name="connsiteY241" fmla="*/ 171157 h 842974"/>
              <a:gd name="connsiteX242" fmla="*/ 2387090 w 4032385"/>
              <a:gd name="connsiteY242" fmla="*/ 171157 h 842974"/>
              <a:gd name="connsiteX243" fmla="*/ 2407130 w 4032385"/>
              <a:gd name="connsiteY243" fmla="*/ 163445 h 842974"/>
              <a:gd name="connsiteX244" fmla="*/ 2415033 w 4032385"/>
              <a:gd name="connsiteY244" fmla="*/ 144710 h 842974"/>
              <a:gd name="connsiteX245" fmla="*/ 2407130 w 4032385"/>
              <a:gd name="connsiteY245" fmla="*/ 125997 h 842974"/>
              <a:gd name="connsiteX246" fmla="*/ 2387784 w 4032385"/>
              <a:gd name="connsiteY246" fmla="*/ 118368 h 842974"/>
              <a:gd name="connsiteX247" fmla="*/ 2387448 w 4032385"/>
              <a:gd name="connsiteY247" fmla="*/ 118368 h 842974"/>
              <a:gd name="connsiteX248" fmla="*/ 2387090 w 4032385"/>
              <a:gd name="connsiteY248" fmla="*/ 118368 h 842974"/>
              <a:gd name="connsiteX249" fmla="*/ 2340453 w 4032385"/>
              <a:gd name="connsiteY249" fmla="*/ 43008 h 842974"/>
              <a:gd name="connsiteX250" fmla="*/ 2340453 w 4032385"/>
              <a:gd name="connsiteY250" fmla="*/ 93248 h 842974"/>
              <a:gd name="connsiteX251" fmla="*/ 2382494 w 4032385"/>
              <a:gd name="connsiteY251" fmla="*/ 93248 h 842974"/>
              <a:gd name="connsiteX252" fmla="*/ 2401103 w 4032385"/>
              <a:gd name="connsiteY252" fmla="*/ 86062 h 842974"/>
              <a:gd name="connsiteX253" fmla="*/ 2401103 w 4032385"/>
              <a:gd name="connsiteY253" fmla="*/ 50194 h 842974"/>
              <a:gd name="connsiteX254" fmla="*/ 2383127 w 4032385"/>
              <a:gd name="connsiteY254" fmla="*/ 43008 h 842974"/>
              <a:gd name="connsiteX255" fmla="*/ 2382811 w 4032385"/>
              <a:gd name="connsiteY255" fmla="*/ 43008 h 842974"/>
              <a:gd name="connsiteX256" fmla="*/ 2382494 w 4032385"/>
              <a:gd name="connsiteY256" fmla="*/ 43008 h 842974"/>
              <a:gd name="connsiteX257" fmla="*/ 3103717 w 4032385"/>
              <a:gd name="connsiteY257" fmla="*/ 40459 h 842974"/>
              <a:gd name="connsiteX258" fmla="*/ 3057672 w 4032385"/>
              <a:gd name="connsiteY258" fmla="*/ 59825 h 842974"/>
              <a:gd name="connsiteX259" fmla="*/ 3057672 w 4032385"/>
              <a:gd name="connsiteY259" fmla="*/ 154340 h 842974"/>
              <a:gd name="connsiteX260" fmla="*/ 3103653 w 4032385"/>
              <a:gd name="connsiteY260" fmla="*/ 173728 h 842974"/>
              <a:gd name="connsiteX261" fmla="*/ 3149847 w 4032385"/>
              <a:gd name="connsiteY261" fmla="*/ 154444 h 842974"/>
              <a:gd name="connsiteX262" fmla="*/ 3149743 w 4032385"/>
              <a:gd name="connsiteY262" fmla="*/ 59825 h 842974"/>
              <a:gd name="connsiteX263" fmla="*/ 3103717 w 4032385"/>
              <a:gd name="connsiteY263" fmla="*/ 40459 h 842974"/>
              <a:gd name="connsiteX264" fmla="*/ 2572073 w 4032385"/>
              <a:gd name="connsiteY264" fmla="*/ 40459 h 842974"/>
              <a:gd name="connsiteX265" fmla="*/ 2526027 w 4032385"/>
              <a:gd name="connsiteY265" fmla="*/ 59825 h 842974"/>
              <a:gd name="connsiteX266" fmla="*/ 2526027 w 4032385"/>
              <a:gd name="connsiteY266" fmla="*/ 154340 h 842974"/>
              <a:gd name="connsiteX267" fmla="*/ 2572011 w 4032385"/>
              <a:gd name="connsiteY267" fmla="*/ 173728 h 842974"/>
              <a:gd name="connsiteX268" fmla="*/ 2618204 w 4032385"/>
              <a:gd name="connsiteY268" fmla="*/ 154444 h 842974"/>
              <a:gd name="connsiteX269" fmla="*/ 2618120 w 4032385"/>
              <a:gd name="connsiteY269" fmla="*/ 59825 h 842974"/>
              <a:gd name="connsiteX270" fmla="*/ 2572073 w 4032385"/>
              <a:gd name="connsiteY270" fmla="*/ 40459 h 842974"/>
              <a:gd name="connsiteX271" fmla="*/ 3239241 w 4032385"/>
              <a:gd name="connsiteY271" fmla="*/ 17383 h 842974"/>
              <a:gd name="connsiteX272" fmla="*/ 3274857 w 4032385"/>
              <a:gd name="connsiteY272" fmla="*/ 17383 h 842974"/>
              <a:gd name="connsiteX273" fmla="*/ 3316772 w 4032385"/>
              <a:gd name="connsiteY273" fmla="*/ 85177 h 842974"/>
              <a:gd name="connsiteX274" fmla="*/ 3358687 w 4032385"/>
              <a:gd name="connsiteY274" fmla="*/ 152971 h 842974"/>
              <a:gd name="connsiteX275" fmla="*/ 3358687 w 4032385"/>
              <a:gd name="connsiteY275" fmla="*/ 17383 h 842974"/>
              <a:gd name="connsiteX276" fmla="*/ 3386356 w 4032385"/>
              <a:gd name="connsiteY276" fmla="*/ 17383 h 842974"/>
              <a:gd name="connsiteX277" fmla="*/ 3386356 w 4032385"/>
              <a:gd name="connsiteY277" fmla="*/ 196804 h 842974"/>
              <a:gd name="connsiteX278" fmla="*/ 3352786 w 4032385"/>
              <a:gd name="connsiteY278" fmla="*/ 196804 h 842974"/>
              <a:gd name="connsiteX279" fmla="*/ 3309838 w 4032385"/>
              <a:gd name="connsiteY279" fmla="*/ 127344 h 842974"/>
              <a:gd name="connsiteX280" fmla="*/ 3266912 w 4032385"/>
              <a:gd name="connsiteY280" fmla="*/ 57887 h 842974"/>
              <a:gd name="connsiteX281" fmla="*/ 3266912 w 4032385"/>
              <a:gd name="connsiteY281" fmla="*/ 196804 h 842974"/>
              <a:gd name="connsiteX282" fmla="*/ 3239241 w 4032385"/>
              <a:gd name="connsiteY282" fmla="*/ 196804 h 842974"/>
              <a:gd name="connsiteX283" fmla="*/ 2849255 w 4032385"/>
              <a:gd name="connsiteY283" fmla="*/ 17383 h 842974"/>
              <a:gd name="connsiteX284" fmla="*/ 2990995 w 4032385"/>
              <a:gd name="connsiteY284" fmla="*/ 17383 h 842974"/>
              <a:gd name="connsiteX285" fmla="*/ 2990995 w 4032385"/>
              <a:gd name="connsiteY285" fmla="*/ 44041 h 842974"/>
              <a:gd name="connsiteX286" fmla="*/ 2934602 w 4032385"/>
              <a:gd name="connsiteY286" fmla="*/ 44041 h 842974"/>
              <a:gd name="connsiteX287" fmla="*/ 2934602 w 4032385"/>
              <a:gd name="connsiteY287" fmla="*/ 196804 h 842974"/>
              <a:gd name="connsiteX288" fmla="*/ 2905393 w 4032385"/>
              <a:gd name="connsiteY288" fmla="*/ 196804 h 842974"/>
              <a:gd name="connsiteX289" fmla="*/ 2905393 w 4032385"/>
              <a:gd name="connsiteY289" fmla="*/ 44041 h 842974"/>
              <a:gd name="connsiteX290" fmla="*/ 2849255 w 4032385"/>
              <a:gd name="connsiteY290" fmla="*/ 44041 h 842974"/>
              <a:gd name="connsiteX291" fmla="*/ 2311499 w 4032385"/>
              <a:gd name="connsiteY291" fmla="*/ 17383 h 842974"/>
              <a:gd name="connsiteX292" fmla="*/ 2382727 w 4032385"/>
              <a:gd name="connsiteY292" fmla="*/ 17383 h 842974"/>
              <a:gd name="connsiteX293" fmla="*/ 2422113 w 4032385"/>
              <a:gd name="connsiteY293" fmla="*/ 30974 h 842974"/>
              <a:gd name="connsiteX294" fmla="*/ 2437856 w 4032385"/>
              <a:gd name="connsiteY294" fmla="*/ 65325 h 842974"/>
              <a:gd name="connsiteX295" fmla="*/ 2432124 w 4032385"/>
              <a:gd name="connsiteY295" fmla="*/ 86356 h 842974"/>
              <a:gd name="connsiteX296" fmla="*/ 2416571 w 4032385"/>
              <a:gd name="connsiteY296" fmla="*/ 101445 h 842974"/>
              <a:gd name="connsiteX297" fmla="*/ 2437202 w 4032385"/>
              <a:gd name="connsiteY297" fmla="*/ 119295 h 842974"/>
              <a:gd name="connsiteX298" fmla="*/ 2444768 w 4032385"/>
              <a:gd name="connsiteY298" fmla="*/ 145026 h 842974"/>
              <a:gd name="connsiteX299" fmla="*/ 2428646 w 4032385"/>
              <a:gd name="connsiteY299" fmla="*/ 181777 h 842974"/>
              <a:gd name="connsiteX300" fmla="*/ 2387364 w 4032385"/>
              <a:gd name="connsiteY300" fmla="*/ 196804 h 842974"/>
              <a:gd name="connsiteX301" fmla="*/ 2311499 w 4032385"/>
              <a:gd name="connsiteY301" fmla="*/ 196804 h 842974"/>
              <a:gd name="connsiteX302" fmla="*/ 3103717 w 4032385"/>
              <a:gd name="connsiteY302" fmla="*/ 13721 h 842974"/>
              <a:gd name="connsiteX303" fmla="*/ 3170646 w 4032385"/>
              <a:gd name="connsiteY303" fmla="*/ 40986 h 842974"/>
              <a:gd name="connsiteX304" fmla="*/ 3198233 w 4032385"/>
              <a:gd name="connsiteY304" fmla="*/ 107094 h 842974"/>
              <a:gd name="connsiteX305" fmla="*/ 3170646 w 4032385"/>
              <a:gd name="connsiteY305" fmla="*/ 173179 h 842974"/>
              <a:gd name="connsiteX306" fmla="*/ 3103653 w 4032385"/>
              <a:gd name="connsiteY306" fmla="*/ 200638 h 842974"/>
              <a:gd name="connsiteX307" fmla="*/ 3036789 w 4032385"/>
              <a:gd name="connsiteY307" fmla="*/ 173179 h 842974"/>
              <a:gd name="connsiteX308" fmla="*/ 3009330 w 4032385"/>
              <a:gd name="connsiteY308" fmla="*/ 107094 h 842974"/>
              <a:gd name="connsiteX309" fmla="*/ 3036789 w 4032385"/>
              <a:gd name="connsiteY309" fmla="*/ 40986 h 842974"/>
              <a:gd name="connsiteX310" fmla="*/ 3103717 w 4032385"/>
              <a:gd name="connsiteY310" fmla="*/ 13721 h 842974"/>
              <a:gd name="connsiteX311" fmla="*/ 2572074 w 4032385"/>
              <a:gd name="connsiteY311" fmla="*/ 13721 h 842974"/>
              <a:gd name="connsiteX312" fmla="*/ 2639004 w 4032385"/>
              <a:gd name="connsiteY312" fmla="*/ 40986 h 842974"/>
              <a:gd name="connsiteX313" fmla="*/ 2666588 w 4032385"/>
              <a:gd name="connsiteY313" fmla="*/ 107094 h 842974"/>
              <a:gd name="connsiteX314" fmla="*/ 2639004 w 4032385"/>
              <a:gd name="connsiteY314" fmla="*/ 173179 h 842974"/>
              <a:gd name="connsiteX315" fmla="*/ 2572011 w 4032385"/>
              <a:gd name="connsiteY315" fmla="*/ 200638 h 842974"/>
              <a:gd name="connsiteX316" fmla="*/ 2505144 w 4032385"/>
              <a:gd name="connsiteY316" fmla="*/ 173179 h 842974"/>
              <a:gd name="connsiteX317" fmla="*/ 2477685 w 4032385"/>
              <a:gd name="connsiteY317" fmla="*/ 107094 h 842974"/>
              <a:gd name="connsiteX318" fmla="*/ 2505144 w 4032385"/>
              <a:gd name="connsiteY318" fmla="*/ 40986 h 842974"/>
              <a:gd name="connsiteX319" fmla="*/ 2572074 w 4032385"/>
              <a:gd name="connsiteY319" fmla="*/ 13721 h 842974"/>
              <a:gd name="connsiteX320" fmla="*/ 2759628 w 4032385"/>
              <a:gd name="connsiteY320" fmla="*/ 13547 h 842974"/>
              <a:gd name="connsiteX321" fmla="*/ 2789468 w 4032385"/>
              <a:gd name="connsiteY321" fmla="*/ 18162 h 842974"/>
              <a:gd name="connsiteX322" fmla="*/ 2813955 w 4032385"/>
              <a:gd name="connsiteY322" fmla="*/ 30470 h 842974"/>
              <a:gd name="connsiteX323" fmla="*/ 2806769 w 4032385"/>
              <a:gd name="connsiteY323" fmla="*/ 41871 h 842974"/>
              <a:gd name="connsiteX324" fmla="*/ 2799605 w 4032385"/>
              <a:gd name="connsiteY324" fmla="*/ 53271 h 842974"/>
              <a:gd name="connsiteX325" fmla="*/ 2779585 w 4032385"/>
              <a:gd name="connsiteY325" fmla="*/ 43198 h 842974"/>
              <a:gd name="connsiteX326" fmla="*/ 2759354 w 4032385"/>
              <a:gd name="connsiteY326" fmla="*/ 39678 h 842974"/>
              <a:gd name="connsiteX327" fmla="*/ 2735984 w 4032385"/>
              <a:gd name="connsiteY327" fmla="*/ 47119 h 842974"/>
              <a:gd name="connsiteX328" fmla="*/ 2728355 w 4032385"/>
              <a:gd name="connsiteY328" fmla="*/ 65325 h 842974"/>
              <a:gd name="connsiteX329" fmla="*/ 2738955 w 4032385"/>
              <a:gd name="connsiteY329" fmla="*/ 83281 h 842974"/>
              <a:gd name="connsiteX330" fmla="*/ 2767067 w 4032385"/>
              <a:gd name="connsiteY330" fmla="*/ 93775 h 842974"/>
              <a:gd name="connsiteX331" fmla="*/ 2804831 w 4032385"/>
              <a:gd name="connsiteY331" fmla="*/ 110297 h 842974"/>
              <a:gd name="connsiteX332" fmla="*/ 2821648 w 4032385"/>
              <a:gd name="connsiteY332" fmla="*/ 146057 h 842974"/>
              <a:gd name="connsiteX333" fmla="*/ 2805083 w 4032385"/>
              <a:gd name="connsiteY333" fmla="*/ 185171 h 842974"/>
              <a:gd name="connsiteX334" fmla="*/ 2758343 w 4032385"/>
              <a:gd name="connsiteY334" fmla="*/ 200638 h 842974"/>
              <a:gd name="connsiteX335" fmla="*/ 2721654 w 4032385"/>
              <a:gd name="connsiteY335" fmla="*/ 194505 h 842974"/>
              <a:gd name="connsiteX336" fmla="*/ 2694764 w 4032385"/>
              <a:gd name="connsiteY336" fmla="*/ 180133 h 842974"/>
              <a:gd name="connsiteX337" fmla="*/ 2701950 w 4032385"/>
              <a:gd name="connsiteY337" fmla="*/ 168732 h 842974"/>
              <a:gd name="connsiteX338" fmla="*/ 2709114 w 4032385"/>
              <a:gd name="connsiteY338" fmla="*/ 157332 h 842974"/>
              <a:gd name="connsiteX339" fmla="*/ 2732906 w 4032385"/>
              <a:gd name="connsiteY339" fmla="*/ 169659 h 842974"/>
              <a:gd name="connsiteX340" fmla="*/ 2758595 w 4032385"/>
              <a:gd name="connsiteY340" fmla="*/ 174487 h 842974"/>
              <a:gd name="connsiteX341" fmla="*/ 2783990 w 4032385"/>
              <a:gd name="connsiteY341" fmla="*/ 166836 h 842974"/>
              <a:gd name="connsiteX342" fmla="*/ 2792671 w 4032385"/>
              <a:gd name="connsiteY342" fmla="*/ 147849 h 842974"/>
              <a:gd name="connsiteX343" fmla="*/ 2781987 w 4032385"/>
              <a:gd name="connsiteY343" fmla="*/ 129957 h 842974"/>
              <a:gd name="connsiteX344" fmla="*/ 2753980 w 4032385"/>
              <a:gd name="connsiteY344" fmla="*/ 119379 h 842974"/>
              <a:gd name="connsiteX345" fmla="*/ 2716112 w 4032385"/>
              <a:gd name="connsiteY345" fmla="*/ 102963 h 842974"/>
              <a:gd name="connsiteX346" fmla="*/ 2699399 w 4032385"/>
              <a:gd name="connsiteY346" fmla="*/ 67095 h 842974"/>
              <a:gd name="connsiteX347" fmla="*/ 2715289 w 4032385"/>
              <a:gd name="connsiteY347" fmla="*/ 28594 h 842974"/>
              <a:gd name="connsiteX348" fmla="*/ 2759628 w 4032385"/>
              <a:gd name="connsiteY348" fmla="*/ 13547 h 842974"/>
              <a:gd name="connsiteX349" fmla="*/ 969973 w 4032385"/>
              <a:gd name="connsiteY349" fmla="*/ 17 h 842974"/>
              <a:gd name="connsiteX350" fmla="*/ 1103348 w 4032385"/>
              <a:gd name="connsiteY350" fmla="*/ 18058 h 842974"/>
              <a:gd name="connsiteX351" fmla="*/ 1215924 w 4032385"/>
              <a:gd name="connsiteY351" fmla="*/ 71606 h 842974"/>
              <a:gd name="connsiteX352" fmla="*/ 1171459 w 4032385"/>
              <a:gd name="connsiteY352" fmla="*/ 141464 h 842974"/>
              <a:gd name="connsiteX353" fmla="*/ 1127015 w 4032385"/>
              <a:gd name="connsiteY353" fmla="*/ 211322 h 842974"/>
              <a:gd name="connsiteX354" fmla="*/ 1055427 w 4032385"/>
              <a:gd name="connsiteY354" fmla="*/ 174232 h 842974"/>
              <a:gd name="connsiteX355" fmla="*/ 969973 w 4032385"/>
              <a:gd name="connsiteY355" fmla="*/ 160515 h 842974"/>
              <a:gd name="connsiteX356" fmla="*/ 782756 w 4032385"/>
              <a:gd name="connsiteY356" fmla="*/ 238909 h 842974"/>
              <a:gd name="connsiteX357" fmla="*/ 705543 w 4032385"/>
              <a:gd name="connsiteY357" fmla="*/ 421279 h 842974"/>
              <a:gd name="connsiteX358" fmla="*/ 782756 w 4032385"/>
              <a:gd name="connsiteY358" fmla="*/ 603649 h 842974"/>
              <a:gd name="connsiteX359" fmla="*/ 969973 w 4032385"/>
              <a:gd name="connsiteY359" fmla="*/ 681306 h 842974"/>
              <a:gd name="connsiteX360" fmla="*/ 1069569 w 4032385"/>
              <a:gd name="connsiteY360" fmla="*/ 661666 h 842974"/>
              <a:gd name="connsiteX361" fmla="*/ 1153567 w 4032385"/>
              <a:gd name="connsiteY361" fmla="*/ 603945 h 842974"/>
              <a:gd name="connsiteX362" fmla="*/ 1242773 w 4032385"/>
              <a:gd name="connsiteY362" fmla="*/ 384254 h 842974"/>
              <a:gd name="connsiteX363" fmla="*/ 1375283 w 4032385"/>
              <a:gd name="connsiteY363" fmla="*/ 121255 h 842974"/>
              <a:gd name="connsiteX364" fmla="*/ 1508067 w 4032385"/>
              <a:gd name="connsiteY364" fmla="*/ 32492 h 842974"/>
              <a:gd name="connsiteX365" fmla="*/ 1678975 w 4032385"/>
              <a:gd name="connsiteY365" fmla="*/ 17 h 842974"/>
              <a:gd name="connsiteX366" fmla="*/ 1812328 w 4032385"/>
              <a:gd name="connsiteY366" fmla="*/ 19217 h 842974"/>
              <a:gd name="connsiteX367" fmla="*/ 1924924 w 4032385"/>
              <a:gd name="connsiteY367" fmla="*/ 73922 h 842974"/>
              <a:gd name="connsiteX368" fmla="*/ 1881049 w 4032385"/>
              <a:gd name="connsiteY368" fmla="*/ 143782 h 842974"/>
              <a:gd name="connsiteX369" fmla="*/ 1837151 w 4032385"/>
              <a:gd name="connsiteY369" fmla="*/ 213640 h 842974"/>
              <a:gd name="connsiteX370" fmla="*/ 1764406 w 4032385"/>
              <a:gd name="connsiteY370" fmla="*/ 175540 h 842974"/>
              <a:gd name="connsiteX371" fmla="*/ 1677815 w 4032385"/>
              <a:gd name="connsiteY371" fmla="*/ 161674 h 842974"/>
              <a:gd name="connsiteX372" fmla="*/ 1495359 w 4032385"/>
              <a:gd name="connsiteY372" fmla="*/ 238170 h 842974"/>
              <a:gd name="connsiteX373" fmla="*/ 1420317 w 4032385"/>
              <a:gd name="connsiteY373" fmla="*/ 420330 h 842974"/>
              <a:gd name="connsiteX374" fmla="*/ 1494642 w 4032385"/>
              <a:gd name="connsiteY374" fmla="*/ 605083 h 842974"/>
              <a:gd name="connsiteX375" fmla="*/ 1675497 w 4032385"/>
              <a:gd name="connsiteY375" fmla="*/ 682465 h 842974"/>
              <a:gd name="connsiteX376" fmla="*/ 1820419 w 4032385"/>
              <a:gd name="connsiteY376" fmla="*/ 632794 h 842974"/>
              <a:gd name="connsiteX377" fmla="*/ 1902985 w 4032385"/>
              <a:gd name="connsiteY377" fmla="*/ 506943 h 842974"/>
              <a:gd name="connsiteX378" fmla="*/ 1651261 w 4032385"/>
              <a:gd name="connsiteY378" fmla="*/ 506943 h 842974"/>
              <a:gd name="connsiteX379" fmla="*/ 1700911 w 4032385"/>
              <a:gd name="connsiteY379" fmla="*/ 428991 h 842974"/>
              <a:gd name="connsiteX380" fmla="*/ 1750561 w 4032385"/>
              <a:gd name="connsiteY380" fmla="*/ 351062 h 842974"/>
              <a:gd name="connsiteX381" fmla="*/ 2077348 w 4032385"/>
              <a:gd name="connsiteY381" fmla="*/ 351062 h 842974"/>
              <a:gd name="connsiteX382" fmla="*/ 2081521 w 4032385"/>
              <a:gd name="connsiteY382" fmla="*/ 385833 h 842974"/>
              <a:gd name="connsiteX383" fmla="*/ 2083123 w 4032385"/>
              <a:gd name="connsiteY383" fmla="*/ 421489 h 842974"/>
              <a:gd name="connsiteX384" fmla="*/ 1964035 w 4032385"/>
              <a:gd name="connsiteY384" fmla="*/ 719261 h 842974"/>
              <a:gd name="connsiteX385" fmla="*/ 1670881 w 4032385"/>
              <a:gd name="connsiteY385" fmla="*/ 842961 h 842974"/>
              <a:gd name="connsiteX386" fmla="*/ 1465203 w 4032385"/>
              <a:gd name="connsiteY386" fmla="*/ 793459 h 842974"/>
              <a:gd name="connsiteX387" fmla="*/ 1317540 w 4032385"/>
              <a:gd name="connsiteY387" fmla="*/ 661666 h 842974"/>
              <a:gd name="connsiteX388" fmla="*/ 1168571 w 4032385"/>
              <a:gd name="connsiteY388" fmla="*/ 793882 h 842974"/>
              <a:gd name="connsiteX389" fmla="*/ 964201 w 4032385"/>
              <a:gd name="connsiteY389" fmla="*/ 842961 h 842974"/>
              <a:gd name="connsiteX390" fmla="*/ 786360 w 4032385"/>
              <a:gd name="connsiteY390" fmla="*/ 805135 h 842974"/>
              <a:gd name="connsiteX391" fmla="*/ 646641 w 4032385"/>
              <a:gd name="connsiteY391" fmla="*/ 703245 h 842974"/>
              <a:gd name="connsiteX392" fmla="*/ 555141 w 4032385"/>
              <a:gd name="connsiteY392" fmla="*/ 791709 h 842974"/>
              <a:gd name="connsiteX393" fmla="*/ 416856 w 4032385"/>
              <a:gd name="connsiteY393" fmla="*/ 825640 h 842974"/>
              <a:gd name="connsiteX394" fmla="*/ 0 w 4032385"/>
              <a:gd name="connsiteY394" fmla="*/ 825640 h 842974"/>
              <a:gd name="connsiteX395" fmla="*/ 0 w 4032385"/>
              <a:gd name="connsiteY395" fmla="*/ 17341 h 842974"/>
              <a:gd name="connsiteX396" fmla="*/ 377596 w 4032385"/>
              <a:gd name="connsiteY396" fmla="*/ 17341 h 842974"/>
              <a:gd name="connsiteX397" fmla="*/ 534216 w 4032385"/>
              <a:gd name="connsiteY397" fmla="*/ 61807 h 842974"/>
              <a:gd name="connsiteX398" fmla="*/ 622408 w 4032385"/>
              <a:gd name="connsiteY398" fmla="*/ 175540 h 842974"/>
              <a:gd name="connsiteX399" fmla="*/ 770196 w 4032385"/>
              <a:gd name="connsiteY399" fmla="*/ 48382 h 842974"/>
              <a:gd name="connsiteX400" fmla="*/ 969973 w 4032385"/>
              <a:gd name="connsiteY400" fmla="*/ 17 h 84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Lst>
            <a:rect l="l" t="t" r="r" b="b"/>
            <a:pathLst>
              <a:path w="4032385" h="842974">
                <a:moveTo>
                  <a:pt x="3149701" y="673171"/>
                </a:moveTo>
                <a:lnTo>
                  <a:pt x="3149701" y="738035"/>
                </a:lnTo>
                <a:lnTo>
                  <a:pt x="3190456" y="738035"/>
                </a:lnTo>
                <a:cubicBezTo>
                  <a:pt x="3199096" y="738290"/>
                  <a:pt x="3207483" y="735170"/>
                  <a:pt x="3213869" y="729354"/>
                </a:cubicBezTo>
                <a:cubicBezTo>
                  <a:pt x="3226322" y="716119"/>
                  <a:pt x="3226322" y="695236"/>
                  <a:pt x="3213869" y="682023"/>
                </a:cubicBezTo>
                <a:cubicBezTo>
                  <a:pt x="3207525" y="676142"/>
                  <a:pt x="3199118" y="672961"/>
                  <a:pt x="3190456" y="673171"/>
                </a:cubicBezTo>
                <a:close/>
                <a:moveTo>
                  <a:pt x="2552665" y="673171"/>
                </a:moveTo>
                <a:lnTo>
                  <a:pt x="2552665" y="735465"/>
                </a:lnTo>
                <a:lnTo>
                  <a:pt x="2596244" y="735465"/>
                </a:lnTo>
                <a:cubicBezTo>
                  <a:pt x="2604569" y="735719"/>
                  <a:pt x="2612662" y="732745"/>
                  <a:pt x="2618835" y="727161"/>
                </a:cubicBezTo>
                <a:cubicBezTo>
                  <a:pt x="2624842" y="721177"/>
                  <a:pt x="2628087" y="712937"/>
                  <a:pt x="2627771" y="704444"/>
                </a:cubicBezTo>
                <a:cubicBezTo>
                  <a:pt x="2628045" y="695952"/>
                  <a:pt x="2624800" y="687733"/>
                  <a:pt x="2618835" y="681706"/>
                </a:cubicBezTo>
                <a:cubicBezTo>
                  <a:pt x="2612724" y="676016"/>
                  <a:pt x="2604589" y="672941"/>
                  <a:pt x="2596244" y="673171"/>
                </a:cubicBezTo>
                <a:close/>
                <a:moveTo>
                  <a:pt x="2785970" y="669841"/>
                </a:moveTo>
                <a:cubicBezTo>
                  <a:pt x="2768646" y="669841"/>
                  <a:pt x="2752042" y="676839"/>
                  <a:pt x="2739924" y="689229"/>
                </a:cubicBezTo>
                <a:cubicBezTo>
                  <a:pt x="2714910" y="715550"/>
                  <a:pt x="2714910" y="757423"/>
                  <a:pt x="2739924" y="783745"/>
                </a:cubicBezTo>
                <a:cubicBezTo>
                  <a:pt x="2751978" y="796179"/>
                  <a:pt x="2768584" y="803174"/>
                  <a:pt x="2785906" y="803132"/>
                </a:cubicBezTo>
                <a:cubicBezTo>
                  <a:pt x="2803271" y="803216"/>
                  <a:pt x="2819962" y="796240"/>
                  <a:pt x="2832099" y="783829"/>
                </a:cubicBezTo>
                <a:cubicBezTo>
                  <a:pt x="2857200" y="757487"/>
                  <a:pt x="2857158" y="715530"/>
                  <a:pt x="2832015" y="689229"/>
                </a:cubicBezTo>
                <a:cubicBezTo>
                  <a:pt x="2819898" y="676839"/>
                  <a:pt x="2803293" y="669841"/>
                  <a:pt x="2785970" y="669841"/>
                </a:cubicBezTo>
                <a:close/>
                <a:moveTo>
                  <a:pt x="3120744" y="646767"/>
                </a:moveTo>
                <a:lnTo>
                  <a:pt x="3190456" y="646767"/>
                </a:lnTo>
                <a:cubicBezTo>
                  <a:pt x="3207251" y="646239"/>
                  <a:pt x="3223583" y="652310"/>
                  <a:pt x="3235953" y="663688"/>
                </a:cubicBezTo>
                <a:cubicBezTo>
                  <a:pt x="3258525" y="686554"/>
                  <a:pt x="3258525" y="723874"/>
                  <a:pt x="3235953" y="746739"/>
                </a:cubicBezTo>
                <a:cubicBezTo>
                  <a:pt x="3223583" y="758120"/>
                  <a:pt x="3207251" y="764189"/>
                  <a:pt x="3190456" y="763662"/>
                </a:cubicBezTo>
                <a:lnTo>
                  <a:pt x="3149701" y="763662"/>
                </a:lnTo>
                <a:lnTo>
                  <a:pt x="3149701" y="826186"/>
                </a:lnTo>
                <a:lnTo>
                  <a:pt x="3120744" y="826186"/>
                </a:lnTo>
                <a:close/>
                <a:moveTo>
                  <a:pt x="2919303" y="646767"/>
                </a:moveTo>
                <a:lnTo>
                  <a:pt x="2948257" y="646767"/>
                </a:lnTo>
                <a:lnTo>
                  <a:pt x="2948257" y="756728"/>
                </a:lnTo>
                <a:cubicBezTo>
                  <a:pt x="2947983" y="768950"/>
                  <a:pt x="2952452" y="780837"/>
                  <a:pt x="2960691" y="789855"/>
                </a:cubicBezTo>
                <a:cubicBezTo>
                  <a:pt x="2978898" y="807770"/>
                  <a:pt x="3008529" y="807770"/>
                  <a:pt x="3026757" y="789855"/>
                </a:cubicBezTo>
                <a:cubicBezTo>
                  <a:pt x="3034997" y="780837"/>
                  <a:pt x="3039486" y="768972"/>
                  <a:pt x="3039233" y="756728"/>
                </a:cubicBezTo>
                <a:lnTo>
                  <a:pt x="3039233" y="646767"/>
                </a:lnTo>
                <a:lnTo>
                  <a:pt x="3067681" y="646767"/>
                </a:lnTo>
                <a:lnTo>
                  <a:pt x="3067681" y="757003"/>
                </a:lnTo>
                <a:cubicBezTo>
                  <a:pt x="3068020" y="776536"/>
                  <a:pt x="3060411" y="795420"/>
                  <a:pt x="3046607" y="809285"/>
                </a:cubicBezTo>
                <a:cubicBezTo>
                  <a:pt x="3016810" y="836808"/>
                  <a:pt x="2970300" y="836808"/>
                  <a:pt x="2940503" y="809285"/>
                </a:cubicBezTo>
                <a:cubicBezTo>
                  <a:pt x="2926637" y="795462"/>
                  <a:pt x="2918987" y="776578"/>
                  <a:pt x="2919303" y="757003"/>
                </a:cubicBezTo>
                <a:close/>
                <a:moveTo>
                  <a:pt x="2523708" y="646767"/>
                </a:moveTo>
                <a:lnTo>
                  <a:pt x="2596244" y="646767"/>
                </a:lnTo>
                <a:cubicBezTo>
                  <a:pt x="2612724" y="646219"/>
                  <a:pt x="2628804" y="652203"/>
                  <a:pt x="2640900" y="663414"/>
                </a:cubicBezTo>
                <a:cubicBezTo>
                  <a:pt x="2660455" y="683877"/>
                  <a:pt x="2662984" y="715508"/>
                  <a:pt x="2646926" y="738816"/>
                </a:cubicBezTo>
                <a:cubicBezTo>
                  <a:pt x="2639614" y="748383"/>
                  <a:pt x="2629224" y="755169"/>
                  <a:pt x="2617529" y="758014"/>
                </a:cubicBezTo>
                <a:lnTo>
                  <a:pt x="2638919" y="792090"/>
                </a:lnTo>
                <a:lnTo>
                  <a:pt x="2660329" y="826186"/>
                </a:lnTo>
                <a:lnTo>
                  <a:pt x="2626738" y="826186"/>
                </a:lnTo>
                <a:lnTo>
                  <a:pt x="2606888" y="793776"/>
                </a:lnTo>
                <a:lnTo>
                  <a:pt x="2587015" y="761344"/>
                </a:lnTo>
                <a:lnTo>
                  <a:pt x="2552665" y="761344"/>
                </a:lnTo>
                <a:lnTo>
                  <a:pt x="2552665" y="826186"/>
                </a:lnTo>
                <a:lnTo>
                  <a:pt x="2523708" y="826186"/>
                </a:lnTo>
                <a:close/>
                <a:moveTo>
                  <a:pt x="2785971" y="643110"/>
                </a:moveTo>
                <a:cubicBezTo>
                  <a:pt x="2810216" y="643110"/>
                  <a:pt x="2834460" y="652203"/>
                  <a:pt x="2852899" y="670390"/>
                </a:cubicBezTo>
                <a:cubicBezTo>
                  <a:pt x="2870539" y="687859"/>
                  <a:pt x="2880486" y="711672"/>
                  <a:pt x="2880486" y="736498"/>
                </a:cubicBezTo>
                <a:cubicBezTo>
                  <a:pt x="2880486" y="761302"/>
                  <a:pt x="2870539" y="785114"/>
                  <a:pt x="2852899" y="802584"/>
                </a:cubicBezTo>
                <a:cubicBezTo>
                  <a:pt x="2835093" y="820243"/>
                  <a:pt x="2810984" y="830106"/>
                  <a:pt x="2785906" y="830042"/>
                </a:cubicBezTo>
                <a:cubicBezTo>
                  <a:pt x="2760872" y="830129"/>
                  <a:pt x="2736785" y="820243"/>
                  <a:pt x="2719041" y="802584"/>
                </a:cubicBezTo>
                <a:cubicBezTo>
                  <a:pt x="2701485" y="785072"/>
                  <a:pt x="2691582" y="761279"/>
                  <a:pt x="2691582" y="736498"/>
                </a:cubicBezTo>
                <a:cubicBezTo>
                  <a:pt x="2691582" y="711694"/>
                  <a:pt x="2701485" y="687901"/>
                  <a:pt x="2719041" y="670390"/>
                </a:cubicBezTo>
                <a:cubicBezTo>
                  <a:pt x="2737481" y="652203"/>
                  <a:pt x="2761726" y="643110"/>
                  <a:pt x="2785971" y="643110"/>
                </a:cubicBezTo>
                <a:close/>
                <a:moveTo>
                  <a:pt x="2396594" y="642931"/>
                </a:moveTo>
                <a:cubicBezTo>
                  <a:pt x="2406856" y="642867"/>
                  <a:pt x="2417099" y="644236"/>
                  <a:pt x="2426982" y="647040"/>
                </a:cubicBezTo>
                <a:cubicBezTo>
                  <a:pt x="2436297" y="649695"/>
                  <a:pt x="2445085" y="653951"/>
                  <a:pt x="2452965" y="659600"/>
                </a:cubicBezTo>
                <a:lnTo>
                  <a:pt x="2445401" y="671381"/>
                </a:lnTo>
                <a:lnTo>
                  <a:pt x="2437856" y="683160"/>
                </a:lnTo>
                <a:cubicBezTo>
                  <a:pt x="2432060" y="678693"/>
                  <a:pt x="2425507" y="675257"/>
                  <a:pt x="2418531" y="673045"/>
                </a:cubicBezTo>
                <a:cubicBezTo>
                  <a:pt x="2411345" y="670854"/>
                  <a:pt x="2403842" y="669779"/>
                  <a:pt x="2396320" y="669863"/>
                </a:cubicBezTo>
                <a:cubicBezTo>
                  <a:pt x="2379103" y="669737"/>
                  <a:pt x="2362580" y="676669"/>
                  <a:pt x="2350611" y="689041"/>
                </a:cubicBezTo>
                <a:cubicBezTo>
                  <a:pt x="2338451" y="701811"/>
                  <a:pt x="2331772" y="718860"/>
                  <a:pt x="2332002" y="736498"/>
                </a:cubicBezTo>
                <a:cubicBezTo>
                  <a:pt x="2331730" y="754073"/>
                  <a:pt x="2338199" y="771100"/>
                  <a:pt x="2350106" y="784061"/>
                </a:cubicBezTo>
                <a:cubicBezTo>
                  <a:pt x="2361801" y="796515"/>
                  <a:pt x="2378218" y="803533"/>
                  <a:pt x="2395309" y="803384"/>
                </a:cubicBezTo>
                <a:cubicBezTo>
                  <a:pt x="2409997" y="803827"/>
                  <a:pt x="2424327" y="798749"/>
                  <a:pt x="2435454" y="789161"/>
                </a:cubicBezTo>
                <a:cubicBezTo>
                  <a:pt x="2445611" y="779740"/>
                  <a:pt x="2452248" y="767118"/>
                  <a:pt x="2454251" y="753399"/>
                </a:cubicBezTo>
                <a:lnTo>
                  <a:pt x="2393265" y="753399"/>
                </a:lnTo>
                <a:lnTo>
                  <a:pt x="2401588" y="740332"/>
                </a:lnTo>
                <a:lnTo>
                  <a:pt x="2409911" y="727267"/>
                </a:lnTo>
                <a:lnTo>
                  <a:pt x="2481690" y="727267"/>
                </a:lnTo>
                <a:cubicBezTo>
                  <a:pt x="2482132" y="729144"/>
                  <a:pt x="2482448" y="731062"/>
                  <a:pt x="2482617" y="733000"/>
                </a:cubicBezTo>
                <a:cubicBezTo>
                  <a:pt x="2482827" y="735274"/>
                  <a:pt x="2482953" y="737761"/>
                  <a:pt x="2482953" y="740080"/>
                </a:cubicBezTo>
                <a:cubicBezTo>
                  <a:pt x="2483437" y="763808"/>
                  <a:pt x="2474672" y="786800"/>
                  <a:pt x="2458507" y="804185"/>
                </a:cubicBezTo>
                <a:cubicBezTo>
                  <a:pt x="2441839" y="821192"/>
                  <a:pt x="2418847" y="830549"/>
                  <a:pt x="2395054" y="830042"/>
                </a:cubicBezTo>
                <a:cubicBezTo>
                  <a:pt x="2370357" y="830191"/>
                  <a:pt x="2346606" y="820350"/>
                  <a:pt x="2329263" y="802774"/>
                </a:cubicBezTo>
                <a:cubicBezTo>
                  <a:pt x="2293565" y="766021"/>
                  <a:pt x="2293859" y="706594"/>
                  <a:pt x="2329938" y="670199"/>
                </a:cubicBezTo>
                <a:cubicBezTo>
                  <a:pt x="2347662" y="652646"/>
                  <a:pt x="2371642" y="642825"/>
                  <a:pt x="2396594" y="642931"/>
                </a:cubicBezTo>
                <a:close/>
                <a:moveTo>
                  <a:pt x="175520" y="491918"/>
                </a:moveTo>
                <a:lnTo>
                  <a:pt x="175520" y="675531"/>
                </a:lnTo>
                <a:lnTo>
                  <a:pt x="414560" y="675531"/>
                </a:lnTo>
                <a:cubicBezTo>
                  <a:pt x="439762" y="675722"/>
                  <a:pt x="464081" y="666155"/>
                  <a:pt x="482396" y="648832"/>
                </a:cubicBezTo>
                <a:cubicBezTo>
                  <a:pt x="500350" y="631721"/>
                  <a:pt x="510485" y="607948"/>
                  <a:pt x="510401" y="583146"/>
                </a:cubicBezTo>
                <a:cubicBezTo>
                  <a:pt x="510527" y="558511"/>
                  <a:pt x="500370" y="534886"/>
                  <a:pt x="482396" y="518049"/>
                </a:cubicBezTo>
                <a:cubicBezTo>
                  <a:pt x="463955" y="501022"/>
                  <a:pt x="439658" y="491666"/>
                  <a:pt x="414560" y="491918"/>
                </a:cubicBezTo>
                <a:close/>
                <a:moveTo>
                  <a:pt x="2577194" y="355151"/>
                </a:moveTo>
                <a:cubicBezTo>
                  <a:pt x="2559871" y="355151"/>
                  <a:pt x="2543244" y="362147"/>
                  <a:pt x="2531149" y="374539"/>
                </a:cubicBezTo>
                <a:cubicBezTo>
                  <a:pt x="2506135" y="400858"/>
                  <a:pt x="2506135" y="442711"/>
                  <a:pt x="2531149" y="469052"/>
                </a:cubicBezTo>
                <a:cubicBezTo>
                  <a:pt x="2543202" y="481464"/>
                  <a:pt x="2559809" y="488482"/>
                  <a:pt x="2577130" y="488420"/>
                </a:cubicBezTo>
                <a:cubicBezTo>
                  <a:pt x="2594496" y="488504"/>
                  <a:pt x="2611164" y="481548"/>
                  <a:pt x="2623324" y="469137"/>
                </a:cubicBezTo>
                <a:cubicBezTo>
                  <a:pt x="2648402" y="442795"/>
                  <a:pt x="2648360" y="400816"/>
                  <a:pt x="2623218" y="374539"/>
                </a:cubicBezTo>
                <a:cubicBezTo>
                  <a:pt x="2611122" y="362147"/>
                  <a:pt x="2594496" y="355151"/>
                  <a:pt x="2577194" y="355151"/>
                </a:cubicBezTo>
                <a:close/>
                <a:moveTo>
                  <a:pt x="3664168" y="332095"/>
                </a:moveTo>
                <a:lnTo>
                  <a:pt x="3699804" y="332095"/>
                </a:lnTo>
                <a:lnTo>
                  <a:pt x="3741699" y="399889"/>
                </a:lnTo>
                <a:lnTo>
                  <a:pt x="3783614" y="467683"/>
                </a:lnTo>
                <a:lnTo>
                  <a:pt x="3783614" y="332095"/>
                </a:lnTo>
                <a:lnTo>
                  <a:pt x="3811283" y="332095"/>
                </a:lnTo>
                <a:lnTo>
                  <a:pt x="3811283" y="511496"/>
                </a:lnTo>
                <a:lnTo>
                  <a:pt x="3777713" y="511496"/>
                </a:lnTo>
                <a:lnTo>
                  <a:pt x="3734788" y="442036"/>
                </a:lnTo>
                <a:lnTo>
                  <a:pt x="3691839" y="372599"/>
                </a:lnTo>
                <a:lnTo>
                  <a:pt x="3691839" y="511496"/>
                </a:lnTo>
                <a:lnTo>
                  <a:pt x="3664168" y="511496"/>
                </a:lnTo>
                <a:close/>
                <a:moveTo>
                  <a:pt x="3571276" y="332095"/>
                </a:moveTo>
                <a:lnTo>
                  <a:pt x="3600233" y="332095"/>
                </a:lnTo>
                <a:lnTo>
                  <a:pt x="3600233" y="511496"/>
                </a:lnTo>
                <a:lnTo>
                  <a:pt x="3571276" y="511496"/>
                </a:lnTo>
                <a:close/>
                <a:moveTo>
                  <a:pt x="3385977" y="332095"/>
                </a:moveTo>
                <a:lnTo>
                  <a:pt x="3527698" y="332095"/>
                </a:lnTo>
                <a:lnTo>
                  <a:pt x="3527698" y="358733"/>
                </a:lnTo>
                <a:lnTo>
                  <a:pt x="3471325" y="358733"/>
                </a:lnTo>
                <a:lnTo>
                  <a:pt x="3471325" y="511496"/>
                </a:lnTo>
                <a:lnTo>
                  <a:pt x="3442096" y="511496"/>
                </a:lnTo>
                <a:lnTo>
                  <a:pt x="3442096" y="358733"/>
                </a:lnTo>
                <a:lnTo>
                  <a:pt x="3385977" y="358733"/>
                </a:lnTo>
                <a:close/>
                <a:moveTo>
                  <a:pt x="3273572" y="332095"/>
                </a:moveTo>
                <a:lnTo>
                  <a:pt x="3302526" y="332095"/>
                </a:lnTo>
                <a:lnTo>
                  <a:pt x="3302526" y="484836"/>
                </a:lnTo>
                <a:lnTo>
                  <a:pt x="3390951" y="484836"/>
                </a:lnTo>
                <a:lnTo>
                  <a:pt x="3390951" y="511496"/>
                </a:lnTo>
                <a:lnTo>
                  <a:pt x="3273572" y="511496"/>
                </a:lnTo>
                <a:close/>
                <a:moveTo>
                  <a:pt x="3073730" y="332095"/>
                </a:moveTo>
                <a:lnTo>
                  <a:pt x="3102684" y="332095"/>
                </a:lnTo>
                <a:lnTo>
                  <a:pt x="3102684" y="442036"/>
                </a:lnTo>
                <a:cubicBezTo>
                  <a:pt x="3102432" y="454260"/>
                  <a:pt x="3106879" y="466123"/>
                  <a:pt x="3115118" y="475163"/>
                </a:cubicBezTo>
                <a:cubicBezTo>
                  <a:pt x="3133327" y="493077"/>
                  <a:pt x="3162976" y="493077"/>
                  <a:pt x="3181184" y="475163"/>
                </a:cubicBezTo>
                <a:cubicBezTo>
                  <a:pt x="3189445" y="466145"/>
                  <a:pt x="3193934" y="454260"/>
                  <a:pt x="3193680" y="442036"/>
                </a:cubicBezTo>
                <a:lnTo>
                  <a:pt x="3193680" y="332095"/>
                </a:lnTo>
                <a:lnTo>
                  <a:pt x="3222130" y="332095"/>
                </a:lnTo>
                <a:lnTo>
                  <a:pt x="3222130" y="442288"/>
                </a:lnTo>
                <a:cubicBezTo>
                  <a:pt x="3222466" y="461847"/>
                  <a:pt x="3214860" y="480728"/>
                  <a:pt x="3201056" y="494573"/>
                </a:cubicBezTo>
                <a:cubicBezTo>
                  <a:pt x="3171259" y="522116"/>
                  <a:pt x="3124727" y="522116"/>
                  <a:pt x="3094930" y="494573"/>
                </a:cubicBezTo>
                <a:cubicBezTo>
                  <a:pt x="3081064" y="480750"/>
                  <a:pt x="3073413" y="461866"/>
                  <a:pt x="3073730" y="442288"/>
                </a:cubicBezTo>
                <a:close/>
                <a:moveTo>
                  <a:pt x="2712886" y="332095"/>
                </a:moveTo>
                <a:lnTo>
                  <a:pt x="2748522" y="332095"/>
                </a:lnTo>
                <a:lnTo>
                  <a:pt x="2832332" y="467663"/>
                </a:lnTo>
                <a:lnTo>
                  <a:pt x="2832332" y="332095"/>
                </a:lnTo>
                <a:lnTo>
                  <a:pt x="2860023" y="332095"/>
                </a:lnTo>
                <a:lnTo>
                  <a:pt x="2860023" y="511496"/>
                </a:lnTo>
                <a:lnTo>
                  <a:pt x="2826431" y="511496"/>
                </a:lnTo>
                <a:lnTo>
                  <a:pt x="2740577" y="372579"/>
                </a:lnTo>
                <a:lnTo>
                  <a:pt x="2740577" y="511496"/>
                </a:lnTo>
                <a:lnTo>
                  <a:pt x="2712886" y="511496"/>
                </a:lnTo>
                <a:close/>
                <a:moveTo>
                  <a:pt x="2577187" y="328418"/>
                </a:moveTo>
                <a:cubicBezTo>
                  <a:pt x="2601435" y="328418"/>
                  <a:pt x="2625685" y="337511"/>
                  <a:pt x="2644123" y="355698"/>
                </a:cubicBezTo>
                <a:cubicBezTo>
                  <a:pt x="2661763" y="373147"/>
                  <a:pt x="2671710" y="396960"/>
                  <a:pt x="2671710" y="421786"/>
                </a:cubicBezTo>
                <a:cubicBezTo>
                  <a:pt x="2671710" y="446609"/>
                  <a:pt x="2661763" y="470422"/>
                  <a:pt x="2644123" y="487872"/>
                </a:cubicBezTo>
                <a:cubicBezTo>
                  <a:pt x="2626317" y="505531"/>
                  <a:pt x="2602208" y="515414"/>
                  <a:pt x="2577130" y="515330"/>
                </a:cubicBezTo>
                <a:cubicBezTo>
                  <a:pt x="2552074" y="515436"/>
                  <a:pt x="2528009" y="505551"/>
                  <a:pt x="2510263" y="487872"/>
                </a:cubicBezTo>
                <a:cubicBezTo>
                  <a:pt x="2492690" y="470380"/>
                  <a:pt x="2482805" y="446589"/>
                  <a:pt x="2482805" y="421786"/>
                </a:cubicBezTo>
                <a:cubicBezTo>
                  <a:pt x="2482805" y="397002"/>
                  <a:pt x="2492690" y="373189"/>
                  <a:pt x="2510263" y="355698"/>
                </a:cubicBezTo>
                <a:cubicBezTo>
                  <a:pt x="2528693" y="337511"/>
                  <a:pt x="2552939" y="328418"/>
                  <a:pt x="2577187" y="328418"/>
                </a:cubicBezTo>
                <a:close/>
                <a:moveTo>
                  <a:pt x="3945986" y="328239"/>
                </a:moveTo>
                <a:cubicBezTo>
                  <a:pt x="3956269" y="328177"/>
                  <a:pt x="3966491" y="329547"/>
                  <a:pt x="3976396" y="332347"/>
                </a:cubicBezTo>
                <a:cubicBezTo>
                  <a:pt x="3985710" y="335005"/>
                  <a:pt x="3994498" y="339261"/>
                  <a:pt x="4002359" y="344908"/>
                </a:cubicBezTo>
                <a:lnTo>
                  <a:pt x="3994814" y="356689"/>
                </a:lnTo>
                <a:lnTo>
                  <a:pt x="3987248" y="368468"/>
                </a:lnTo>
                <a:cubicBezTo>
                  <a:pt x="3981453" y="364001"/>
                  <a:pt x="3974920" y="360565"/>
                  <a:pt x="3967944" y="358353"/>
                </a:cubicBezTo>
                <a:cubicBezTo>
                  <a:pt x="3960738" y="356162"/>
                  <a:pt x="3953256" y="355087"/>
                  <a:pt x="3945733" y="355171"/>
                </a:cubicBezTo>
                <a:cubicBezTo>
                  <a:pt x="3928516" y="355045"/>
                  <a:pt x="3911974" y="361979"/>
                  <a:pt x="3900004" y="374349"/>
                </a:cubicBezTo>
                <a:cubicBezTo>
                  <a:pt x="3887865" y="387119"/>
                  <a:pt x="3881185" y="404168"/>
                  <a:pt x="3881395" y="421806"/>
                </a:cubicBezTo>
                <a:cubicBezTo>
                  <a:pt x="3881121" y="439381"/>
                  <a:pt x="3887612" y="456408"/>
                  <a:pt x="3899498" y="469369"/>
                </a:cubicBezTo>
                <a:cubicBezTo>
                  <a:pt x="3911215" y="481823"/>
                  <a:pt x="3927609" y="488841"/>
                  <a:pt x="3944700" y="488692"/>
                </a:cubicBezTo>
                <a:cubicBezTo>
                  <a:pt x="3959389" y="489135"/>
                  <a:pt x="3973719" y="484057"/>
                  <a:pt x="3984845" y="474469"/>
                </a:cubicBezTo>
                <a:cubicBezTo>
                  <a:pt x="3995003" y="465048"/>
                  <a:pt x="4001642" y="452426"/>
                  <a:pt x="4003664" y="438707"/>
                </a:cubicBezTo>
                <a:lnTo>
                  <a:pt x="3942656" y="438707"/>
                </a:lnTo>
                <a:lnTo>
                  <a:pt x="3950981" y="425642"/>
                </a:lnTo>
                <a:lnTo>
                  <a:pt x="3959327" y="412575"/>
                </a:lnTo>
                <a:lnTo>
                  <a:pt x="4031081" y="412575"/>
                </a:lnTo>
                <a:cubicBezTo>
                  <a:pt x="4031546" y="414451"/>
                  <a:pt x="4031840" y="416370"/>
                  <a:pt x="4032008" y="418308"/>
                </a:cubicBezTo>
                <a:cubicBezTo>
                  <a:pt x="4032240" y="420584"/>
                  <a:pt x="4032366" y="423071"/>
                  <a:pt x="4032366" y="425388"/>
                </a:cubicBezTo>
                <a:cubicBezTo>
                  <a:pt x="4032851" y="449118"/>
                  <a:pt x="4024085" y="472108"/>
                  <a:pt x="4007921" y="489493"/>
                </a:cubicBezTo>
                <a:cubicBezTo>
                  <a:pt x="3991252" y="506500"/>
                  <a:pt x="3968261" y="515857"/>
                  <a:pt x="3944448" y="515352"/>
                </a:cubicBezTo>
                <a:cubicBezTo>
                  <a:pt x="3919750" y="515498"/>
                  <a:pt x="3896022" y="505657"/>
                  <a:pt x="3878676" y="488082"/>
                </a:cubicBezTo>
                <a:cubicBezTo>
                  <a:pt x="3842978" y="451331"/>
                  <a:pt x="3843273" y="391902"/>
                  <a:pt x="3879351" y="355507"/>
                </a:cubicBezTo>
                <a:cubicBezTo>
                  <a:pt x="3897053" y="337954"/>
                  <a:pt x="3921036" y="328133"/>
                  <a:pt x="3945986" y="328239"/>
                </a:cubicBezTo>
                <a:close/>
                <a:moveTo>
                  <a:pt x="2397605" y="328239"/>
                </a:moveTo>
                <a:cubicBezTo>
                  <a:pt x="2419312" y="327690"/>
                  <a:pt x="2440553" y="334750"/>
                  <a:pt x="2457580" y="348217"/>
                </a:cubicBezTo>
                <a:lnTo>
                  <a:pt x="2450142" y="359892"/>
                </a:lnTo>
                <a:lnTo>
                  <a:pt x="2442724" y="371545"/>
                </a:lnTo>
                <a:cubicBezTo>
                  <a:pt x="2436233" y="366340"/>
                  <a:pt x="2428985" y="362167"/>
                  <a:pt x="2421208" y="359176"/>
                </a:cubicBezTo>
                <a:cubicBezTo>
                  <a:pt x="2413157" y="356246"/>
                  <a:pt x="2404643" y="354793"/>
                  <a:pt x="2396068" y="354897"/>
                </a:cubicBezTo>
                <a:cubicBezTo>
                  <a:pt x="2378935" y="354855"/>
                  <a:pt x="2362518" y="361831"/>
                  <a:pt x="2350675" y="374223"/>
                </a:cubicBezTo>
                <a:cubicBezTo>
                  <a:pt x="2325891" y="400900"/>
                  <a:pt x="2325891" y="442689"/>
                  <a:pt x="2350675" y="469369"/>
                </a:cubicBezTo>
                <a:cubicBezTo>
                  <a:pt x="2362518" y="481739"/>
                  <a:pt x="2378935" y="488737"/>
                  <a:pt x="2396068" y="488692"/>
                </a:cubicBezTo>
                <a:cubicBezTo>
                  <a:pt x="2404643" y="488779"/>
                  <a:pt x="2413157" y="487323"/>
                  <a:pt x="2421208" y="484394"/>
                </a:cubicBezTo>
                <a:cubicBezTo>
                  <a:pt x="2428985" y="481402"/>
                  <a:pt x="2436233" y="477230"/>
                  <a:pt x="2442724" y="472024"/>
                </a:cubicBezTo>
                <a:lnTo>
                  <a:pt x="2450142" y="483699"/>
                </a:lnTo>
                <a:lnTo>
                  <a:pt x="2457580" y="495352"/>
                </a:lnTo>
                <a:cubicBezTo>
                  <a:pt x="2440553" y="508819"/>
                  <a:pt x="2419312" y="515899"/>
                  <a:pt x="2397605" y="515330"/>
                </a:cubicBezTo>
                <a:cubicBezTo>
                  <a:pt x="2372379" y="515521"/>
                  <a:pt x="2348104" y="505722"/>
                  <a:pt x="2330086" y="488062"/>
                </a:cubicBezTo>
                <a:cubicBezTo>
                  <a:pt x="2312362" y="470590"/>
                  <a:pt x="2302415" y="446674"/>
                  <a:pt x="2302521" y="421786"/>
                </a:cubicBezTo>
                <a:cubicBezTo>
                  <a:pt x="2302415" y="396898"/>
                  <a:pt x="2312362" y="372979"/>
                  <a:pt x="2330086" y="355507"/>
                </a:cubicBezTo>
                <a:cubicBezTo>
                  <a:pt x="2348104" y="337870"/>
                  <a:pt x="2372379" y="328049"/>
                  <a:pt x="2397605" y="328239"/>
                </a:cubicBezTo>
                <a:close/>
                <a:moveTo>
                  <a:pt x="2967329" y="328177"/>
                </a:moveTo>
                <a:lnTo>
                  <a:pt x="2967709" y="328177"/>
                </a:lnTo>
                <a:cubicBezTo>
                  <a:pt x="2968594" y="328177"/>
                  <a:pt x="2969479" y="328197"/>
                  <a:pt x="2970364" y="328239"/>
                </a:cubicBezTo>
                <a:cubicBezTo>
                  <a:pt x="2980499" y="328197"/>
                  <a:pt x="2990573" y="329757"/>
                  <a:pt x="3000226" y="332854"/>
                </a:cubicBezTo>
                <a:cubicBezTo>
                  <a:pt x="3008971" y="335677"/>
                  <a:pt x="3017211" y="339830"/>
                  <a:pt x="3024691" y="345162"/>
                </a:cubicBezTo>
                <a:lnTo>
                  <a:pt x="3017527" y="356563"/>
                </a:lnTo>
                <a:lnTo>
                  <a:pt x="3010341" y="367963"/>
                </a:lnTo>
                <a:cubicBezTo>
                  <a:pt x="3004082" y="363833"/>
                  <a:pt x="2997380" y="360461"/>
                  <a:pt x="2990321" y="357910"/>
                </a:cubicBezTo>
                <a:cubicBezTo>
                  <a:pt x="2983829" y="355594"/>
                  <a:pt x="2977002" y="354412"/>
                  <a:pt x="2970112" y="354392"/>
                </a:cubicBezTo>
                <a:cubicBezTo>
                  <a:pt x="2961660" y="353866"/>
                  <a:pt x="2953315" y="356521"/>
                  <a:pt x="2946720" y="361808"/>
                </a:cubicBezTo>
                <a:cubicBezTo>
                  <a:pt x="2941662" y="366488"/>
                  <a:pt x="2938879" y="373125"/>
                  <a:pt x="2939091" y="380017"/>
                </a:cubicBezTo>
                <a:cubicBezTo>
                  <a:pt x="2938879" y="387539"/>
                  <a:pt x="2943010" y="394537"/>
                  <a:pt x="2949691" y="397993"/>
                </a:cubicBezTo>
                <a:cubicBezTo>
                  <a:pt x="2958605" y="402566"/>
                  <a:pt x="2968046" y="406084"/>
                  <a:pt x="2977802" y="408445"/>
                </a:cubicBezTo>
                <a:cubicBezTo>
                  <a:pt x="2991248" y="411754"/>
                  <a:pt x="3004040" y="417339"/>
                  <a:pt x="3015567" y="424987"/>
                </a:cubicBezTo>
                <a:cubicBezTo>
                  <a:pt x="3026799" y="433332"/>
                  <a:pt x="3033120" y="446778"/>
                  <a:pt x="3032384" y="460749"/>
                </a:cubicBezTo>
                <a:cubicBezTo>
                  <a:pt x="3032804" y="475564"/>
                  <a:pt x="3026757" y="489852"/>
                  <a:pt x="3015819" y="499863"/>
                </a:cubicBezTo>
                <a:cubicBezTo>
                  <a:pt x="3002712" y="510653"/>
                  <a:pt x="2986042" y="516173"/>
                  <a:pt x="2969079" y="515330"/>
                </a:cubicBezTo>
                <a:cubicBezTo>
                  <a:pt x="2956581" y="515456"/>
                  <a:pt x="2944169" y="513392"/>
                  <a:pt x="2932390" y="509219"/>
                </a:cubicBezTo>
                <a:cubicBezTo>
                  <a:pt x="2922821" y="505699"/>
                  <a:pt x="2913761" y="500852"/>
                  <a:pt x="2905520" y="494825"/>
                </a:cubicBezTo>
                <a:lnTo>
                  <a:pt x="2919872" y="472024"/>
                </a:lnTo>
                <a:cubicBezTo>
                  <a:pt x="2927352" y="476955"/>
                  <a:pt x="2935319" y="481086"/>
                  <a:pt x="2943642" y="484352"/>
                </a:cubicBezTo>
                <a:cubicBezTo>
                  <a:pt x="2951839" y="487513"/>
                  <a:pt x="2960565" y="489157"/>
                  <a:pt x="2969353" y="489199"/>
                </a:cubicBezTo>
                <a:cubicBezTo>
                  <a:pt x="2978435" y="489684"/>
                  <a:pt x="2987433" y="486987"/>
                  <a:pt x="2994745" y="481528"/>
                </a:cubicBezTo>
                <a:cubicBezTo>
                  <a:pt x="3000394" y="476871"/>
                  <a:pt x="3003597" y="469853"/>
                  <a:pt x="3003429" y="462541"/>
                </a:cubicBezTo>
                <a:cubicBezTo>
                  <a:pt x="3003575" y="455039"/>
                  <a:pt x="2999403" y="448085"/>
                  <a:pt x="2992723" y="444671"/>
                </a:cubicBezTo>
                <a:cubicBezTo>
                  <a:pt x="2983851" y="440056"/>
                  <a:pt x="2974453" y="436494"/>
                  <a:pt x="2964716" y="434091"/>
                </a:cubicBezTo>
                <a:cubicBezTo>
                  <a:pt x="2951251" y="430846"/>
                  <a:pt x="2938436" y="425284"/>
                  <a:pt x="2926848" y="417655"/>
                </a:cubicBezTo>
                <a:cubicBezTo>
                  <a:pt x="2915635" y="409268"/>
                  <a:pt x="2909356" y="395781"/>
                  <a:pt x="2910135" y="381809"/>
                </a:cubicBezTo>
                <a:cubicBezTo>
                  <a:pt x="2909692" y="367289"/>
                  <a:pt x="2915467" y="353275"/>
                  <a:pt x="2926025" y="343306"/>
                </a:cubicBezTo>
                <a:cubicBezTo>
                  <a:pt x="2937593" y="333507"/>
                  <a:pt x="2952240" y="328177"/>
                  <a:pt x="2967329" y="328177"/>
                </a:cubicBezTo>
                <a:close/>
                <a:moveTo>
                  <a:pt x="175520" y="167447"/>
                </a:moveTo>
                <a:lnTo>
                  <a:pt x="175520" y="344129"/>
                </a:lnTo>
                <a:lnTo>
                  <a:pt x="375298" y="344129"/>
                </a:lnTo>
                <a:cubicBezTo>
                  <a:pt x="399155" y="344445"/>
                  <a:pt x="422208" y="335299"/>
                  <a:pt x="439383" y="318714"/>
                </a:cubicBezTo>
                <a:cubicBezTo>
                  <a:pt x="456264" y="301939"/>
                  <a:pt x="465663" y="279012"/>
                  <a:pt x="465366" y="255219"/>
                </a:cubicBezTo>
                <a:cubicBezTo>
                  <a:pt x="465705" y="231575"/>
                  <a:pt x="456306" y="208793"/>
                  <a:pt x="439383" y="192273"/>
                </a:cubicBezTo>
                <a:cubicBezTo>
                  <a:pt x="422060" y="175982"/>
                  <a:pt x="399070" y="167068"/>
                  <a:pt x="375298" y="167447"/>
                </a:cubicBezTo>
                <a:close/>
                <a:moveTo>
                  <a:pt x="2340453" y="118368"/>
                </a:moveTo>
                <a:lnTo>
                  <a:pt x="2340453" y="171157"/>
                </a:lnTo>
                <a:lnTo>
                  <a:pt x="2387090" y="171157"/>
                </a:lnTo>
                <a:cubicBezTo>
                  <a:pt x="2394528" y="171283"/>
                  <a:pt x="2401714" y="168522"/>
                  <a:pt x="2407130" y="163445"/>
                </a:cubicBezTo>
                <a:cubicBezTo>
                  <a:pt x="2412188" y="158533"/>
                  <a:pt x="2415033" y="151770"/>
                  <a:pt x="2415033" y="144710"/>
                </a:cubicBezTo>
                <a:cubicBezTo>
                  <a:pt x="2415033" y="137672"/>
                  <a:pt x="2412188" y="130906"/>
                  <a:pt x="2407130" y="125997"/>
                </a:cubicBezTo>
                <a:cubicBezTo>
                  <a:pt x="2401862" y="121107"/>
                  <a:pt x="2394950" y="118388"/>
                  <a:pt x="2387784" y="118368"/>
                </a:cubicBezTo>
                <a:lnTo>
                  <a:pt x="2387448" y="118368"/>
                </a:lnTo>
                <a:cubicBezTo>
                  <a:pt x="2387322" y="118368"/>
                  <a:pt x="2387216" y="118368"/>
                  <a:pt x="2387090" y="118368"/>
                </a:cubicBezTo>
                <a:close/>
                <a:moveTo>
                  <a:pt x="2340453" y="43008"/>
                </a:moveTo>
                <a:lnTo>
                  <a:pt x="2340453" y="93248"/>
                </a:lnTo>
                <a:lnTo>
                  <a:pt x="2382494" y="93248"/>
                </a:lnTo>
                <a:cubicBezTo>
                  <a:pt x="2389386" y="93394"/>
                  <a:pt x="2396088" y="90823"/>
                  <a:pt x="2401103" y="86062"/>
                </a:cubicBezTo>
                <a:cubicBezTo>
                  <a:pt x="2410734" y="76137"/>
                  <a:pt x="2410734" y="60121"/>
                  <a:pt x="2401103" y="50194"/>
                </a:cubicBezTo>
                <a:cubicBezTo>
                  <a:pt x="2396256" y="45579"/>
                  <a:pt x="2389809" y="43008"/>
                  <a:pt x="2383127" y="43008"/>
                </a:cubicBezTo>
                <a:lnTo>
                  <a:pt x="2382811" y="43008"/>
                </a:lnTo>
                <a:cubicBezTo>
                  <a:pt x="2382707" y="43008"/>
                  <a:pt x="2382601" y="43008"/>
                  <a:pt x="2382494" y="43008"/>
                </a:cubicBezTo>
                <a:close/>
                <a:moveTo>
                  <a:pt x="3103717" y="40459"/>
                </a:moveTo>
                <a:cubicBezTo>
                  <a:pt x="3086394" y="40459"/>
                  <a:pt x="3069789" y="47433"/>
                  <a:pt x="3057672" y="59825"/>
                </a:cubicBezTo>
                <a:cubicBezTo>
                  <a:pt x="3032658" y="86146"/>
                  <a:pt x="3032658" y="128019"/>
                  <a:pt x="3057672" y="154340"/>
                </a:cubicBezTo>
                <a:cubicBezTo>
                  <a:pt x="3069725" y="166774"/>
                  <a:pt x="3086332" y="173770"/>
                  <a:pt x="3103653" y="173728"/>
                </a:cubicBezTo>
                <a:cubicBezTo>
                  <a:pt x="3121019" y="173812"/>
                  <a:pt x="3137709" y="166859"/>
                  <a:pt x="3149847" y="154444"/>
                </a:cubicBezTo>
                <a:cubicBezTo>
                  <a:pt x="3174945" y="128103"/>
                  <a:pt x="3174903" y="86124"/>
                  <a:pt x="3149743" y="59825"/>
                </a:cubicBezTo>
                <a:cubicBezTo>
                  <a:pt x="3137645" y="47433"/>
                  <a:pt x="3121041" y="40459"/>
                  <a:pt x="3103717" y="40459"/>
                </a:cubicBezTo>
                <a:close/>
                <a:moveTo>
                  <a:pt x="2572073" y="40459"/>
                </a:moveTo>
                <a:cubicBezTo>
                  <a:pt x="2554751" y="40459"/>
                  <a:pt x="2538145" y="47433"/>
                  <a:pt x="2526027" y="59825"/>
                </a:cubicBezTo>
                <a:cubicBezTo>
                  <a:pt x="2501013" y="86146"/>
                  <a:pt x="2501013" y="128019"/>
                  <a:pt x="2526027" y="154340"/>
                </a:cubicBezTo>
                <a:cubicBezTo>
                  <a:pt x="2538083" y="166774"/>
                  <a:pt x="2554687" y="173770"/>
                  <a:pt x="2572011" y="173728"/>
                </a:cubicBezTo>
                <a:cubicBezTo>
                  <a:pt x="2589374" y="173812"/>
                  <a:pt x="2606065" y="166859"/>
                  <a:pt x="2618204" y="154444"/>
                </a:cubicBezTo>
                <a:cubicBezTo>
                  <a:pt x="2643302" y="128103"/>
                  <a:pt x="2643260" y="86124"/>
                  <a:pt x="2618120" y="59825"/>
                </a:cubicBezTo>
                <a:cubicBezTo>
                  <a:pt x="2606003" y="47433"/>
                  <a:pt x="2589396" y="40459"/>
                  <a:pt x="2572073" y="40459"/>
                </a:cubicBezTo>
                <a:close/>
                <a:moveTo>
                  <a:pt x="3239241" y="17383"/>
                </a:moveTo>
                <a:lnTo>
                  <a:pt x="3274857" y="17383"/>
                </a:lnTo>
                <a:lnTo>
                  <a:pt x="3316772" y="85177"/>
                </a:lnTo>
                <a:lnTo>
                  <a:pt x="3358687" y="152971"/>
                </a:lnTo>
                <a:lnTo>
                  <a:pt x="3358687" y="17383"/>
                </a:lnTo>
                <a:lnTo>
                  <a:pt x="3386356" y="17383"/>
                </a:lnTo>
                <a:lnTo>
                  <a:pt x="3386356" y="196804"/>
                </a:lnTo>
                <a:lnTo>
                  <a:pt x="3352786" y="196804"/>
                </a:lnTo>
                <a:lnTo>
                  <a:pt x="3309838" y="127344"/>
                </a:lnTo>
                <a:lnTo>
                  <a:pt x="3266912" y="57887"/>
                </a:lnTo>
                <a:lnTo>
                  <a:pt x="3266912" y="196804"/>
                </a:lnTo>
                <a:lnTo>
                  <a:pt x="3239241" y="196804"/>
                </a:lnTo>
                <a:close/>
                <a:moveTo>
                  <a:pt x="2849255" y="17383"/>
                </a:moveTo>
                <a:lnTo>
                  <a:pt x="2990995" y="17383"/>
                </a:lnTo>
                <a:lnTo>
                  <a:pt x="2990995" y="44041"/>
                </a:lnTo>
                <a:lnTo>
                  <a:pt x="2934602" y="44041"/>
                </a:lnTo>
                <a:lnTo>
                  <a:pt x="2934602" y="196804"/>
                </a:lnTo>
                <a:lnTo>
                  <a:pt x="2905393" y="196804"/>
                </a:lnTo>
                <a:lnTo>
                  <a:pt x="2905393" y="44041"/>
                </a:lnTo>
                <a:lnTo>
                  <a:pt x="2849255" y="44041"/>
                </a:lnTo>
                <a:close/>
                <a:moveTo>
                  <a:pt x="2311499" y="17383"/>
                </a:moveTo>
                <a:lnTo>
                  <a:pt x="2382727" y="17383"/>
                </a:lnTo>
                <a:cubicBezTo>
                  <a:pt x="2397079" y="17045"/>
                  <a:pt x="2411050" y="21850"/>
                  <a:pt x="2422113" y="30974"/>
                </a:cubicBezTo>
                <a:cubicBezTo>
                  <a:pt x="2432166" y="39532"/>
                  <a:pt x="2437941" y="52112"/>
                  <a:pt x="2437856" y="65325"/>
                </a:cubicBezTo>
                <a:cubicBezTo>
                  <a:pt x="2437918" y="72721"/>
                  <a:pt x="2435916" y="80013"/>
                  <a:pt x="2432124" y="86356"/>
                </a:cubicBezTo>
                <a:cubicBezTo>
                  <a:pt x="2428288" y="92615"/>
                  <a:pt x="2422936" y="97799"/>
                  <a:pt x="2416571" y="101445"/>
                </a:cubicBezTo>
                <a:cubicBezTo>
                  <a:pt x="2424958" y="105408"/>
                  <a:pt x="2432082" y="111583"/>
                  <a:pt x="2437202" y="119295"/>
                </a:cubicBezTo>
                <a:cubicBezTo>
                  <a:pt x="2442197" y="126944"/>
                  <a:pt x="2444810" y="135900"/>
                  <a:pt x="2444768" y="145026"/>
                </a:cubicBezTo>
                <a:cubicBezTo>
                  <a:pt x="2444852" y="158998"/>
                  <a:pt x="2438994" y="172359"/>
                  <a:pt x="2428646" y="181777"/>
                </a:cubicBezTo>
                <a:cubicBezTo>
                  <a:pt x="2417267" y="191788"/>
                  <a:pt x="2402515" y="197162"/>
                  <a:pt x="2387364" y="196804"/>
                </a:cubicBezTo>
                <a:lnTo>
                  <a:pt x="2311499" y="196804"/>
                </a:lnTo>
                <a:close/>
                <a:moveTo>
                  <a:pt x="3103717" y="13721"/>
                </a:moveTo>
                <a:cubicBezTo>
                  <a:pt x="3127963" y="13721"/>
                  <a:pt x="3152208" y="22809"/>
                  <a:pt x="3170646" y="40986"/>
                </a:cubicBezTo>
                <a:cubicBezTo>
                  <a:pt x="3188286" y="58455"/>
                  <a:pt x="3198233" y="82268"/>
                  <a:pt x="3198233" y="107094"/>
                </a:cubicBezTo>
                <a:cubicBezTo>
                  <a:pt x="3198233" y="131917"/>
                  <a:pt x="3188286" y="155730"/>
                  <a:pt x="3170646" y="173179"/>
                </a:cubicBezTo>
                <a:cubicBezTo>
                  <a:pt x="3152840" y="190839"/>
                  <a:pt x="3128731" y="200722"/>
                  <a:pt x="3103653" y="200638"/>
                </a:cubicBezTo>
                <a:cubicBezTo>
                  <a:pt x="3078619" y="200722"/>
                  <a:pt x="3054532" y="190839"/>
                  <a:pt x="3036789" y="173179"/>
                </a:cubicBezTo>
                <a:cubicBezTo>
                  <a:pt x="3019213" y="155688"/>
                  <a:pt x="3009330" y="131875"/>
                  <a:pt x="3009330" y="107094"/>
                </a:cubicBezTo>
                <a:cubicBezTo>
                  <a:pt x="3009330" y="82290"/>
                  <a:pt x="3019213" y="58497"/>
                  <a:pt x="3036789" y="40986"/>
                </a:cubicBezTo>
                <a:cubicBezTo>
                  <a:pt x="3055227" y="22809"/>
                  <a:pt x="3079472" y="13721"/>
                  <a:pt x="3103717" y="13721"/>
                </a:cubicBezTo>
                <a:close/>
                <a:moveTo>
                  <a:pt x="2572074" y="13721"/>
                </a:moveTo>
                <a:cubicBezTo>
                  <a:pt x="2596319" y="13721"/>
                  <a:pt x="2620564" y="22809"/>
                  <a:pt x="2639004" y="40986"/>
                </a:cubicBezTo>
                <a:cubicBezTo>
                  <a:pt x="2656641" y="58455"/>
                  <a:pt x="2666588" y="82268"/>
                  <a:pt x="2666588" y="107094"/>
                </a:cubicBezTo>
                <a:cubicBezTo>
                  <a:pt x="2666588" y="131917"/>
                  <a:pt x="2656641" y="155730"/>
                  <a:pt x="2639004" y="173179"/>
                </a:cubicBezTo>
                <a:cubicBezTo>
                  <a:pt x="2621196" y="190839"/>
                  <a:pt x="2597089" y="200722"/>
                  <a:pt x="2572011" y="200638"/>
                </a:cubicBezTo>
                <a:cubicBezTo>
                  <a:pt x="2546974" y="200722"/>
                  <a:pt x="2522888" y="190839"/>
                  <a:pt x="2505144" y="173179"/>
                </a:cubicBezTo>
                <a:cubicBezTo>
                  <a:pt x="2487568" y="155688"/>
                  <a:pt x="2477685" y="131875"/>
                  <a:pt x="2477685" y="107094"/>
                </a:cubicBezTo>
                <a:cubicBezTo>
                  <a:pt x="2477685" y="82290"/>
                  <a:pt x="2487568" y="58497"/>
                  <a:pt x="2505144" y="40986"/>
                </a:cubicBezTo>
                <a:cubicBezTo>
                  <a:pt x="2523584" y="22809"/>
                  <a:pt x="2547829" y="13721"/>
                  <a:pt x="2572074" y="13721"/>
                </a:cubicBezTo>
                <a:close/>
                <a:moveTo>
                  <a:pt x="2759628" y="13547"/>
                </a:moveTo>
                <a:cubicBezTo>
                  <a:pt x="2769744" y="13505"/>
                  <a:pt x="2779837" y="15065"/>
                  <a:pt x="2789468" y="18162"/>
                </a:cubicBezTo>
                <a:cubicBezTo>
                  <a:pt x="2798214" y="20987"/>
                  <a:pt x="2806475" y="25118"/>
                  <a:pt x="2813955" y="30470"/>
                </a:cubicBezTo>
                <a:lnTo>
                  <a:pt x="2806769" y="41871"/>
                </a:lnTo>
                <a:lnTo>
                  <a:pt x="2799605" y="53271"/>
                </a:lnTo>
                <a:cubicBezTo>
                  <a:pt x="2793346" y="49141"/>
                  <a:pt x="2786623" y="45747"/>
                  <a:pt x="2779585" y="43198"/>
                </a:cubicBezTo>
                <a:cubicBezTo>
                  <a:pt x="2773093" y="40902"/>
                  <a:pt x="2766246" y="39700"/>
                  <a:pt x="2759354" y="39678"/>
                </a:cubicBezTo>
                <a:cubicBezTo>
                  <a:pt x="2750903" y="39174"/>
                  <a:pt x="2742579" y="41829"/>
                  <a:pt x="2735984" y="47119"/>
                </a:cubicBezTo>
                <a:cubicBezTo>
                  <a:pt x="2730926" y="51796"/>
                  <a:pt x="2728143" y="58435"/>
                  <a:pt x="2728355" y="65325"/>
                </a:cubicBezTo>
                <a:cubicBezTo>
                  <a:pt x="2728143" y="72827"/>
                  <a:pt x="2732274" y="79845"/>
                  <a:pt x="2738955" y="83281"/>
                </a:cubicBezTo>
                <a:cubicBezTo>
                  <a:pt x="2747869" y="87874"/>
                  <a:pt x="2757310" y="91394"/>
                  <a:pt x="2767067" y="93775"/>
                </a:cubicBezTo>
                <a:cubicBezTo>
                  <a:pt x="2780512" y="97062"/>
                  <a:pt x="2793282" y="102647"/>
                  <a:pt x="2804831" y="110297"/>
                </a:cubicBezTo>
                <a:cubicBezTo>
                  <a:pt x="2816041" y="118640"/>
                  <a:pt x="2822365" y="132085"/>
                  <a:pt x="2821648" y="146057"/>
                </a:cubicBezTo>
                <a:cubicBezTo>
                  <a:pt x="2822048" y="160874"/>
                  <a:pt x="2815999" y="175140"/>
                  <a:pt x="2805083" y="185171"/>
                </a:cubicBezTo>
                <a:cubicBezTo>
                  <a:pt x="2791977" y="195939"/>
                  <a:pt x="2775306" y="201461"/>
                  <a:pt x="2758343" y="200638"/>
                </a:cubicBezTo>
                <a:cubicBezTo>
                  <a:pt x="2745845" y="200744"/>
                  <a:pt x="2733433" y="198678"/>
                  <a:pt x="2721654" y="194505"/>
                </a:cubicBezTo>
                <a:cubicBezTo>
                  <a:pt x="2712065" y="191007"/>
                  <a:pt x="2703025" y="186162"/>
                  <a:pt x="2694764" y="180133"/>
                </a:cubicBezTo>
                <a:lnTo>
                  <a:pt x="2701950" y="168732"/>
                </a:lnTo>
                <a:lnTo>
                  <a:pt x="2709114" y="157332"/>
                </a:lnTo>
                <a:cubicBezTo>
                  <a:pt x="2716596" y="162263"/>
                  <a:pt x="2724561" y="166394"/>
                  <a:pt x="2732906" y="169659"/>
                </a:cubicBezTo>
                <a:cubicBezTo>
                  <a:pt x="2741104" y="172821"/>
                  <a:pt x="2749807" y="174445"/>
                  <a:pt x="2758595" y="174487"/>
                </a:cubicBezTo>
                <a:cubicBezTo>
                  <a:pt x="2767699" y="174991"/>
                  <a:pt x="2776678" y="172275"/>
                  <a:pt x="2783990" y="166836"/>
                </a:cubicBezTo>
                <a:cubicBezTo>
                  <a:pt x="2789636" y="162159"/>
                  <a:pt x="2792840" y="155161"/>
                  <a:pt x="2792671" y="147849"/>
                </a:cubicBezTo>
                <a:cubicBezTo>
                  <a:pt x="2792820" y="140347"/>
                  <a:pt x="2788667" y="133393"/>
                  <a:pt x="2781987" y="129957"/>
                </a:cubicBezTo>
                <a:cubicBezTo>
                  <a:pt x="2773093" y="125342"/>
                  <a:pt x="2763695" y="121802"/>
                  <a:pt x="2753980" y="119379"/>
                </a:cubicBezTo>
                <a:cubicBezTo>
                  <a:pt x="2740493" y="116156"/>
                  <a:pt x="2727681" y="110592"/>
                  <a:pt x="2716112" y="102963"/>
                </a:cubicBezTo>
                <a:cubicBezTo>
                  <a:pt x="2704899" y="94576"/>
                  <a:pt x="2698598" y="81089"/>
                  <a:pt x="2699399" y="67095"/>
                </a:cubicBezTo>
                <a:cubicBezTo>
                  <a:pt x="2698956" y="52597"/>
                  <a:pt x="2704731" y="38561"/>
                  <a:pt x="2715289" y="28594"/>
                </a:cubicBezTo>
                <a:cubicBezTo>
                  <a:pt x="2727617" y="18162"/>
                  <a:pt x="2743464" y="12768"/>
                  <a:pt x="2759628" y="13547"/>
                </a:cubicBezTo>
                <a:close/>
                <a:moveTo>
                  <a:pt x="969973" y="17"/>
                </a:moveTo>
                <a:cubicBezTo>
                  <a:pt x="1015050" y="-277"/>
                  <a:pt x="1059958" y="5792"/>
                  <a:pt x="1103348" y="18058"/>
                </a:cubicBezTo>
                <a:cubicBezTo>
                  <a:pt x="1143600" y="29500"/>
                  <a:pt x="1181638" y="47603"/>
                  <a:pt x="1215924" y="71606"/>
                </a:cubicBezTo>
                <a:lnTo>
                  <a:pt x="1171459" y="141464"/>
                </a:lnTo>
                <a:lnTo>
                  <a:pt x="1127015" y="211322"/>
                </a:lnTo>
                <a:cubicBezTo>
                  <a:pt x="1105393" y="195034"/>
                  <a:pt x="1081200" y="182494"/>
                  <a:pt x="1055427" y="174232"/>
                </a:cubicBezTo>
                <a:cubicBezTo>
                  <a:pt x="1027758" y="165489"/>
                  <a:pt x="998972" y="160851"/>
                  <a:pt x="969973" y="160515"/>
                </a:cubicBezTo>
                <a:cubicBezTo>
                  <a:pt x="899737" y="161126"/>
                  <a:pt x="832469" y="189279"/>
                  <a:pt x="782756" y="238909"/>
                </a:cubicBezTo>
                <a:cubicBezTo>
                  <a:pt x="733422" y="286724"/>
                  <a:pt x="705543" y="352558"/>
                  <a:pt x="705543" y="421279"/>
                </a:cubicBezTo>
                <a:cubicBezTo>
                  <a:pt x="705543" y="489980"/>
                  <a:pt x="733422" y="555833"/>
                  <a:pt x="782756" y="603649"/>
                </a:cubicBezTo>
                <a:cubicBezTo>
                  <a:pt x="832363" y="653341"/>
                  <a:pt x="899757" y="681286"/>
                  <a:pt x="969973" y="681306"/>
                </a:cubicBezTo>
                <a:cubicBezTo>
                  <a:pt x="1004155" y="681580"/>
                  <a:pt x="1038041" y="674899"/>
                  <a:pt x="1069569" y="661666"/>
                </a:cubicBezTo>
                <a:cubicBezTo>
                  <a:pt x="1101030" y="648031"/>
                  <a:pt x="1129564" y="628433"/>
                  <a:pt x="1153567" y="603945"/>
                </a:cubicBezTo>
                <a:cubicBezTo>
                  <a:pt x="1214197" y="543315"/>
                  <a:pt x="1224880" y="467389"/>
                  <a:pt x="1242773" y="384254"/>
                </a:cubicBezTo>
                <a:cubicBezTo>
                  <a:pt x="1260662" y="301116"/>
                  <a:pt x="1285783" y="210753"/>
                  <a:pt x="1375283" y="121255"/>
                </a:cubicBezTo>
                <a:cubicBezTo>
                  <a:pt x="1413215" y="83152"/>
                  <a:pt x="1458354" y="52977"/>
                  <a:pt x="1508067" y="32492"/>
                </a:cubicBezTo>
                <a:cubicBezTo>
                  <a:pt x="1562352" y="10555"/>
                  <a:pt x="1620411" y="-487"/>
                  <a:pt x="1678975" y="17"/>
                </a:cubicBezTo>
                <a:cubicBezTo>
                  <a:pt x="1724135" y="-193"/>
                  <a:pt x="1769063" y="6276"/>
                  <a:pt x="1812328" y="19217"/>
                </a:cubicBezTo>
                <a:cubicBezTo>
                  <a:pt x="1852557" y="31312"/>
                  <a:pt x="1890573" y="49773"/>
                  <a:pt x="1924924" y="73922"/>
                </a:cubicBezTo>
                <a:lnTo>
                  <a:pt x="1881049" y="143782"/>
                </a:lnTo>
                <a:lnTo>
                  <a:pt x="1837151" y="213640"/>
                </a:lnTo>
                <a:cubicBezTo>
                  <a:pt x="1815047" y="197224"/>
                  <a:pt x="1790495" y="184370"/>
                  <a:pt x="1764406" y="175540"/>
                </a:cubicBezTo>
                <a:cubicBezTo>
                  <a:pt x="1736505" y="166225"/>
                  <a:pt x="1707234" y="161546"/>
                  <a:pt x="1677815" y="161674"/>
                </a:cubicBezTo>
                <a:cubicBezTo>
                  <a:pt x="1609221" y="161652"/>
                  <a:pt x="1543429" y="189237"/>
                  <a:pt x="1495359" y="238170"/>
                </a:cubicBezTo>
                <a:cubicBezTo>
                  <a:pt x="1447353" y="286618"/>
                  <a:pt x="1420359" y="352135"/>
                  <a:pt x="1420317" y="420330"/>
                </a:cubicBezTo>
                <a:cubicBezTo>
                  <a:pt x="1420169" y="489199"/>
                  <a:pt x="1446849" y="555497"/>
                  <a:pt x="1494642" y="605083"/>
                </a:cubicBezTo>
                <a:cubicBezTo>
                  <a:pt x="1541847" y="654438"/>
                  <a:pt x="1607218" y="682401"/>
                  <a:pt x="1675497" y="682465"/>
                </a:cubicBezTo>
                <a:cubicBezTo>
                  <a:pt x="1728076" y="683056"/>
                  <a:pt x="1779263" y="665522"/>
                  <a:pt x="1820419" y="632794"/>
                </a:cubicBezTo>
                <a:cubicBezTo>
                  <a:pt x="1860163" y="600299"/>
                  <a:pt x="1888994" y="556340"/>
                  <a:pt x="1902985" y="506943"/>
                </a:cubicBezTo>
                <a:lnTo>
                  <a:pt x="1651261" y="506943"/>
                </a:lnTo>
                <a:lnTo>
                  <a:pt x="1700911" y="428991"/>
                </a:lnTo>
                <a:lnTo>
                  <a:pt x="1750561" y="351062"/>
                </a:lnTo>
                <a:lnTo>
                  <a:pt x="2077348" y="351062"/>
                </a:lnTo>
                <a:cubicBezTo>
                  <a:pt x="2079076" y="362589"/>
                  <a:pt x="2080510" y="374138"/>
                  <a:pt x="2081521" y="385833"/>
                </a:cubicBezTo>
                <a:cubicBezTo>
                  <a:pt x="2082532" y="397528"/>
                  <a:pt x="2083123" y="409371"/>
                  <a:pt x="2083123" y="421489"/>
                </a:cubicBezTo>
                <a:cubicBezTo>
                  <a:pt x="2083713" y="532421"/>
                  <a:pt x="2040976" y="639327"/>
                  <a:pt x="1964035" y="719261"/>
                </a:cubicBezTo>
                <a:cubicBezTo>
                  <a:pt x="1887286" y="798685"/>
                  <a:pt x="1781327" y="843403"/>
                  <a:pt x="1670881" y="842961"/>
                </a:cubicBezTo>
                <a:cubicBezTo>
                  <a:pt x="1599315" y="843403"/>
                  <a:pt x="1528718" y="826418"/>
                  <a:pt x="1465203" y="793459"/>
                </a:cubicBezTo>
                <a:cubicBezTo>
                  <a:pt x="1405817" y="762439"/>
                  <a:pt x="1355072" y="717152"/>
                  <a:pt x="1317540" y="661666"/>
                </a:cubicBezTo>
                <a:cubicBezTo>
                  <a:pt x="1279187" y="717026"/>
                  <a:pt x="1228104" y="762377"/>
                  <a:pt x="1168571" y="793882"/>
                </a:cubicBezTo>
                <a:cubicBezTo>
                  <a:pt x="1105477" y="826693"/>
                  <a:pt x="1035302" y="843529"/>
                  <a:pt x="964201" y="842961"/>
                </a:cubicBezTo>
                <a:cubicBezTo>
                  <a:pt x="902896" y="843173"/>
                  <a:pt x="842268" y="830275"/>
                  <a:pt x="786360" y="805135"/>
                </a:cubicBezTo>
                <a:cubicBezTo>
                  <a:pt x="733296" y="781132"/>
                  <a:pt x="685713" y="746445"/>
                  <a:pt x="646641" y="703245"/>
                </a:cubicBezTo>
                <a:cubicBezTo>
                  <a:pt x="624683" y="740438"/>
                  <a:pt x="593051" y="771016"/>
                  <a:pt x="555141" y="791709"/>
                </a:cubicBezTo>
                <a:cubicBezTo>
                  <a:pt x="512678" y="814575"/>
                  <a:pt x="465072" y="826250"/>
                  <a:pt x="416856" y="825640"/>
                </a:cubicBezTo>
                <a:lnTo>
                  <a:pt x="0" y="825640"/>
                </a:lnTo>
                <a:lnTo>
                  <a:pt x="0" y="17341"/>
                </a:lnTo>
                <a:lnTo>
                  <a:pt x="377596" y="17341"/>
                </a:lnTo>
                <a:cubicBezTo>
                  <a:pt x="433040" y="16434"/>
                  <a:pt x="487515" y="31903"/>
                  <a:pt x="534216" y="61807"/>
                </a:cubicBezTo>
                <a:cubicBezTo>
                  <a:pt x="575666" y="88591"/>
                  <a:pt x="606793" y="128713"/>
                  <a:pt x="622408" y="175540"/>
                </a:cubicBezTo>
                <a:cubicBezTo>
                  <a:pt x="661120" y="122244"/>
                  <a:pt x="711738" y="78708"/>
                  <a:pt x="770196" y="48382"/>
                </a:cubicBezTo>
                <a:cubicBezTo>
                  <a:pt x="831921" y="16414"/>
                  <a:pt x="900451" y="-171"/>
                  <a:pt x="969973" y="17"/>
                </a:cubicBezTo>
                <a:close/>
              </a:path>
            </a:pathLst>
          </a:custGeom>
          <a:solidFill>
            <a:srgbClr val="FFFFFF"/>
          </a:solidFill>
          <a:ln w="9525" cap="flat">
            <a:noFill/>
            <a:prstDash val="solid"/>
            <a:round/>
          </a:ln>
        </p:spPr>
        <p:txBody>
          <a:bodyPr wrap="square" rtlCol="0" anchor="ctr">
            <a:noAutofit/>
          </a:bodyPr>
          <a:lstStyle/>
          <a:p>
            <a:endParaRPr lang="en-US"/>
          </a:p>
        </p:txBody>
      </p:sp>
    </p:spTree>
    <p:extLst>
      <p:ext uri="{BB962C8B-B14F-4D97-AF65-F5344CB8AC3E}">
        <p14:creationId xmlns:p14="http://schemas.microsoft.com/office/powerpoint/2010/main" val="3853902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Layout guide">
    <p:bg>
      <p:bgPr>
        <a:solidFill>
          <a:schemeClr val="bg2"/>
        </a:solidFill>
        <a:effectLst/>
      </p:bgPr>
    </p:bg>
    <p:spTree>
      <p:nvGrpSpPr>
        <p:cNvPr id="1" name=""/>
        <p:cNvGrpSpPr/>
        <p:nvPr/>
      </p:nvGrpSpPr>
      <p:grpSpPr>
        <a:xfrm>
          <a:off x="0" y="0"/>
          <a:ext cx="0" cy="0"/>
          <a:chOff x="0" y="0"/>
          <a:chExt cx="0" cy="0"/>
        </a:xfrm>
      </p:grpSpPr>
      <p:sp>
        <p:nvSpPr>
          <p:cNvPr id="57" name="Date Placeholder 1"/>
          <p:cNvSpPr>
            <a:spLocks noGrp="1"/>
          </p:cNvSpPr>
          <p:nvPr userDrawn="1">
            <p:ph type="dt" sz="half" idx="10"/>
          </p:nvPr>
        </p:nvSpPr>
        <p:spPr>
          <a:xfrm>
            <a:off x="7912798" y="6405036"/>
            <a:ext cx="103320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56"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grpSp>
        <p:nvGrpSpPr>
          <p:cNvPr id="52" name="A4Grid"/>
          <p:cNvGrpSpPr/>
          <p:nvPr userDrawn="1"/>
        </p:nvGrpSpPr>
        <p:grpSpPr>
          <a:xfrm>
            <a:off x="0" y="0"/>
            <a:ext cx="9906000" cy="6858000"/>
            <a:chOff x="0" y="0"/>
            <a:chExt cx="9906000" cy="6858000"/>
          </a:xfrm>
        </p:grpSpPr>
        <p:sp>
          <p:nvSpPr>
            <p:cNvPr id="53" name="Slide edges"/>
            <p:cNvSpPr>
              <a:spLocks noChangeAspect="1"/>
            </p:cNvSpPr>
            <p:nvPr/>
          </p:nvSpPr>
          <p:spPr bwMode="auto">
            <a:xfrm>
              <a:off x="0" y="0"/>
              <a:ext cx="9905999"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R="0" lvl="0" indent="0" fontAlgn="auto">
                <a:lnSpc>
                  <a:spcPct val="100000"/>
                </a:lnSpc>
                <a:spcBef>
                  <a:spcPts val="0"/>
                </a:spcBef>
                <a:spcAft>
                  <a:spcPts val="0"/>
                </a:spcAft>
                <a:buClrTx/>
                <a:buSzTx/>
                <a:buFontTx/>
                <a:buNone/>
                <a:tabLst/>
              </a:pPr>
              <a:endParaRPr kumimoji="0" lang="en-US" sz="1200" b="0" i="0" u="none" strike="noStrike" cap="none" spc="0" normalizeH="0" baseline="0" noProof="0">
                <a:ln>
                  <a:noFill/>
                </a:ln>
                <a:effectLst/>
                <a:uLnTx/>
                <a:uFillTx/>
                <a:latin typeface="+mn-lt"/>
              </a:endParaRPr>
            </a:p>
          </p:txBody>
        </p:sp>
        <p:sp>
          <p:nvSpPr>
            <p:cNvPr id="54" name="No-fly zone"/>
            <p:cNvSpPr/>
            <p:nvPr userDrawn="1"/>
          </p:nvSpPr>
          <p:spPr>
            <a:xfrm>
              <a:off x="0" y="0"/>
              <a:ext cx="9906000" cy="6858000"/>
            </a:xfrm>
            <a:custGeom>
              <a:avLst/>
              <a:gdLst>
                <a:gd name="connsiteX0" fmla="*/ 629400 w 9906000"/>
                <a:gd name="connsiteY0" fmla="*/ 622800 h 6858000"/>
                <a:gd name="connsiteX1" fmla="*/ 629400 w 9906000"/>
                <a:gd name="connsiteY1" fmla="*/ 6156000 h 6858000"/>
                <a:gd name="connsiteX2" fmla="*/ 9276600 w 9906000"/>
                <a:gd name="connsiteY2" fmla="*/ 6156000 h 6858000"/>
                <a:gd name="connsiteX3" fmla="*/ 9276600 w 9906000"/>
                <a:gd name="connsiteY3" fmla="*/ 622800 h 6858000"/>
                <a:gd name="connsiteX4" fmla="*/ 0 w 9906000"/>
                <a:gd name="connsiteY4" fmla="*/ 0 h 6858000"/>
                <a:gd name="connsiteX5" fmla="*/ 629400 w 9906000"/>
                <a:gd name="connsiteY5" fmla="*/ 0 h 6858000"/>
                <a:gd name="connsiteX6" fmla="*/ 629400 w 9906000"/>
                <a:gd name="connsiteY6" fmla="*/ 0 h 6858000"/>
                <a:gd name="connsiteX7" fmla="*/ 9276600 w 9906000"/>
                <a:gd name="connsiteY7" fmla="*/ 0 h 6858000"/>
                <a:gd name="connsiteX8" fmla="*/ 9906000 w 9906000"/>
                <a:gd name="connsiteY8" fmla="*/ 0 h 6858000"/>
                <a:gd name="connsiteX9" fmla="*/ 9906000 w 9906000"/>
                <a:gd name="connsiteY9" fmla="*/ 622800 h 6858000"/>
                <a:gd name="connsiteX10" fmla="*/ 9906000 w 9906000"/>
                <a:gd name="connsiteY10" fmla="*/ 6156000 h 6858000"/>
                <a:gd name="connsiteX11" fmla="*/ 9906000 w 9906000"/>
                <a:gd name="connsiteY11" fmla="*/ 6858000 h 6858000"/>
                <a:gd name="connsiteX12" fmla="*/ 9276600 w 9906000"/>
                <a:gd name="connsiteY12" fmla="*/ 6858000 h 6858000"/>
                <a:gd name="connsiteX13" fmla="*/ 629400 w 9906000"/>
                <a:gd name="connsiteY13" fmla="*/ 6858000 h 6858000"/>
                <a:gd name="connsiteX14" fmla="*/ 0 w 9906000"/>
                <a:gd name="connsiteY14" fmla="*/ 6858000 h 6858000"/>
                <a:gd name="connsiteX15" fmla="*/ 0 w 9906000"/>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06000" h="6858000">
                  <a:moveTo>
                    <a:pt x="629400" y="622800"/>
                  </a:moveTo>
                  <a:lnTo>
                    <a:pt x="629400" y="6156000"/>
                  </a:lnTo>
                  <a:lnTo>
                    <a:pt x="9276600" y="6156000"/>
                  </a:lnTo>
                  <a:lnTo>
                    <a:pt x="9276600" y="622800"/>
                  </a:lnTo>
                  <a:close/>
                  <a:moveTo>
                    <a:pt x="0" y="0"/>
                  </a:moveTo>
                  <a:lnTo>
                    <a:pt x="629400" y="0"/>
                  </a:lnTo>
                  <a:lnTo>
                    <a:pt x="629400" y="0"/>
                  </a:lnTo>
                  <a:lnTo>
                    <a:pt x="9276600" y="0"/>
                  </a:lnTo>
                  <a:lnTo>
                    <a:pt x="9906000" y="0"/>
                  </a:lnTo>
                  <a:lnTo>
                    <a:pt x="9906000" y="622800"/>
                  </a:lnTo>
                  <a:lnTo>
                    <a:pt x="9906000" y="6156000"/>
                  </a:lnTo>
                  <a:lnTo>
                    <a:pt x="9906000" y="6858000"/>
                  </a:lnTo>
                  <a:lnTo>
                    <a:pt x="9276600" y="6858000"/>
                  </a:lnTo>
                  <a:lnTo>
                    <a:pt x="629400" y="6858000"/>
                  </a:lnTo>
                  <a:lnTo>
                    <a:pt x="0" y="6858000"/>
                  </a:lnTo>
                  <a:lnTo>
                    <a:pt x="0" y="6858000"/>
                  </a:lnTo>
                  <a:close/>
                </a:path>
              </a:pathLst>
            </a:custGeom>
            <a:solidFill>
              <a:srgbClr val="FFEFEF">
                <a:alpha val="40000"/>
              </a:srgbClr>
            </a:solidFill>
            <a:ln>
              <a:noFill/>
            </a:ln>
          </p:spPr>
          <p:txBody>
            <a:bodyPr vert="horz" wrap="square" lIns="91440" tIns="45720" rIns="91440" bIns="45720" numCol="1" anchor="t" anchorCtr="0" compatLnSpc="1">
              <a:prstTxWarp prst="textNoShape">
                <a:avLst/>
              </a:prstTxWarp>
            </a:bodyPr>
            <a:lstStyle/>
            <a:p>
              <a:pPr lvl="0"/>
              <a:endParaRPr lang="en-US" sz="1200">
                <a:solidFill>
                  <a:schemeClr val="tx1"/>
                </a:solidFill>
                <a:latin typeface="+mn-lt"/>
              </a:endParaRPr>
            </a:p>
          </p:txBody>
        </p:sp>
        <p:sp>
          <p:nvSpPr>
            <p:cNvPr id="58" name="Footnote measure"/>
            <p:cNvSpPr>
              <a:spLocks noChangeArrowheads="1"/>
            </p:cNvSpPr>
            <p:nvPr/>
          </p:nvSpPr>
          <p:spPr bwMode="auto">
            <a:xfrm>
              <a:off x="629400" y="6156016"/>
              <a:ext cx="8647200" cy="378303"/>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59" name="Whitespace measure"/>
            <p:cNvSpPr>
              <a:spLocks noChangeArrowheads="1"/>
            </p:cNvSpPr>
            <p:nvPr/>
          </p:nvSpPr>
          <p:spPr bwMode="auto">
            <a:xfrm>
              <a:off x="629400" y="1496705"/>
              <a:ext cx="8647200"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grpSp>
          <p:nvGrpSpPr>
            <p:cNvPr id="60" name="Gutter space"/>
            <p:cNvGrpSpPr/>
            <p:nvPr userDrawn="1"/>
          </p:nvGrpSpPr>
          <p:grpSpPr>
            <a:xfrm>
              <a:off x="1140950" y="623086"/>
              <a:ext cx="7624100" cy="5532930"/>
              <a:chOff x="1140950" y="623086"/>
              <a:chExt cx="7624100" cy="5532930"/>
            </a:xfrm>
          </p:grpSpPr>
          <p:sp>
            <p:nvSpPr>
              <p:cNvPr id="115" name="Gutter 11"/>
              <p:cNvSpPr>
                <a:spLocks noChangeArrowheads="1"/>
              </p:cNvSpPr>
              <p:nvPr/>
            </p:nvSpPr>
            <p:spPr bwMode="auto">
              <a:xfrm>
                <a:off x="85364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16" name="Gutter 10"/>
              <p:cNvSpPr>
                <a:spLocks noChangeArrowheads="1"/>
              </p:cNvSpPr>
              <p:nvPr/>
            </p:nvSpPr>
            <p:spPr bwMode="auto">
              <a:xfrm>
                <a:off x="77969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17" name="Gutter 9"/>
              <p:cNvSpPr>
                <a:spLocks noChangeArrowheads="1"/>
              </p:cNvSpPr>
              <p:nvPr/>
            </p:nvSpPr>
            <p:spPr bwMode="auto">
              <a:xfrm>
                <a:off x="70573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18" name="Gutter 8"/>
              <p:cNvSpPr>
                <a:spLocks noChangeArrowheads="1"/>
              </p:cNvSpPr>
              <p:nvPr/>
            </p:nvSpPr>
            <p:spPr bwMode="auto">
              <a:xfrm>
                <a:off x="63178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19" name="Gutter 7"/>
              <p:cNvSpPr>
                <a:spLocks noChangeArrowheads="1"/>
              </p:cNvSpPr>
              <p:nvPr/>
            </p:nvSpPr>
            <p:spPr bwMode="auto">
              <a:xfrm>
                <a:off x="55782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20" name="Gutter 6"/>
              <p:cNvSpPr>
                <a:spLocks noChangeArrowheads="1"/>
              </p:cNvSpPr>
              <p:nvPr/>
            </p:nvSpPr>
            <p:spPr bwMode="auto">
              <a:xfrm>
                <a:off x="48387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39" name="Gutter 5"/>
              <p:cNvSpPr>
                <a:spLocks noChangeArrowheads="1"/>
              </p:cNvSpPr>
              <p:nvPr/>
            </p:nvSpPr>
            <p:spPr bwMode="auto">
              <a:xfrm>
                <a:off x="40991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40" name="Gutter 4"/>
              <p:cNvSpPr>
                <a:spLocks noChangeArrowheads="1"/>
              </p:cNvSpPr>
              <p:nvPr/>
            </p:nvSpPr>
            <p:spPr bwMode="auto">
              <a:xfrm>
                <a:off x="33596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41" name="Gutter 3"/>
              <p:cNvSpPr>
                <a:spLocks noChangeArrowheads="1"/>
              </p:cNvSpPr>
              <p:nvPr/>
            </p:nvSpPr>
            <p:spPr bwMode="auto">
              <a:xfrm>
                <a:off x="26200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42" name="Gutter 2"/>
              <p:cNvSpPr>
                <a:spLocks noChangeArrowheads="1"/>
              </p:cNvSpPr>
              <p:nvPr/>
            </p:nvSpPr>
            <p:spPr bwMode="auto">
              <a:xfrm>
                <a:off x="18805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43" name="Gutter 1"/>
              <p:cNvSpPr>
                <a:spLocks noChangeArrowheads="1"/>
              </p:cNvSpPr>
              <p:nvPr/>
            </p:nvSpPr>
            <p:spPr bwMode="auto">
              <a:xfrm>
                <a:off x="11409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grpSp>
        <p:grpSp>
          <p:nvGrpSpPr>
            <p:cNvPr id="61" name="Baselines/Anchors"/>
            <p:cNvGrpSpPr>
              <a:grpSpLocks noChangeAspect="1"/>
            </p:cNvGrpSpPr>
            <p:nvPr userDrawn="1"/>
          </p:nvGrpSpPr>
          <p:grpSpPr>
            <a:xfrm>
              <a:off x="0" y="623086"/>
              <a:ext cx="9906000" cy="5532931"/>
              <a:chOff x="0" y="623086"/>
              <a:chExt cx="9906000" cy="5532931"/>
            </a:xfrm>
          </p:grpSpPr>
          <p:sp>
            <p:nvSpPr>
              <p:cNvPr id="71" name="Line 20"/>
              <p:cNvSpPr>
                <a:spLocks noChangeShapeType="1"/>
              </p:cNvSpPr>
              <p:nvPr/>
            </p:nvSpPr>
            <p:spPr bwMode="auto">
              <a:xfrm>
                <a:off x="975" y="6156017"/>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2" name="Line 19"/>
              <p:cNvSpPr>
                <a:spLocks noChangeShapeType="1"/>
              </p:cNvSpPr>
              <p:nvPr/>
            </p:nvSpPr>
            <p:spPr bwMode="auto">
              <a:xfrm>
                <a:off x="975" y="5864812"/>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3" name="Line 18"/>
              <p:cNvSpPr>
                <a:spLocks noChangeShapeType="1"/>
              </p:cNvSpPr>
              <p:nvPr/>
            </p:nvSpPr>
            <p:spPr bwMode="auto">
              <a:xfrm>
                <a:off x="975" y="5573605"/>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4" name="Line 17"/>
              <p:cNvSpPr>
                <a:spLocks noChangeShapeType="1"/>
              </p:cNvSpPr>
              <p:nvPr/>
            </p:nvSpPr>
            <p:spPr bwMode="auto">
              <a:xfrm>
                <a:off x="975" y="5282398"/>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6" name="Line 16"/>
              <p:cNvSpPr>
                <a:spLocks noChangeShapeType="1"/>
              </p:cNvSpPr>
              <p:nvPr/>
            </p:nvSpPr>
            <p:spPr bwMode="auto">
              <a:xfrm>
                <a:off x="975" y="4991191"/>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9" name="Line 15"/>
              <p:cNvSpPr>
                <a:spLocks noChangeShapeType="1"/>
              </p:cNvSpPr>
              <p:nvPr/>
            </p:nvSpPr>
            <p:spPr bwMode="auto">
              <a:xfrm>
                <a:off x="975" y="4699984"/>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81" name="Line 14"/>
              <p:cNvSpPr>
                <a:spLocks noChangeShapeType="1"/>
              </p:cNvSpPr>
              <p:nvPr/>
            </p:nvSpPr>
            <p:spPr bwMode="auto">
              <a:xfrm>
                <a:off x="975" y="4408777"/>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02" name="Line 13"/>
              <p:cNvSpPr>
                <a:spLocks noChangeShapeType="1"/>
              </p:cNvSpPr>
              <p:nvPr/>
            </p:nvSpPr>
            <p:spPr bwMode="auto">
              <a:xfrm>
                <a:off x="975" y="4117570"/>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03" name="Line 12"/>
              <p:cNvSpPr>
                <a:spLocks noChangeShapeType="1"/>
              </p:cNvSpPr>
              <p:nvPr/>
            </p:nvSpPr>
            <p:spPr bwMode="auto">
              <a:xfrm>
                <a:off x="975" y="3826363"/>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04" name="Line 11"/>
              <p:cNvSpPr>
                <a:spLocks noChangeShapeType="1"/>
              </p:cNvSpPr>
              <p:nvPr/>
            </p:nvSpPr>
            <p:spPr bwMode="auto">
              <a:xfrm>
                <a:off x="975" y="3535156"/>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05" name="Line 10"/>
              <p:cNvSpPr>
                <a:spLocks noChangeShapeType="1"/>
              </p:cNvSpPr>
              <p:nvPr/>
            </p:nvSpPr>
            <p:spPr bwMode="auto">
              <a:xfrm>
                <a:off x="975" y="3243949"/>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06" name="Line 9"/>
              <p:cNvSpPr>
                <a:spLocks noChangeShapeType="1"/>
              </p:cNvSpPr>
              <p:nvPr/>
            </p:nvSpPr>
            <p:spPr bwMode="auto">
              <a:xfrm>
                <a:off x="975" y="2952742"/>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07" name="Line 8"/>
              <p:cNvSpPr>
                <a:spLocks noChangeShapeType="1"/>
              </p:cNvSpPr>
              <p:nvPr/>
            </p:nvSpPr>
            <p:spPr bwMode="auto">
              <a:xfrm>
                <a:off x="975" y="2661535"/>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08" name="Line 7"/>
              <p:cNvSpPr>
                <a:spLocks noChangeShapeType="1"/>
              </p:cNvSpPr>
              <p:nvPr/>
            </p:nvSpPr>
            <p:spPr bwMode="auto">
              <a:xfrm>
                <a:off x="975" y="2370328"/>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09" name="Line 6"/>
              <p:cNvSpPr>
                <a:spLocks noChangeShapeType="1"/>
              </p:cNvSpPr>
              <p:nvPr/>
            </p:nvSpPr>
            <p:spPr bwMode="auto">
              <a:xfrm>
                <a:off x="975" y="2079121"/>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10" name="Line 5"/>
              <p:cNvSpPr>
                <a:spLocks noChangeShapeType="1"/>
              </p:cNvSpPr>
              <p:nvPr/>
            </p:nvSpPr>
            <p:spPr bwMode="auto">
              <a:xfrm>
                <a:off x="975" y="1787914"/>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11" name="Line 4"/>
              <p:cNvSpPr>
                <a:spLocks noChangeShapeType="1"/>
              </p:cNvSpPr>
              <p:nvPr/>
            </p:nvSpPr>
            <p:spPr bwMode="auto">
              <a:xfrm>
                <a:off x="975" y="1496707"/>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12" name="Line 3"/>
              <p:cNvSpPr>
                <a:spLocks noChangeShapeType="1"/>
              </p:cNvSpPr>
              <p:nvPr/>
            </p:nvSpPr>
            <p:spPr bwMode="auto">
              <a:xfrm>
                <a:off x="975" y="1205500"/>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13" name="Line 2"/>
              <p:cNvSpPr>
                <a:spLocks noChangeShapeType="1"/>
              </p:cNvSpPr>
              <p:nvPr/>
            </p:nvSpPr>
            <p:spPr bwMode="auto">
              <a:xfrm>
                <a:off x="975" y="914293"/>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114" name="Line 1"/>
              <p:cNvSpPr>
                <a:spLocks noChangeShapeType="1"/>
              </p:cNvSpPr>
              <p:nvPr/>
            </p:nvSpPr>
            <p:spPr bwMode="auto">
              <a:xfrm>
                <a:off x="0" y="623086"/>
                <a:ext cx="99060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n-lt"/>
                </a:endParaRPr>
              </a:p>
            </p:txBody>
          </p:sp>
        </p:grpSp>
        <p:grpSp>
          <p:nvGrpSpPr>
            <p:cNvPr id="62" name="Five column measure"/>
            <p:cNvGrpSpPr/>
            <p:nvPr userDrawn="1"/>
          </p:nvGrpSpPr>
          <p:grpSpPr>
            <a:xfrm>
              <a:off x="629400" y="5977077"/>
              <a:ext cx="8647200" cy="66674"/>
              <a:chOff x="629400" y="5977077"/>
              <a:chExt cx="8647200" cy="66674"/>
            </a:xfrm>
          </p:grpSpPr>
          <p:sp>
            <p:nvSpPr>
              <p:cNvPr id="65" name="Column 5"/>
              <p:cNvSpPr>
                <a:spLocks/>
              </p:cNvSpPr>
              <p:nvPr/>
            </p:nvSpPr>
            <p:spPr bwMode="auto">
              <a:xfrm>
                <a:off x="7746600" y="5977077"/>
                <a:ext cx="1530000" cy="66674"/>
              </a:xfrm>
              <a:custGeom>
                <a:avLst/>
                <a:gdLst>
                  <a:gd name="T0" fmla="*/ 0 w 1104"/>
                  <a:gd name="T1" fmla="*/ 0 h 42"/>
                  <a:gd name="T2" fmla="*/ 0 w 1104"/>
                  <a:gd name="T3" fmla="*/ 42 h 42"/>
                  <a:gd name="T4" fmla="*/ 1104 w 1104"/>
                  <a:gd name="T5" fmla="*/ 42 h 42"/>
                  <a:gd name="T6" fmla="*/ 1104 w 1104"/>
                  <a:gd name="T7" fmla="*/ 0 h 42"/>
                  <a:gd name="T8" fmla="*/ 0 w 1104"/>
                  <a:gd name="T9" fmla="*/ 0 h 42"/>
                  <a:gd name="T10" fmla="*/ 0 w 1104"/>
                  <a:gd name="T11" fmla="*/ 0 h 42"/>
                </a:gdLst>
                <a:ahLst/>
                <a:cxnLst>
                  <a:cxn ang="0">
                    <a:pos x="T0" y="T1"/>
                  </a:cxn>
                  <a:cxn ang="0">
                    <a:pos x="T2" y="T3"/>
                  </a:cxn>
                  <a:cxn ang="0">
                    <a:pos x="T4" y="T5"/>
                  </a:cxn>
                  <a:cxn ang="0">
                    <a:pos x="T6" y="T7"/>
                  </a:cxn>
                  <a:cxn ang="0">
                    <a:pos x="T8" y="T9"/>
                  </a:cxn>
                  <a:cxn ang="0">
                    <a:pos x="T10" y="T11"/>
                  </a:cxn>
                </a:cxnLst>
                <a:rect l="0" t="0" r="r" b="b"/>
                <a:pathLst>
                  <a:path w="1104" h="42">
                    <a:moveTo>
                      <a:pt x="0" y="0"/>
                    </a:moveTo>
                    <a:lnTo>
                      <a:pt x="0" y="42"/>
                    </a:lnTo>
                    <a:lnTo>
                      <a:pt x="1104" y="42"/>
                    </a:lnTo>
                    <a:lnTo>
                      <a:pt x="1104"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66" name="Column 4"/>
              <p:cNvSpPr>
                <a:spLocks/>
              </p:cNvSpPr>
              <p:nvPr/>
            </p:nvSpPr>
            <p:spPr bwMode="auto">
              <a:xfrm>
                <a:off x="5967300" y="5977077"/>
                <a:ext cx="1530000" cy="66674"/>
              </a:xfrm>
              <a:custGeom>
                <a:avLst/>
                <a:gdLst>
                  <a:gd name="T0" fmla="*/ 0 w 1104"/>
                  <a:gd name="T1" fmla="*/ 0 h 42"/>
                  <a:gd name="T2" fmla="*/ 0 w 1104"/>
                  <a:gd name="T3" fmla="*/ 42 h 42"/>
                  <a:gd name="T4" fmla="*/ 1104 w 1104"/>
                  <a:gd name="T5" fmla="*/ 42 h 42"/>
                  <a:gd name="T6" fmla="*/ 1104 w 1104"/>
                  <a:gd name="T7" fmla="*/ 0 h 42"/>
                  <a:gd name="T8" fmla="*/ 0 w 1104"/>
                  <a:gd name="T9" fmla="*/ 0 h 42"/>
                  <a:gd name="T10" fmla="*/ 0 w 1104"/>
                  <a:gd name="T11" fmla="*/ 0 h 42"/>
                </a:gdLst>
                <a:ahLst/>
                <a:cxnLst>
                  <a:cxn ang="0">
                    <a:pos x="T0" y="T1"/>
                  </a:cxn>
                  <a:cxn ang="0">
                    <a:pos x="T2" y="T3"/>
                  </a:cxn>
                  <a:cxn ang="0">
                    <a:pos x="T4" y="T5"/>
                  </a:cxn>
                  <a:cxn ang="0">
                    <a:pos x="T6" y="T7"/>
                  </a:cxn>
                  <a:cxn ang="0">
                    <a:pos x="T8" y="T9"/>
                  </a:cxn>
                  <a:cxn ang="0">
                    <a:pos x="T10" y="T11"/>
                  </a:cxn>
                </a:cxnLst>
                <a:rect l="0" t="0" r="r" b="b"/>
                <a:pathLst>
                  <a:path w="1104" h="42">
                    <a:moveTo>
                      <a:pt x="0" y="0"/>
                    </a:moveTo>
                    <a:lnTo>
                      <a:pt x="0" y="42"/>
                    </a:lnTo>
                    <a:lnTo>
                      <a:pt x="1104" y="42"/>
                    </a:lnTo>
                    <a:lnTo>
                      <a:pt x="1104"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67" name="Column 3"/>
              <p:cNvSpPr>
                <a:spLocks/>
              </p:cNvSpPr>
              <p:nvPr/>
            </p:nvSpPr>
            <p:spPr bwMode="auto">
              <a:xfrm>
                <a:off x="4188000" y="5977077"/>
                <a:ext cx="1530000" cy="66674"/>
              </a:xfrm>
              <a:custGeom>
                <a:avLst/>
                <a:gdLst>
                  <a:gd name="T0" fmla="*/ 0 w 1102"/>
                  <a:gd name="T1" fmla="*/ 0 h 42"/>
                  <a:gd name="T2" fmla="*/ 0 w 1102"/>
                  <a:gd name="T3" fmla="*/ 42 h 42"/>
                  <a:gd name="T4" fmla="*/ 1102 w 1102"/>
                  <a:gd name="T5" fmla="*/ 42 h 42"/>
                  <a:gd name="T6" fmla="*/ 1102 w 1102"/>
                  <a:gd name="T7" fmla="*/ 0 h 42"/>
                  <a:gd name="T8" fmla="*/ 0 w 1102"/>
                  <a:gd name="T9" fmla="*/ 0 h 42"/>
                  <a:gd name="T10" fmla="*/ 0 w 1102"/>
                  <a:gd name="T11" fmla="*/ 0 h 42"/>
                </a:gdLst>
                <a:ahLst/>
                <a:cxnLst>
                  <a:cxn ang="0">
                    <a:pos x="T0" y="T1"/>
                  </a:cxn>
                  <a:cxn ang="0">
                    <a:pos x="T2" y="T3"/>
                  </a:cxn>
                  <a:cxn ang="0">
                    <a:pos x="T4" y="T5"/>
                  </a:cxn>
                  <a:cxn ang="0">
                    <a:pos x="T6" y="T7"/>
                  </a:cxn>
                  <a:cxn ang="0">
                    <a:pos x="T8" y="T9"/>
                  </a:cxn>
                  <a:cxn ang="0">
                    <a:pos x="T10" y="T11"/>
                  </a:cxn>
                </a:cxnLst>
                <a:rect l="0" t="0" r="r" b="b"/>
                <a:pathLst>
                  <a:path w="1102" h="42">
                    <a:moveTo>
                      <a:pt x="0" y="0"/>
                    </a:moveTo>
                    <a:lnTo>
                      <a:pt x="0" y="42"/>
                    </a:lnTo>
                    <a:lnTo>
                      <a:pt x="1102" y="42"/>
                    </a:lnTo>
                    <a:lnTo>
                      <a:pt x="1102"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68" name="Column 2"/>
              <p:cNvSpPr>
                <a:spLocks/>
              </p:cNvSpPr>
              <p:nvPr/>
            </p:nvSpPr>
            <p:spPr bwMode="auto">
              <a:xfrm>
                <a:off x="2408700" y="5977077"/>
                <a:ext cx="1530000" cy="66674"/>
              </a:xfrm>
              <a:custGeom>
                <a:avLst/>
                <a:gdLst>
                  <a:gd name="T0" fmla="*/ 0 w 1103"/>
                  <a:gd name="T1" fmla="*/ 0 h 42"/>
                  <a:gd name="T2" fmla="*/ 1103 w 1103"/>
                  <a:gd name="T3" fmla="*/ 0 h 42"/>
                  <a:gd name="T4" fmla="*/ 1103 w 1103"/>
                  <a:gd name="T5" fmla="*/ 42 h 42"/>
                  <a:gd name="T6" fmla="*/ 0 w 1103"/>
                  <a:gd name="T7" fmla="*/ 42 h 42"/>
                  <a:gd name="T8" fmla="*/ 0 w 1103"/>
                  <a:gd name="T9" fmla="*/ 0 h 42"/>
                  <a:gd name="T10" fmla="*/ 0 w 1103"/>
                  <a:gd name="T11" fmla="*/ 0 h 42"/>
                </a:gdLst>
                <a:ahLst/>
                <a:cxnLst>
                  <a:cxn ang="0">
                    <a:pos x="T0" y="T1"/>
                  </a:cxn>
                  <a:cxn ang="0">
                    <a:pos x="T2" y="T3"/>
                  </a:cxn>
                  <a:cxn ang="0">
                    <a:pos x="T4" y="T5"/>
                  </a:cxn>
                  <a:cxn ang="0">
                    <a:pos x="T6" y="T7"/>
                  </a:cxn>
                  <a:cxn ang="0">
                    <a:pos x="T8" y="T9"/>
                  </a:cxn>
                  <a:cxn ang="0">
                    <a:pos x="T10" y="T11"/>
                  </a:cxn>
                </a:cxnLst>
                <a:rect l="0" t="0" r="r" b="b"/>
                <a:pathLst>
                  <a:path w="1103" h="42">
                    <a:moveTo>
                      <a:pt x="0" y="0"/>
                    </a:moveTo>
                    <a:lnTo>
                      <a:pt x="1103" y="0"/>
                    </a:lnTo>
                    <a:lnTo>
                      <a:pt x="1103" y="42"/>
                    </a:lnTo>
                    <a:lnTo>
                      <a:pt x="0" y="42"/>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a:latin typeface="+mn-lt"/>
                </a:endParaRPr>
              </a:p>
            </p:txBody>
          </p:sp>
          <p:sp>
            <p:nvSpPr>
              <p:cNvPr id="70" name="Column 1"/>
              <p:cNvSpPr>
                <a:spLocks/>
              </p:cNvSpPr>
              <p:nvPr/>
            </p:nvSpPr>
            <p:spPr bwMode="auto">
              <a:xfrm>
                <a:off x="629400" y="5977077"/>
                <a:ext cx="1530000" cy="66674"/>
              </a:xfrm>
              <a:custGeom>
                <a:avLst/>
                <a:gdLst>
                  <a:gd name="T0" fmla="*/ 0 w 1103"/>
                  <a:gd name="T1" fmla="*/ 0 h 42"/>
                  <a:gd name="T2" fmla="*/ 0 w 1103"/>
                  <a:gd name="T3" fmla="*/ 42 h 42"/>
                  <a:gd name="T4" fmla="*/ 1103 w 1103"/>
                  <a:gd name="T5" fmla="*/ 42 h 42"/>
                  <a:gd name="T6" fmla="*/ 1103 w 1103"/>
                  <a:gd name="T7" fmla="*/ 0 h 42"/>
                  <a:gd name="T8" fmla="*/ 0 w 1103"/>
                  <a:gd name="T9" fmla="*/ 0 h 42"/>
                  <a:gd name="T10" fmla="*/ 0 w 1103"/>
                  <a:gd name="T11" fmla="*/ 0 h 42"/>
                </a:gdLst>
                <a:ahLst/>
                <a:cxnLst>
                  <a:cxn ang="0">
                    <a:pos x="T0" y="T1"/>
                  </a:cxn>
                  <a:cxn ang="0">
                    <a:pos x="T2" y="T3"/>
                  </a:cxn>
                  <a:cxn ang="0">
                    <a:pos x="T4" y="T5"/>
                  </a:cxn>
                  <a:cxn ang="0">
                    <a:pos x="T6" y="T7"/>
                  </a:cxn>
                  <a:cxn ang="0">
                    <a:pos x="T8" y="T9"/>
                  </a:cxn>
                  <a:cxn ang="0">
                    <a:pos x="T10" y="T11"/>
                  </a:cxn>
                </a:cxnLst>
                <a:rect l="0" t="0" r="r" b="b"/>
                <a:pathLst>
                  <a:path w="1103" h="42">
                    <a:moveTo>
                      <a:pt x="0" y="0"/>
                    </a:moveTo>
                    <a:lnTo>
                      <a:pt x="0" y="42"/>
                    </a:lnTo>
                    <a:lnTo>
                      <a:pt x="1103" y="42"/>
                    </a:lnTo>
                    <a:lnTo>
                      <a:pt x="1103"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a:latin typeface="+mn-lt"/>
                </a:endParaRPr>
              </a:p>
            </p:txBody>
          </p:sp>
        </p:grpSp>
        <p:sp>
          <p:nvSpPr>
            <p:cNvPr id="63" name="Live space"/>
            <p:cNvSpPr>
              <a:spLocks/>
            </p:cNvSpPr>
            <p:nvPr userDrawn="1"/>
          </p:nvSpPr>
          <p:spPr>
            <a:xfrm>
              <a:off x="629400" y="2079120"/>
              <a:ext cx="8647200" cy="4078877"/>
            </a:xfrm>
            <a:prstGeom prst="rect">
              <a:avLst/>
            </a:pr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tx1"/>
                </a:solidFill>
                <a:latin typeface="+mn-lt"/>
              </a:endParaRPr>
            </a:p>
          </p:txBody>
        </p:sp>
        <p:sp>
          <p:nvSpPr>
            <p:cNvPr id="64" name="Footnote example"/>
            <p:cNvSpPr txBox="1">
              <a:spLocks noChangeAspect="1"/>
            </p:cNvSpPr>
            <p:nvPr userDrawn="1"/>
          </p:nvSpPr>
          <p:spPr>
            <a:xfrm>
              <a:off x="629398" y="6145200"/>
              <a:ext cx="7283401" cy="415498"/>
            </a:xfrm>
            <a:prstGeom prst="rect">
              <a:avLst/>
            </a:prstGeom>
            <a:noFill/>
          </p:spPr>
          <p:txBody>
            <a:bodyPr wrap="square" lIns="0" tIns="0" rIns="0" bIns="0" rtlCol="0" anchor="b">
              <a:spAutoFit/>
            </a:bodyPr>
            <a:lstStyle/>
            <a:p>
              <a:pPr>
                <a:lnSpc>
                  <a:spcPct val="90000"/>
                </a:lnSpc>
              </a:pPr>
              <a:r>
                <a:rPr lang="en-US" sz="1000">
                  <a:solidFill>
                    <a:srgbClr val="A6A6A6"/>
                  </a:solidFill>
                  <a:latin typeface="+mn-lt"/>
                </a:rPr>
                <a:t>1. xxxx  2. xxxx  3. List footnotes in numerical order. Footnote numbers are not bracketed. Use 10pt font</a:t>
              </a:r>
            </a:p>
            <a:p>
              <a:pPr>
                <a:lnSpc>
                  <a:spcPct val="90000"/>
                </a:lnSpc>
              </a:pPr>
              <a:r>
                <a:rPr lang="en-US" sz="1000">
                  <a:solidFill>
                    <a:srgbClr val="A6A6A6"/>
                  </a:solidFill>
                  <a:latin typeface="+mn-lt"/>
                </a:rPr>
                <a:t>Note: Do not put a period at the end of the note or the source</a:t>
              </a:r>
            </a:p>
            <a:p>
              <a:pPr>
                <a:lnSpc>
                  <a:spcPct val="90000"/>
                </a:lnSpc>
              </a:pPr>
              <a:r>
                <a:rPr lang="en-US" sz="1000">
                  <a:solidFill>
                    <a:srgbClr val="A6A6A6"/>
                  </a:solidFill>
                  <a:latin typeface="+mn-lt"/>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4756714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slideLayouts/slideLayout21.xml" Type="http://schemas.openxmlformats.org/officeDocument/2006/relationships/slideLayout"/><Relationship Id="rId22" Target="../slideLayouts/slideLayout22.xml" Type="http://schemas.openxmlformats.org/officeDocument/2006/relationships/slideLayout"/><Relationship Id="rId23" Target="../slideLayouts/slideLayout23.xml" Type="http://schemas.openxmlformats.org/officeDocument/2006/relationships/slideLayout"/><Relationship Id="rId24" Target="../slideLayouts/slideLayout24.xml" Type="http://schemas.openxmlformats.org/officeDocument/2006/relationships/slideLayout"/><Relationship Id="rId25" Target="../slideLayouts/slideLayout25.xml" Type="http://schemas.openxmlformats.org/officeDocument/2006/relationships/slideLayout"/><Relationship Id="rId26" Target="../slideLayouts/slideLayout26.xml" Type="http://schemas.openxmlformats.org/officeDocument/2006/relationships/slideLayout"/><Relationship Id="rId27" Target="../slideLayouts/slideLayout27.xml" Type="http://schemas.openxmlformats.org/officeDocument/2006/relationships/slideLayout"/><Relationship Id="rId28" Target="../slideLayouts/slideLayout28.xml" Type="http://schemas.openxmlformats.org/officeDocument/2006/relationships/slideLayout"/><Relationship Id="rId29" Target="../slideLayouts/slideLayout29.xml" Type="http://schemas.openxmlformats.org/officeDocument/2006/relationships/slideLayout"/><Relationship Id="rId3" Target="../slideLayouts/slideLayout3.xml" Type="http://schemas.openxmlformats.org/officeDocument/2006/relationships/slideLayout"/><Relationship Id="rId30" Target="../slideLayouts/slideLayout30.xml" Type="http://schemas.openxmlformats.org/officeDocument/2006/relationships/slideLayout"/><Relationship Id="rId31" Target="../slideLayouts/slideLayout31.xml" Type="http://schemas.openxmlformats.org/officeDocument/2006/relationships/slideLayout"/><Relationship Id="rId32" Target="../slideLayouts/slideLayout32.xml" Type="http://schemas.openxmlformats.org/officeDocument/2006/relationships/slideLayout"/><Relationship Id="rId33" Target="../slideLayouts/slideLayout33.xml" Type="http://schemas.openxmlformats.org/officeDocument/2006/relationships/slideLayout"/><Relationship Id="rId34" Target="../slideLayouts/slideLayout34.xml" Type="http://schemas.openxmlformats.org/officeDocument/2006/relationships/slideLayout"/><Relationship Id="rId35" Target="../slideLayouts/slideLayout35.xml" Type="http://schemas.openxmlformats.org/officeDocument/2006/relationships/slideLayout"/><Relationship Id="rId36" Target="../slideLayouts/slideLayout36.xml" Type="http://schemas.openxmlformats.org/officeDocument/2006/relationships/slideLayout"/><Relationship Id="rId37" Target="../slideLayouts/slideLayout37.xml" Type="http://schemas.openxmlformats.org/officeDocument/2006/relationships/slideLayout"/><Relationship Id="rId38" Target="../slideLayouts/slideLayout38.xml" Type="http://schemas.openxmlformats.org/officeDocument/2006/relationships/slideLayout"/><Relationship Id="rId39" Target="../slideLayouts/slideLayout39.xml" Type="http://schemas.openxmlformats.org/officeDocument/2006/relationships/slideLayout"/><Relationship Id="rId4" Target="../slideLayouts/slideLayout4.xml" Type="http://schemas.openxmlformats.org/officeDocument/2006/relationships/slideLayout"/><Relationship Id="rId40" Target="../slideLayouts/slideLayout40.xml" Type="http://schemas.openxmlformats.org/officeDocument/2006/relationships/slideLayout"/><Relationship Id="rId41" Target="../slideLayouts/slideLayout41.xml" Type="http://schemas.openxmlformats.org/officeDocument/2006/relationships/slideLayout"/><Relationship Id="rId42" Target="../slideLayouts/slideLayout42.xml" Type="http://schemas.openxmlformats.org/officeDocument/2006/relationships/slideLayout"/><Relationship Id="rId43" Target="../slideLayouts/slideLayout43.xml" Type="http://schemas.openxmlformats.org/officeDocument/2006/relationships/slideLayout"/><Relationship Id="rId44" Target="../slideLayouts/slideLayout44.xml" Type="http://schemas.openxmlformats.org/officeDocument/2006/relationships/slideLayout"/><Relationship Id="rId45" Target="../slideLayouts/slideLayout45.xml" Type="http://schemas.openxmlformats.org/officeDocument/2006/relationships/slideLayout"/><Relationship Id="rId46" Target="../slideLayouts/slideLayout46.xml" Type="http://schemas.openxmlformats.org/officeDocument/2006/relationships/slideLayout"/><Relationship Id="rId47" Target="../slideLayouts/slideLayout47.xml" Type="http://schemas.openxmlformats.org/officeDocument/2006/relationships/slideLayout"/><Relationship Id="rId48" Target="../slideLayouts/slideLayout48.xml" Type="http://schemas.openxmlformats.org/officeDocument/2006/relationships/slideLayout"/><Relationship Id="rId49" Target="../slideLayouts/slideLayout49.xml" Type="http://schemas.openxmlformats.org/officeDocument/2006/relationships/slideLayout"/><Relationship Id="rId5" Target="../slideLayouts/slideLayout5.xml" Type="http://schemas.openxmlformats.org/officeDocument/2006/relationships/slideLayout"/><Relationship Id="rId50" Target="../slideLayouts/slideLayout50.xml" Type="http://schemas.openxmlformats.org/officeDocument/2006/relationships/slideLayout"/><Relationship Id="rId51" Target="../slideLayouts/slideLayout51.xml" Type="http://schemas.openxmlformats.org/officeDocument/2006/relationships/slideLayout"/><Relationship Id="rId52" Target="../slideLayouts/slideLayout52.xml" Type="http://schemas.openxmlformats.org/officeDocument/2006/relationships/slideLayout"/><Relationship Id="rId53" Target="../slideLayouts/slideLayout53.xml" Type="http://schemas.openxmlformats.org/officeDocument/2006/relationships/slideLayout"/><Relationship Id="rId54" Target="../slideLayouts/slideLayout54.xml" Type="http://schemas.openxmlformats.org/officeDocument/2006/relationships/slideLayout"/><Relationship Id="rId55" Target="../slideLayouts/slideLayout55.xml" Type="http://schemas.openxmlformats.org/officeDocument/2006/relationships/slideLayout"/><Relationship Id="rId56" Target="../slideLayouts/slideLayout56.xml" Type="http://schemas.openxmlformats.org/officeDocument/2006/relationships/slideLayout"/><Relationship Id="rId57" Target="../slideLayouts/slideLayout57.xml" Type="http://schemas.openxmlformats.org/officeDocument/2006/relationships/slideLayout"/><Relationship Id="rId58" Target="../slideLayouts/slideLayout58.xml" Type="http://schemas.openxmlformats.org/officeDocument/2006/relationships/slideLayout"/><Relationship Id="rId59" Target="../slideLayouts/slideLayout59.xml" Type="http://schemas.openxmlformats.org/officeDocument/2006/relationships/slideLayout"/><Relationship Id="rId6" Target="../slideLayouts/slideLayout6.xml" Type="http://schemas.openxmlformats.org/officeDocument/2006/relationships/slideLayout"/><Relationship Id="rId60" Target="../slideLayouts/slideLayout60.xml" Type="http://schemas.openxmlformats.org/officeDocument/2006/relationships/slideLayout"/><Relationship Id="rId61" Target="../slideLayouts/slideLayout61.xml" Type="http://schemas.openxmlformats.org/officeDocument/2006/relationships/slideLayout"/><Relationship Id="rId62" Target="../slideLayouts/slideLayout62.xml" Type="http://schemas.openxmlformats.org/officeDocument/2006/relationships/slideLayout"/><Relationship Id="rId63" Target="../slideLayouts/slideLayout63.xml" Type="http://schemas.openxmlformats.org/officeDocument/2006/relationships/slideLayout"/><Relationship Id="rId64" Target="../slideLayouts/slideLayout64.xml" Type="http://schemas.openxmlformats.org/officeDocument/2006/relationships/slideLayout"/><Relationship Id="rId65" Target="../slideLayouts/slideLayout65.xml" Type="http://schemas.openxmlformats.org/officeDocument/2006/relationships/slideLayout"/><Relationship Id="rId66" Target="../slideLayouts/slideLayout66.xml" Type="http://schemas.openxmlformats.org/officeDocument/2006/relationships/slideLayout"/><Relationship Id="rId67" Target="../slideLayouts/slideLayout67.xml" Type="http://schemas.openxmlformats.org/officeDocument/2006/relationships/slideLayout"/><Relationship Id="rId68" Target="../slideLayouts/slideLayout68.xml" Type="http://schemas.openxmlformats.org/officeDocument/2006/relationships/slideLayout"/><Relationship Id="rId69" Target="../theme/theme1.xml" Type="http://schemas.openxmlformats.org/officeDocument/2006/relationships/theme"/><Relationship Id="rId7" Target="../slideLayouts/slideLayout7.xml" Type="http://schemas.openxmlformats.org/officeDocument/2006/relationships/slideLayout"/><Relationship Id="rId70" Target="../tags/tag2.xml" Type="http://schemas.openxmlformats.org/officeDocument/2006/relationships/tags"/><Relationship Id="rId71" Target="../embeddings/oleObject1.bin" Type="http://schemas.openxmlformats.org/officeDocument/2006/relationships/oleObject"/><Relationship Id="rId72" Target="../media/image1.emf" Type="http://schemas.openxmlformats.org/officeDocument/2006/relationships/image"/><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10.xml.rels><?xml version="1.0" encoding="UTF-8" standalone="yes"?><Relationships xmlns="http://schemas.openxmlformats.org/package/2006/relationships"><Relationship Id="rId1" Target="../slideLayouts/slideLayout212.xml" Type="http://schemas.openxmlformats.org/officeDocument/2006/relationships/slideLayout"/><Relationship Id="rId2" Target="../theme/theme10.xml" Type="http://schemas.openxmlformats.org/officeDocument/2006/relationships/theme"/><Relationship Id="rId3" Target="../tags/tag116.xml" Type="http://schemas.openxmlformats.org/officeDocument/2006/relationships/tags"/><Relationship Id="rId4" Target="../embeddings/oleObject37.bin" Type="http://schemas.openxmlformats.org/officeDocument/2006/relationships/oleObject"/><Relationship Id="rId5" Target="../media/image1.emf" Type="http://schemas.openxmlformats.org/officeDocument/2006/relationships/image"/></Relationships>
</file>

<file path=ppt/slideMasters/_rels/slideMaster11.xml.rels><?xml version="1.0" encoding="UTF-8" standalone="yes"?><Relationships xmlns="http://schemas.openxmlformats.org/package/2006/relationships"><Relationship Id="rId1" Target="../slideLayouts/slideLayout213.xml" Type="http://schemas.openxmlformats.org/officeDocument/2006/relationships/slideLayout"/><Relationship Id="rId2" Target="../theme/theme11.xml" Type="http://schemas.openxmlformats.org/officeDocument/2006/relationships/theme"/><Relationship Id="rId3" Target="../tags/tag117.xml" Type="http://schemas.openxmlformats.org/officeDocument/2006/relationships/tags"/><Relationship Id="rId4" Target="../embeddings/oleObject38.bin" Type="http://schemas.openxmlformats.org/officeDocument/2006/relationships/oleObject"/><Relationship Id="rId5" Target="../media/image1.emf" Type="http://schemas.openxmlformats.org/officeDocument/2006/relationships/image"/></Relationships>
</file>

<file path=ppt/slideMasters/_rels/slideMaster2.xml.rels><?xml version="1.0" encoding="UTF-8" standalone="yes"?><Relationships xmlns="http://schemas.openxmlformats.org/package/2006/relationships"><Relationship Id="rId1" Target="../slideLayouts/slideLayout69.xml" Type="http://schemas.openxmlformats.org/officeDocument/2006/relationships/slideLayout"/><Relationship Id="rId2" Target="../theme/theme2.xml" Type="http://schemas.openxmlformats.org/officeDocument/2006/relationships/theme"/><Relationship Id="rId3" Target="../tags/tag41.xml" Type="http://schemas.openxmlformats.org/officeDocument/2006/relationships/tags"/><Relationship Id="rId4" Target="../embeddings/oleObject16.bin" Type="http://schemas.openxmlformats.org/officeDocument/2006/relationships/oleObject"/><Relationship Id="rId5" Target="../media/image1.emf" Type="http://schemas.openxmlformats.org/officeDocument/2006/relationships/image"/></Relationships>
</file>

<file path=ppt/slideMasters/_rels/slideMaster3.xml.rels><?xml version="1.0" encoding="UTF-8" standalone="yes"?><Relationships xmlns="http://schemas.openxmlformats.org/package/2006/relationships"><Relationship Id="rId1" Target="../slideLayouts/slideLayout70.xml" Type="http://schemas.openxmlformats.org/officeDocument/2006/relationships/slideLayout"/><Relationship Id="rId2" Target="../theme/theme3.xml" Type="http://schemas.openxmlformats.org/officeDocument/2006/relationships/theme"/><Relationship Id="rId3" Target="../tags/tag42.xml" Type="http://schemas.openxmlformats.org/officeDocument/2006/relationships/tags"/><Relationship Id="rId4" Target="../embeddings/oleObject17.bin" Type="http://schemas.openxmlformats.org/officeDocument/2006/relationships/oleObject"/><Relationship Id="rId5" Target="../media/image1.emf" Type="http://schemas.openxmlformats.org/officeDocument/2006/relationships/image"/></Relationships>
</file>

<file path=ppt/slideMasters/_rels/slideMaster4.xml.rels><?xml version="1.0" encoding="UTF-8" standalone="yes"?><Relationships xmlns="http://schemas.openxmlformats.org/package/2006/relationships"><Relationship Id="rId1" Target="../slideLayouts/slideLayout71.xml" Type="http://schemas.openxmlformats.org/officeDocument/2006/relationships/slideLayout"/><Relationship Id="rId2" Target="../theme/theme4.xml" Type="http://schemas.openxmlformats.org/officeDocument/2006/relationships/theme"/><Relationship Id="rId3" Target="../tags/tag43.xml" Type="http://schemas.openxmlformats.org/officeDocument/2006/relationships/tags"/><Relationship Id="rId4" Target="../embeddings/oleObject18.bin" Type="http://schemas.openxmlformats.org/officeDocument/2006/relationships/oleObject"/><Relationship Id="rId5" Target="../media/image1.emf" Type="http://schemas.openxmlformats.org/officeDocument/2006/relationships/image"/></Relationships>
</file>

<file path=ppt/slideMasters/_rels/slideMaster5.xml.rels><?xml version="1.0" encoding="UTF-8" standalone="yes"?><Relationships xmlns="http://schemas.openxmlformats.org/package/2006/relationships"><Relationship Id="rId1" Target="../slideLayouts/slideLayout72.xml" Type="http://schemas.openxmlformats.org/officeDocument/2006/relationships/slideLayout"/><Relationship Id="rId10" Target="../slideLayouts/slideLayout81.xml" Type="http://schemas.openxmlformats.org/officeDocument/2006/relationships/slideLayout"/><Relationship Id="rId11" Target="../slideLayouts/slideLayout82.xml" Type="http://schemas.openxmlformats.org/officeDocument/2006/relationships/slideLayout"/><Relationship Id="rId12" Target="../slideLayouts/slideLayout83.xml" Type="http://schemas.openxmlformats.org/officeDocument/2006/relationships/slideLayout"/><Relationship Id="rId13" Target="../slideLayouts/slideLayout84.xml" Type="http://schemas.openxmlformats.org/officeDocument/2006/relationships/slideLayout"/><Relationship Id="rId14" Target="../slideLayouts/slideLayout85.xml" Type="http://schemas.openxmlformats.org/officeDocument/2006/relationships/slideLayout"/><Relationship Id="rId15" Target="../slideLayouts/slideLayout86.xml" Type="http://schemas.openxmlformats.org/officeDocument/2006/relationships/slideLayout"/><Relationship Id="rId16" Target="../slideLayouts/slideLayout87.xml" Type="http://schemas.openxmlformats.org/officeDocument/2006/relationships/slideLayout"/><Relationship Id="rId17" Target="../slideLayouts/slideLayout88.xml" Type="http://schemas.openxmlformats.org/officeDocument/2006/relationships/slideLayout"/><Relationship Id="rId18" Target="../slideLayouts/slideLayout89.xml" Type="http://schemas.openxmlformats.org/officeDocument/2006/relationships/slideLayout"/><Relationship Id="rId19" Target="../slideLayouts/slideLayout90.xml" Type="http://schemas.openxmlformats.org/officeDocument/2006/relationships/slideLayout"/><Relationship Id="rId2" Target="../slideLayouts/slideLayout73.xml" Type="http://schemas.openxmlformats.org/officeDocument/2006/relationships/slideLayout"/><Relationship Id="rId20" Target="../slideLayouts/slideLayout91.xml" Type="http://schemas.openxmlformats.org/officeDocument/2006/relationships/slideLayout"/><Relationship Id="rId21" Target="../slideLayouts/slideLayout92.xml" Type="http://schemas.openxmlformats.org/officeDocument/2006/relationships/slideLayout"/><Relationship Id="rId22" Target="../slideLayouts/slideLayout93.xml" Type="http://schemas.openxmlformats.org/officeDocument/2006/relationships/slideLayout"/><Relationship Id="rId23" Target="../slideLayouts/slideLayout94.xml" Type="http://schemas.openxmlformats.org/officeDocument/2006/relationships/slideLayout"/><Relationship Id="rId24" Target="../slideLayouts/slideLayout95.xml" Type="http://schemas.openxmlformats.org/officeDocument/2006/relationships/slideLayout"/><Relationship Id="rId25" Target="../slideLayouts/slideLayout96.xml" Type="http://schemas.openxmlformats.org/officeDocument/2006/relationships/slideLayout"/><Relationship Id="rId26" Target="../slideLayouts/slideLayout97.xml" Type="http://schemas.openxmlformats.org/officeDocument/2006/relationships/slideLayout"/><Relationship Id="rId27" Target="../slideLayouts/slideLayout98.xml" Type="http://schemas.openxmlformats.org/officeDocument/2006/relationships/slideLayout"/><Relationship Id="rId28" Target="../slideLayouts/slideLayout99.xml" Type="http://schemas.openxmlformats.org/officeDocument/2006/relationships/slideLayout"/><Relationship Id="rId29" Target="../slideLayouts/slideLayout100.xml" Type="http://schemas.openxmlformats.org/officeDocument/2006/relationships/slideLayout"/><Relationship Id="rId3" Target="../slideLayouts/slideLayout74.xml" Type="http://schemas.openxmlformats.org/officeDocument/2006/relationships/slideLayout"/><Relationship Id="rId30" Target="../slideLayouts/slideLayout101.xml" Type="http://schemas.openxmlformats.org/officeDocument/2006/relationships/slideLayout"/><Relationship Id="rId31" Target="../slideLayouts/slideLayout102.xml" Type="http://schemas.openxmlformats.org/officeDocument/2006/relationships/slideLayout"/><Relationship Id="rId32" Target="../slideLayouts/slideLayout103.xml" Type="http://schemas.openxmlformats.org/officeDocument/2006/relationships/slideLayout"/><Relationship Id="rId33" Target="../slideLayouts/slideLayout104.xml" Type="http://schemas.openxmlformats.org/officeDocument/2006/relationships/slideLayout"/><Relationship Id="rId34" Target="../slideLayouts/slideLayout105.xml" Type="http://schemas.openxmlformats.org/officeDocument/2006/relationships/slideLayout"/><Relationship Id="rId35" Target="../slideLayouts/slideLayout106.xml" Type="http://schemas.openxmlformats.org/officeDocument/2006/relationships/slideLayout"/><Relationship Id="rId36" Target="../slideLayouts/slideLayout107.xml" Type="http://schemas.openxmlformats.org/officeDocument/2006/relationships/slideLayout"/><Relationship Id="rId37" Target="../slideLayouts/slideLayout108.xml" Type="http://schemas.openxmlformats.org/officeDocument/2006/relationships/slideLayout"/><Relationship Id="rId38" Target="../slideLayouts/slideLayout109.xml" Type="http://schemas.openxmlformats.org/officeDocument/2006/relationships/slideLayout"/><Relationship Id="rId39" Target="../slideLayouts/slideLayout110.xml" Type="http://schemas.openxmlformats.org/officeDocument/2006/relationships/slideLayout"/><Relationship Id="rId4" Target="../slideLayouts/slideLayout75.xml" Type="http://schemas.openxmlformats.org/officeDocument/2006/relationships/slideLayout"/><Relationship Id="rId40" Target="../slideLayouts/slideLayout111.xml" Type="http://schemas.openxmlformats.org/officeDocument/2006/relationships/slideLayout"/><Relationship Id="rId41" Target="../slideLayouts/slideLayout112.xml" Type="http://schemas.openxmlformats.org/officeDocument/2006/relationships/slideLayout"/><Relationship Id="rId42" Target="../slideLayouts/slideLayout113.xml" Type="http://schemas.openxmlformats.org/officeDocument/2006/relationships/slideLayout"/><Relationship Id="rId43" Target="../slideLayouts/slideLayout114.xml" Type="http://schemas.openxmlformats.org/officeDocument/2006/relationships/slideLayout"/><Relationship Id="rId44" Target="../slideLayouts/slideLayout115.xml" Type="http://schemas.openxmlformats.org/officeDocument/2006/relationships/slideLayout"/><Relationship Id="rId45" Target="../slideLayouts/slideLayout116.xml" Type="http://schemas.openxmlformats.org/officeDocument/2006/relationships/slideLayout"/><Relationship Id="rId46" Target="../slideLayouts/slideLayout117.xml" Type="http://schemas.openxmlformats.org/officeDocument/2006/relationships/slideLayout"/><Relationship Id="rId47" Target="../slideLayouts/slideLayout118.xml" Type="http://schemas.openxmlformats.org/officeDocument/2006/relationships/slideLayout"/><Relationship Id="rId48" Target="../slideLayouts/slideLayout119.xml" Type="http://schemas.openxmlformats.org/officeDocument/2006/relationships/slideLayout"/><Relationship Id="rId49" Target="../slideLayouts/slideLayout120.xml" Type="http://schemas.openxmlformats.org/officeDocument/2006/relationships/slideLayout"/><Relationship Id="rId5" Target="../slideLayouts/slideLayout76.xml" Type="http://schemas.openxmlformats.org/officeDocument/2006/relationships/slideLayout"/><Relationship Id="rId50" Target="../slideLayouts/slideLayout121.xml" Type="http://schemas.openxmlformats.org/officeDocument/2006/relationships/slideLayout"/><Relationship Id="rId51" Target="../slideLayouts/slideLayout122.xml" Type="http://schemas.openxmlformats.org/officeDocument/2006/relationships/slideLayout"/><Relationship Id="rId52" Target="../slideLayouts/slideLayout123.xml" Type="http://schemas.openxmlformats.org/officeDocument/2006/relationships/slideLayout"/><Relationship Id="rId53" Target="../slideLayouts/slideLayout124.xml" Type="http://schemas.openxmlformats.org/officeDocument/2006/relationships/slideLayout"/><Relationship Id="rId54" Target="../slideLayouts/slideLayout125.xml" Type="http://schemas.openxmlformats.org/officeDocument/2006/relationships/slideLayout"/><Relationship Id="rId55" Target="../slideLayouts/slideLayout126.xml" Type="http://schemas.openxmlformats.org/officeDocument/2006/relationships/slideLayout"/><Relationship Id="rId56" Target="../slideLayouts/slideLayout127.xml" Type="http://schemas.openxmlformats.org/officeDocument/2006/relationships/slideLayout"/><Relationship Id="rId57" Target="../slideLayouts/slideLayout128.xml" Type="http://schemas.openxmlformats.org/officeDocument/2006/relationships/slideLayout"/><Relationship Id="rId58" Target="../slideLayouts/slideLayout129.xml" Type="http://schemas.openxmlformats.org/officeDocument/2006/relationships/slideLayout"/><Relationship Id="rId59" Target="../slideLayouts/slideLayout130.xml" Type="http://schemas.openxmlformats.org/officeDocument/2006/relationships/slideLayout"/><Relationship Id="rId6" Target="../slideLayouts/slideLayout77.xml" Type="http://schemas.openxmlformats.org/officeDocument/2006/relationships/slideLayout"/><Relationship Id="rId60" Target="../slideLayouts/slideLayout131.xml" Type="http://schemas.openxmlformats.org/officeDocument/2006/relationships/slideLayout"/><Relationship Id="rId61" Target="../slideLayouts/slideLayout132.xml" Type="http://schemas.openxmlformats.org/officeDocument/2006/relationships/slideLayout"/><Relationship Id="rId62" Target="../slideLayouts/slideLayout133.xml" Type="http://schemas.openxmlformats.org/officeDocument/2006/relationships/slideLayout"/><Relationship Id="rId63" Target="../slideLayouts/slideLayout134.xml" Type="http://schemas.openxmlformats.org/officeDocument/2006/relationships/slideLayout"/><Relationship Id="rId64" Target="../slideLayouts/slideLayout135.xml" Type="http://schemas.openxmlformats.org/officeDocument/2006/relationships/slideLayout"/><Relationship Id="rId65" Target="../slideLayouts/slideLayout136.xml" Type="http://schemas.openxmlformats.org/officeDocument/2006/relationships/slideLayout"/><Relationship Id="rId66" Target="../slideLayouts/slideLayout137.xml" Type="http://schemas.openxmlformats.org/officeDocument/2006/relationships/slideLayout"/><Relationship Id="rId67" Target="../slideLayouts/slideLayout138.xml" Type="http://schemas.openxmlformats.org/officeDocument/2006/relationships/slideLayout"/><Relationship Id="rId68" Target="../slideLayouts/slideLayout139.xml" Type="http://schemas.openxmlformats.org/officeDocument/2006/relationships/slideLayout"/><Relationship Id="rId69" Target="../theme/theme5.xml" Type="http://schemas.openxmlformats.org/officeDocument/2006/relationships/theme"/><Relationship Id="rId7" Target="../slideLayouts/slideLayout78.xml" Type="http://schemas.openxmlformats.org/officeDocument/2006/relationships/slideLayout"/><Relationship Id="rId70" Target="../tags/tag45.xml" Type="http://schemas.openxmlformats.org/officeDocument/2006/relationships/tags"/><Relationship Id="rId71" Target="../embeddings/oleObject1.bin" Type="http://schemas.openxmlformats.org/officeDocument/2006/relationships/oleObject"/><Relationship Id="rId72" Target="../media/image1.emf" Type="http://schemas.openxmlformats.org/officeDocument/2006/relationships/image"/><Relationship Id="rId8" Target="../slideLayouts/slideLayout79.xml" Type="http://schemas.openxmlformats.org/officeDocument/2006/relationships/slideLayout"/><Relationship Id="rId9" Target="../slideLayouts/slideLayout80.xml" Type="http://schemas.openxmlformats.org/officeDocument/2006/relationships/slideLayout"/></Relationships>
</file>

<file path=ppt/slideMasters/_rels/slideMaster6.xml.rels><?xml version="1.0" encoding="UTF-8" standalone="yes"?><Relationships xmlns="http://schemas.openxmlformats.org/package/2006/relationships"><Relationship Id="rId1" Target="../slideLayouts/slideLayout140.xml" Type="http://schemas.openxmlformats.org/officeDocument/2006/relationships/slideLayout"/><Relationship Id="rId2" Target="../slideLayouts/slideLayout141.xml" Type="http://schemas.openxmlformats.org/officeDocument/2006/relationships/slideLayout"/><Relationship Id="rId3" Target="../slideLayouts/slideLayout142.xml" Type="http://schemas.openxmlformats.org/officeDocument/2006/relationships/slideLayout"/><Relationship Id="rId4" Target="../theme/theme6.xml" Type="http://schemas.openxmlformats.org/officeDocument/2006/relationships/theme"/><Relationship Id="rId5" Target="../tags/tag83.xml" Type="http://schemas.openxmlformats.org/officeDocument/2006/relationships/tags"/><Relationship Id="rId6" Target="../embeddings/oleObject20.bin" Type="http://schemas.openxmlformats.org/officeDocument/2006/relationships/oleObject"/><Relationship Id="rId7" Target="../media/image1.emf" Type="http://schemas.openxmlformats.org/officeDocument/2006/relationships/image"/></Relationships>
</file>

<file path=ppt/slideMasters/_rels/slideMaster7.xml.rels><?xml version="1.0" encoding="UTF-8" standalone="yes"?><Relationships xmlns="http://schemas.openxmlformats.org/package/2006/relationships"><Relationship Id="rId1" Target="../slideLayouts/slideLayout143.xml" Type="http://schemas.openxmlformats.org/officeDocument/2006/relationships/slideLayout"/><Relationship Id="rId2" Target="../theme/theme7.xml" Type="http://schemas.openxmlformats.org/officeDocument/2006/relationships/theme"/><Relationship Id="rId3" Target="../tags/tag84.xml" Type="http://schemas.openxmlformats.org/officeDocument/2006/relationships/tags"/><Relationship Id="rId4" Target="../embeddings/oleObject21.bin" Type="http://schemas.openxmlformats.org/officeDocument/2006/relationships/oleObject"/><Relationship Id="rId5" Target="../media/image1.emf" Type="http://schemas.openxmlformats.org/officeDocument/2006/relationships/image"/></Relationships>
</file>

<file path=ppt/slideMasters/_rels/slideMaster8.xml.rels><?xml version="1.0" encoding="UTF-8" standalone="yes"?><Relationships xmlns="http://schemas.openxmlformats.org/package/2006/relationships"><Relationship Id="rId1" Target="../slideLayouts/slideLayout144.xml" Type="http://schemas.openxmlformats.org/officeDocument/2006/relationships/slideLayout"/><Relationship Id="rId2" Target="../theme/theme8.xml" Type="http://schemas.openxmlformats.org/officeDocument/2006/relationships/theme"/><Relationship Id="rId3" Target="../tags/tag85.xml" Type="http://schemas.openxmlformats.org/officeDocument/2006/relationships/tags"/><Relationship Id="rId4" Target="../embeddings/oleObject21.bin" Type="http://schemas.openxmlformats.org/officeDocument/2006/relationships/oleObject"/><Relationship Id="rId5" Target="../media/image1.emf" Type="http://schemas.openxmlformats.org/officeDocument/2006/relationships/image"/></Relationships>
</file>

<file path=ppt/slideMasters/_rels/slideMaster9.xml.rels><?xml version="1.0" encoding="UTF-8" standalone="yes"?><Relationships xmlns="http://schemas.openxmlformats.org/package/2006/relationships"><Relationship Id="rId1" Target="../slideLayouts/slideLayout145.xml" Type="http://schemas.openxmlformats.org/officeDocument/2006/relationships/slideLayout"/><Relationship Id="rId10" Target="../slideLayouts/slideLayout154.xml" Type="http://schemas.openxmlformats.org/officeDocument/2006/relationships/slideLayout"/><Relationship Id="rId11" Target="../slideLayouts/slideLayout155.xml" Type="http://schemas.openxmlformats.org/officeDocument/2006/relationships/slideLayout"/><Relationship Id="rId12" Target="../slideLayouts/slideLayout156.xml" Type="http://schemas.openxmlformats.org/officeDocument/2006/relationships/slideLayout"/><Relationship Id="rId13" Target="../slideLayouts/slideLayout157.xml" Type="http://schemas.openxmlformats.org/officeDocument/2006/relationships/slideLayout"/><Relationship Id="rId14" Target="../slideLayouts/slideLayout158.xml" Type="http://schemas.openxmlformats.org/officeDocument/2006/relationships/slideLayout"/><Relationship Id="rId15" Target="../slideLayouts/slideLayout159.xml" Type="http://schemas.openxmlformats.org/officeDocument/2006/relationships/slideLayout"/><Relationship Id="rId16" Target="../slideLayouts/slideLayout160.xml" Type="http://schemas.openxmlformats.org/officeDocument/2006/relationships/slideLayout"/><Relationship Id="rId17" Target="../slideLayouts/slideLayout161.xml" Type="http://schemas.openxmlformats.org/officeDocument/2006/relationships/slideLayout"/><Relationship Id="rId18" Target="../slideLayouts/slideLayout162.xml" Type="http://schemas.openxmlformats.org/officeDocument/2006/relationships/slideLayout"/><Relationship Id="rId19" Target="../slideLayouts/slideLayout163.xml" Type="http://schemas.openxmlformats.org/officeDocument/2006/relationships/slideLayout"/><Relationship Id="rId2" Target="../slideLayouts/slideLayout146.xml" Type="http://schemas.openxmlformats.org/officeDocument/2006/relationships/slideLayout"/><Relationship Id="rId20" Target="../slideLayouts/slideLayout164.xml" Type="http://schemas.openxmlformats.org/officeDocument/2006/relationships/slideLayout"/><Relationship Id="rId21" Target="../slideLayouts/slideLayout165.xml" Type="http://schemas.openxmlformats.org/officeDocument/2006/relationships/slideLayout"/><Relationship Id="rId22" Target="../slideLayouts/slideLayout166.xml" Type="http://schemas.openxmlformats.org/officeDocument/2006/relationships/slideLayout"/><Relationship Id="rId23" Target="../slideLayouts/slideLayout167.xml" Type="http://schemas.openxmlformats.org/officeDocument/2006/relationships/slideLayout"/><Relationship Id="rId24" Target="../slideLayouts/slideLayout168.xml" Type="http://schemas.openxmlformats.org/officeDocument/2006/relationships/slideLayout"/><Relationship Id="rId25" Target="../slideLayouts/slideLayout169.xml" Type="http://schemas.openxmlformats.org/officeDocument/2006/relationships/slideLayout"/><Relationship Id="rId26" Target="../slideLayouts/slideLayout170.xml" Type="http://schemas.openxmlformats.org/officeDocument/2006/relationships/slideLayout"/><Relationship Id="rId27" Target="../slideLayouts/slideLayout171.xml" Type="http://schemas.openxmlformats.org/officeDocument/2006/relationships/slideLayout"/><Relationship Id="rId28" Target="../slideLayouts/slideLayout172.xml" Type="http://schemas.openxmlformats.org/officeDocument/2006/relationships/slideLayout"/><Relationship Id="rId29" Target="../slideLayouts/slideLayout173.xml" Type="http://schemas.openxmlformats.org/officeDocument/2006/relationships/slideLayout"/><Relationship Id="rId3" Target="../slideLayouts/slideLayout147.xml" Type="http://schemas.openxmlformats.org/officeDocument/2006/relationships/slideLayout"/><Relationship Id="rId30" Target="../slideLayouts/slideLayout174.xml" Type="http://schemas.openxmlformats.org/officeDocument/2006/relationships/slideLayout"/><Relationship Id="rId31" Target="../slideLayouts/slideLayout175.xml" Type="http://schemas.openxmlformats.org/officeDocument/2006/relationships/slideLayout"/><Relationship Id="rId32" Target="../slideLayouts/slideLayout176.xml" Type="http://schemas.openxmlformats.org/officeDocument/2006/relationships/slideLayout"/><Relationship Id="rId33" Target="../slideLayouts/slideLayout177.xml" Type="http://schemas.openxmlformats.org/officeDocument/2006/relationships/slideLayout"/><Relationship Id="rId34" Target="../slideLayouts/slideLayout178.xml" Type="http://schemas.openxmlformats.org/officeDocument/2006/relationships/slideLayout"/><Relationship Id="rId35" Target="../slideLayouts/slideLayout179.xml" Type="http://schemas.openxmlformats.org/officeDocument/2006/relationships/slideLayout"/><Relationship Id="rId36" Target="../slideLayouts/slideLayout180.xml" Type="http://schemas.openxmlformats.org/officeDocument/2006/relationships/slideLayout"/><Relationship Id="rId37" Target="../slideLayouts/slideLayout181.xml" Type="http://schemas.openxmlformats.org/officeDocument/2006/relationships/slideLayout"/><Relationship Id="rId38" Target="../slideLayouts/slideLayout182.xml" Type="http://schemas.openxmlformats.org/officeDocument/2006/relationships/slideLayout"/><Relationship Id="rId39" Target="../slideLayouts/slideLayout183.xml" Type="http://schemas.openxmlformats.org/officeDocument/2006/relationships/slideLayout"/><Relationship Id="rId4" Target="../slideLayouts/slideLayout148.xml" Type="http://schemas.openxmlformats.org/officeDocument/2006/relationships/slideLayout"/><Relationship Id="rId40" Target="../slideLayouts/slideLayout184.xml" Type="http://schemas.openxmlformats.org/officeDocument/2006/relationships/slideLayout"/><Relationship Id="rId41" Target="../slideLayouts/slideLayout185.xml" Type="http://schemas.openxmlformats.org/officeDocument/2006/relationships/slideLayout"/><Relationship Id="rId42" Target="../slideLayouts/slideLayout186.xml" Type="http://schemas.openxmlformats.org/officeDocument/2006/relationships/slideLayout"/><Relationship Id="rId43" Target="../slideLayouts/slideLayout187.xml" Type="http://schemas.openxmlformats.org/officeDocument/2006/relationships/slideLayout"/><Relationship Id="rId44" Target="../slideLayouts/slideLayout188.xml" Type="http://schemas.openxmlformats.org/officeDocument/2006/relationships/slideLayout"/><Relationship Id="rId45" Target="../slideLayouts/slideLayout189.xml" Type="http://schemas.openxmlformats.org/officeDocument/2006/relationships/slideLayout"/><Relationship Id="rId46" Target="../slideLayouts/slideLayout190.xml" Type="http://schemas.openxmlformats.org/officeDocument/2006/relationships/slideLayout"/><Relationship Id="rId47" Target="../slideLayouts/slideLayout191.xml" Type="http://schemas.openxmlformats.org/officeDocument/2006/relationships/slideLayout"/><Relationship Id="rId48" Target="../slideLayouts/slideLayout192.xml" Type="http://schemas.openxmlformats.org/officeDocument/2006/relationships/slideLayout"/><Relationship Id="rId49" Target="../slideLayouts/slideLayout193.xml" Type="http://schemas.openxmlformats.org/officeDocument/2006/relationships/slideLayout"/><Relationship Id="rId5" Target="../slideLayouts/slideLayout149.xml" Type="http://schemas.openxmlformats.org/officeDocument/2006/relationships/slideLayout"/><Relationship Id="rId50" Target="../slideLayouts/slideLayout194.xml" Type="http://schemas.openxmlformats.org/officeDocument/2006/relationships/slideLayout"/><Relationship Id="rId51" Target="../slideLayouts/slideLayout195.xml" Type="http://schemas.openxmlformats.org/officeDocument/2006/relationships/slideLayout"/><Relationship Id="rId52" Target="../slideLayouts/slideLayout196.xml" Type="http://schemas.openxmlformats.org/officeDocument/2006/relationships/slideLayout"/><Relationship Id="rId53" Target="../slideLayouts/slideLayout197.xml" Type="http://schemas.openxmlformats.org/officeDocument/2006/relationships/slideLayout"/><Relationship Id="rId54" Target="../slideLayouts/slideLayout198.xml" Type="http://schemas.openxmlformats.org/officeDocument/2006/relationships/slideLayout"/><Relationship Id="rId55" Target="../slideLayouts/slideLayout199.xml" Type="http://schemas.openxmlformats.org/officeDocument/2006/relationships/slideLayout"/><Relationship Id="rId56" Target="../slideLayouts/slideLayout200.xml" Type="http://schemas.openxmlformats.org/officeDocument/2006/relationships/slideLayout"/><Relationship Id="rId57" Target="../slideLayouts/slideLayout201.xml" Type="http://schemas.openxmlformats.org/officeDocument/2006/relationships/slideLayout"/><Relationship Id="rId58" Target="../slideLayouts/slideLayout202.xml" Type="http://schemas.openxmlformats.org/officeDocument/2006/relationships/slideLayout"/><Relationship Id="rId59" Target="../slideLayouts/slideLayout203.xml" Type="http://schemas.openxmlformats.org/officeDocument/2006/relationships/slideLayout"/><Relationship Id="rId6" Target="../slideLayouts/slideLayout150.xml" Type="http://schemas.openxmlformats.org/officeDocument/2006/relationships/slideLayout"/><Relationship Id="rId60" Target="../slideLayouts/slideLayout204.xml" Type="http://schemas.openxmlformats.org/officeDocument/2006/relationships/slideLayout"/><Relationship Id="rId61" Target="../slideLayouts/slideLayout205.xml" Type="http://schemas.openxmlformats.org/officeDocument/2006/relationships/slideLayout"/><Relationship Id="rId62" Target="../slideLayouts/slideLayout206.xml" Type="http://schemas.openxmlformats.org/officeDocument/2006/relationships/slideLayout"/><Relationship Id="rId63" Target="../slideLayouts/slideLayout207.xml" Type="http://schemas.openxmlformats.org/officeDocument/2006/relationships/slideLayout"/><Relationship Id="rId64" Target="../slideLayouts/slideLayout208.xml" Type="http://schemas.openxmlformats.org/officeDocument/2006/relationships/slideLayout"/><Relationship Id="rId65" Target="../slideLayouts/slideLayout209.xml" Type="http://schemas.openxmlformats.org/officeDocument/2006/relationships/slideLayout"/><Relationship Id="rId66" Target="../slideLayouts/slideLayout210.xml" Type="http://schemas.openxmlformats.org/officeDocument/2006/relationships/slideLayout"/><Relationship Id="rId67" Target="../slideLayouts/slideLayout211.xml" Type="http://schemas.openxmlformats.org/officeDocument/2006/relationships/slideLayout"/><Relationship Id="rId68" Target="../theme/theme9.xml" Type="http://schemas.openxmlformats.org/officeDocument/2006/relationships/theme"/><Relationship Id="rId69" Target="../tags/tag86.xml" Type="http://schemas.openxmlformats.org/officeDocument/2006/relationships/tags"/><Relationship Id="rId7" Target="../slideLayouts/slideLayout151.xml" Type="http://schemas.openxmlformats.org/officeDocument/2006/relationships/slideLayout"/><Relationship Id="rId70" Target="../embeddings/oleObject22.bin" Type="http://schemas.openxmlformats.org/officeDocument/2006/relationships/oleObject"/><Relationship Id="rId71" Target="../media/image1.emf" Type="http://schemas.openxmlformats.org/officeDocument/2006/relationships/image"/><Relationship Id="rId8" Target="../slideLayouts/slideLayout152.xml" Type="http://schemas.openxmlformats.org/officeDocument/2006/relationships/slideLayout"/><Relationship Id="rId9" Target="../slideLayouts/slideLayout15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0"/>
            </p:custDataLst>
            <p:extLst>
              <p:ext uri="{D42A27DB-BD31-4B8C-83A1-F6EECF244321}">
                <p14:modId xmlns:p14="http://schemas.microsoft.com/office/powerpoint/2010/main" val="3404131075"/>
              </p:ext>
            </p:ext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71" imgW="270" imgH="270" progId="TCLayout.ActiveDocument.1">
                  <p:embed/>
                </p:oleObj>
              </mc:Choice>
              <mc:Fallback>
                <p:oleObj name="think-cell Slide" r:id="rId71" imgW="270" imgH="270" progId="TCLayout.ActiveDocument.1">
                  <p:embed/>
                  <p:pic>
                    <p:nvPicPr>
                      <p:cNvPr id="2" name="Object 1" hidden="1"/>
                      <p:cNvPicPr/>
                      <p:nvPr/>
                    </p:nvPicPr>
                    <p:blipFill>
                      <a:blip r:embed="rId72"/>
                      <a:stretch>
                        <a:fillRect/>
                      </a:stretch>
                    </p:blipFill>
                    <p:spPr>
                      <a:xfrm>
                        <a:off x="1291" y="1589"/>
                        <a:ext cx="1289" cy="1587"/>
                      </a:xfrm>
                      <a:prstGeom prst="rect">
                        <a:avLst/>
                      </a:prstGeom>
                    </p:spPr>
                  </p:pic>
                </p:oleObj>
              </mc:Fallback>
            </mc:AlternateContent>
          </a:graphicData>
        </a:graphic>
      </p:graphicFrame>
      <p:sp>
        <p:nvSpPr>
          <p:cNvPr id="12"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1" name="Date Placeholder 3"/>
          <p:cNvSpPr>
            <a:spLocks noGrp="1"/>
          </p:cNvSpPr>
          <p:nvPr>
            <p:ph type="dt" sz="half" idx="2"/>
          </p:nvPr>
        </p:nvSpPr>
        <p:spPr>
          <a:xfrm>
            <a:off x="7912800" y="6405036"/>
            <a:ext cx="1033200"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4" name="Text Placeholder 3"/>
          <p:cNvSpPr>
            <a:spLocks noGrp="1"/>
          </p:cNvSpPr>
          <p:nvPr>
            <p:ph type="body" idx="1"/>
          </p:nvPr>
        </p:nvSpPr>
        <p:spPr>
          <a:xfrm>
            <a:off x="630000" y="2080800"/>
            <a:ext cx="8647200" cy="37872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
        <p:nvSpPr>
          <p:cNvPr id="9" name="Title Placeholder 1"/>
          <p:cNvSpPr>
            <a:spLocks noGrp="1"/>
          </p:cNvSpPr>
          <p:nvPr>
            <p:ph type="title"/>
          </p:nvPr>
        </p:nvSpPr>
        <p:spPr>
          <a:xfrm>
            <a:off x="630000" y="622800"/>
            <a:ext cx="8647200" cy="332399"/>
          </a:xfrm>
          <a:prstGeom prst="rect">
            <a:avLst/>
          </a:prstGeom>
        </p:spPr>
        <p:txBody>
          <a:bodyPr vert="horz" wrap="square" lIns="0" tIns="0" rIns="0" bIns="0" rtlCol="0" anchor="t">
            <a:spAutoFit/>
          </a:bodyPr>
          <a:lstStyle/>
          <a:p>
            <a:r>
              <a:rPr lang="en-US"/>
              <a:t>Click to add title</a:t>
            </a:r>
          </a:p>
        </p:txBody>
      </p:sp>
    </p:spTree>
    <p:extLst>
      <p:ext uri="{BB962C8B-B14F-4D97-AF65-F5344CB8AC3E}">
        <p14:creationId xmlns:p14="http://schemas.microsoft.com/office/powerpoint/2010/main" val="835336367"/>
      </p:ext>
    </p:extLst>
  </p:cSld>
  <p:clrMap bg1="lt1" tx1="dk1" bg2="lt2" tx2="dk2" accent1="accent1" accent2="accent2" accent3="accent3" accent4="accent4" accent5="accent5" accent6="accent6" hlink="hlink" folHlink="folHlink"/>
  <p:sldLayoutIdLst>
    <p:sldLayoutId id="2147485115" r:id="rId1"/>
    <p:sldLayoutId id="2147485086" r:id="rId2"/>
    <p:sldLayoutId id="2147485183" r:id="rId3"/>
    <p:sldLayoutId id="2147485158" r:id="rId4"/>
    <p:sldLayoutId id="2147485113" r:id="rId5"/>
    <p:sldLayoutId id="2147485114" r:id="rId6"/>
    <p:sldLayoutId id="2147485154" r:id="rId7"/>
    <p:sldLayoutId id="2147485161" r:id="rId8"/>
    <p:sldLayoutId id="2147485149" r:id="rId9"/>
    <p:sldLayoutId id="2147485087" r:id="rId10"/>
    <p:sldLayoutId id="2147485112" r:id="rId11"/>
    <p:sldLayoutId id="2147485155" r:id="rId12"/>
    <p:sldLayoutId id="2147485163" r:id="rId13"/>
    <p:sldLayoutId id="2147485109" r:id="rId14"/>
    <p:sldLayoutId id="2147485164" r:id="rId15"/>
    <p:sldLayoutId id="2147485110" r:id="rId16"/>
    <p:sldLayoutId id="2147485165" r:id="rId17"/>
    <p:sldLayoutId id="2147485156" r:id="rId18"/>
    <p:sldLayoutId id="2147485166" r:id="rId19"/>
    <p:sldLayoutId id="2147485108" r:id="rId20"/>
    <p:sldLayoutId id="2147485107" r:id="rId21"/>
    <p:sldLayoutId id="2147485106" r:id="rId22"/>
    <p:sldLayoutId id="2147485090" r:id="rId23"/>
    <p:sldLayoutId id="2147485091" r:id="rId24"/>
    <p:sldLayoutId id="2147485092" r:id="rId25"/>
    <p:sldLayoutId id="2147485093" r:id="rId26"/>
    <p:sldLayoutId id="2147485116" r:id="rId27"/>
    <p:sldLayoutId id="2147485160" r:id="rId28"/>
    <p:sldLayoutId id="2147485159" r:id="rId29"/>
    <p:sldLayoutId id="2147485119" r:id="rId30"/>
    <p:sldLayoutId id="2147485184" r:id="rId31"/>
    <p:sldLayoutId id="2147485137" r:id="rId32"/>
    <p:sldLayoutId id="2147485120" r:id="rId33"/>
    <p:sldLayoutId id="2147485121" r:id="rId34"/>
    <p:sldLayoutId id="2147485141" r:id="rId35"/>
    <p:sldLayoutId id="2147485162" r:id="rId36"/>
    <p:sldLayoutId id="2147485139" r:id="rId37"/>
    <p:sldLayoutId id="2147485140" r:id="rId38"/>
    <p:sldLayoutId id="2147485122" r:id="rId39"/>
    <p:sldLayoutId id="2147485123" r:id="rId40"/>
    <p:sldLayoutId id="2147485151" r:id="rId41"/>
    <p:sldLayoutId id="2147485167" r:id="rId42"/>
    <p:sldLayoutId id="2147485127" r:id="rId43"/>
    <p:sldLayoutId id="2147485168" r:id="rId44"/>
    <p:sldLayoutId id="2147485126" r:id="rId45"/>
    <p:sldLayoutId id="2147485169" r:id="rId46"/>
    <p:sldLayoutId id="2147485153" r:id="rId47"/>
    <p:sldLayoutId id="2147485170" r:id="rId48"/>
    <p:sldLayoutId id="2147485128" r:id="rId49"/>
    <p:sldLayoutId id="2147485129" r:id="rId50"/>
    <p:sldLayoutId id="2147485130" r:id="rId51"/>
    <p:sldLayoutId id="2147485131" r:id="rId52"/>
    <p:sldLayoutId id="2147485171" r:id="rId53"/>
    <p:sldLayoutId id="2147485133" r:id="rId54"/>
    <p:sldLayoutId id="2147485144" r:id="rId55"/>
    <p:sldLayoutId id="2147485134" r:id="rId56"/>
    <p:sldLayoutId id="2147485146" r:id="rId57"/>
    <p:sldLayoutId id="2147485147" r:id="rId58"/>
    <p:sldLayoutId id="2147485172" r:id="rId59"/>
    <p:sldLayoutId id="2147485173" r:id="rId60"/>
    <p:sldLayoutId id="2147485174" r:id="rId61"/>
    <p:sldLayoutId id="2147485175" r:id="rId62"/>
    <p:sldLayoutId id="2147485176" r:id="rId63"/>
    <p:sldLayoutId id="2147485177" r:id="rId64"/>
    <p:sldLayoutId id="2147485178" r:id="rId65"/>
    <p:sldLayoutId id="2147485179" r:id="rId66"/>
    <p:sldLayoutId id="2147485180" r:id="rId67"/>
    <p:sldLayoutId id="2147485191" r:id="rId6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0" userDrawn="1">
          <p15:clr>
            <a:srgbClr val="F26B43"/>
          </p15:clr>
        </p15:guide>
        <p15:guide id="2" pos="395" userDrawn="1">
          <p15:clr>
            <a:srgbClr val="F26B43"/>
          </p15:clr>
        </p15:guide>
        <p15:guide id="3" pos="5845" userDrawn="1">
          <p15:clr>
            <a:srgbClr val="F26B43"/>
          </p15:clr>
        </p15:guide>
        <p15:guide id="4" orient="horz" pos="3879"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754292552"/>
              </p:ext>
            </p:ext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291" y="1589"/>
                        <a:ext cx="1289" cy="1587"/>
                      </a:xfrm>
                      <a:prstGeom prst="rect">
                        <a:avLst/>
                      </a:prstGeom>
                    </p:spPr>
                  </p:pic>
                </p:oleObj>
              </mc:Fallback>
            </mc:AlternateContent>
          </a:graphicData>
        </a:graphic>
      </p:graphicFrame>
      <p:sp>
        <p:nvSpPr>
          <p:cNvPr id="11" name="Date Placeholder 3"/>
          <p:cNvSpPr>
            <a:spLocks noGrp="1"/>
          </p:cNvSpPr>
          <p:nvPr>
            <p:ph type="dt" sz="half" idx="2"/>
          </p:nvPr>
        </p:nvSpPr>
        <p:spPr>
          <a:xfrm>
            <a:off x="7862888" y="6433825"/>
            <a:ext cx="1204166" cy="125099"/>
          </a:xfrm>
          <a:prstGeom prst="rect">
            <a:avLst/>
          </a:prstGeom>
        </p:spPr>
        <p:txBody>
          <a:bodyPr vert="horz" wrap="square" lIns="0" tIns="0" rIns="0" bIns="0" rtlCol="0" anchor="b">
            <a:spAutoFit/>
          </a:bodyPr>
          <a:lstStyle>
            <a:lvl1pPr algn="r">
              <a:defRPr sz="813">
                <a:solidFill>
                  <a:schemeClr val="bg1">
                    <a:lumMod val="50000"/>
                  </a:schemeClr>
                </a:solidFill>
                <a:latin typeface="+mn-lt"/>
                <a:sym typeface="Trebuchet MS" panose="020B0603020202020204" pitchFamily="34" charset="0"/>
              </a:defRPr>
            </a:lvl1pPr>
          </a:lstStyle>
          <a:p>
            <a:endParaRPr lang="en-US"/>
          </a:p>
        </p:txBody>
      </p:sp>
      <p:sp>
        <p:nvSpPr>
          <p:cNvPr id="12" name="TextBox 11"/>
          <p:cNvSpPr txBox="1"/>
          <p:nvPr userDrawn="1"/>
        </p:nvSpPr>
        <p:spPr>
          <a:xfrm>
            <a:off x="9073896" y="6433826"/>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lumMod val="50000"/>
                  </a:schemeClr>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511875" y="622801"/>
            <a:ext cx="8883347" cy="270074"/>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511875" y="1825625"/>
            <a:ext cx="8883347"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Tree>
    <p:extLst>
      <p:ext uri="{BB962C8B-B14F-4D97-AF65-F5344CB8AC3E}">
        <p14:creationId xmlns:p14="http://schemas.microsoft.com/office/powerpoint/2010/main" val="195919382"/>
      </p:ext>
    </p:extLst>
  </p:cSld>
  <p:clrMap bg1="lt1" tx1="dk1" bg2="lt2" tx2="dk2" accent1="accent1" accent2="accent2" accent3="accent3" accent4="accent4" accent5="accent5" accent6="accent6" hlink="hlink" folHlink="folHlink"/>
  <p:sldLayoutIdLst>
    <p:sldLayoutId id="2147485346" r:id="rId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742950" rtl="0" eaLnBrk="1" latinLnBrk="0" hangingPunct="1">
        <a:lnSpc>
          <a:spcPct val="90000"/>
        </a:lnSpc>
        <a:spcBef>
          <a:spcPct val="0"/>
        </a:spcBef>
        <a:buNone/>
        <a:defRPr sz="1950" kern="1200">
          <a:solidFill>
            <a:schemeClr val="tx2"/>
          </a:solidFill>
          <a:latin typeface="+mj-lt"/>
          <a:ea typeface="+mj-ea"/>
          <a:cs typeface="+mj-cs"/>
          <a:sym typeface="Trebuchet MS" panose="020B0603020202020204" pitchFamily="34" charset="0"/>
        </a:defRPr>
      </a:lvl1pPr>
    </p:titleStyle>
    <p:bodyStyle>
      <a:lvl1pPr marL="0" indent="0" algn="l" defTabSz="742950" rtl="0" eaLnBrk="1" latinLnBrk="0" hangingPunct="1">
        <a:lnSpc>
          <a:spcPct val="110000"/>
        </a:lnSpc>
        <a:spcBef>
          <a:spcPts val="488"/>
        </a:spcBef>
        <a:spcAft>
          <a:spcPts val="244"/>
        </a:spcAft>
        <a:buFont typeface="Arial" panose="020B0604020202020204" pitchFamily="34" charset="0"/>
        <a:buChar char="​"/>
        <a:defRPr lang="en-US" sz="975" kern="1200">
          <a:solidFill>
            <a:schemeClr val="tx1"/>
          </a:solidFill>
          <a:latin typeface="+mn-lt"/>
          <a:ea typeface="+mn-ea"/>
          <a:cs typeface="+mn-cs"/>
          <a:sym typeface="Trebuchet MS" panose="020B0603020202020204" pitchFamily="34" charset="0"/>
        </a:defRPr>
      </a:lvl1pPr>
      <a:lvl2pPr marL="231075" indent="-140400" algn="l" defTabSz="742950" rtl="0" eaLnBrk="1" latinLnBrk="0" hangingPunct="1">
        <a:lnSpc>
          <a:spcPct val="90000"/>
        </a:lnSpc>
        <a:spcBef>
          <a:spcPts val="0"/>
        </a:spcBef>
        <a:spcAft>
          <a:spcPts val="244"/>
        </a:spcAft>
        <a:buClr>
          <a:schemeClr val="tx2"/>
        </a:buClr>
        <a:buFont typeface="Arial" panose="020B0604020202020204" pitchFamily="34" charset="0"/>
        <a:buChar char="•"/>
        <a:defRPr lang="en-US" sz="975" kern="1200">
          <a:solidFill>
            <a:schemeClr val="tx1"/>
          </a:solidFill>
          <a:latin typeface="+mn-lt"/>
          <a:ea typeface="+mn-ea"/>
          <a:cs typeface="+mn-cs"/>
          <a:sym typeface="Trebuchet MS" panose="020B0603020202020204" pitchFamily="34" charset="0"/>
        </a:defRPr>
      </a:lvl2pPr>
      <a:lvl3pPr marL="415350" indent="-134550" algn="l" defTabSz="742950" rtl="0" eaLnBrk="1" latinLnBrk="0" hangingPunct="1">
        <a:lnSpc>
          <a:spcPct val="90000"/>
        </a:lnSpc>
        <a:spcBef>
          <a:spcPts val="0"/>
        </a:spcBef>
        <a:spcAft>
          <a:spcPts val="244"/>
        </a:spcAft>
        <a:buClr>
          <a:schemeClr val="tx2"/>
        </a:buClr>
        <a:buFont typeface="Trebuchet MS" panose="020B0603020202020204" pitchFamily="34" charset="0"/>
        <a:buChar char="–"/>
        <a:defRPr lang="en-US" sz="975" kern="1200">
          <a:solidFill>
            <a:schemeClr val="tx1"/>
          </a:solidFill>
          <a:latin typeface="+mn-lt"/>
          <a:ea typeface="+mn-ea"/>
          <a:cs typeface="+mn-cs"/>
          <a:sym typeface="Trebuchet MS" panose="020B0603020202020204" pitchFamily="34" charset="0"/>
        </a:defRPr>
      </a:lvl3pPr>
      <a:lvl4pPr marL="0" indent="0" algn="l" defTabSz="742950" rtl="0" eaLnBrk="1" latinLnBrk="0" hangingPunct="1">
        <a:lnSpc>
          <a:spcPct val="110000"/>
        </a:lnSpc>
        <a:spcBef>
          <a:spcPts val="244"/>
        </a:spcBef>
        <a:spcAft>
          <a:spcPts val="244"/>
        </a:spcAft>
        <a:buClr>
          <a:schemeClr val="tx2"/>
        </a:buClr>
        <a:buFont typeface="Arial" panose="020B0604020202020204" pitchFamily="34" charset="0"/>
        <a:buChar char="​"/>
        <a:defRPr lang="en-US" sz="1300" kern="1200">
          <a:solidFill>
            <a:schemeClr val="tx2"/>
          </a:solidFill>
          <a:latin typeface="+mn-lt"/>
          <a:ea typeface="+mn-ea"/>
          <a:cs typeface="+mn-cs"/>
          <a:sym typeface="Trebuchet MS" panose="020B0603020202020204" pitchFamily="34" charset="0"/>
        </a:defRPr>
      </a:lvl4pPr>
      <a:lvl5pPr marL="0" indent="0" algn="l" defTabSz="742950" rtl="0" eaLnBrk="1" latinLnBrk="0" hangingPunct="1">
        <a:lnSpc>
          <a:spcPct val="100000"/>
        </a:lnSpc>
        <a:spcBef>
          <a:spcPts val="0"/>
        </a:spcBef>
        <a:spcAft>
          <a:spcPts val="244"/>
        </a:spcAft>
        <a:buClrTx/>
        <a:buFont typeface="Arial" panose="020B0604020202020204" pitchFamily="34" charset="0"/>
        <a:buChar char="​"/>
        <a:defRPr lang="en-US" sz="1300" b="1" kern="1200" smtClean="0">
          <a:solidFill>
            <a:schemeClr val="tx1"/>
          </a:solidFill>
          <a:latin typeface="+mn-lt"/>
          <a:ea typeface="+mn-ea"/>
          <a:cs typeface="+mn-cs"/>
          <a:sym typeface="Trebuchet MS" panose="020B0603020202020204" pitchFamily="34" charset="0"/>
        </a:defRPr>
      </a:lvl5pPr>
      <a:lvl6pPr marL="219273" indent="-123825" algn="l" defTabSz="742950" rtl="0" eaLnBrk="1" latinLnBrk="0" hangingPunct="1">
        <a:lnSpc>
          <a:spcPct val="90000"/>
        </a:lnSpc>
        <a:spcBef>
          <a:spcPts val="0"/>
        </a:spcBef>
        <a:spcAft>
          <a:spcPts val="488"/>
        </a:spcAft>
        <a:buClr>
          <a:schemeClr val="tx2"/>
        </a:buClr>
        <a:buFont typeface="Arial" panose="020B0604020202020204" pitchFamily="34" charset="0"/>
        <a:buChar char="•"/>
        <a:defRPr lang="en-US" sz="1300" kern="1200" smtClean="0">
          <a:solidFill>
            <a:schemeClr val="tx1"/>
          </a:solidFill>
          <a:latin typeface="+mn-lt"/>
          <a:ea typeface="+mn-ea"/>
          <a:cs typeface="+mn-cs"/>
          <a:sym typeface="Trebuchet MS" panose="020B0603020202020204" pitchFamily="34" charset="0"/>
        </a:defRPr>
      </a:lvl6pPr>
      <a:lvl7pPr marL="0" indent="0" algn="l" defTabSz="742950" rtl="0" eaLnBrk="1" latinLnBrk="0" hangingPunct="1">
        <a:lnSpc>
          <a:spcPct val="90000"/>
        </a:lnSpc>
        <a:spcBef>
          <a:spcPts val="731"/>
        </a:spcBef>
        <a:spcAft>
          <a:spcPts val="731"/>
        </a:spcAft>
        <a:buFont typeface="Arial" panose="020B0604020202020204" pitchFamily="34" charset="0"/>
        <a:buChar char="​"/>
        <a:defRPr lang="en-US" sz="3575" kern="1200" baseline="0" smtClean="0">
          <a:solidFill>
            <a:schemeClr val="tx1"/>
          </a:solidFill>
          <a:latin typeface="+mn-lt"/>
          <a:ea typeface="+mn-ea"/>
          <a:cs typeface="+mn-cs"/>
          <a:sym typeface="Trebuchet MS" panose="020B0603020202020204" pitchFamily="34" charset="0"/>
        </a:defRPr>
      </a:lvl7pPr>
      <a:lvl8pPr marL="0" indent="0" algn="l" defTabSz="742950" rtl="0" eaLnBrk="1" latinLnBrk="0" hangingPunct="1">
        <a:lnSpc>
          <a:spcPct val="90000"/>
        </a:lnSpc>
        <a:spcBef>
          <a:spcPts val="731"/>
        </a:spcBef>
        <a:spcAft>
          <a:spcPts val="0"/>
        </a:spcAft>
        <a:buFont typeface="Arial" panose="020B0604020202020204" pitchFamily="34" charset="0"/>
        <a:buChar char="​"/>
        <a:defRPr lang="en-US" sz="4388" kern="1200" baseline="0" smtClean="0">
          <a:solidFill>
            <a:schemeClr val="tx2"/>
          </a:solidFill>
          <a:latin typeface="+mn-lt"/>
          <a:ea typeface="+mn-ea"/>
          <a:cs typeface="+mn-cs"/>
          <a:sym typeface="Trebuchet MS" panose="020B0603020202020204" pitchFamily="34" charset="0"/>
        </a:defRPr>
      </a:lvl8pPr>
      <a:lvl9pPr marL="0" indent="0" algn="l" defTabSz="742950" rtl="0" eaLnBrk="1" latinLnBrk="0" hangingPunct="1">
        <a:lnSpc>
          <a:spcPct val="100000"/>
        </a:lnSpc>
        <a:spcBef>
          <a:spcPts val="0"/>
        </a:spcBef>
        <a:spcAft>
          <a:spcPts val="731"/>
        </a:spcAft>
        <a:buFont typeface="Arial" panose="020B0604020202020204" pitchFamily="34" charset="0"/>
        <a:buChar char="​"/>
        <a:defRPr lang="en-US" sz="195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2966993711"/>
              </p:ext>
            </p:ext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291" y="1589"/>
                        <a:ext cx="1289" cy="1587"/>
                      </a:xfrm>
                      <a:prstGeom prst="rect">
                        <a:avLst/>
                      </a:prstGeom>
                    </p:spPr>
                  </p:pic>
                </p:oleObj>
              </mc:Fallback>
            </mc:AlternateContent>
          </a:graphicData>
        </a:graphic>
      </p:graphicFrame>
      <p:sp>
        <p:nvSpPr>
          <p:cNvPr id="11" name="Date Placeholder 3"/>
          <p:cNvSpPr>
            <a:spLocks noGrp="1"/>
          </p:cNvSpPr>
          <p:nvPr>
            <p:ph type="dt" sz="half" idx="2"/>
          </p:nvPr>
        </p:nvSpPr>
        <p:spPr>
          <a:xfrm>
            <a:off x="7862888" y="6433825"/>
            <a:ext cx="1204166" cy="125099"/>
          </a:xfrm>
          <a:prstGeom prst="rect">
            <a:avLst/>
          </a:prstGeom>
        </p:spPr>
        <p:txBody>
          <a:bodyPr vert="horz" wrap="square" lIns="0" tIns="0" rIns="0" bIns="0" rtlCol="0" anchor="b">
            <a:spAutoFit/>
          </a:bodyPr>
          <a:lstStyle>
            <a:lvl1pPr algn="r">
              <a:defRPr sz="813">
                <a:solidFill>
                  <a:schemeClr val="bg1">
                    <a:lumMod val="50000"/>
                  </a:schemeClr>
                </a:solidFill>
                <a:latin typeface="+mn-lt"/>
                <a:sym typeface="Trebuchet MS" panose="020B0603020202020204" pitchFamily="34" charset="0"/>
              </a:defRPr>
            </a:lvl1pPr>
          </a:lstStyle>
          <a:p>
            <a:endParaRPr lang="en-US"/>
          </a:p>
        </p:txBody>
      </p:sp>
      <p:sp>
        <p:nvSpPr>
          <p:cNvPr id="12" name="TextBox 11"/>
          <p:cNvSpPr txBox="1"/>
          <p:nvPr userDrawn="1"/>
        </p:nvSpPr>
        <p:spPr>
          <a:xfrm>
            <a:off x="9073896" y="6433826"/>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lumMod val="50000"/>
                  </a:schemeClr>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511875" y="622801"/>
            <a:ext cx="8883347" cy="270074"/>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511875" y="1825625"/>
            <a:ext cx="8883347"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Tree>
    <p:extLst>
      <p:ext uri="{BB962C8B-B14F-4D97-AF65-F5344CB8AC3E}">
        <p14:creationId xmlns:p14="http://schemas.microsoft.com/office/powerpoint/2010/main" val="1182834381"/>
      </p:ext>
    </p:extLst>
  </p:cSld>
  <p:clrMap bg1="lt1" tx1="dk1" bg2="lt2" tx2="dk2" accent1="accent1" accent2="accent2" accent3="accent3" accent4="accent4" accent5="accent5" accent6="accent6" hlink="hlink" folHlink="folHlink"/>
  <p:sldLayoutIdLst>
    <p:sldLayoutId id="2147485348" r:id="rId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742950" rtl="0" eaLnBrk="1" latinLnBrk="0" hangingPunct="1">
        <a:lnSpc>
          <a:spcPct val="90000"/>
        </a:lnSpc>
        <a:spcBef>
          <a:spcPct val="0"/>
        </a:spcBef>
        <a:buNone/>
        <a:defRPr sz="1950" kern="1200">
          <a:solidFill>
            <a:schemeClr val="tx2"/>
          </a:solidFill>
          <a:latin typeface="+mj-lt"/>
          <a:ea typeface="+mj-ea"/>
          <a:cs typeface="+mj-cs"/>
          <a:sym typeface="Trebuchet MS" panose="020B0603020202020204" pitchFamily="34" charset="0"/>
        </a:defRPr>
      </a:lvl1pPr>
    </p:titleStyle>
    <p:bodyStyle>
      <a:lvl1pPr marL="0" indent="0" algn="l" defTabSz="742950" rtl="0" eaLnBrk="1" latinLnBrk="0" hangingPunct="1">
        <a:lnSpc>
          <a:spcPct val="110000"/>
        </a:lnSpc>
        <a:spcBef>
          <a:spcPts val="488"/>
        </a:spcBef>
        <a:spcAft>
          <a:spcPts val="244"/>
        </a:spcAft>
        <a:buFont typeface="Arial" panose="020B0604020202020204" pitchFamily="34" charset="0"/>
        <a:buChar char="​"/>
        <a:defRPr lang="en-US" sz="975" kern="1200">
          <a:solidFill>
            <a:schemeClr val="tx1"/>
          </a:solidFill>
          <a:latin typeface="+mn-lt"/>
          <a:ea typeface="+mn-ea"/>
          <a:cs typeface="+mn-cs"/>
          <a:sym typeface="Trebuchet MS" panose="020B0603020202020204" pitchFamily="34" charset="0"/>
        </a:defRPr>
      </a:lvl1pPr>
      <a:lvl2pPr marL="231075" indent="-140400" algn="l" defTabSz="742950" rtl="0" eaLnBrk="1" latinLnBrk="0" hangingPunct="1">
        <a:lnSpc>
          <a:spcPct val="90000"/>
        </a:lnSpc>
        <a:spcBef>
          <a:spcPts val="0"/>
        </a:spcBef>
        <a:spcAft>
          <a:spcPts val="244"/>
        </a:spcAft>
        <a:buClr>
          <a:schemeClr val="tx2"/>
        </a:buClr>
        <a:buFont typeface="Arial" panose="020B0604020202020204" pitchFamily="34" charset="0"/>
        <a:buChar char="•"/>
        <a:defRPr lang="en-US" sz="975" kern="1200">
          <a:solidFill>
            <a:schemeClr val="tx1"/>
          </a:solidFill>
          <a:latin typeface="+mn-lt"/>
          <a:ea typeface="+mn-ea"/>
          <a:cs typeface="+mn-cs"/>
          <a:sym typeface="Trebuchet MS" panose="020B0603020202020204" pitchFamily="34" charset="0"/>
        </a:defRPr>
      </a:lvl2pPr>
      <a:lvl3pPr marL="415350" indent="-134550" algn="l" defTabSz="742950" rtl="0" eaLnBrk="1" latinLnBrk="0" hangingPunct="1">
        <a:lnSpc>
          <a:spcPct val="90000"/>
        </a:lnSpc>
        <a:spcBef>
          <a:spcPts val="0"/>
        </a:spcBef>
        <a:spcAft>
          <a:spcPts val="244"/>
        </a:spcAft>
        <a:buClr>
          <a:schemeClr val="tx2"/>
        </a:buClr>
        <a:buFont typeface="Trebuchet MS" panose="020B0603020202020204" pitchFamily="34" charset="0"/>
        <a:buChar char="–"/>
        <a:defRPr lang="en-US" sz="975" kern="1200">
          <a:solidFill>
            <a:schemeClr val="tx1"/>
          </a:solidFill>
          <a:latin typeface="+mn-lt"/>
          <a:ea typeface="+mn-ea"/>
          <a:cs typeface="+mn-cs"/>
          <a:sym typeface="Trebuchet MS" panose="020B0603020202020204" pitchFamily="34" charset="0"/>
        </a:defRPr>
      </a:lvl3pPr>
      <a:lvl4pPr marL="0" indent="0" algn="l" defTabSz="742950" rtl="0" eaLnBrk="1" latinLnBrk="0" hangingPunct="1">
        <a:lnSpc>
          <a:spcPct val="110000"/>
        </a:lnSpc>
        <a:spcBef>
          <a:spcPts val="244"/>
        </a:spcBef>
        <a:spcAft>
          <a:spcPts val="244"/>
        </a:spcAft>
        <a:buClr>
          <a:schemeClr val="tx2"/>
        </a:buClr>
        <a:buFont typeface="Arial" panose="020B0604020202020204" pitchFamily="34" charset="0"/>
        <a:buChar char="​"/>
        <a:defRPr lang="en-US" sz="1300" kern="1200">
          <a:solidFill>
            <a:schemeClr val="tx2"/>
          </a:solidFill>
          <a:latin typeface="+mn-lt"/>
          <a:ea typeface="+mn-ea"/>
          <a:cs typeface="+mn-cs"/>
          <a:sym typeface="Trebuchet MS" panose="020B0603020202020204" pitchFamily="34" charset="0"/>
        </a:defRPr>
      </a:lvl4pPr>
      <a:lvl5pPr marL="0" indent="0" algn="l" defTabSz="742950" rtl="0" eaLnBrk="1" latinLnBrk="0" hangingPunct="1">
        <a:lnSpc>
          <a:spcPct val="100000"/>
        </a:lnSpc>
        <a:spcBef>
          <a:spcPts val="0"/>
        </a:spcBef>
        <a:spcAft>
          <a:spcPts val="244"/>
        </a:spcAft>
        <a:buClrTx/>
        <a:buFont typeface="Arial" panose="020B0604020202020204" pitchFamily="34" charset="0"/>
        <a:buChar char="​"/>
        <a:defRPr lang="en-US" sz="1300" b="1" kern="1200" smtClean="0">
          <a:solidFill>
            <a:schemeClr val="tx1"/>
          </a:solidFill>
          <a:latin typeface="+mn-lt"/>
          <a:ea typeface="+mn-ea"/>
          <a:cs typeface="+mn-cs"/>
          <a:sym typeface="Trebuchet MS" panose="020B0603020202020204" pitchFamily="34" charset="0"/>
        </a:defRPr>
      </a:lvl5pPr>
      <a:lvl6pPr marL="219273" indent="-123825" algn="l" defTabSz="742950" rtl="0" eaLnBrk="1" latinLnBrk="0" hangingPunct="1">
        <a:lnSpc>
          <a:spcPct val="90000"/>
        </a:lnSpc>
        <a:spcBef>
          <a:spcPts val="0"/>
        </a:spcBef>
        <a:spcAft>
          <a:spcPts val="488"/>
        </a:spcAft>
        <a:buClr>
          <a:schemeClr val="tx2"/>
        </a:buClr>
        <a:buFont typeface="Arial" panose="020B0604020202020204" pitchFamily="34" charset="0"/>
        <a:buChar char="•"/>
        <a:defRPr lang="en-US" sz="1300" kern="1200" smtClean="0">
          <a:solidFill>
            <a:schemeClr val="tx1"/>
          </a:solidFill>
          <a:latin typeface="+mn-lt"/>
          <a:ea typeface="+mn-ea"/>
          <a:cs typeface="+mn-cs"/>
          <a:sym typeface="Trebuchet MS" panose="020B0603020202020204" pitchFamily="34" charset="0"/>
        </a:defRPr>
      </a:lvl6pPr>
      <a:lvl7pPr marL="0" indent="0" algn="l" defTabSz="742950" rtl="0" eaLnBrk="1" latinLnBrk="0" hangingPunct="1">
        <a:lnSpc>
          <a:spcPct val="90000"/>
        </a:lnSpc>
        <a:spcBef>
          <a:spcPts val="731"/>
        </a:spcBef>
        <a:spcAft>
          <a:spcPts val="731"/>
        </a:spcAft>
        <a:buFont typeface="Arial" panose="020B0604020202020204" pitchFamily="34" charset="0"/>
        <a:buChar char="​"/>
        <a:defRPr lang="en-US" sz="3575" kern="1200" baseline="0" smtClean="0">
          <a:solidFill>
            <a:schemeClr val="tx1"/>
          </a:solidFill>
          <a:latin typeface="+mn-lt"/>
          <a:ea typeface="+mn-ea"/>
          <a:cs typeface="+mn-cs"/>
          <a:sym typeface="Trebuchet MS" panose="020B0603020202020204" pitchFamily="34" charset="0"/>
        </a:defRPr>
      </a:lvl7pPr>
      <a:lvl8pPr marL="0" indent="0" algn="l" defTabSz="742950" rtl="0" eaLnBrk="1" latinLnBrk="0" hangingPunct="1">
        <a:lnSpc>
          <a:spcPct val="90000"/>
        </a:lnSpc>
        <a:spcBef>
          <a:spcPts val="731"/>
        </a:spcBef>
        <a:spcAft>
          <a:spcPts val="0"/>
        </a:spcAft>
        <a:buFont typeface="Arial" panose="020B0604020202020204" pitchFamily="34" charset="0"/>
        <a:buChar char="​"/>
        <a:defRPr lang="en-US" sz="4388" kern="1200" baseline="0" smtClean="0">
          <a:solidFill>
            <a:schemeClr val="tx2"/>
          </a:solidFill>
          <a:latin typeface="+mn-lt"/>
          <a:ea typeface="+mn-ea"/>
          <a:cs typeface="+mn-cs"/>
          <a:sym typeface="Trebuchet MS" panose="020B0603020202020204" pitchFamily="34" charset="0"/>
        </a:defRPr>
      </a:lvl8pPr>
      <a:lvl9pPr marL="0" indent="0" algn="l" defTabSz="742950" rtl="0" eaLnBrk="1" latinLnBrk="0" hangingPunct="1">
        <a:lnSpc>
          <a:spcPct val="100000"/>
        </a:lnSpc>
        <a:spcBef>
          <a:spcPts val="0"/>
        </a:spcBef>
        <a:spcAft>
          <a:spcPts val="731"/>
        </a:spcAft>
        <a:buFont typeface="Arial" panose="020B0604020202020204" pitchFamily="34" charset="0"/>
        <a:buChar char="​"/>
        <a:defRPr lang="en-US" sz="195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1698452154"/>
              </p:ext>
            </p:extLst>
          </p:nvPr>
        </p:nvGraphicFramePr>
        <p:xfrm>
          <a:off x="1291" y="1590"/>
          <a:ext cx="1290"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291" y="1590"/>
                        <a:ext cx="1290" cy="1587"/>
                      </a:xfrm>
                      <a:prstGeom prst="rect">
                        <a:avLst/>
                      </a:prstGeom>
                    </p:spPr>
                  </p:pic>
                </p:oleObj>
              </mc:Fallback>
            </mc:AlternateContent>
          </a:graphicData>
        </a:graphic>
      </p:graphicFrame>
      <p:sp>
        <p:nvSpPr>
          <p:cNvPr id="11" name="Date Placeholder 3"/>
          <p:cNvSpPr>
            <a:spLocks noGrp="1"/>
          </p:cNvSpPr>
          <p:nvPr>
            <p:ph type="dt" sz="half" idx="2"/>
          </p:nvPr>
        </p:nvSpPr>
        <p:spPr>
          <a:xfrm>
            <a:off x="7862888" y="6443508"/>
            <a:ext cx="1204167" cy="115416"/>
          </a:xfrm>
          <a:prstGeom prst="rect">
            <a:avLst/>
          </a:prstGeom>
        </p:spPr>
        <p:txBody>
          <a:bodyPr vert="horz" wrap="square" lIns="0" tIns="0" rIns="0" bIns="0" rtlCol="0" anchor="b">
            <a:spAutoFit/>
          </a:bodyPr>
          <a:lstStyle>
            <a:lvl1pPr algn="r">
              <a:defRPr sz="750">
                <a:solidFill>
                  <a:schemeClr val="bg1">
                    <a:lumMod val="50000"/>
                  </a:schemeClr>
                </a:solidFill>
                <a:latin typeface="+mn-lt"/>
                <a:sym typeface="Trebuchet MS" panose="020B0603020202020204" pitchFamily="34" charset="0"/>
              </a:defRPr>
            </a:lvl1pPr>
          </a:lstStyle>
          <a:p>
            <a:endParaRPr lang="en-US"/>
          </a:p>
        </p:txBody>
      </p:sp>
      <p:sp>
        <p:nvSpPr>
          <p:cNvPr id="9" name="Title Placeholder 1"/>
          <p:cNvSpPr>
            <a:spLocks noGrp="1"/>
          </p:cNvSpPr>
          <p:nvPr>
            <p:ph type="title"/>
          </p:nvPr>
        </p:nvSpPr>
        <p:spPr>
          <a:xfrm>
            <a:off x="511875" y="622802"/>
            <a:ext cx="8883347" cy="2492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511875" y="1825626"/>
            <a:ext cx="8883347"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Tree>
    <p:extLst>
      <p:ext uri="{BB962C8B-B14F-4D97-AF65-F5344CB8AC3E}">
        <p14:creationId xmlns:p14="http://schemas.microsoft.com/office/powerpoint/2010/main" val="3052253644"/>
      </p:ext>
    </p:extLst>
  </p:cSld>
  <p:clrMap bg1="lt1" tx1="dk1" bg2="lt2" tx2="dk2" accent1="accent1" accent2="accent2" accent3="accent3" accent4="accent4" accent5="accent5" accent6="accent6" hlink="hlink" folHlink="folHlink"/>
  <p:sldLayoutIdLst>
    <p:sldLayoutId id="2147485186" r:id="rId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685834" rtl="0" eaLnBrk="1" latinLnBrk="0" hangingPunct="1">
        <a:lnSpc>
          <a:spcPct val="90000"/>
        </a:lnSpc>
        <a:spcBef>
          <a:spcPct val="0"/>
        </a:spcBef>
        <a:buNone/>
        <a:defRPr sz="1800" kern="1200">
          <a:solidFill>
            <a:schemeClr val="tx2"/>
          </a:solidFill>
          <a:latin typeface="+mj-lt"/>
          <a:ea typeface="+mj-ea"/>
          <a:cs typeface="+mj-cs"/>
          <a:sym typeface="Trebuchet MS" panose="020B0603020202020204" pitchFamily="34" charset="0"/>
        </a:defRPr>
      </a:lvl1pPr>
    </p:titleStyle>
    <p:bodyStyle>
      <a:lvl1pPr marL="0" indent="0" algn="l" defTabSz="685834" rtl="0" eaLnBrk="1" latinLnBrk="0" hangingPunct="1">
        <a:lnSpc>
          <a:spcPct val="110000"/>
        </a:lnSpc>
        <a:spcBef>
          <a:spcPts val="450"/>
        </a:spcBef>
        <a:spcAft>
          <a:spcPts val="225"/>
        </a:spcAft>
        <a:buFont typeface="Arial" panose="020B0604020202020204" pitchFamily="34" charset="0"/>
        <a:buChar char="​"/>
        <a:defRPr lang="en-US" sz="900" kern="1200">
          <a:solidFill>
            <a:schemeClr val="tx1"/>
          </a:solidFill>
          <a:latin typeface="+mn-lt"/>
          <a:ea typeface="+mn-ea"/>
          <a:cs typeface="+mn-cs"/>
          <a:sym typeface="Trebuchet MS" panose="020B0603020202020204" pitchFamily="34" charset="0"/>
        </a:defRPr>
      </a:lvl1pPr>
      <a:lvl2pPr marL="213311" indent="-129606" algn="l" defTabSz="685834" rtl="0" eaLnBrk="1" latinLnBrk="0" hangingPunct="1">
        <a:lnSpc>
          <a:spcPct val="90000"/>
        </a:lnSpc>
        <a:spcBef>
          <a:spcPts val="0"/>
        </a:spcBef>
        <a:spcAft>
          <a:spcPts val="225"/>
        </a:spcAft>
        <a:buClr>
          <a:schemeClr val="tx2"/>
        </a:buClr>
        <a:buFont typeface="Arial" panose="020B0604020202020204" pitchFamily="34" charset="0"/>
        <a:buChar char="•"/>
        <a:defRPr lang="en-US" sz="900" kern="1200">
          <a:solidFill>
            <a:schemeClr val="tx1"/>
          </a:solidFill>
          <a:latin typeface="+mn-lt"/>
          <a:ea typeface="+mn-ea"/>
          <a:cs typeface="+mn-cs"/>
          <a:sym typeface="Trebuchet MS" panose="020B0603020202020204" pitchFamily="34" charset="0"/>
        </a:defRPr>
      </a:lvl2pPr>
      <a:lvl3pPr marL="383419" indent="-124206" algn="l" defTabSz="685834" rtl="0" eaLnBrk="1" latinLnBrk="0" hangingPunct="1">
        <a:lnSpc>
          <a:spcPct val="90000"/>
        </a:lnSpc>
        <a:spcBef>
          <a:spcPts val="0"/>
        </a:spcBef>
        <a:spcAft>
          <a:spcPts val="225"/>
        </a:spcAft>
        <a:buClr>
          <a:schemeClr val="tx2"/>
        </a:buClr>
        <a:buFont typeface="Trebuchet MS" panose="020B0603020202020204" pitchFamily="34" charset="0"/>
        <a:buChar char="–"/>
        <a:defRPr lang="en-US" sz="900" kern="1200">
          <a:solidFill>
            <a:schemeClr val="tx1"/>
          </a:solidFill>
          <a:latin typeface="+mn-lt"/>
          <a:ea typeface="+mn-ea"/>
          <a:cs typeface="+mn-cs"/>
          <a:sym typeface="Trebuchet MS" panose="020B0603020202020204" pitchFamily="34" charset="0"/>
        </a:defRPr>
      </a:lvl3pPr>
      <a:lvl4pPr marL="0" indent="0" algn="l" defTabSz="685834" rtl="0" eaLnBrk="1" latinLnBrk="0" hangingPunct="1">
        <a:lnSpc>
          <a:spcPct val="110000"/>
        </a:lnSpc>
        <a:spcBef>
          <a:spcPts val="225"/>
        </a:spcBef>
        <a:spcAft>
          <a:spcPts val="225"/>
        </a:spcAft>
        <a:buClr>
          <a:schemeClr val="tx2"/>
        </a:buClr>
        <a:buFont typeface="Arial" panose="020B0604020202020204" pitchFamily="34" charset="0"/>
        <a:buChar char="​"/>
        <a:defRPr lang="en-US" sz="1200" kern="1200">
          <a:solidFill>
            <a:schemeClr val="tx2"/>
          </a:solidFill>
          <a:latin typeface="+mn-lt"/>
          <a:ea typeface="+mn-ea"/>
          <a:cs typeface="+mn-cs"/>
          <a:sym typeface="Trebuchet MS" panose="020B0603020202020204" pitchFamily="34" charset="0"/>
        </a:defRPr>
      </a:lvl4pPr>
      <a:lvl5pPr marL="0" indent="0" algn="l" defTabSz="685834" rtl="0" eaLnBrk="1" latinLnBrk="0" hangingPunct="1">
        <a:lnSpc>
          <a:spcPct val="100000"/>
        </a:lnSpc>
        <a:spcBef>
          <a:spcPts val="0"/>
        </a:spcBef>
        <a:spcAft>
          <a:spcPts val="225"/>
        </a:spcAft>
        <a:buClrTx/>
        <a:buFont typeface="Arial" panose="020B0604020202020204" pitchFamily="34" charset="0"/>
        <a:buChar char="​"/>
        <a:defRPr lang="en-US" sz="1200" b="1" kern="1200" smtClean="0">
          <a:solidFill>
            <a:schemeClr val="tx1"/>
          </a:solidFill>
          <a:latin typeface="+mn-lt"/>
          <a:ea typeface="+mn-ea"/>
          <a:cs typeface="+mn-cs"/>
          <a:sym typeface="Trebuchet MS" panose="020B0603020202020204" pitchFamily="34" charset="0"/>
        </a:defRPr>
      </a:lvl5pPr>
      <a:lvl6pPr marL="202417" indent="-114306" algn="l" defTabSz="685834" rtl="0" eaLnBrk="1" latinLnBrk="0" hangingPunct="1">
        <a:lnSpc>
          <a:spcPct val="90000"/>
        </a:lnSpc>
        <a:spcBef>
          <a:spcPts val="0"/>
        </a:spcBef>
        <a:spcAft>
          <a:spcPts val="450"/>
        </a:spcAft>
        <a:buClr>
          <a:schemeClr val="tx2"/>
        </a:buClr>
        <a:buFont typeface="Arial" panose="020B0604020202020204" pitchFamily="34" charset="0"/>
        <a:buChar char="•"/>
        <a:defRPr lang="en-US" sz="1200" kern="1200" smtClean="0">
          <a:solidFill>
            <a:schemeClr val="tx1"/>
          </a:solidFill>
          <a:latin typeface="+mn-lt"/>
          <a:ea typeface="+mn-ea"/>
          <a:cs typeface="+mn-cs"/>
          <a:sym typeface="Trebuchet MS" panose="020B0603020202020204" pitchFamily="34" charset="0"/>
        </a:defRPr>
      </a:lvl6pPr>
      <a:lvl7pPr marL="0" indent="0" algn="l" defTabSz="685834" rtl="0" eaLnBrk="1" latinLnBrk="0" hangingPunct="1">
        <a:lnSpc>
          <a:spcPct val="90000"/>
        </a:lnSpc>
        <a:spcBef>
          <a:spcPts val="675"/>
        </a:spcBef>
        <a:spcAft>
          <a:spcPts val="675"/>
        </a:spcAft>
        <a:buFont typeface="Arial" panose="020B0604020202020204" pitchFamily="34" charset="0"/>
        <a:buChar char="​"/>
        <a:defRPr lang="en-US" sz="3300" kern="1200" baseline="0" smtClean="0">
          <a:solidFill>
            <a:schemeClr val="tx1"/>
          </a:solidFill>
          <a:latin typeface="+mn-lt"/>
          <a:ea typeface="+mn-ea"/>
          <a:cs typeface="+mn-cs"/>
          <a:sym typeface="Trebuchet MS" panose="020B0603020202020204" pitchFamily="34" charset="0"/>
        </a:defRPr>
      </a:lvl7pPr>
      <a:lvl8pPr marL="0" indent="0" algn="l" defTabSz="685834" rtl="0" eaLnBrk="1" latinLnBrk="0" hangingPunct="1">
        <a:lnSpc>
          <a:spcPct val="90000"/>
        </a:lnSpc>
        <a:spcBef>
          <a:spcPts val="675"/>
        </a:spcBef>
        <a:spcAft>
          <a:spcPts val="0"/>
        </a:spcAft>
        <a:buFont typeface="Arial" panose="020B0604020202020204" pitchFamily="34" charset="0"/>
        <a:buChar char="​"/>
        <a:defRPr lang="en-US" sz="4050" kern="1200" baseline="0" smtClean="0">
          <a:solidFill>
            <a:schemeClr val="tx2"/>
          </a:solidFill>
          <a:latin typeface="+mn-lt"/>
          <a:ea typeface="+mn-ea"/>
          <a:cs typeface="+mn-cs"/>
          <a:sym typeface="Trebuchet MS" panose="020B0603020202020204" pitchFamily="34" charset="0"/>
        </a:defRPr>
      </a:lvl8pPr>
      <a:lvl9pPr marL="0" indent="0" algn="l" defTabSz="685834" rtl="0" eaLnBrk="1" latinLnBrk="0" hangingPunct="1">
        <a:lnSpc>
          <a:spcPct val="100000"/>
        </a:lnSpc>
        <a:spcBef>
          <a:spcPts val="0"/>
        </a:spcBef>
        <a:spcAft>
          <a:spcPts val="675"/>
        </a:spcAft>
        <a:buFont typeface="Arial" panose="020B0604020202020204" pitchFamily="34" charset="0"/>
        <a:buChar char="​"/>
        <a:defRPr lang="en-US" sz="18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685834" rtl="0" eaLnBrk="1" latinLnBrk="0" hangingPunct="1">
        <a:defRPr sz="1350" kern="1200">
          <a:solidFill>
            <a:schemeClr val="tx1"/>
          </a:solidFill>
          <a:latin typeface="+mn-lt"/>
          <a:ea typeface="+mn-ea"/>
          <a:cs typeface="+mn-cs"/>
        </a:defRPr>
      </a:lvl1pPr>
      <a:lvl2pPr marL="342917" algn="l" defTabSz="685834" rtl="0" eaLnBrk="1" latinLnBrk="0" hangingPunct="1">
        <a:defRPr sz="1350" kern="1200">
          <a:solidFill>
            <a:schemeClr val="tx1"/>
          </a:solidFill>
          <a:latin typeface="+mn-lt"/>
          <a:ea typeface="+mn-ea"/>
          <a:cs typeface="+mn-cs"/>
        </a:defRPr>
      </a:lvl2pPr>
      <a:lvl3pPr marL="685834" algn="l" defTabSz="685834" rtl="0" eaLnBrk="1" latinLnBrk="0" hangingPunct="1">
        <a:defRPr sz="1350" kern="1200">
          <a:solidFill>
            <a:schemeClr val="tx1"/>
          </a:solidFill>
          <a:latin typeface="+mn-lt"/>
          <a:ea typeface="+mn-ea"/>
          <a:cs typeface="+mn-cs"/>
        </a:defRPr>
      </a:lvl3pPr>
      <a:lvl4pPr marL="1028751" algn="l" defTabSz="685834" rtl="0" eaLnBrk="1" latinLnBrk="0" hangingPunct="1">
        <a:defRPr sz="1350" kern="1200">
          <a:solidFill>
            <a:schemeClr val="tx1"/>
          </a:solidFill>
          <a:latin typeface="+mn-lt"/>
          <a:ea typeface="+mn-ea"/>
          <a:cs typeface="+mn-cs"/>
        </a:defRPr>
      </a:lvl4pPr>
      <a:lvl5pPr marL="1371669" algn="l" defTabSz="685834" rtl="0" eaLnBrk="1" latinLnBrk="0" hangingPunct="1">
        <a:defRPr sz="1350" kern="1200">
          <a:solidFill>
            <a:schemeClr val="tx1"/>
          </a:solidFill>
          <a:latin typeface="+mn-lt"/>
          <a:ea typeface="+mn-ea"/>
          <a:cs typeface="+mn-cs"/>
        </a:defRPr>
      </a:lvl5pPr>
      <a:lvl6pPr marL="1714586" algn="l" defTabSz="685834" rtl="0" eaLnBrk="1" latinLnBrk="0" hangingPunct="1">
        <a:defRPr sz="1350" kern="1200">
          <a:solidFill>
            <a:schemeClr val="tx1"/>
          </a:solidFill>
          <a:latin typeface="+mn-lt"/>
          <a:ea typeface="+mn-ea"/>
          <a:cs typeface="+mn-cs"/>
        </a:defRPr>
      </a:lvl6pPr>
      <a:lvl7pPr marL="2057503" algn="l" defTabSz="685834" rtl="0" eaLnBrk="1" latinLnBrk="0" hangingPunct="1">
        <a:defRPr sz="1350" kern="1200">
          <a:solidFill>
            <a:schemeClr val="tx1"/>
          </a:solidFill>
          <a:latin typeface="+mn-lt"/>
          <a:ea typeface="+mn-ea"/>
          <a:cs typeface="+mn-cs"/>
        </a:defRPr>
      </a:lvl7pPr>
      <a:lvl8pPr marL="2400420" algn="l" defTabSz="685834" rtl="0" eaLnBrk="1" latinLnBrk="0" hangingPunct="1">
        <a:defRPr sz="1350" kern="1200">
          <a:solidFill>
            <a:schemeClr val="tx1"/>
          </a:solidFill>
          <a:latin typeface="+mn-lt"/>
          <a:ea typeface="+mn-ea"/>
          <a:cs typeface="+mn-cs"/>
        </a:defRPr>
      </a:lvl8pPr>
      <a:lvl9pPr marL="2743337" algn="l" defTabSz="685834"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297">
          <p15:clr>
            <a:srgbClr val="F26B43"/>
          </p15:clr>
        </p15:guide>
        <p15:guide id="3" pos="5463">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3404131075"/>
              </p:ext>
            </p:ext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291" y="1589"/>
                        <a:ext cx="1289" cy="1587"/>
                      </a:xfrm>
                      <a:prstGeom prst="rect">
                        <a:avLst/>
                      </a:prstGeom>
                    </p:spPr>
                  </p:pic>
                </p:oleObj>
              </mc:Fallback>
            </mc:AlternateContent>
          </a:graphicData>
        </a:graphic>
      </p:graphicFrame>
      <p:sp>
        <p:nvSpPr>
          <p:cNvPr id="12"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1" name="Date Placeholder 3"/>
          <p:cNvSpPr>
            <a:spLocks noGrp="1"/>
          </p:cNvSpPr>
          <p:nvPr>
            <p:ph type="dt" sz="half" idx="2"/>
          </p:nvPr>
        </p:nvSpPr>
        <p:spPr>
          <a:xfrm>
            <a:off x="7912800" y="6405036"/>
            <a:ext cx="1033200"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4" name="Text Placeholder 3"/>
          <p:cNvSpPr>
            <a:spLocks noGrp="1"/>
          </p:cNvSpPr>
          <p:nvPr>
            <p:ph type="body" idx="1"/>
          </p:nvPr>
        </p:nvSpPr>
        <p:spPr>
          <a:xfrm>
            <a:off x="630000" y="2080800"/>
            <a:ext cx="8647200" cy="37872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
        <p:nvSpPr>
          <p:cNvPr id="9" name="Title Placeholder 1"/>
          <p:cNvSpPr>
            <a:spLocks noGrp="1"/>
          </p:cNvSpPr>
          <p:nvPr>
            <p:ph type="title"/>
          </p:nvPr>
        </p:nvSpPr>
        <p:spPr>
          <a:xfrm>
            <a:off x="630000" y="622800"/>
            <a:ext cx="8647200" cy="332399"/>
          </a:xfrm>
          <a:prstGeom prst="rect">
            <a:avLst/>
          </a:prstGeom>
        </p:spPr>
        <p:txBody>
          <a:bodyPr vert="horz" wrap="square" lIns="0" tIns="0" rIns="0" bIns="0" rtlCol="0" anchor="t">
            <a:spAutoFit/>
          </a:bodyPr>
          <a:lstStyle/>
          <a:p>
            <a:r>
              <a:rPr lang="en-US"/>
              <a:t>Click to add title</a:t>
            </a:r>
          </a:p>
        </p:txBody>
      </p:sp>
    </p:spTree>
    <p:extLst>
      <p:ext uri="{BB962C8B-B14F-4D97-AF65-F5344CB8AC3E}">
        <p14:creationId xmlns:p14="http://schemas.microsoft.com/office/powerpoint/2010/main" val="1549815504"/>
      </p:ext>
    </p:extLst>
  </p:cSld>
  <p:clrMap bg1="lt1" tx1="dk1" bg2="lt2" tx2="dk2" accent1="accent1" accent2="accent2" accent3="accent3" accent4="accent4" accent5="accent5" accent6="accent6" hlink="hlink" folHlink="folHlink"/>
  <p:sldLayoutIdLst>
    <p:sldLayoutId id="2147485188" r:id="rId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0">
          <p15:clr>
            <a:srgbClr val="F26B43"/>
          </p15:clr>
        </p15:guide>
        <p15:guide id="2" pos="395">
          <p15:clr>
            <a:srgbClr val="F26B43"/>
          </p15:clr>
        </p15:guide>
        <p15:guide id="3" pos="5845">
          <p15:clr>
            <a:srgbClr val="F26B43"/>
          </p15:clr>
        </p15:guide>
        <p15:guide id="4" orient="horz" pos="387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1012401037"/>
              </p:ext>
            </p:ext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291" y="1589"/>
                        <a:ext cx="1289" cy="1587"/>
                      </a:xfrm>
                      <a:prstGeom prst="rect">
                        <a:avLst/>
                      </a:prstGeom>
                    </p:spPr>
                  </p:pic>
                </p:oleObj>
              </mc:Fallback>
            </mc:AlternateContent>
          </a:graphicData>
        </a:graphic>
      </p:graphicFrame>
      <p:sp>
        <p:nvSpPr>
          <p:cNvPr id="11" name="Date Placeholder 3"/>
          <p:cNvSpPr>
            <a:spLocks noGrp="1"/>
          </p:cNvSpPr>
          <p:nvPr>
            <p:ph type="dt" sz="half" idx="2"/>
          </p:nvPr>
        </p:nvSpPr>
        <p:spPr>
          <a:xfrm>
            <a:off x="8230441" y="6595189"/>
            <a:ext cx="1204166" cy="125099"/>
          </a:xfrm>
          <a:prstGeom prst="rect">
            <a:avLst/>
          </a:prstGeom>
        </p:spPr>
        <p:txBody>
          <a:bodyPr vert="horz" wrap="square" lIns="0" tIns="0" rIns="0" bIns="0" rtlCol="0" anchor="b">
            <a:spAutoFit/>
          </a:bodyPr>
          <a:lstStyle>
            <a:lvl1pPr algn="r">
              <a:defRPr sz="813">
                <a:solidFill>
                  <a:schemeClr val="bg1">
                    <a:lumMod val="50000"/>
                  </a:schemeClr>
                </a:solidFill>
                <a:latin typeface="Trebuchet MS" panose="020B0603020202020204" pitchFamily="34" charset="0"/>
                <a:sym typeface="Trebuchet MS" panose="020B0603020202020204" pitchFamily="34" charset="0"/>
              </a:defRPr>
            </a:lvl1pPr>
          </a:lstStyle>
          <a:p>
            <a:endParaRPr lang="en-US"/>
          </a:p>
        </p:txBody>
      </p:sp>
      <p:sp>
        <p:nvSpPr>
          <p:cNvPr id="12" name="TextBox 11"/>
          <p:cNvSpPr txBox="1"/>
          <p:nvPr userDrawn="1"/>
        </p:nvSpPr>
        <p:spPr>
          <a:xfrm>
            <a:off x="9441449" y="6595190"/>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lumMod val="50000"/>
                  </a:schemeClr>
                </a:solidFill>
                <a:latin typeface="Trebuchet MS" panose="020B0603020202020204" pitchFamily="34" charset="0"/>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lumMod val="50000"/>
                </a:schemeClr>
              </a:solidFill>
              <a:latin typeface="Trebuchet MS" panose="020B0603020202020204" pitchFamily="34" charset="0"/>
              <a:ea typeface="+mn-ea"/>
              <a:cs typeface="+mn-cs"/>
              <a:sym typeface="Trebuchet MS" panose="020B0603020202020204" pitchFamily="34" charset="0"/>
            </a:endParaRPr>
          </a:p>
        </p:txBody>
      </p:sp>
      <p:sp>
        <p:nvSpPr>
          <p:cNvPr id="9" name="Title Placeholder 1"/>
          <p:cNvSpPr>
            <a:spLocks noGrp="1"/>
          </p:cNvSpPr>
          <p:nvPr>
            <p:ph type="title"/>
          </p:nvPr>
        </p:nvSpPr>
        <p:spPr>
          <a:xfrm>
            <a:off x="511875" y="622801"/>
            <a:ext cx="8883347" cy="270074"/>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511875" y="1825625"/>
            <a:ext cx="8883347"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Tree>
    <p:extLst>
      <p:ext uri="{BB962C8B-B14F-4D97-AF65-F5344CB8AC3E}">
        <p14:creationId xmlns:p14="http://schemas.microsoft.com/office/powerpoint/2010/main" val="701244924"/>
      </p:ext>
    </p:extLst>
  </p:cSld>
  <p:clrMap bg1="lt1" tx1="dk1" bg2="lt2" tx2="dk2" accent1="accent1" accent2="accent2" accent3="accent3" accent4="accent4" accent5="accent5" accent6="accent6" hlink="hlink" folHlink="folHlink"/>
  <p:sldLayoutIdLst>
    <p:sldLayoutId id="2147485190" r:id="rId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742950" rtl="0" eaLnBrk="1" latinLnBrk="0" hangingPunct="1">
        <a:lnSpc>
          <a:spcPct val="90000"/>
        </a:lnSpc>
        <a:spcBef>
          <a:spcPct val="0"/>
        </a:spcBef>
        <a:buNone/>
        <a:defRPr sz="1950" kern="1200">
          <a:solidFill>
            <a:schemeClr val="tx2"/>
          </a:solidFill>
          <a:latin typeface="Trebuchet MS" panose="020B0603020202020204" pitchFamily="34" charset="0"/>
          <a:ea typeface="+mj-ea"/>
          <a:cs typeface="+mj-cs"/>
          <a:sym typeface="Trebuchet MS" panose="020B0603020202020204" pitchFamily="34" charset="0"/>
        </a:defRPr>
      </a:lvl1pPr>
    </p:titleStyle>
    <p:bodyStyle>
      <a:lvl1pPr marL="0" indent="0" algn="l" defTabSz="742950" rtl="0" eaLnBrk="1" latinLnBrk="0" hangingPunct="1">
        <a:lnSpc>
          <a:spcPct val="110000"/>
        </a:lnSpc>
        <a:spcBef>
          <a:spcPts val="488"/>
        </a:spcBef>
        <a:spcAft>
          <a:spcPts val="244"/>
        </a:spcAft>
        <a:buFont typeface="Arial" panose="020B0604020202020204" pitchFamily="34" charset="0"/>
        <a:buChar char="​"/>
        <a:defRPr lang="en-US" sz="975" kern="1200">
          <a:solidFill>
            <a:schemeClr val="tx1"/>
          </a:solidFill>
          <a:latin typeface="Trebuchet MS" panose="020B0603020202020204" pitchFamily="34" charset="0"/>
          <a:ea typeface="+mn-ea"/>
          <a:cs typeface="+mn-cs"/>
          <a:sym typeface="Trebuchet MS" panose="020B0603020202020204" pitchFamily="34" charset="0"/>
        </a:defRPr>
      </a:lvl1pPr>
      <a:lvl2pPr marL="231075" indent="-140400" algn="l" defTabSz="742950" rtl="0" eaLnBrk="1" latinLnBrk="0" hangingPunct="1">
        <a:lnSpc>
          <a:spcPct val="90000"/>
        </a:lnSpc>
        <a:spcBef>
          <a:spcPts val="0"/>
        </a:spcBef>
        <a:spcAft>
          <a:spcPts val="244"/>
        </a:spcAft>
        <a:buClr>
          <a:schemeClr val="tx2"/>
        </a:buClr>
        <a:buFont typeface="Arial" panose="020B0604020202020204" pitchFamily="34" charset="0"/>
        <a:buChar char="•"/>
        <a:defRPr lang="en-US" sz="975" kern="1200">
          <a:solidFill>
            <a:schemeClr val="tx1"/>
          </a:solidFill>
          <a:latin typeface="Trebuchet MS" panose="020B0603020202020204" pitchFamily="34" charset="0"/>
          <a:ea typeface="+mn-ea"/>
          <a:cs typeface="+mn-cs"/>
          <a:sym typeface="Trebuchet MS" panose="020B0603020202020204" pitchFamily="34" charset="0"/>
        </a:defRPr>
      </a:lvl2pPr>
      <a:lvl3pPr marL="415350" indent="-134550" algn="l" defTabSz="742950" rtl="0" eaLnBrk="1" latinLnBrk="0" hangingPunct="1">
        <a:lnSpc>
          <a:spcPct val="90000"/>
        </a:lnSpc>
        <a:spcBef>
          <a:spcPts val="0"/>
        </a:spcBef>
        <a:spcAft>
          <a:spcPts val="244"/>
        </a:spcAft>
        <a:buClr>
          <a:schemeClr val="tx2"/>
        </a:buClr>
        <a:buFont typeface="Trebuchet MS" panose="020B0603020202020204" pitchFamily="34" charset="0"/>
        <a:buChar char="–"/>
        <a:defRPr lang="en-US" sz="975" kern="1200">
          <a:solidFill>
            <a:schemeClr val="tx1"/>
          </a:solidFill>
          <a:latin typeface="Trebuchet MS" panose="020B0603020202020204" pitchFamily="34" charset="0"/>
          <a:ea typeface="+mn-ea"/>
          <a:cs typeface="+mn-cs"/>
          <a:sym typeface="Trebuchet MS" panose="020B0603020202020204" pitchFamily="34" charset="0"/>
        </a:defRPr>
      </a:lvl3pPr>
      <a:lvl4pPr marL="0" indent="0" algn="l" defTabSz="742950" rtl="0" eaLnBrk="1" latinLnBrk="0" hangingPunct="1">
        <a:lnSpc>
          <a:spcPct val="110000"/>
        </a:lnSpc>
        <a:spcBef>
          <a:spcPts val="244"/>
        </a:spcBef>
        <a:spcAft>
          <a:spcPts val="244"/>
        </a:spcAft>
        <a:buClr>
          <a:schemeClr val="tx2"/>
        </a:buClr>
        <a:buFont typeface="Arial" panose="020B0604020202020204" pitchFamily="34" charset="0"/>
        <a:buChar char="​"/>
        <a:defRPr lang="en-US" sz="1300" kern="1200">
          <a:solidFill>
            <a:schemeClr val="tx2"/>
          </a:solidFill>
          <a:latin typeface="Trebuchet MS" panose="020B0603020202020204" pitchFamily="34" charset="0"/>
          <a:ea typeface="+mn-ea"/>
          <a:cs typeface="+mn-cs"/>
          <a:sym typeface="Trebuchet MS" panose="020B0603020202020204" pitchFamily="34" charset="0"/>
        </a:defRPr>
      </a:lvl4pPr>
      <a:lvl5pPr marL="0" indent="0" algn="l" defTabSz="742950" rtl="0" eaLnBrk="1" latinLnBrk="0" hangingPunct="1">
        <a:lnSpc>
          <a:spcPct val="100000"/>
        </a:lnSpc>
        <a:spcBef>
          <a:spcPts val="0"/>
        </a:spcBef>
        <a:spcAft>
          <a:spcPts val="244"/>
        </a:spcAft>
        <a:buClrTx/>
        <a:buFont typeface="Arial" panose="020B0604020202020204" pitchFamily="34" charset="0"/>
        <a:buChar char="​"/>
        <a:defRPr lang="en-US" sz="1300" b="1" kern="1200" smtClean="0">
          <a:solidFill>
            <a:schemeClr val="tx1"/>
          </a:solidFill>
          <a:latin typeface="Trebuchet MS" panose="020B0603020202020204" pitchFamily="34" charset="0"/>
          <a:ea typeface="+mn-ea"/>
          <a:cs typeface="+mn-cs"/>
          <a:sym typeface="Trebuchet MS" panose="020B0603020202020204" pitchFamily="34" charset="0"/>
        </a:defRPr>
      </a:lvl5pPr>
      <a:lvl6pPr marL="219273" indent="-123825" algn="l" defTabSz="742950" rtl="0" eaLnBrk="1" latinLnBrk="0" hangingPunct="1">
        <a:lnSpc>
          <a:spcPct val="90000"/>
        </a:lnSpc>
        <a:spcBef>
          <a:spcPts val="0"/>
        </a:spcBef>
        <a:spcAft>
          <a:spcPts val="488"/>
        </a:spcAft>
        <a:buClr>
          <a:schemeClr val="tx2"/>
        </a:buClr>
        <a:buFont typeface="Arial" panose="020B0604020202020204" pitchFamily="34" charset="0"/>
        <a:buChar char="•"/>
        <a:defRPr lang="en-US" sz="1300" kern="1200" smtClean="0">
          <a:solidFill>
            <a:schemeClr val="tx1"/>
          </a:solidFill>
          <a:latin typeface="Trebuchet MS" panose="020B0603020202020204" pitchFamily="34" charset="0"/>
          <a:ea typeface="+mn-ea"/>
          <a:cs typeface="+mn-cs"/>
          <a:sym typeface="Trebuchet MS" panose="020B0603020202020204" pitchFamily="34" charset="0"/>
        </a:defRPr>
      </a:lvl6pPr>
      <a:lvl7pPr marL="0" indent="0" algn="l" defTabSz="742950" rtl="0" eaLnBrk="1" latinLnBrk="0" hangingPunct="1">
        <a:lnSpc>
          <a:spcPct val="90000"/>
        </a:lnSpc>
        <a:spcBef>
          <a:spcPts val="731"/>
        </a:spcBef>
        <a:spcAft>
          <a:spcPts val="731"/>
        </a:spcAft>
        <a:buFont typeface="Arial" panose="020B0604020202020204" pitchFamily="34" charset="0"/>
        <a:buChar char="​"/>
        <a:defRPr lang="en-US" sz="3575" kern="1200" baseline="0" smtClean="0">
          <a:solidFill>
            <a:schemeClr val="tx1"/>
          </a:solidFill>
          <a:latin typeface="Trebuchet MS" panose="020B0603020202020204" pitchFamily="34" charset="0"/>
          <a:ea typeface="+mn-ea"/>
          <a:cs typeface="+mn-cs"/>
          <a:sym typeface="Trebuchet MS" panose="020B0603020202020204" pitchFamily="34" charset="0"/>
        </a:defRPr>
      </a:lvl7pPr>
      <a:lvl8pPr marL="0" indent="0" algn="l" defTabSz="742950" rtl="0" eaLnBrk="1" latinLnBrk="0" hangingPunct="1">
        <a:lnSpc>
          <a:spcPct val="90000"/>
        </a:lnSpc>
        <a:spcBef>
          <a:spcPts val="731"/>
        </a:spcBef>
        <a:spcAft>
          <a:spcPts val="0"/>
        </a:spcAft>
        <a:buFont typeface="Arial" panose="020B0604020202020204" pitchFamily="34" charset="0"/>
        <a:buChar char="​"/>
        <a:defRPr lang="en-US" sz="4388" kern="1200" baseline="0" smtClean="0">
          <a:solidFill>
            <a:schemeClr val="tx2"/>
          </a:solidFill>
          <a:latin typeface="Trebuchet MS" panose="020B0603020202020204" pitchFamily="34" charset="0"/>
          <a:ea typeface="+mn-ea"/>
          <a:cs typeface="+mn-cs"/>
          <a:sym typeface="Trebuchet MS" panose="020B0603020202020204" pitchFamily="34" charset="0"/>
        </a:defRPr>
      </a:lvl8pPr>
      <a:lvl9pPr marL="0" indent="0" algn="l" defTabSz="742950" rtl="0" eaLnBrk="1" latinLnBrk="0" hangingPunct="1">
        <a:lnSpc>
          <a:spcPct val="100000"/>
        </a:lnSpc>
        <a:spcBef>
          <a:spcPts val="0"/>
        </a:spcBef>
        <a:spcAft>
          <a:spcPts val="731"/>
        </a:spcAft>
        <a:buFont typeface="Arial" panose="020B0604020202020204" pitchFamily="34" charset="0"/>
        <a:buChar char="​"/>
        <a:defRPr lang="en-US" sz="1950" kern="1200" baseline="0" dirty="0">
          <a:solidFill>
            <a:schemeClr val="tx2"/>
          </a:solidFill>
          <a:latin typeface="Trebuchet MS" panose="020B0603020202020204" pitchFamily="34" charset="0"/>
          <a:ea typeface="+mn-ea"/>
          <a:cs typeface="+mn-cs"/>
          <a:sym typeface="Trebuchet MS" panose="020B0603020202020204" pitchFamily="34" charset="0"/>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22">
          <p15:clr>
            <a:srgbClr val="F26B43"/>
          </p15:clr>
        </p15:guide>
        <p15:guide id="3" pos="5918">
          <p15:clr>
            <a:srgbClr val="F26B43"/>
          </p15:clr>
        </p15:guide>
        <p15:guide id="4" orient="horz" pos="388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0"/>
            </p:custDataLst>
            <p:extLst>
              <p:ext uri="{D42A27DB-BD31-4B8C-83A1-F6EECF244321}">
                <p14:modId xmlns:p14="http://schemas.microsoft.com/office/powerpoint/2010/main" val="3404131075"/>
              </p:ext>
            </p:ext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71" imgW="270" imgH="270" progId="TCLayout.ActiveDocument.1">
                  <p:embed/>
                </p:oleObj>
              </mc:Choice>
              <mc:Fallback>
                <p:oleObj name="think-cell Slide" r:id="rId71" imgW="270" imgH="270" progId="TCLayout.ActiveDocument.1">
                  <p:embed/>
                  <p:pic>
                    <p:nvPicPr>
                      <p:cNvPr id="2" name="Object 1" hidden="1"/>
                      <p:cNvPicPr/>
                      <p:nvPr/>
                    </p:nvPicPr>
                    <p:blipFill>
                      <a:blip r:embed="rId72"/>
                      <a:stretch>
                        <a:fillRect/>
                      </a:stretch>
                    </p:blipFill>
                    <p:spPr>
                      <a:xfrm>
                        <a:off x="1291" y="1589"/>
                        <a:ext cx="1289" cy="1587"/>
                      </a:xfrm>
                      <a:prstGeom prst="rect">
                        <a:avLst/>
                      </a:prstGeom>
                    </p:spPr>
                  </p:pic>
                </p:oleObj>
              </mc:Fallback>
            </mc:AlternateContent>
          </a:graphicData>
        </a:graphic>
      </p:graphicFrame>
      <p:sp>
        <p:nvSpPr>
          <p:cNvPr id="12" name="Page"/>
          <p:cNvSpPr txBox="1"/>
          <p:nvPr userDrawn="1"/>
        </p:nvSpPr>
        <p:spPr>
          <a:xfrm>
            <a:off x="8953200" y="6405036"/>
            <a:ext cx="309563"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1" name="Date Placeholder 3"/>
          <p:cNvSpPr>
            <a:spLocks noGrp="1"/>
          </p:cNvSpPr>
          <p:nvPr>
            <p:ph type="dt" sz="half" idx="2"/>
          </p:nvPr>
        </p:nvSpPr>
        <p:spPr>
          <a:xfrm>
            <a:off x="7912800" y="6405036"/>
            <a:ext cx="1033200"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4" name="Text Placeholder 3"/>
          <p:cNvSpPr>
            <a:spLocks noGrp="1"/>
          </p:cNvSpPr>
          <p:nvPr>
            <p:ph type="body" idx="1"/>
          </p:nvPr>
        </p:nvSpPr>
        <p:spPr>
          <a:xfrm>
            <a:off x="630000" y="2080800"/>
            <a:ext cx="8647200" cy="37872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
        <p:nvSpPr>
          <p:cNvPr id="9" name="Title Placeholder 1"/>
          <p:cNvSpPr>
            <a:spLocks noGrp="1"/>
          </p:cNvSpPr>
          <p:nvPr>
            <p:ph type="title"/>
          </p:nvPr>
        </p:nvSpPr>
        <p:spPr>
          <a:xfrm>
            <a:off x="630000" y="622800"/>
            <a:ext cx="8647200" cy="332399"/>
          </a:xfrm>
          <a:prstGeom prst="rect">
            <a:avLst/>
          </a:prstGeom>
        </p:spPr>
        <p:txBody>
          <a:bodyPr vert="horz" wrap="square" lIns="0" tIns="0" rIns="0" bIns="0" rtlCol="0" anchor="t">
            <a:spAutoFit/>
          </a:bodyPr>
          <a:lstStyle/>
          <a:p>
            <a:r>
              <a:rPr lang="en-US"/>
              <a:t>Click to add title</a:t>
            </a:r>
          </a:p>
        </p:txBody>
      </p:sp>
    </p:spTree>
    <p:extLst>
      <p:ext uri="{BB962C8B-B14F-4D97-AF65-F5344CB8AC3E}">
        <p14:creationId xmlns:p14="http://schemas.microsoft.com/office/powerpoint/2010/main" val="2302186404"/>
      </p:ext>
    </p:extLst>
  </p:cSld>
  <p:clrMap bg1="lt1" tx1="dk1" bg2="lt2" tx2="dk2" accent1="accent1" accent2="accent2" accent3="accent3" accent4="accent4" accent5="accent5" accent6="accent6" hlink="hlink" folHlink="folHlink"/>
  <p:sldLayoutIdLst>
    <p:sldLayoutId id="2147485193" r:id="rId1"/>
    <p:sldLayoutId id="2147485194" r:id="rId2"/>
    <p:sldLayoutId id="2147485195" r:id="rId3"/>
    <p:sldLayoutId id="2147485196" r:id="rId4"/>
    <p:sldLayoutId id="2147485197" r:id="rId5"/>
    <p:sldLayoutId id="2147485198" r:id="rId6"/>
    <p:sldLayoutId id="2147485199" r:id="rId7"/>
    <p:sldLayoutId id="2147485200" r:id="rId8"/>
    <p:sldLayoutId id="2147485201" r:id="rId9"/>
    <p:sldLayoutId id="2147485202" r:id="rId10"/>
    <p:sldLayoutId id="2147485203" r:id="rId11"/>
    <p:sldLayoutId id="2147485204" r:id="rId12"/>
    <p:sldLayoutId id="2147485205" r:id="rId13"/>
    <p:sldLayoutId id="2147485206" r:id="rId14"/>
    <p:sldLayoutId id="2147485207" r:id="rId15"/>
    <p:sldLayoutId id="2147485208" r:id="rId16"/>
    <p:sldLayoutId id="2147485209" r:id="rId17"/>
    <p:sldLayoutId id="2147485210" r:id="rId18"/>
    <p:sldLayoutId id="2147485211" r:id="rId19"/>
    <p:sldLayoutId id="2147485212" r:id="rId20"/>
    <p:sldLayoutId id="2147485213" r:id="rId21"/>
    <p:sldLayoutId id="2147485214" r:id="rId22"/>
    <p:sldLayoutId id="2147485215" r:id="rId23"/>
    <p:sldLayoutId id="2147485216" r:id="rId24"/>
    <p:sldLayoutId id="2147485217" r:id="rId25"/>
    <p:sldLayoutId id="2147485218" r:id="rId26"/>
    <p:sldLayoutId id="2147485219" r:id="rId27"/>
    <p:sldLayoutId id="2147485220" r:id="rId28"/>
    <p:sldLayoutId id="2147485221" r:id="rId29"/>
    <p:sldLayoutId id="2147485222" r:id="rId30"/>
    <p:sldLayoutId id="2147485223" r:id="rId31"/>
    <p:sldLayoutId id="2147485224" r:id="rId32"/>
    <p:sldLayoutId id="2147485225" r:id="rId33"/>
    <p:sldLayoutId id="2147485226" r:id="rId34"/>
    <p:sldLayoutId id="2147485227" r:id="rId35"/>
    <p:sldLayoutId id="2147485228" r:id="rId36"/>
    <p:sldLayoutId id="2147485229" r:id="rId37"/>
    <p:sldLayoutId id="2147485230" r:id="rId38"/>
    <p:sldLayoutId id="2147485231" r:id="rId39"/>
    <p:sldLayoutId id="2147485232" r:id="rId40"/>
    <p:sldLayoutId id="2147485233" r:id="rId41"/>
    <p:sldLayoutId id="2147485234" r:id="rId42"/>
    <p:sldLayoutId id="2147485235" r:id="rId43"/>
    <p:sldLayoutId id="2147485236" r:id="rId44"/>
    <p:sldLayoutId id="2147485237" r:id="rId45"/>
    <p:sldLayoutId id="2147485238" r:id="rId46"/>
    <p:sldLayoutId id="2147485239" r:id="rId47"/>
    <p:sldLayoutId id="2147485240" r:id="rId48"/>
    <p:sldLayoutId id="2147485241" r:id="rId49"/>
    <p:sldLayoutId id="2147485242" r:id="rId50"/>
    <p:sldLayoutId id="2147485243" r:id="rId51"/>
    <p:sldLayoutId id="2147485244" r:id="rId52"/>
    <p:sldLayoutId id="2147485245" r:id="rId53"/>
    <p:sldLayoutId id="2147485246" r:id="rId54"/>
    <p:sldLayoutId id="2147485247" r:id="rId55"/>
    <p:sldLayoutId id="2147485248" r:id="rId56"/>
    <p:sldLayoutId id="2147485249" r:id="rId57"/>
    <p:sldLayoutId id="2147485250" r:id="rId58"/>
    <p:sldLayoutId id="2147485251" r:id="rId59"/>
    <p:sldLayoutId id="2147485252" r:id="rId60"/>
    <p:sldLayoutId id="2147485253" r:id="rId61"/>
    <p:sldLayoutId id="2147485254" r:id="rId62"/>
    <p:sldLayoutId id="2147485255" r:id="rId63"/>
    <p:sldLayoutId id="2147485256" r:id="rId64"/>
    <p:sldLayoutId id="2147485257" r:id="rId65"/>
    <p:sldLayoutId id="2147485258" r:id="rId66"/>
    <p:sldLayoutId id="2147485259" r:id="rId67"/>
    <p:sldLayoutId id="2147485260" r:id="rId6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0">
          <p15:clr>
            <a:srgbClr val="F26B43"/>
          </p15:clr>
        </p15:guide>
        <p15:guide id="2" pos="395">
          <p15:clr>
            <a:srgbClr val="F26B43"/>
          </p15:clr>
        </p15:guide>
        <p15:guide id="3" pos="5845">
          <p15:clr>
            <a:srgbClr val="F26B43"/>
          </p15:clr>
        </p15:guide>
        <p15:guide id="4" orient="horz" pos="387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5"/>
            </p:custData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2" name="Object 1" hidden="1"/>
                      <p:cNvPicPr/>
                      <p:nvPr/>
                    </p:nvPicPr>
                    <p:blipFill>
                      <a:blip r:embed="rId7"/>
                      <a:stretch>
                        <a:fillRect/>
                      </a:stretch>
                    </p:blipFill>
                    <p:spPr>
                      <a:xfrm>
                        <a:off x="1291" y="1589"/>
                        <a:ext cx="1289" cy="1587"/>
                      </a:xfrm>
                      <a:prstGeom prst="rect">
                        <a:avLst/>
                      </a:prstGeom>
                    </p:spPr>
                  </p:pic>
                </p:oleObj>
              </mc:Fallback>
            </mc:AlternateContent>
          </a:graphicData>
        </a:graphic>
      </p:graphicFrame>
      <p:sp>
        <p:nvSpPr>
          <p:cNvPr id="11" name="Date Placeholder 3"/>
          <p:cNvSpPr>
            <a:spLocks noGrp="1"/>
          </p:cNvSpPr>
          <p:nvPr>
            <p:ph type="dt" sz="half" idx="2"/>
          </p:nvPr>
        </p:nvSpPr>
        <p:spPr>
          <a:xfrm>
            <a:off x="8230441" y="6595189"/>
            <a:ext cx="1204166" cy="125099"/>
          </a:xfrm>
          <a:prstGeom prst="rect">
            <a:avLst/>
          </a:prstGeom>
        </p:spPr>
        <p:txBody>
          <a:bodyPr vert="horz" wrap="square" lIns="0" tIns="0" rIns="0" bIns="0" rtlCol="0" anchor="b">
            <a:spAutoFit/>
          </a:bodyPr>
          <a:lstStyle>
            <a:lvl1pPr algn="r">
              <a:defRPr sz="813">
                <a:solidFill>
                  <a:schemeClr val="bg1">
                    <a:lumMod val="50000"/>
                  </a:schemeClr>
                </a:solidFill>
                <a:latin typeface="+mn-lt"/>
                <a:sym typeface="Trebuchet MS" panose="020B0603020202020204" pitchFamily="34" charset="0"/>
              </a:defRPr>
            </a:lvl1pPr>
          </a:lstStyle>
          <a:p>
            <a:endParaRPr lang="en-US"/>
          </a:p>
        </p:txBody>
      </p:sp>
      <p:sp>
        <p:nvSpPr>
          <p:cNvPr id="12" name="TextBox 11"/>
          <p:cNvSpPr txBox="1"/>
          <p:nvPr userDrawn="1"/>
        </p:nvSpPr>
        <p:spPr>
          <a:xfrm>
            <a:off x="9441449" y="6595190"/>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lumMod val="50000"/>
                  </a:schemeClr>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511875" y="622801"/>
            <a:ext cx="8883347" cy="270074"/>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511875" y="1825625"/>
            <a:ext cx="8883347"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Tree>
    <p:extLst>
      <p:ext uri="{BB962C8B-B14F-4D97-AF65-F5344CB8AC3E}">
        <p14:creationId xmlns:p14="http://schemas.microsoft.com/office/powerpoint/2010/main" val="1315070497"/>
      </p:ext>
    </p:extLst>
  </p:cSld>
  <p:clrMap bg1="lt1" tx1="dk1" bg2="lt2" tx2="dk2" accent1="accent1" accent2="accent2" accent3="accent3" accent4="accent4" accent5="accent5" accent6="accent6" hlink="hlink" folHlink="folHlink"/>
  <p:sldLayoutIdLst>
    <p:sldLayoutId id="2147485262" r:id="rId1"/>
    <p:sldLayoutId id="2147485263" r:id="rId2"/>
    <p:sldLayoutId id="2147485264" r:id="rId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742950" rtl="0" eaLnBrk="1" latinLnBrk="0" hangingPunct="1">
        <a:lnSpc>
          <a:spcPct val="90000"/>
        </a:lnSpc>
        <a:spcBef>
          <a:spcPct val="0"/>
        </a:spcBef>
        <a:buNone/>
        <a:defRPr sz="1950" kern="1200">
          <a:solidFill>
            <a:schemeClr val="tx2"/>
          </a:solidFill>
          <a:latin typeface="+mj-lt"/>
          <a:ea typeface="+mj-ea"/>
          <a:cs typeface="+mj-cs"/>
          <a:sym typeface="Trebuchet MS" panose="020B0603020202020204" pitchFamily="34" charset="0"/>
        </a:defRPr>
      </a:lvl1pPr>
    </p:titleStyle>
    <p:bodyStyle>
      <a:lvl1pPr marL="0" indent="0" algn="l" defTabSz="742950" rtl="0" eaLnBrk="1" latinLnBrk="0" hangingPunct="1">
        <a:lnSpc>
          <a:spcPct val="110000"/>
        </a:lnSpc>
        <a:spcBef>
          <a:spcPts val="488"/>
        </a:spcBef>
        <a:spcAft>
          <a:spcPts val="244"/>
        </a:spcAft>
        <a:buFont typeface="Arial" panose="020B0604020202020204" pitchFamily="34" charset="0"/>
        <a:buChar char="​"/>
        <a:defRPr lang="en-US" sz="975" kern="1200">
          <a:solidFill>
            <a:schemeClr val="tx1"/>
          </a:solidFill>
          <a:latin typeface="+mn-lt"/>
          <a:ea typeface="+mn-ea"/>
          <a:cs typeface="+mn-cs"/>
          <a:sym typeface="Trebuchet MS" panose="020B0603020202020204" pitchFamily="34" charset="0"/>
        </a:defRPr>
      </a:lvl1pPr>
      <a:lvl2pPr marL="231075" indent="-140400" algn="l" defTabSz="742950" rtl="0" eaLnBrk="1" latinLnBrk="0" hangingPunct="1">
        <a:lnSpc>
          <a:spcPct val="90000"/>
        </a:lnSpc>
        <a:spcBef>
          <a:spcPts val="0"/>
        </a:spcBef>
        <a:spcAft>
          <a:spcPts val="244"/>
        </a:spcAft>
        <a:buClr>
          <a:schemeClr val="tx2"/>
        </a:buClr>
        <a:buFont typeface="Arial" panose="020B0604020202020204" pitchFamily="34" charset="0"/>
        <a:buChar char="•"/>
        <a:defRPr lang="en-US" sz="975" kern="1200">
          <a:solidFill>
            <a:schemeClr val="tx1"/>
          </a:solidFill>
          <a:latin typeface="+mn-lt"/>
          <a:ea typeface="+mn-ea"/>
          <a:cs typeface="+mn-cs"/>
          <a:sym typeface="Trebuchet MS" panose="020B0603020202020204" pitchFamily="34" charset="0"/>
        </a:defRPr>
      </a:lvl2pPr>
      <a:lvl3pPr marL="415350" indent="-134550" algn="l" defTabSz="742950" rtl="0" eaLnBrk="1" latinLnBrk="0" hangingPunct="1">
        <a:lnSpc>
          <a:spcPct val="90000"/>
        </a:lnSpc>
        <a:spcBef>
          <a:spcPts val="0"/>
        </a:spcBef>
        <a:spcAft>
          <a:spcPts val="244"/>
        </a:spcAft>
        <a:buClr>
          <a:schemeClr val="tx2"/>
        </a:buClr>
        <a:buFont typeface="Trebuchet MS" panose="020B0603020202020204" pitchFamily="34" charset="0"/>
        <a:buChar char="–"/>
        <a:defRPr lang="en-US" sz="975" kern="1200">
          <a:solidFill>
            <a:schemeClr val="tx1"/>
          </a:solidFill>
          <a:latin typeface="+mn-lt"/>
          <a:ea typeface="+mn-ea"/>
          <a:cs typeface="+mn-cs"/>
          <a:sym typeface="Trebuchet MS" panose="020B0603020202020204" pitchFamily="34" charset="0"/>
        </a:defRPr>
      </a:lvl3pPr>
      <a:lvl4pPr marL="0" indent="0" algn="l" defTabSz="742950" rtl="0" eaLnBrk="1" latinLnBrk="0" hangingPunct="1">
        <a:lnSpc>
          <a:spcPct val="110000"/>
        </a:lnSpc>
        <a:spcBef>
          <a:spcPts val="244"/>
        </a:spcBef>
        <a:spcAft>
          <a:spcPts val="244"/>
        </a:spcAft>
        <a:buClr>
          <a:schemeClr val="tx2"/>
        </a:buClr>
        <a:buFont typeface="Arial" panose="020B0604020202020204" pitchFamily="34" charset="0"/>
        <a:buChar char="​"/>
        <a:defRPr lang="en-US" sz="1300" kern="1200">
          <a:solidFill>
            <a:schemeClr val="tx2"/>
          </a:solidFill>
          <a:latin typeface="+mn-lt"/>
          <a:ea typeface="+mn-ea"/>
          <a:cs typeface="+mn-cs"/>
          <a:sym typeface="Trebuchet MS" panose="020B0603020202020204" pitchFamily="34" charset="0"/>
        </a:defRPr>
      </a:lvl4pPr>
      <a:lvl5pPr marL="0" indent="0" algn="l" defTabSz="742950" rtl="0" eaLnBrk="1" latinLnBrk="0" hangingPunct="1">
        <a:lnSpc>
          <a:spcPct val="100000"/>
        </a:lnSpc>
        <a:spcBef>
          <a:spcPts val="0"/>
        </a:spcBef>
        <a:spcAft>
          <a:spcPts val="244"/>
        </a:spcAft>
        <a:buClrTx/>
        <a:buFont typeface="Arial" panose="020B0604020202020204" pitchFamily="34" charset="0"/>
        <a:buChar char="​"/>
        <a:defRPr lang="en-US" sz="1300" b="1" kern="1200" smtClean="0">
          <a:solidFill>
            <a:schemeClr val="tx1"/>
          </a:solidFill>
          <a:latin typeface="+mn-lt"/>
          <a:ea typeface="+mn-ea"/>
          <a:cs typeface="+mn-cs"/>
          <a:sym typeface="Trebuchet MS" panose="020B0603020202020204" pitchFamily="34" charset="0"/>
        </a:defRPr>
      </a:lvl5pPr>
      <a:lvl6pPr marL="219273" indent="-123825" algn="l" defTabSz="742950" rtl="0" eaLnBrk="1" latinLnBrk="0" hangingPunct="1">
        <a:lnSpc>
          <a:spcPct val="90000"/>
        </a:lnSpc>
        <a:spcBef>
          <a:spcPts val="0"/>
        </a:spcBef>
        <a:spcAft>
          <a:spcPts val="488"/>
        </a:spcAft>
        <a:buClr>
          <a:schemeClr val="tx2"/>
        </a:buClr>
        <a:buFont typeface="Arial" panose="020B0604020202020204" pitchFamily="34" charset="0"/>
        <a:buChar char="•"/>
        <a:defRPr lang="en-US" sz="1300" kern="1200" smtClean="0">
          <a:solidFill>
            <a:schemeClr val="tx1"/>
          </a:solidFill>
          <a:latin typeface="+mn-lt"/>
          <a:ea typeface="+mn-ea"/>
          <a:cs typeface="+mn-cs"/>
          <a:sym typeface="Trebuchet MS" panose="020B0603020202020204" pitchFamily="34" charset="0"/>
        </a:defRPr>
      </a:lvl6pPr>
      <a:lvl7pPr marL="0" indent="0" algn="l" defTabSz="742950" rtl="0" eaLnBrk="1" latinLnBrk="0" hangingPunct="1">
        <a:lnSpc>
          <a:spcPct val="90000"/>
        </a:lnSpc>
        <a:spcBef>
          <a:spcPts val="731"/>
        </a:spcBef>
        <a:spcAft>
          <a:spcPts val="731"/>
        </a:spcAft>
        <a:buFont typeface="Arial" panose="020B0604020202020204" pitchFamily="34" charset="0"/>
        <a:buChar char="​"/>
        <a:defRPr lang="en-US" sz="3575" kern="1200" baseline="0" smtClean="0">
          <a:solidFill>
            <a:schemeClr val="tx1"/>
          </a:solidFill>
          <a:latin typeface="+mn-lt"/>
          <a:ea typeface="+mn-ea"/>
          <a:cs typeface="+mn-cs"/>
          <a:sym typeface="Trebuchet MS" panose="020B0603020202020204" pitchFamily="34" charset="0"/>
        </a:defRPr>
      </a:lvl7pPr>
      <a:lvl8pPr marL="0" indent="0" algn="l" defTabSz="742950" rtl="0" eaLnBrk="1" latinLnBrk="0" hangingPunct="1">
        <a:lnSpc>
          <a:spcPct val="90000"/>
        </a:lnSpc>
        <a:spcBef>
          <a:spcPts val="731"/>
        </a:spcBef>
        <a:spcAft>
          <a:spcPts val="0"/>
        </a:spcAft>
        <a:buFont typeface="Arial" panose="020B0604020202020204" pitchFamily="34" charset="0"/>
        <a:buChar char="​"/>
        <a:defRPr lang="en-US" sz="4388" kern="1200" baseline="0" smtClean="0">
          <a:solidFill>
            <a:schemeClr val="tx2"/>
          </a:solidFill>
          <a:latin typeface="+mn-lt"/>
          <a:ea typeface="+mn-ea"/>
          <a:cs typeface="+mn-cs"/>
          <a:sym typeface="Trebuchet MS" panose="020B0603020202020204" pitchFamily="34" charset="0"/>
        </a:defRPr>
      </a:lvl8pPr>
      <a:lvl9pPr marL="0" indent="0" algn="l" defTabSz="742950" rtl="0" eaLnBrk="1" latinLnBrk="0" hangingPunct="1">
        <a:lnSpc>
          <a:spcPct val="100000"/>
        </a:lnSpc>
        <a:spcBef>
          <a:spcPts val="0"/>
        </a:spcBef>
        <a:spcAft>
          <a:spcPts val="731"/>
        </a:spcAft>
        <a:buFont typeface="Arial" panose="020B0604020202020204" pitchFamily="34" charset="0"/>
        <a:buChar char="​"/>
        <a:defRPr lang="en-US" sz="195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22">
          <p15:clr>
            <a:srgbClr val="F26B43"/>
          </p15:clr>
        </p15:guide>
        <p15:guide id="3" pos="5918">
          <p15:clr>
            <a:srgbClr val="F26B43"/>
          </p15:clr>
        </p15:guide>
        <p15:guide id="4" orient="horz" pos="388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2062344015"/>
              </p:ext>
            </p:ext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291" y="1589"/>
                        <a:ext cx="1289" cy="1587"/>
                      </a:xfrm>
                      <a:prstGeom prst="rect">
                        <a:avLst/>
                      </a:prstGeom>
                    </p:spPr>
                  </p:pic>
                </p:oleObj>
              </mc:Fallback>
            </mc:AlternateContent>
          </a:graphicData>
        </a:graphic>
      </p:graphicFrame>
      <p:sp>
        <p:nvSpPr>
          <p:cNvPr id="11" name="Date Placeholder 3"/>
          <p:cNvSpPr>
            <a:spLocks noGrp="1"/>
          </p:cNvSpPr>
          <p:nvPr>
            <p:ph type="dt" sz="half" idx="2"/>
          </p:nvPr>
        </p:nvSpPr>
        <p:spPr>
          <a:xfrm>
            <a:off x="8230441" y="6595189"/>
            <a:ext cx="1204166" cy="125099"/>
          </a:xfrm>
          <a:prstGeom prst="rect">
            <a:avLst/>
          </a:prstGeom>
        </p:spPr>
        <p:txBody>
          <a:bodyPr vert="horz" wrap="square" lIns="0" tIns="0" rIns="0" bIns="0" rtlCol="0" anchor="b">
            <a:spAutoFit/>
          </a:bodyPr>
          <a:lstStyle>
            <a:lvl1pPr algn="r">
              <a:defRPr sz="813">
                <a:solidFill>
                  <a:schemeClr val="bg1">
                    <a:lumMod val="50000"/>
                  </a:schemeClr>
                </a:solidFill>
                <a:latin typeface="+mn-lt"/>
                <a:sym typeface="Trebuchet MS" panose="020B0603020202020204" pitchFamily="34" charset="0"/>
              </a:defRPr>
            </a:lvl1pPr>
          </a:lstStyle>
          <a:p>
            <a:endParaRPr lang="en-US"/>
          </a:p>
        </p:txBody>
      </p:sp>
      <p:sp>
        <p:nvSpPr>
          <p:cNvPr id="12" name="TextBox 11"/>
          <p:cNvSpPr txBox="1"/>
          <p:nvPr userDrawn="1"/>
        </p:nvSpPr>
        <p:spPr>
          <a:xfrm>
            <a:off x="9441449" y="6595190"/>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lumMod val="50000"/>
                  </a:schemeClr>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511875" y="622801"/>
            <a:ext cx="8883347" cy="270074"/>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511875" y="1825625"/>
            <a:ext cx="8883347"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Tree>
    <p:extLst>
      <p:ext uri="{BB962C8B-B14F-4D97-AF65-F5344CB8AC3E}">
        <p14:creationId xmlns:p14="http://schemas.microsoft.com/office/powerpoint/2010/main" val="3041031231"/>
      </p:ext>
    </p:extLst>
  </p:cSld>
  <p:clrMap bg1="lt1" tx1="dk1" bg2="lt2" tx2="dk2" accent1="accent1" accent2="accent2" accent3="accent3" accent4="accent4" accent5="accent5" accent6="accent6" hlink="hlink" folHlink="folHlink"/>
  <p:sldLayoutIdLst>
    <p:sldLayoutId id="2147485266" r:id="rId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742950" rtl="0" eaLnBrk="1" latinLnBrk="0" hangingPunct="1">
        <a:lnSpc>
          <a:spcPct val="90000"/>
        </a:lnSpc>
        <a:spcBef>
          <a:spcPct val="0"/>
        </a:spcBef>
        <a:buNone/>
        <a:defRPr sz="1950" kern="1200">
          <a:solidFill>
            <a:schemeClr val="tx2"/>
          </a:solidFill>
          <a:latin typeface="+mj-lt"/>
          <a:ea typeface="+mj-ea"/>
          <a:cs typeface="+mj-cs"/>
          <a:sym typeface="Trebuchet MS" panose="020B0603020202020204" pitchFamily="34" charset="0"/>
        </a:defRPr>
      </a:lvl1pPr>
    </p:titleStyle>
    <p:bodyStyle>
      <a:lvl1pPr marL="0" indent="0" algn="l" defTabSz="742950" rtl="0" eaLnBrk="1" latinLnBrk="0" hangingPunct="1">
        <a:lnSpc>
          <a:spcPct val="110000"/>
        </a:lnSpc>
        <a:spcBef>
          <a:spcPts val="488"/>
        </a:spcBef>
        <a:spcAft>
          <a:spcPts val="244"/>
        </a:spcAft>
        <a:buFont typeface="Arial" panose="020B0604020202020204" pitchFamily="34" charset="0"/>
        <a:buChar char="​"/>
        <a:defRPr lang="en-US" sz="975" kern="1200">
          <a:solidFill>
            <a:schemeClr val="tx1"/>
          </a:solidFill>
          <a:latin typeface="+mn-lt"/>
          <a:ea typeface="+mn-ea"/>
          <a:cs typeface="+mn-cs"/>
          <a:sym typeface="Trebuchet MS" panose="020B0603020202020204" pitchFamily="34" charset="0"/>
        </a:defRPr>
      </a:lvl1pPr>
      <a:lvl2pPr marL="231075" indent="-140400" algn="l" defTabSz="742950" rtl="0" eaLnBrk="1" latinLnBrk="0" hangingPunct="1">
        <a:lnSpc>
          <a:spcPct val="90000"/>
        </a:lnSpc>
        <a:spcBef>
          <a:spcPts val="0"/>
        </a:spcBef>
        <a:spcAft>
          <a:spcPts val="244"/>
        </a:spcAft>
        <a:buClr>
          <a:schemeClr val="tx2"/>
        </a:buClr>
        <a:buFont typeface="Arial" panose="020B0604020202020204" pitchFamily="34" charset="0"/>
        <a:buChar char="•"/>
        <a:defRPr lang="en-US" sz="975" kern="1200">
          <a:solidFill>
            <a:schemeClr val="tx1"/>
          </a:solidFill>
          <a:latin typeface="+mn-lt"/>
          <a:ea typeface="+mn-ea"/>
          <a:cs typeface="+mn-cs"/>
          <a:sym typeface="Trebuchet MS" panose="020B0603020202020204" pitchFamily="34" charset="0"/>
        </a:defRPr>
      </a:lvl2pPr>
      <a:lvl3pPr marL="415350" indent="-134550" algn="l" defTabSz="742950" rtl="0" eaLnBrk="1" latinLnBrk="0" hangingPunct="1">
        <a:lnSpc>
          <a:spcPct val="90000"/>
        </a:lnSpc>
        <a:spcBef>
          <a:spcPts val="0"/>
        </a:spcBef>
        <a:spcAft>
          <a:spcPts val="244"/>
        </a:spcAft>
        <a:buClr>
          <a:schemeClr val="tx2"/>
        </a:buClr>
        <a:buFont typeface="Trebuchet MS" panose="020B0603020202020204" pitchFamily="34" charset="0"/>
        <a:buChar char="–"/>
        <a:defRPr lang="en-US" sz="975" kern="1200">
          <a:solidFill>
            <a:schemeClr val="tx1"/>
          </a:solidFill>
          <a:latin typeface="+mn-lt"/>
          <a:ea typeface="+mn-ea"/>
          <a:cs typeface="+mn-cs"/>
          <a:sym typeface="Trebuchet MS" panose="020B0603020202020204" pitchFamily="34" charset="0"/>
        </a:defRPr>
      </a:lvl3pPr>
      <a:lvl4pPr marL="0" indent="0" algn="l" defTabSz="742950" rtl="0" eaLnBrk="1" latinLnBrk="0" hangingPunct="1">
        <a:lnSpc>
          <a:spcPct val="110000"/>
        </a:lnSpc>
        <a:spcBef>
          <a:spcPts val="244"/>
        </a:spcBef>
        <a:spcAft>
          <a:spcPts val="244"/>
        </a:spcAft>
        <a:buClr>
          <a:schemeClr val="tx2"/>
        </a:buClr>
        <a:buFont typeface="Arial" panose="020B0604020202020204" pitchFamily="34" charset="0"/>
        <a:buChar char="​"/>
        <a:defRPr lang="en-US" sz="1300" kern="1200">
          <a:solidFill>
            <a:schemeClr val="tx2"/>
          </a:solidFill>
          <a:latin typeface="+mn-lt"/>
          <a:ea typeface="+mn-ea"/>
          <a:cs typeface="+mn-cs"/>
          <a:sym typeface="Trebuchet MS" panose="020B0603020202020204" pitchFamily="34" charset="0"/>
        </a:defRPr>
      </a:lvl4pPr>
      <a:lvl5pPr marL="0" indent="0" algn="l" defTabSz="742950" rtl="0" eaLnBrk="1" latinLnBrk="0" hangingPunct="1">
        <a:lnSpc>
          <a:spcPct val="100000"/>
        </a:lnSpc>
        <a:spcBef>
          <a:spcPts val="0"/>
        </a:spcBef>
        <a:spcAft>
          <a:spcPts val="244"/>
        </a:spcAft>
        <a:buClrTx/>
        <a:buFont typeface="Arial" panose="020B0604020202020204" pitchFamily="34" charset="0"/>
        <a:buChar char="​"/>
        <a:defRPr lang="en-US" sz="1300" b="1" kern="1200" smtClean="0">
          <a:solidFill>
            <a:schemeClr val="tx1"/>
          </a:solidFill>
          <a:latin typeface="+mn-lt"/>
          <a:ea typeface="+mn-ea"/>
          <a:cs typeface="+mn-cs"/>
          <a:sym typeface="Trebuchet MS" panose="020B0603020202020204" pitchFamily="34" charset="0"/>
        </a:defRPr>
      </a:lvl5pPr>
      <a:lvl6pPr marL="219273" indent="-123825" algn="l" defTabSz="742950" rtl="0" eaLnBrk="1" latinLnBrk="0" hangingPunct="1">
        <a:lnSpc>
          <a:spcPct val="90000"/>
        </a:lnSpc>
        <a:spcBef>
          <a:spcPts val="0"/>
        </a:spcBef>
        <a:spcAft>
          <a:spcPts val="488"/>
        </a:spcAft>
        <a:buClr>
          <a:schemeClr val="tx2"/>
        </a:buClr>
        <a:buFont typeface="Arial" panose="020B0604020202020204" pitchFamily="34" charset="0"/>
        <a:buChar char="•"/>
        <a:defRPr lang="en-US" sz="1300" kern="1200" smtClean="0">
          <a:solidFill>
            <a:schemeClr val="tx1"/>
          </a:solidFill>
          <a:latin typeface="+mn-lt"/>
          <a:ea typeface="+mn-ea"/>
          <a:cs typeface="+mn-cs"/>
          <a:sym typeface="Trebuchet MS" panose="020B0603020202020204" pitchFamily="34" charset="0"/>
        </a:defRPr>
      </a:lvl6pPr>
      <a:lvl7pPr marL="0" indent="0" algn="l" defTabSz="742950" rtl="0" eaLnBrk="1" latinLnBrk="0" hangingPunct="1">
        <a:lnSpc>
          <a:spcPct val="90000"/>
        </a:lnSpc>
        <a:spcBef>
          <a:spcPts val="731"/>
        </a:spcBef>
        <a:spcAft>
          <a:spcPts val="731"/>
        </a:spcAft>
        <a:buFont typeface="Arial" panose="020B0604020202020204" pitchFamily="34" charset="0"/>
        <a:buChar char="​"/>
        <a:defRPr lang="en-US" sz="3575" kern="1200" baseline="0" smtClean="0">
          <a:solidFill>
            <a:schemeClr val="tx1"/>
          </a:solidFill>
          <a:latin typeface="+mn-lt"/>
          <a:ea typeface="+mn-ea"/>
          <a:cs typeface="+mn-cs"/>
          <a:sym typeface="Trebuchet MS" panose="020B0603020202020204" pitchFamily="34" charset="0"/>
        </a:defRPr>
      </a:lvl7pPr>
      <a:lvl8pPr marL="0" indent="0" algn="l" defTabSz="742950" rtl="0" eaLnBrk="1" latinLnBrk="0" hangingPunct="1">
        <a:lnSpc>
          <a:spcPct val="90000"/>
        </a:lnSpc>
        <a:spcBef>
          <a:spcPts val="731"/>
        </a:spcBef>
        <a:spcAft>
          <a:spcPts val="0"/>
        </a:spcAft>
        <a:buFont typeface="Arial" panose="020B0604020202020204" pitchFamily="34" charset="0"/>
        <a:buChar char="​"/>
        <a:defRPr lang="en-US" sz="4388" kern="1200" baseline="0" smtClean="0">
          <a:solidFill>
            <a:schemeClr val="tx2"/>
          </a:solidFill>
          <a:latin typeface="+mn-lt"/>
          <a:ea typeface="+mn-ea"/>
          <a:cs typeface="+mn-cs"/>
          <a:sym typeface="Trebuchet MS" panose="020B0603020202020204" pitchFamily="34" charset="0"/>
        </a:defRPr>
      </a:lvl8pPr>
      <a:lvl9pPr marL="0" indent="0" algn="l" defTabSz="742950" rtl="0" eaLnBrk="1" latinLnBrk="0" hangingPunct="1">
        <a:lnSpc>
          <a:spcPct val="100000"/>
        </a:lnSpc>
        <a:spcBef>
          <a:spcPts val="0"/>
        </a:spcBef>
        <a:spcAft>
          <a:spcPts val="731"/>
        </a:spcAft>
        <a:buFont typeface="Arial" panose="020B0604020202020204" pitchFamily="34" charset="0"/>
        <a:buChar char="​"/>
        <a:defRPr lang="en-US" sz="195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22">
          <p15:clr>
            <a:srgbClr val="F26B43"/>
          </p15:clr>
        </p15:guide>
        <p15:guide id="3" pos="5918">
          <p15:clr>
            <a:srgbClr val="F26B43"/>
          </p15:clr>
        </p15:guide>
        <p15:guide id="4" orient="horz" pos="388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2062344015"/>
              </p:ext>
            </p:ext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291" y="1589"/>
                        <a:ext cx="1289" cy="1587"/>
                      </a:xfrm>
                      <a:prstGeom prst="rect">
                        <a:avLst/>
                      </a:prstGeom>
                    </p:spPr>
                  </p:pic>
                </p:oleObj>
              </mc:Fallback>
            </mc:AlternateContent>
          </a:graphicData>
        </a:graphic>
      </p:graphicFrame>
      <p:sp>
        <p:nvSpPr>
          <p:cNvPr id="11" name="Date Placeholder 3"/>
          <p:cNvSpPr>
            <a:spLocks noGrp="1"/>
          </p:cNvSpPr>
          <p:nvPr>
            <p:ph type="dt" sz="half" idx="2"/>
          </p:nvPr>
        </p:nvSpPr>
        <p:spPr>
          <a:xfrm>
            <a:off x="8230441" y="6595189"/>
            <a:ext cx="1204166" cy="125099"/>
          </a:xfrm>
          <a:prstGeom prst="rect">
            <a:avLst/>
          </a:prstGeom>
        </p:spPr>
        <p:txBody>
          <a:bodyPr vert="horz" wrap="square" lIns="0" tIns="0" rIns="0" bIns="0" rtlCol="0" anchor="b">
            <a:spAutoFit/>
          </a:bodyPr>
          <a:lstStyle>
            <a:lvl1pPr algn="r">
              <a:defRPr sz="813">
                <a:solidFill>
                  <a:schemeClr val="bg1">
                    <a:lumMod val="50000"/>
                  </a:schemeClr>
                </a:solidFill>
                <a:latin typeface="+mn-lt"/>
                <a:sym typeface="Trebuchet MS" panose="020B0603020202020204" pitchFamily="34" charset="0"/>
              </a:defRPr>
            </a:lvl1pPr>
          </a:lstStyle>
          <a:p>
            <a:endParaRPr lang="en-US"/>
          </a:p>
        </p:txBody>
      </p:sp>
      <p:sp>
        <p:nvSpPr>
          <p:cNvPr id="12" name="TextBox 11"/>
          <p:cNvSpPr txBox="1"/>
          <p:nvPr userDrawn="1"/>
        </p:nvSpPr>
        <p:spPr>
          <a:xfrm>
            <a:off x="9441449" y="6595190"/>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lumMod val="50000"/>
                  </a:schemeClr>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511875" y="622801"/>
            <a:ext cx="8883347" cy="270074"/>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511875" y="1825625"/>
            <a:ext cx="8883347"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Tree>
    <p:extLst>
      <p:ext uri="{BB962C8B-B14F-4D97-AF65-F5344CB8AC3E}">
        <p14:creationId xmlns:p14="http://schemas.microsoft.com/office/powerpoint/2010/main" val="1398520552"/>
      </p:ext>
    </p:extLst>
  </p:cSld>
  <p:clrMap bg1="lt1" tx1="dk1" bg2="lt2" tx2="dk2" accent1="accent1" accent2="accent2" accent3="accent3" accent4="accent4" accent5="accent5" accent6="accent6" hlink="hlink" folHlink="folHlink"/>
  <p:sldLayoutIdLst>
    <p:sldLayoutId id="2147485268" r:id="rId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742950" rtl="0" eaLnBrk="1" latinLnBrk="0" hangingPunct="1">
        <a:lnSpc>
          <a:spcPct val="90000"/>
        </a:lnSpc>
        <a:spcBef>
          <a:spcPct val="0"/>
        </a:spcBef>
        <a:buNone/>
        <a:defRPr sz="1950" kern="1200">
          <a:solidFill>
            <a:schemeClr val="tx2"/>
          </a:solidFill>
          <a:latin typeface="+mj-lt"/>
          <a:ea typeface="+mj-ea"/>
          <a:cs typeface="+mj-cs"/>
          <a:sym typeface="Trebuchet MS" panose="020B0603020202020204" pitchFamily="34" charset="0"/>
        </a:defRPr>
      </a:lvl1pPr>
    </p:titleStyle>
    <p:bodyStyle>
      <a:lvl1pPr marL="0" indent="0" algn="l" defTabSz="742950" rtl="0" eaLnBrk="1" latinLnBrk="0" hangingPunct="1">
        <a:lnSpc>
          <a:spcPct val="110000"/>
        </a:lnSpc>
        <a:spcBef>
          <a:spcPts val="488"/>
        </a:spcBef>
        <a:spcAft>
          <a:spcPts val="244"/>
        </a:spcAft>
        <a:buFont typeface="Arial" panose="020B0604020202020204" pitchFamily="34" charset="0"/>
        <a:buChar char="​"/>
        <a:defRPr lang="en-US" sz="975" kern="1200">
          <a:solidFill>
            <a:schemeClr val="tx1"/>
          </a:solidFill>
          <a:latin typeface="+mn-lt"/>
          <a:ea typeface="+mn-ea"/>
          <a:cs typeface="+mn-cs"/>
          <a:sym typeface="Trebuchet MS" panose="020B0603020202020204" pitchFamily="34" charset="0"/>
        </a:defRPr>
      </a:lvl1pPr>
      <a:lvl2pPr marL="231075" indent="-140400" algn="l" defTabSz="742950" rtl="0" eaLnBrk="1" latinLnBrk="0" hangingPunct="1">
        <a:lnSpc>
          <a:spcPct val="90000"/>
        </a:lnSpc>
        <a:spcBef>
          <a:spcPts val="0"/>
        </a:spcBef>
        <a:spcAft>
          <a:spcPts val="244"/>
        </a:spcAft>
        <a:buClr>
          <a:schemeClr val="tx2"/>
        </a:buClr>
        <a:buFont typeface="Arial" panose="020B0604020202020204" pitchFamily="34" charset="0"/>
        <a:buChar char="•"/>
        <a:defRPr lang="en-US" sz="975" kern="1200">
          <a:solidFill>
            <a:schemeClr val="tx1"/>
          </a:solidFill>
          <a:latin typeface="+mn-lt"/>
          <a:ea typeface="+mn-ea"/>
          <a:cs typeface="+mn-cs"/>
          <a:sym typeface="Trebuchet MS" panose="020B0603020202020204" pitchFamily="34" charset="0"/>
        </a:defRPr>
      </a:lvl2pPr>
      <a:lvl3pPr marL="415350" indent="-134550" algn="l" defTabSz="742950" rtl="0" eaLnBrk="1" latinLnBrk="0" hangingPunct="1">
        <a:lnSpc>
          <a:spcPct val="90000"/>
        </a:lnSpc>
        <a:spcBef>
          <a:spcPts val="0"/>
        </a:spcBef>
        <a:spcAft>
          <a:spcPts val="244"/>
        </a:spcAft>
        <a:buClr>
          <a:schemeClr val="tx2"/>
        </a:buClr>
        <a:buFont typeface="Trebuchet MS" panose="020B0603020202020204" pitchFamily="34" charset="0"/>
        <a:buChar char="–"/>
        <a:defRPr lang="en-US" sz="975" kern="1200">
          <a:solidFill>
            <a:schemeClr val="tx1"/>
          </a:solidFill>
          <a:latin typeface="+mn-lt"/>
          <a:ea typeface="+mn-ea"/>
          <a:cs typeface="+mn-cs"/>
          <a:sym typeface="Trebuchet MS" panose="020B0603020202020204" pitchFamily="34" charset="0"/>
        </a:defRPr>
      </a:lvl3pPr>
      <a:lvl4pPr marL="0" indent="0" algn="l" defTabSz="742950" rtl="0" eaLnBrk="1" latinLnBrk="0" hangingPunct="1">
        <a:lnSpc>
          <a:spcPct val="110000"/>
        </a:lnSpc>
        <a:spcBef>
          <a:spcPts val="244"/>
        </a:spcBef>
        <a:spcAft>
          <a:spcPts val="244"/>
        </a:spcAft>
        <a:buClr>
          <a:schemeClr val="tx2"/>
        </a:buClr>
        <a:buFont typeface="Arial" panose="020B0604020202020204" pitchFamily="34" charset="0"/>
        <a:buChar char="​"/>
        <a:defRPr lang="en-US" sz="1300" kern="1200">
          <a:solidFill>
            <a:schemeClr val="tx2"/>
          </a:solidFill>
          <a:latin typeface="+mn-lt"/>
          <a:ea typeface="+mn-ea"/>
          <a:cs typeface="+mn-cs"/>
          <a:sym typeface="Trebuchet MS" panose="020B0603020202020204" pitchFamily="34" charset="0"/>
        </a:defRPr>
      </a:lvl4pPr>
      <a:lvl5pPr marL="0" indent="0" algn="l" defTabSz="742950" rtl="0" eaLnBrk="1" latinLnBrk="0" hangingPunct="1">
        <a:lnSpc>
          <a:spcPct val="100000"/>
        </a:lnSpc>
        <a:spcBef>
          <a:spcPts val="0"/>
        </a:spcBef>
        <a:spcAft>
          <a:spcPts val="244"/>
        </a:spcAft>
        <a:buClrTx/>
        <a:buFont typeface="Arial" panose="020B0604020202020204" pitchFamily="34" charset="0"/>
        <a:buChar char="​"/>
        <a:defRPr lang="en-US" sz="1300" b="1" kern="1200" smtClean="0">
          <a:solidFill>
            <a:schemeClr val="tx1"/>
          </a:solidFill>
          <a:latin typeface="+mn-lt"/>
          <a:ea typeface="+mn-ea"/>
          <a:cs typeface="+mn-cs"/>
          <a:sym typeface="Trebuchet MS" panose="020B0603020202020204" pitchFamily="34" charset="0"/>
        </a:defRPr>
      </a:lvl5pPr>
      <a:lvl6pPr marL="219273" indent="-123825" algn="l" defTabSz="742950" rtl="0" eaLnBrk="1" latinLnBrk="0" hangingPunct="1">
        <a:lnSpc>
          <a:spcPct val="90000"/>
        </a:lnSpc>
        <a:spcBef>
          <a:spcPts val="0"/>
        </a:spcBef>
        <a:spcAft>
          <a:spcPts val="488"/>
        </a:spcAft>
        <a:buClr>
          <a:schemeClr val="tx2"/>
        </a:buClr>
        <a:buFont typeface="Arial" panose="020B0604020202020204" pitchFamily="34" charset="0"/>
        <a:buChar char="•"/>
        <a:defRPr lang="en-US" sz="1300" kern="1200" smtClean="0">
          <a:solidFill>
            <a:schemeClr val="tx1"/>
          </a:solidFill>
          <a:latin typeface="+mn-lt"/>
          <a:ea typeface="+mn-ea"/>
          <a:cs typeface="+mn-cs"/>
          <a:sym typeface="Trebuchet MS" panose="020B0603020202020204" pitchFamily="34" charset="0"/>
        </a:defRPr>
      </a:lvl6pPr>
      <a:lvl7pPr marL="0" indent="0" algn="l" defTabSz="742950" rtl="0" eaLnBrk="1" latinLnBrk="0" hangingPunct="1">
        <a:lnSpc>
          <a:spcPct val="90000"/>
        </a:lnSpc>
        <a:spcBef>
          <a:spcPts val="731"/>
        </a:spcBef>
        <a:spcAft>
          <a:spcPts val="731"/>
        </a:spcAft>
        <a:buFont typeface="Arial" panose="020B0604020202020204" pitchFamily="34" charset="0"/>
        <a:buChar char="​"/>
        <a:defRPr lang="en-US" sz="3575" kern="1200" baseline="0" smtClean="0">
          <a:solidFill>
            <a:schemeClr val="tx1"/>
          </a:solidFill>
          <a:latin typeface="+mn-lt"/>
          <a:ea typeface="+mn-ea"/>
          <a:cs typeface="+mn-cs"/>
          <a:sym typeface="Trebuchet MS" panose="020B0603020202020204" pitchFamily="34" charset="0"/>
        </a:defRPr>
      </a:lvl7pPr>
      <a:lvl8pPr marL="0" indent="0" algn="l" defTabSz="742950" rtl="0" eaLnBrk="1" latinLnBrk="0" hangingPunct="1">
        <a:lnSpc>
          <a:spcPct val="90000"/>
        </a:lnSpc>
        <a:spcBef>
          <a:spcPts val="731"/>
        </a:spcBef>
        <a:spcAft>
          <a:spcPts val="0"/>
        </a:spcAft>
        <a:buFont typeface="Arial" panose="020B0604020202020204" pitchFamily="34" charset="0"/>
        <a:buChar char="​"/>
        <a:defRPr lang="en-US" sz="4388" kern="1200" baseline="0" smtClean="0">
          <a:solidFill>
            <a:schemeClr val="tx2"/>
          </a:solidFill>
          <a:latin typeface="+mn-lt"/>
          <a:ea typeface="+mn-ea"/>
          <a:cs typeface="+mn-cs"/>
          <a:sym typeface="Trebuchet MS" panose="020B0603020202020204" pitchFamily="34" charset="0"/>
        </a:defRPr>
      </a:lvl8pPr>
      <a:lvl9pPr marL="0" indent="0" algn="l" defTabSz="742950" rtl="0" eaLnBrk="1" latinLnBrk="0" hangingPunct="1">
        <a:lnSpc>
          <a:spcPct val="100000"/>
        </a:lnSpc>
        <a:spcBef>
          <a:spcPts val="0"/>
        </a:spcBef>
        <a:spcAft>
          <a:spcPts val="731"/>
        </a:spcAft>
        <a:buFont typeface="Arial" panose="020B0604020202020204" pitchFamily="34" charset="0"/>
        <a:buChar char="​"/>
        <a:defRPr lang="en-US" sz="195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22">
          <p15:clr>
            <a:srgbClr val="F26B43"/>
          </p15:clr>
        </p15:guide>
        <p15:guide id="3" pos="5918">
          <p15:clr>
            <a:srgbClr val="F26B43"/>
          </p15:clr>
        </p15:guide>
        <p15:guide id="4" orient="horz" pos="388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9"/>
            </p:custDataLst>
            <p:extLst>
              <p:ext uri="{D42A27DB-BD31-4B8C-83A1-F6EECF244321}">
                <p14:modId xmlns:p14="http://schemas.microsoft.com/office/powerpoint/2010/main" val="1009074032"/>
              </p:ext>
            </p:ext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name="think-cell Slide" r:id="rId70" imgW="270" imgH="270" progId="TCLayout.ActiveDocument.1">
                  <p:embed/>
                </p:oleObj>
              </mc:Choice>
              <mc:Fallback>
                <p:oleObj name="think-cell Slide" r:id="rId70" imgW="270" imgH="270" progId="TCLayout.ActiveDocument.1">
                  <p:embed/>
                  <p:pic>
                    <p:nvPicPr>
                      <p:cNvPr id="2" name="Object 1" hidden="1"/>
                      <p:cNvPicPr/>
                      <p:nvPr/>
                    </p:nvPicPr>
                    <p:blipFill>
                      <a:blip r:embed="rId71"/>
                      <a:stretch>
                        <a:fillRect/>
                      </a:stretch>
                    </p:blipFill>
                    <p:spPr>
                      <a:xfrm>
                        <a:off x="1291" y="1589"/>
                        <a:ext cx="1289" cy="1587"/>
                      </a:xfrm>
                      <a:prstGeom prst="rect">
                        <a:avLst/>
                      </a:prstGeom>
                    </p:spPr>
                  </p:pic>
                </p:oleObj>
              </mc:Fallback>
            </mc:AlternateContent>
          </a:graphicData>
        </a:graphic>
      </p:graphicFrame>
      <p:sp>
        <p:nvSpPr>
          <p:cNvPr id="11" name="Date Placeholder 3"/>
          <p:cNvSpPr>
            <a:spLocks noGrp="1"/>
          </p:cNvSpPr>
          <p:nvPr>
            <p:ph type="dt" sz="half" idx="2"/>
          </p:nvPr>
        </p:nvSpPr>
        <p:spPr>
          <a:xfrm>
            <a:off x="7862888" y="6433825"/>
            <a:ext cx="1204166" cy="125099"/>
          </a:xfrm>
          <a:prstGeom prst="rect">
            <a:avLst/>
          </a:prstGeom>
        </p:spPr>
        <p:txBody>
          <a:bodyPr vert="horz" wrap="square" lIns="0" tIns="0" rIns="0" bIns="0" rtlCol="0" anchor="b">
            <a:spAutoFit/>
          </a:bodyPr>
          <a:lstStyle>
            <a:lvl1pPr algn="r">
              <a:defRPr sz="813">
                <a:solidFill>
                  <a:schemeClr val="bg1">
                    <a:lumMod val="50000"/>
                  </a:schemeClr>
                </a:solidFill>
                <a:latin typeface="+mn-lt"/>
                <a:sym typeface="Trebuchet MS" panose="020B0603020202020204" pitchFamily="34" charset="0"/>
              </a:defRPr>
            </a:lvl1pPr>
          </a:lstStyle>
          <a:p>
            <a:endParaRPr lang="en-US"/>
          </a:p>
        </p:txBody>
      </p:sp>
      <p:sp>
        <p:nvSpPr>
          <p:cNvPr id="12" name="TextBox 11"/>
          <p:cNvSpPr txBox="1"/>
          <p:nvPr userDrawn="1"/>
        </p:nvSpPr>
        <p:spPr>
          <a:xfrm>
            <a:off x="9073896" y="6433826"/>
            <a:ext cx="309563" cy="125099"/>
          </a:xfrm>
          <a:prstGeom prst="rect">
            <a:avLst/>
          </a:prstGeom>
          <a:noFill/>
        </p:spPr>
        <p:txBody>
          <a:bodyPr wrap="square" lIns="0" tIns="0" rIns="0" bIns="0" rtlCol="0" anchor="b">
            <a:spAutoFit/>
          </a:bodyPr>
          <a:lstStyle/>
          <a:p>
            <a:pPr marL="0" marR="0" indent="0" algn="r" defTabSz="742950" rtl="0" eaLnBrk="1" fontAlgn="auto" latinLnBrk="0" hangingPunct="1">
              <a:lnSpc>
                <a:spcPct val="100000"/>
              </a:lnSpc>
              <a:spcBef>
                <a:spcPts val="0"/>
              </a:spcBef>
              <a:spcAft>
                <a:spcPts val="0"/>
              </a:spcAft>
              <a:buClrTx/>
              <a:buSzTx/>
              <a:buFontTx/>
              <a:buNone/>
              <a:tabLst/>
              <a:defRPr/>
            </a:pPr>
            <a:fld id="{DFCF27A5-1A5B-48D3-A060-2758FFBB1ADD}" type="slidenum">
              <a:rPr lang="en-US" sz="813" kern="1200" smtClean="0">
                <a:solidFill>
                  <a:schemeClr val="bg1">
                    <a:lumMod val="50000"/>
                  </a:schemeClr>
                </a:solidFill>
                <a:latin typeface="+mn-lt"/>
                <a:ea typeface="+mn-ea"/>
                <a:cs typeface="+mn-cs"/>
                <a:sym typeface="Trebuchet MS" panose="020B0603020202020204" pitchFamily="34" charset="0"/>
              </a:rPr>
              <a:pPr marL="0" marR="0" indent="0" algn="r" defTabSz="742950" rtl="0" eaLnBrk="1" fontAlgn="auto" latinLnBrk="0" hangingPunct="1">
                <a:lnSpc>
                  <a:spcPct val="100000"/>
                </a:lnSpc>
                <a:spcBef>
                  <a:spcPts val="0"/>
                </a:spcBef>
                <a:spcAft>
                  <a:spcPts val="0"/>
                </a:spcAft>
                <a:buClrTx/>
                <a:buSzTx/>
                <a:buFontTx/>
                <a:buNone/>
                <a:tabLst/>
                <a:defRPr/>
              </a:pPr>
              <a:t>‹#›</a:t>
            </a:fld>
            <a:endParaRPr lang="en-US" sz="813" kern="120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511875" y="622801"/>
            <a:ext cx="8883347" cy="270074"/>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511875" y="1825625"/>
            <a:ext cx="8883347"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Tree>
    <p:extLst>
      <p:ext uri="{BB962C8B-B14F-4D97-AF65-F5344CB8AC3E}">
        <p14:creationId xmlns:p14="http://schemas.microsoft.com/office/powerpoint/2010/main" val="710674233"/>
      </p:ext>
    </p:extLst>
  </p:cSld>
  <p:clrMap bg1="lt1" tx1="dk1" bg2="lt2" tx2="dk2" accent1="accent1" accent2="accent2" accent3="accent3" accent4="accent4" accent5="accent5" accent6="accent6" hlink="hlink" folHlink="folHlink"/>
  <p:sldLayoutIdLst>
    <p:sldLayoutId id="2147485278" r:id="rId1"/>
    <p:sldLayoutId id="2147485279" r:id="rId2"/>
    <p:sldLayoutId id="2147485280" r:id="rId3"/>
    <p:sldLayoutId id="2147485281" r:id="rId4"/>
    <p:sldLayoutId id="2147485282" r:id="rId5"/>
    <p:sldLayoutId id="2147485283" r:id="rId6"/>
    <p:sldLayoutId id="2147485284" r:id="rId7"/>
    <p:sldLayoutId id="2147485285" r:id="rId8"/>
    <p:sldLayoutId id="2147485286" r:id="rId9"/>
    <p:sldLayoutId id="2147485287" r:id="rId10"/>
    <p:sldLayoutId id="2147485288" r:id="rId11"/>
    <p:sldLayoutId id="2147485289" r:id="rId12"/>
    <p:sldLayoutId id="2147485290" r:id="rId13"/>
    <p:sldLayoutId id="2147485291" r:id="rId14"/>
    <p:sldLayoutId id="2147485292" r:id="rId15"/>
    <p:sldLayoutId id="2147485293" r:id="rId16"/>
    <p:sldLayoutId id="2147485294" r:id="rId17"/>
    <p:sldLayoutId id="2147485295" r:id="rId18"/>
    <p:sldLayoutId id="2147485296" r:id="rId19"/>
    <p:sldLayoutId id="2147485297" r:id="rId20"/>
    <p:sldLayoutId id="2147485298" r:id="rId21"/>
    <p:sldLayoutId id="2147485299" r:id="rId22"/>
    <p:sldLayoutId id="2147485300" r:id="rId23"/>
    <p:sldLayoutId id="2147485301" r:id="rId24"/>
    <p:sldLayoutId id="2147485302" r:id="rId25"/>
    <p:sldLayoutId id="2147485303" r:id="rId26"/>
    <p:sldLayoutId id="2147485304" r:id="rId27"/>
    <p:sldLayoutId id="2147485305" r:id="rId28"/>
    <p:sldLayoutId id="2147485306" r:id="rId29"/>
    <p:sldLayoutId id="2147485307" r:id="rId30"/>
    <p:sldLayoutId id="2147485308" r:id="rId31"/>
    <p:sldLayoutId id="2147485309" r:id="rId32"/>
    <p:sldLayoutId id="2147485310" r:id="rId33"/>
    <p:sldLayoutId id="2147485311" r:id="rId34"/>
    <p:sldLayoutId id="2147485312" r:id="rId35"/>
    <p:sldLayoutId id="2147485313" r:id="rId36"/>
    <p:sldLayoutId id="2147485314" r:id="rId37"/>
    <p:sldLayoutId id="2147485315" r:id="rId38"/>
    <p:sldLayoutId id="2147485316" r:id="rId39"/>
    <p:sldLayoutId id="2147485317" r:id="rId40"/>
    <p:sldLayoutId id="2147485318" r:id="rId41"/>
    <p:sldLayoutId id="2147485319" r:id="rId42"/>
    <p:sldLayoutId id="2147485320" r:id="rId43"/>
    <p:sldLayoutId id="2147485321" r:id="rId44"/>
    <p:sldLayoutId id="2147485322" r:id="rId45"/>
    <p:sldLayoutId id="2147485323" r:id="rId46"/>
    <p:sldLayoutId id="2147485324" r:id="rId47"/>
    <p:sldLayoutId id="2147485325" r:id="rId48"/>
    <p:sldLayoutId id="2147485326" r:id="rId49"/>
    <p:sldLayoutId id="2147485327" r:id="rId50"/>
    <p:sldLayoutId id="2147485328" r:id="rId51"/>
    <p:sldLayoutId id="2147485329" r:id="rId52"/>
    <p:sldLayoutId id="2147485330" r:id="rId53"/>
    <p:sldLayoutId id="2147485331" r:id="rId54"/>
    <p:sldLayoutId id="2147485332" r:id="rId55"/>
    <p:sldLayoutId id="2147485333" r:id="rId56"/>
    <p:sldLayoutId id="2147485334" r:id="rId57"/>
    <p:sldLayoutId id="2147485335" r:id="rId58"/>
    <p:sldLayoutId id="2147485336" r:id="rId59"/>
    <p:sldLayoutId id="2147485337" r:id="rId60"/>
    <p:sldLayoutId id="2147485338" r:id="rId61"/>
    <p:sldLayoutId id="2147485339" r:id="rId62"/>
    <p:sldLayoutId id="2147485340" r:id="rId63"/>
    <p:sldLayoutId id="2147485341" r:id="rId64"/>
    <p:sldLayoutId id="2147485342" r:id="rId65"/>
    <p:sldLayoutId id="2147485343" r:id="rId66"/>
    <p:sldLayoutId id="2147485344" r:id="rId6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742950" rtl="0" eaLnBrk="1" latinLnBrk="0" hangingPunct="1">
        <a:lnSpc>
          <a:spcPct val="90000"/>
        </a:lnSpc>
        <a:spcBef>
          <a:spcPct val="0"/>
        </a:spcBef>
        <a:buNone/>
        <a:defRPr sz="1950" kern="1200">
          <a:solidFill>
            <a:schemeClr val="tx2"/>
          </a:solidFill>
          <a:latin typeface="+mj-lt"/>
          <a:ea typeface="+mj-ea"/>
          <a:cs typeface="+mj-cs"/>
          <a:sym typeface="Trebuchet MS" panose="020B0603020202020204" pitchFamily="34" charset="0"/>
        </a:defRPr>
      </a:lvl1pPr>
    </p:titleStyle>
    <p:bodyStyle>
      <a:lvl1pPr marL="0" indent="0" algn="l" defTabSz="742950" rtl="0" eaLnBrk="1" latinLnBrk="0" hangingPunct="1">
        <a:lnSpc>
          <a:spcPct val="110000"/>
        </a:lnSpc>
        <a:spcBef>
          <a:spcPts val="488"/>
        </a:spcBef>
        <a:spcAft>
          <a:spcPts val="244"/>
        </a:spcAft>
        <a:buFont typeface="Arial" panose="020B0604020202020204" pitchFamily="34" charset="0"/>
        <a:buChar char="​"/>
        <a:defRPr lang="en-US" sz="975" kern="1200">
          <a:solidFill>
            <a:schemeClr val="tx1"/>
          </a:solidFill>
          <a:latin typeface="+mn-lt"/>
          <a:ea typeface="+mn-ea"/>
          <a:cs typeface="+mn-cs"/>
          <a:sym typeface="Trebuchet MS" panose="020B0603020202020204" pitchFamily="34" charset="0"/>
        </a:defRPr>
      </a:lvl1pPr>
      <a:lvl2pPr marL="231075" indent="-140400" algn="l" defTabSz="742950" rtl="0" eaLnBrk="1" latinLnBrk="0" hangingPunct="1">
        <a:lnSpc>
          <a:spcPct val="90000"/>
        </a:lnSpc>
        <a:spcBef>
          <a:spcPts val="0"/>
        </a:spcBef>
        <a:spcAft>
          <a:spcPts val="244"/>
        </a:spcAft>
        <a:buClr>
          <a:schemeClr val="tx2"/>
        </a:buClr>
        <a:buFont typeface="Arial" panose="020B0604020202020204" pitchFamily="34" charset="0"/>
        <a:buChar char="•"/>
        <a:defRPr lang="en-US" sz="975" kern="1200">
          <a:solidFill>
            <a:schemeClr val="tx1"/>
          </a:solidFill>
          <a:latin typeface="+mn-lt"/>
          <a:ea typeface="+mn-ea"/>
          <a:cs typeface="+mn-cs"/>
          <a:sym typeface="Trebuchet MS" panose="020B0603020202020204" pitchFamily="34" charset="0"/>
        </a:defRPr>
      </a:lvl2pPr>
      <a:lvl3pPr marL="415350" indent="-134550" algn="l" defTabSz="742950" rtl="0" eaLnBrk="1" latinLnBrk="0" hangingPunct="1">
        <a:lnSpc>
          <a:spcPct val="90000"/>
        </a:lnSpc>
        <a:spcBef>
          <a:spcPts val="0"/>
        </a:spcBef>
        <a:spcAft>
          <a:spcPts val="244"/>
        </a:spcAft>
        <a:buClr>
          <a:schemeClr val="tx2"/>
        </a:buClr>
        <a:buFont typeface="Trebuchet MS" panose="020B0603020202020204" pitchFamily="34" charset="0"/>
        <a:buChar char="–"/>
        <a:defRPr lang="en-US" sz="975" kern="1200">
          <a:solidFill>
            <a:schemeClr val="tx1"/>
          </a:solidFill>
          <a:latin typeface="+mn-lt"/>
          <a:ea typeface="+mn-ea"/>
          <a:cs typeface="+mn-cs"/>
          <a:sym typeface="Trebuchet MS" panose="020B0603020202020204" pitchFamily="34" charset="0"/>
        </a:defRPr>
      </a:lvl3pPr>
      <a:lvl4pPr marL="0" indent="0" algn="l" defTabSz="742950" rtl="0" eaLnBrk="1" latinLnBrk="0" hangingPunct="1">
        <a:lnSpc>
          <a:spcPct val="110000"/>
        </a:lnSpc>
        <a:spcBef>
          <a:spcPts val="244"/>
        </a:spcBef>
        <a:spcAft>
          <a:spcPts val="244"/>
        </a:spcAft>
        <a:buClr>
          <a:schemeClr val="tx2"/>
        </a:buClr>
        <a:buFont typeface="Arial" panose="020B0604020202020204" pitchFamily="34" charset="0"/>
        <a:buChar char="​"/>
        <a:defRPr lang="en-US" sz="1300" kern="1200">
          <a:solidFill>
            <a:schemeClr val="tx2"/>
          </a:solidFill>
          <a:latin typeface="+mn-lt"/>
          <a:ea typeface="+mn-ea"/>
          <a:cs typeface="+mn-cs"/>
          <a:sym typeface="Trebuchet MS" panose="020B0603020202020204" pitchFamily="34" charset="0"/>
        </a:defRPr>
      </a:lvl4pPr>
      <a:lvl5pPr marL="0" indent="0" algn="l" defTabSz="742950" rtl="0" eaLnBrk="1" latinLnBrk="0" hangingPunct="1">
        <a:lnSpc>
          <a:spcPct val="100000"/>
        </a:lnSpc>
        <a:spcBef>
          <a:spcPts val="0"/>
        </a:spcBef>
        <a:spcAft>
          <a:spcPts val="244"/>
        </a:spcAft>
        <a:buClrTx/>
        <a:buFont typeface="Arial" panose="020B0604020202020204" pitchFamily="34" charset="0"/>
        <a:buChar char="​"/>
        <a:defRPr lang="en-US" sz="1300" b="1" kern="1200" smtClean="0">
          <a:solidFill>
            <a:schemeClr val="tx1"/>
          </a:solidFill>
          <a:latin typeface="+mn-lt"/>
          <a:ea typeface="+mn-ea"/>
          <a:cs typeface="+mn-cs"/>
          <a:sym typeface="Trebuchet MS" panose="020B0603020202020204" pitchFamily="34" charset="0"/>
        </a:defRPr>
      </a:lvl5pPr>
      <a:lvl6pPr marL="219273" indent="-123825" algn="l" defTabSz="742950" rtl="0" eaLnBrk="1" latinLnBrk="0" hangingPunct="1">
        <a:lnSpc>
          <a:spcPct val="90000"/>
        </a:lnSpc>
        <a:spcBef>
          <a:spcPts val="0"/>
        </a:spcBef>
        <a:spcAft>
          <a:spcPts val="488"/>
        </a:spcAft>
        <a:buClr>
          <a:schemeClr val="tx2"/>
        </a:buClr>
        <a:buFont typeface="Arial" panose="020B0604020202020204" pitchFamily="34" charset="0"/>
        <a:buChar char="•"/>
        <a:defRPr lang="en-US" sz="1300" kern="1200" smtClean="0">
          <a:solidFill>
            <a:schemeClr val="tx1"/>
          </a:solidFill>
          <a:latin typeface="+mn-lt"/>
          <a:ea typeface="+mn-ea"/>
          <a:cs typeface="+mn-cs"/>
          <a:sym typeface="Trebuchet MS" panose="020B0603020202020204" pitchFamily="34" charset="0"/>
        </a:defRPr>
      </a:lvl6pPr>
      <a:lvl7pPr marL="0" indent="0" algn="l" defTabSz="742950" rtl="0" eaLnBrk="1" latinLnBrk="0" hangingPunct="1">
        <a:lnSpc>
          <a:spcPct val="90000"/>
        </a:lnSpc>
        <a:spcBef>
          <a:spcPts val="731"/>
        </a:spcBef>
        <a:spcAft>
          <a:spcPts val="731"/>
        </a:spcAft>
        <a:buFont typeface="Arial" panose="020B0604020202020204" pitchFamily="34" charset="0"/>
        <a:buChar char="​"/>
        <a:defRPr lang="en-US" sz="3575" kern="1200" baseline="0" smtClean="0">
          <a:solidFill>
            <a:schemeClr val="tx1"/>
          </a:solidFill>
          <a:latin typeface="+mn-lt"/>
          <a:ea typeface="+mn-ea"/>
          <a:cs typeface="+mn-cs"/>
          <a:sym typeface="Trebuchet MS" panose="020B0603020202020204" pitchFamily="34" charset="0"/>
        </a:defRPr>
      </a:lvl7pPr>
      <a:lvl8pPr marL="0" indent="0" algn="l" defTabSz="742950" rtl="0" eaLnBrk="1" latinLnBrk="0" hangingPunct="1">
        <a:lnSpc>
          <a:spcPct val="90000"/>
        </a:lnSpc>
        <a:spcBef>
          <a:spcPts val="731"/>
        </a:spcBef>
        <a:spcAft>
          <a:spcPts val="0"/>
        </a:spcAft>
        <a:buFont typeface="Arial" panose="020B0604020202020204" pitchFamily="34" charset="0"/>
        <a:buChar char="​"/>
        <a:defRPr lang="en-US" sz="4388" kern="1200" baseline="0" smtClean="0">
          <a:solidFill>
            <a:schemeClr val="tx2"/>
          </a:solidFill>
          <a:latin typeface="+mn-lt"/>
          <a:ea typeface="+mn-ea"/>
          <a:cs typeface="+mn-cs"/>
          <a:sym typeface="Trebuchet MS" panose="020B0603020202020204" pitchFamily="34" charset="0"/>
        </a:defRPr>
      </a:lvl8pPr>
      <a:lvl9pPr marL="0" indent="0" algn="l" defTabSz="742950" rtl="0" eaLnBrk="1" latinLnBrk="0" hangingPunct="1">
        <a:lnSpc>
          <a:spcPct val="100000"/>
        </a:lnSpc>
        <a:spcBef>
          <a:spcPts val="0"/>
        </a:spcBef>
        <a:spcAft>
          <a:spcPts val="731"/>
        </a:spcAft>
        <a:buFont typeface="Arial" panose="020B0604020202020204" pitchFamily="34" charset="0"/>
        <a:buChar char="​"/>
        <a:defRPr lang="en-US" sz="195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Relationships xmlns="http://schemas.openxmlformats.org/package/2006/relationships"><Relationship Id="rId1" Target="../tags/tag118.xml" Type="http://schemas.openxmlformats.org/officeDocument/2006/relationships/tags"/><Relationship Id="rId2" Target="../slideLayouts/slideLayout143.xml" Type="http://schemas.openxmlformats.org/officeDocument/2006/relationships/slideLayout"/><Relationship Id="rId3" Target="../notesSlides/notesSlide1.xml" Type="http://schemas.openxmlformats.org/officeDocument/2006/relationships/notesSlide"/><Relationship Id="rId4" Target="../embeddings/oleObject39.bin" Type="http://schemas.openxmlformats.org/officeDocument/2006/relationships/oleObject"/><Relationship Id="rId5" Target="../media/image12.emf" Type="http://schemas.openxmlformats.org/officeDocument/2006/relationships/image"/></Relationships>
</file>

<file path=ppt/slides/_rels/slide10.xml.rels><?xml version="1.0" encoding="UTF-8" standalone="yes"?><Relationships xmlns="http://schemas.openxmlformats.org/package/2006/relationships"><Relationship Id="rId1" Target="../tags/tag156.xml" Type="http://schemas.openxmlformats.org/officeDocument/2006/relationships/tags"/><Relationship Id="rId2" Target="../tags/tag157.xml" Type="http://schemas.openxmlformats.org/officeDocument/2006/relationships/tags"/><Relationship Id="rId3" Target="../tags/tag158.xml" Type="http://schemas.openxmlformats.org/officeDocument/2006/relationships/tags"/><Relationship Id="rId4" Target="../slideLayouts/slideLayout143.xml" Type="http://schemas.openxmlformats.org/officeDocument/2006/relationships/slideLayout"/><Relationship Id="rId5" Target="../embeddings/oleObject48.bin" Type="http://schemas.openxmlformats.org/officeDocument/2006/relationships/oleObject"/><Relationship Id="rId6" Target="../media/image14.emf" Type="http://schemas.openxmlformats.org/officeDocument/2006/relationships/image"/></Relationships>
</file>

<file path=ppt/slides/_rels/slide11.xml.rels><?xml version="1.0" encoding="UTF-8" standalone="yes"?><Relationships xmlns="http://schemas.openxmlformats.org/package/2006/relationships"><Relationship Id="rId1" Target="../tags/tag159.xml" Type="http://schemas.openxmlformats.org/officeDocument/2006/relationships/tags"/><Relationship Id="rId10" Target="../media/image13.emf" Type="http://schemas.openxmlformats.org/officeDocument/2006/relationships/image"/><Relationship Id="rId2" Target="../tags/tag160.xml" Type="http://schemas.openxmlformats.org/officeDocument/2006/relationships/tags"/><Relationship Id="rId3" Target="../tags/tag161.xml" Type="http://schemas.openxmlformats.org/officeDocument/2006/relationships/tags"/><Relationship Id="rId4" Target="../tags/tag162.xml" Type="http://schemas.openxmlformats.org/officeDocument/2006/relationships/tags"/><Relationship Id="rId5" Target="../tags/tag163.xml" Type="http://schemas.openxmlformats.org/officeDocument/2006/relationships/tags"/><Relationship Id="rId6" Target="../tags/tag164.xml" Type="http://schemas.openxmlformats.org/officeDocument/2006/relationships/tags"/><Relationship Id="rId7" Target="../slideLayouts/slideLayout143.xml" Type="http://schemas.openxmlformats.org/officeDocument/2006/relationships/slideLayout"/><Relationship Id="rId8" Target="../notesSlides/notesSlide6.xml" Type="http://schemas.openxmlformats.org/officeDocument/2006/relationships/notesSlide"/><Relationship Id="rId9" Target="../embeddings/oleObject49.bin" Type="http://schemas.openxmlformats.org/officeDocument/2006/relationships/oleObject"/></Relationships>
</file>

<file path=ppt/slides/_rels/slide12.xml.rels><?xml version="1.0" encoding="UTF-8" standalone="yes"?><Relationships xmlns="http://schemas.openxmlformats.org/package/2006/relationships"><Relationship Id="rId1" Target="../tags/tag165.xml" Type="http://schemas.openxmlformats.org/officeDocument/2006/relationships/tags"/><Relationship Id="rId2" Target="../slideLayouts/slideLayout143.xml" Type="http://schemas.openxmlformats.org/officeDocument/2006/relationships/slideLayout"/><Relationship Id="rId3" Target="../embeddings/oleObject50.bin" Type="http://schemas.openxmlformats.org/officeDocument/2006/relationships/oleObject"/><Relationship Id="rId4" Target="../media/image13.emf" Type="http://schemas.openxmlformats.org/officeDocument/2006/relationships/image"/></Relationships>
</file>

<file path=ppt/slides/_rels/slide13.xml.rels><?xml version="1.0" encoding="UTF-8" standalone="yes"?><Relationships xmlns="http://schemas.openxmlformats.org/package/2006/relationships"><Relationship Id="rId1" Target="../tags/tag166.xml" Type="http://schemas.openxmlformats.org/officeDocument/2006/relationships/tags"/><Relationship Id="rId2" Target="../slideLayouts/slideLayout143.xml" Type="http://schemas.openxmlformats.org/officeDocument/2006/relationships/slideLayout"/><Relationship Id="rId3" Target="../embeddings/oleObject51.bin" Type="http://schemas.openxmlformats.org/officeDocument/2006/relationships/oleObject"/><Relationship Id="rId4" Target="../media/image9.emf" Type="http://schemas.openxmlformats.org/officeDocument/2006/relationships/image"/></Relationships>
</file>

<file path=ppt/slides/_rels/slide14.xml.rels><?xml version="1.0" encoding="UTF-8" standalone="yes"?><Relationships xmlns="http://schemas.openxmlformats.org/package/2006/relationships"><Relationship Id="rId1" Target="../tags/tag167.xml" Type="http://schemas.openxmlformats.org/officeDocument/2006/relationships/tags"/><Relationship Id="rId2" Target="../slideLayouts/slideLayout143.xml" Type="http://schemas.openxmlformats.org/officeDocument/2006/relationships/slideLayout"/><Relationship Id="rId3" Target="../embeddings/oleObject52.bin" Type="http://schemas.openxmlformats.org/officeDocument/2006/relationships/oleObject"/><Relationship Id="rId4" Target="../media/image13.emf" Type="http://schemas.openxmlformats.org/officeDocument/2006/relationships/image"/></Relationships>
</file>

<file path=ppt/slides/_rels/slide15.xml.rels><?xml version="1.0" encoding="UTF-8" standalone="yes"?><Relationships xmlns="http://schemas.openxmlformats.org/package/2006/relationships"><Relationship Id="rId1" Target="../tags/tag168.xml" Type="http://schemas.openxmlformats.org/officeDocument/2006/relationships/tags"/><Relationship Id="rId2" Target="../slideLayouts/slideLayout143.xml" Type="http://schemas.openxmlformats.org/officeDocument/2006/relationships/slideLayout"/><Relationship Id="rId3" Target="../notesSlides/notesSlide7.xml" Type="http://schemas.openxmlformats.org/officeDocument/2006/relationships/notesSlide"/><Relationship Id="rId4" Target="../embeddings/oleObject53.bin" Type="http://schemas.openxmlformats.org/officeDocument/2006/relationships/oleObject"/><Relationship Id="rId5" Target="../media/image13.emf" Type="http://schemas.openxmlformats.org/officeDocument/2006/relationships/image"/></Relationships>
</file>

<file path=ppt/slides/_rels/slide16.xml.rels><?xml version="1.0" encoding="UTF-8" standalone="yes"?><Relationships xmlns="http://schemas.openxmlformats.org/package/2006/relationships"><Relationship Id="rId1" Target="../tags/tag169.xml" Type="http://schemas.openxmlformats.org/officeDocument/2006/relationships/tags"/><Relationship Id="rId2" Target="../tags/tag170.xml" Type="http://schemas.openxmlformats.org/officeDocument/2006/relationships/tags"/><Relationship Id="rId3" Target="../tags/tag171.xml" Type="http://schemas.openxmlformats.org/officeDocument/2006/relationships/tags"/><Relationship Id="rId4" Target="../tags/tag172.xml" Type="http://schemas.openxmlformats.org/officeDocument/2006/relationships/tags"/><Relationship Id="rId5" Target="../slideLayouts/slideLayout143.xml" Type="http://schemas.openxmlformats.org/officeDocument/2006/relationships/slideLayout"/><Relationship Id="rId6" Target="../embeddings/oleObject54.bin" Type="http://schemas.openxmlformats.org/officeDocument/2006/relationships/oleObject"/><Relationship Id="rId7" Target="../media/image13.emf" Type="http://schemas.openxmlformats.org/officeDocument/2006/relationships/image"/></Relationships>
</file>

<file path=ppt/slides/_rels/slide17.xml.rels><?xml version="1.0" encoding="UTF-8" standalone="yes"?><Relationships xmlns="http://schemas.openxmlformats.org/package/2006/relationships"><Relationship Id="rId1" Target="../tags/tag173.xml" Type="http://schemas.openxmlformats.org/officeDocument/2006/relationships/tags"/><Relationship Id="rId2" Target="../slideLayouts/slideLayout143.xml" Type="http://schemas.openxmlformats.org/officeDocument/2006/relationships/slideLayout"/><Relationship Id="rId3" Target="../embeddings/oleObject55.bin" Type="http://schemas.openxmlformats.org/officeDocument/2006/relationships/oleObject"/><Relationship Id="rId4" Target="../media/image14.emf" Type="http://schemas.openxmlformats.org/officeDocument/2006/relationships/image"/></Relationships>
</file>

<file path=ppt/slides/_rels/slide18.xml.rels><?xml version="1.0" encoding="UTF-8" standalone="yes"?><Relationships xmlns="http://schemas.openxmlformats.org/package/2006/relationships"><Relationship Id="rId1" Target="../tags/tag174.xml" Type="http://schemas.openxmlformats.org/officeDocument/2006/relationships/tags"/><Relationship Id="rId2" Target="../tags/tag175.xml" Type="http://schemas.openxmlformats.org/officeDocument/2006/relationships/tags"/><Relationship Id="rId3" Target="../tags/tag176.xml" Type="http://schemas.openxmlformats.org/officeDocument/2006/relationships/tags"/><Relationship Id="rId4" Target="../tags/tag177.xml" Type="http://schemas.openxmlformats.org/officeDocument/2006/relationships/tags"/><Relationship Id="rId5" Target="../slideLayouts/slideLayout143.xml" Type="http://schemas.openxmlformats.org/officeDocument/2006/relationships/slideLayout"/><Relationship Id="rId6" Target="../embeddings/oleObject56.bin" Type="http://schemas.openxmlformats.org/officeDocument/2006/relationships/oleObject"/><Relationship Id="rId7" Target="../media/image13.emf" Type="http://schemas.openxmlformats.org/officeDocument/2006/relationships/image"/></Relationships>
</file>

<file path=ppt/slides/_rels/slide19.xml.rels><?xml version="1.0" encoding="UTF-8" standalone="yes"?><Relationships xmlns="http://schemas.openxmlformats.org/package/2006/relationships"><Relationship Id="rId1" Target="../tags/tag178.xml" Type="http://schemas.openxmlformats.org/officeDocument/2006/relationships/tags"/><Relationship Id="rId2" Target="../slideLayouts/slideLayout143.xml" Type="http://schemas.openxmlformats.org/officeDocument/2006/relationships/slideLayout"/><Relationship Id="rId3" Target="../embeddings/oleObject57.bin" Type="http://schemas.openxmlformats.org/officeDocument/2006/relationships/oleObject"/><Relationship Id="rId4" Target="../media/image14.emf" Type="http://schemas.openxmlformats.org/officeDocument/2006/relationships/image"/></Relationships>
</file>

<file path=ppt/slides/_rels/slide2.xml.rels><?xml version="1.0" encoding="UTF-8" standalone="yes"?><Relationships xmlns="http://schemas.openxmlformats.org/package/2006/relationships"><Relationship Id="rId1" Target="../tags/tag119.xml" Type="http://schemas.openxmlformats.org/officeDocument/2006/relationships/tags"/><Relationship Id="rId2" Target="../tags/tag120.xml" Type="http://schemas.openxmlformats.org/officeDocument/2006/relationships/tags"/><Relationship Id="rId3" Target="../tags/tag121.xml" Type="http://schemas.openxmlformats.org/officeDocument/2006/relationships/tags"/><Relationship Id="rId4" Target="../tags/tag122.xml" Type="http://schemas.openxmlformats.org/officeDocument/2006/relationships/tags"/><Relationship Id="rId5" Target="../slideLayouts/slideLayout143.xml" Type="http://schemas.openxmlformats.org/officeDocument/2006/relationships/slideLayout"/><Relationship Id="rId6" Target="../notesSlides/notesSlide2.xml" Type="http://schemas.openxmlformats.org/officeDocument/2006/relationships/notesSlide"/><Relationship Id="rId7" Target="../embeddings/oleObject40.bin" Type="http://schemas.openxmlformats.org/officeDocument/2006/relationships/oleObject"/><Relationship Id="rId8" Target="../media/image12.emf" Type="http://schemas.openxmlformats.org/officeDocument/2006/relationships/image"/></Relationships>
</file>

<file path=ppt/slides/_rels/slide20.xml.rels><?xml version="1.0" encoding="UTF-8" standalone="yes"?><Relationships xmlns="http://schemas.openxmlformats.org/package/2006/relationships"><Relationship Id="rId1" Target="../tags/tag179.xml" Type="http://schemas.openxmlformats.org/officeDocument/2006/relationships/tags"/><Relationship Id="rId2" Target="../slideLayouts/slideLayout143.xml" Type="http://schemas.openxmlformats.org/officeDocument/2006/relationships/slideLayout"/><Relationship Id="rId3" Target="../embeddings/oleObject41.bin" Type="http://schemas.openxmlformats.org/officeDocument/2006/relationships/oleObject"/><Relationship Id="rId4" Target="../media/image13.emf" Type="http://schemas.openxmlformats.org/officeDocument/2006/relationships/image"/></Relationships>
</file>

<file path=ppt/slides/_rels/slide21.xml.rels><?xml version="1.0" encoding="UTF-8" standalone="yes"?><Relationships xmlns="http://schemas.openxmlformats.org/package/2006/relationships"><Relationship Id="rId1" Target="../tags/tag180.xml" Type="http://schemas.openxmlformats.org/officeDocument/2006/relationships/tags"/><Relationship Id="rId2" Target="../slideLayouts/slideLayout143.xml" Type="http://schemas.openxmlformats.org/officeDocument/2006/relationships/slideLayout"/><Relationship Id="rId3" Target="../embeddings/oleObject41.bin" Type="http://schemas.openxmlformats.org/officeDocument/2006/relationships/oleObject"/><Relationship Id="rId4" Target="../media/image13.emf" Type="http://schemas.openxmlformats.org/officeDocument/2006/relationships/image"/></Relationships>
</file>

<file path=ppt/slides/_rels/slide3.xml.rels><?xml version="1.0" encoding="UTF-8" standalone="yes"?><Relationships xmlns="http://schemas.openxmlformats.org/package/2006/relationships"><Relationship Id="rId1" Target="../tags/tag123.xml" Type="http://schemas.openxmlformats.org/officeDocument/2006/relationships/tags"/><Relationship Id="rId2" Target="../tags/tag124.xml" Type="http://schemas.openxmlformats.org/officeDocument/2006/relationships/tags"/><Relationship Id="rId3" Target="../tags/tag125.xml" Type="http://schemas.openxmlformats.org/officeDocument/2006/relationships/tags"/><Relationship Id="rId4" Target="../slideLayouts/slideLayout143.xml" Type="http://schemas.openxmlformats.org/officeDocument/2006/relationships/slideLayout"/><Relationship Id="rId5" Target="../embeddings/oleObject41.bin" Type="http://schemas.openxmlformats.org/officeDocument/2006/relationships/oleObject"/><Relationship Id="rId6" Target="../media/image13.emf" Type="http://schemas.openxmlformats.org/officeDocument/2006/relationships/image"/></Relationships>
</file>

<file path=ppt/slides/_rels/slide4.xml.rels><?xml version="1.0" encoding="UTF-8" standalone="yes"?><Relationships xmlns="http://schemas.openxmlformats.org/package/2006/relationships"><Relationship Id="rId1" Target="../tags/tag126.xml" Type="http://schemas.openxmlformats.org/officeDocument/2006/relationships/tags"/><Relationship Id="rId2" Target="../tags/tag127.xml" Type="http://schemas.openxmlformats.org/officeDocument/2006/relationships/tags"/><Relationship Id="rId3" Target="../tags/tag128.xml" Type="http://schemas.openxmlformats.org/officeDocument/2006/relationships/tags"/><Relationship Id="rId4" Target="../tags/tag129.xml" Type="http://schemas.openxmlformats.org/officeDocument/2006/relationships/tags"/><Relationship Id="rId5" Target="../slideLayouts/slideLayout143.xml" Type="http://schemas.openxmlformats.org/officeDocument/2006/relationships/slideLayout"/><Relationship Id="rId6" Target="../notesSlides/notesSlide3.xml" Type="http://schemas.openxmlformats.org/officeDocument/2006/relationships/notesSlide"/><Relationship Id="rId7" Target="../embeddings/oleObject42.bin" Type="http://schemas.openxmlformats.org/officeDocument/2006/relationships/oleObject"/><Relationship Id="rId8" Target="../media/image13.emf" Type="http://schemas.openxmlformats.org/officeDocument/2006/relationships/image"/></Relationships>
</file>

<file path=ppt/slides/_rels/slide5.xml.rels><?xml version="1.0" encoding="UTF-8" standalone="yes"?><Relationships xmlns="http://schemas.openxmlformats.org/package/2006/relationships"><Relationship Id="rId1" Target="../tags/tag130.xml" Type="http://schemas.openxmlformats.org/officeDocument/2006/relationships/tags"/><Relationship Id="rId2" Target="../tags/tag131.xml" Type="http://schemas.openxmlformats.org/officeDocument/2006/relationships/tags"/><Relationship Id="rId3" Target="../tags/tag132.xml" Type="http://schemas.openxmlformats.org/officeDocument/2006/relationships/tags"/><Relationship Id="rId4" Target="../tags/tag133.xml" Type="http://schemas.openxmlformats.org/officeDocument/2006/relationships/tags"/><Relationship Id="rId5" Target="../tags/tag134.xml" Type="http://schemas.openxmlformats.org/officeDocument/2006/relationships/tags"/><Relationship Id="rId6" Target="../tags/tag135.xml" Type="http://schemas.openxmlformats.org/officeDocument/2006/relationships/tags"/><Relationship Id="rId7" Target="../slideLayouts/slideLayout143.xml" Type="http://schemas.openxmlformats.org/officeDocument/2006/relationships/slideLayout"/><Relationship Id="rId8" Target="../embeddings/oleObject43.bin" Type="http://schemas.openxmlformats.org/officeDocument/2006/relationships/oleObject"/><Relationship Id="rId9" Target="../media/image5.emf" Type="http://schemas.openxmlformats.org/officeDocument/2006/relationships/image"/></Relationships>
</file>

<file path=ppt/slides/_rels/slide6.xml.rels><?xml version="1.0" encoding="UTF-8" standalone="yes"?><Relationships xmlns="http://schemas.openxmlformats.org/package/2006/relationships"><Relationship Id="rId1" Target="../tags/tag136.xml" Type="http://schemas.openxmlformats.org/officeDocument/2006/relationships/tags"/><Relationship Id="rId10" Target="../media/image13.emf" Type="http://schemas.openxmlformats.org/officeDocument/2006/relationships/image"/><Relationship Id="rId2" Target="../tags/tag137.xml" Type="http://schemas.openxmlformats.org/officeDocument/2006/relationships/tags"/><Relationship Id="rId3" Target="../tags/tag138.xml" Type="http://schemas.openxmlformats.org/officeDocument/2006/relationships/tags"/><Relationship Id="rId4" Target="../tags/tag139.xml" Type="http://schemas.openxmlformats.org/officeDocument/2006/relationships/tags"/><Relationship Id="rId5" Target="../tags/tag140.xml" Type="http://schemas.openxmlformats.org/officeDocument/2006/relationships/tags"/><Relationship Id="rId6" Target="../tags/tag141.xml" Type="http://schemas.openxmlformats.org/officeDocument/2006/relationships/tags"/><Relationship Id="rId7" Target="../tags/tag142.xml" Type="http://schemas.openxmlformats.org/officeDocument/2006/relationships/tags"/><Relationship Id="rId8" Target="../slideLayouts/slideLayout143.xml" Type="http://schemas.openxmlformats.org/officeDocument/2006/relationships/slideLayout"/><Relationship Id="rId9" Target="../embeddings/oleObject44.bin" Type="http://schemas.openxmlformats.org/officeDocument/2006/relationships/oleObject"/></Relationships>
</file>

<file path=ppt/slides/_rels/slide7.xml.rels><?xml version="1.0" encoding="UTF-8" standalone="yes"?><Relationships xmlns="http://schemas.openxmlformats.org/package/2006/relationships"><Relationship Id="rId1" Target="../tags/tag143.xml" Type="http://schemas.openxmlformats.org/officeDocument/2006/relationships/tags"/><Relationship Id="rId2" Target="../tags/tag144.xml" Type="http://schemas.openxmlformats.org/officeDocument/2006/relationships/tags"/><Relationship Id="rId3" Target="../tags/tag145.xml" Type="http://schemas.openxmlformats.org/officeDocument/2006/relationships/tags"/><Relationship Id="rId4" Target="../slideLayouts/slideLayout143.xml" Type="http://schemas.openxmlformats.org/officeDocument/2006/relationships/slideLayout"/><Relationship Id="rId5" Target="../notesSlides/notesSlide4.xml" Type="http://schemas.openxmlformats.org/officeDocument/2006/relationships/notesSlide"/><Relationship Id="rId6" Target="../embeddings/oleObject45.bin" Type="http://schemas.openxmlformats.org/officeDocument/2006/relationships/oleObject"/><Relationship Id="rId7" Target="../media/image13.emf" Type="http://schemas.openxmlformats.org/officeDocument/2006/relationships/image"/></Relationships>
</file>

<file path=ppt/slides/_rels/slide8.xml.rels><?xml version="1.0" encoding="UTF-8" standalone="yes"?><Relationships xmlns="http://schemas.openxmlformats.org/package/2006/relationships"><Relationship Id="rId1" Target="../tags/tag146.xml" Type="http://schemas.openxmlformats.org/officeDocument/2006/relationships/tags"/><Relationship Id="rId2" Target="../tags/tag147.xml" Type="http://schemas.openxmlformats.org/officeDocument/2006/relationships/tags"/><Relationship Id="rId3" Target="../tags/tag148.xml" Type="http://schemas.openxmlformats.org/officeDocument/2006/relationships/tags"/><Relationship Id="rId4" Target="../tags/tag149.xml" Type="http://schemas.openxmlformats.org/officeDocument/2006/relationships/tags"/><Relationship Id="rId5" Target="../slideLayouts/slideLayout143.xml" Type="http://schemas.openxmlformats.org/officeDocument/2006/relationships/slideLayout"/><Relationship Id="rId6" Target="../notesSlides/notesSlide5.xml" Type="http://schemas.openxmlformats.org/officeDocument/2006/relationships/notesSlide"/><Relationship Id="rId7" Target="../embeddings/oleObject46.bin" Type="http://schemas.openxmlformats.org/officeDocument/2006/relationships/oleObject"/><Relationship Id="rId8" Target="../media/image13.emf" Type="http://schemas.openxmlformats.org/officeDocument/2006/relationships/image"/></Relationships>
</file>

<file path=ppt/slides/_rels/slide9.xml.rels><?xml version="1.0" encoding="UTF-8" standalone="yes"?><Relationships xmlns="http://schemas.openxmlformats.org/package/2006/relationships"><Relationship Id="rId1" Target="../tags/tag150.xml" Type="http://schemas.openxmlformats.org/officeDocument/2006/relationships/tags"/><Relationship Id="rId2" Target="../tags/tag151.xml" Type="http://schemas.openxmlformats.org/officeDocument/2006/relationships/tags"/><Relationship Id="rId3" Target="../tags/tag152.xml" Type="http://schemas.openxmlformats.org/officeDocument/2006/relationships/tags"/><Relationship Id="rId4" Target="../tags/tag153.xml" Type="http://schemas.openxmlformats.org/officeDocument/2006/relationships/tags"/><Relationship Id="rId5" Target="../tags/tag154.xml" Type="http://schemas.openxmlformats.org/officeDocument/2006/relationships/tags"/><Relationship Id="rId6" Target="../tags/tag155.xml" Type="http://schemas.openxmlformats.org/officeDocument/2006/relationships/tags"/><Relationship Id="rId7" Target="../slideLayouts/slideLayout143.xml" Type="http://schemas.openxmlformats.org/officeDocument/2006/relationships/slideLayout"/><Relationship Id="rId8" Target="../embeddings/oleObject47.bin" Type="http://schemas.openxmlformats.org/officeDocument/2006/relationships/oleObject"/><Relationship Id="rId9" Target="../media/image9.emf"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B5602-90E9-F5F5-7223-415C140893EA}"/>
            </a:ext>
          </a:extLst>
        </p:cNvPr>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895CD19-6889-A972-F2E1-742B03A2936C}"/>
              </a:ext>
            </a:extLst>
          </p:cNvPr>
          <p:cNvGraphicFramePr>
            <a:graphicFrameLocks noChangeAspect="1"/>
          </p:cNvGraphicFramePr>
          <p:nvPr>
            <p:custDataLst>
              <p:tags r:id="rId1"/>
            </p:custData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2" name="Object 1" hidden="1">
                        <a:extLst>
                          <a:ext uri="{FF2B5EF4-FFF2-40B4-BE49-F238E27FC236}">
                            <a16:creationId xmlns:a16="http://schemas.microsoft.com/office/drawing/2014/main" id="{5895CD19-6889-A972-F2E1-742B03A2936C}"/>
                          </a:ext>
                        </a:extLst>
                      </p:cNvPr>
                      <p:cNvPicPr/>
                      <p:nvPr/>
                    </p:nvPicPr>
                    <p:blipFill>
                      <a:blip r:embed="rId5"/>
                      <a:stretch>
                        <a:fillRect/>
                      </a:stretch>
                    </p:blipFill>
                    <p:spPr>
                      <a:xfrm>
                        <a:off x="1290" y="644228"/>
                        <a:ext cx="1290" cy="1290"/>
                      </a:xfrm>
                      <a:prstGeom prst="rect">
                        <a:avLst/>
                      </a:prstGeom>
                    </p:spPr>
                  </p:pic>
                </p:oleObj>
              </mc:Fallback>
            </mc:AlternateContent>
          </a:graphicData>
        </a:graphic>
      </p:graphicFrame>
      <p:sp>
        <p:nvSpPr>
          <p:cNvPr id="4" name="正方形/長方形 1">
            <a:extLst>
              <a:ext uri="{FF2B5EF4-FFF2-40B4-BE49-F238E27FC236}">
                <a16:creationId xmlns:a16="http://schemas.microsoft.com/office/drawing/2014/main" id="{A6B33CC2-5F14-B347-127F-003CA01922DE}"/>
              </a:ext>
            </a:extLst>
          </p:cNvPr>
          <p:cNvSpPr/>
          <p:nvPr/>
        </p:nvSpPr>
        <p:spPr>
          <a:xfrm>
            <a:off x="0" y="1791000"/>
            <a:ext cx="9906000" cy="1518075"/>
          </a:xfrm>
          <a:prstGeom prst="rect">
            <a:avLst/>
          </a:prstGeom>
          <a:solidFill>
            <a:srgbClr val="ED9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ja-JP" altLang="en-US" sz="13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sp>
        <p:nvSpPr>
          <p:cNvPr id="5" name="TextBox 4">
            <a:extLst>
              <a:ext uri="{FF2B5EF4-FFF2-40B4-BE49-F238E27FC236}">
                <a16:creationId xmlns:a16="http://schemas.microsoft.com/office/drawing/2014/main" id="{3F6B70B5-A749-3B2E-A469-15027577B08B}"/>
              </a:ext>
            </a:extLst>
          </p:cNvPr>
          <p:cNvSpPr txBox="1"/>
          <p:nvPr/>
        </p:nvSpPr>
        <p:spPr>
          <a:xfrm>
            <a:off x="215261" y="1175607"/>
            <a:ext cx="6211714" cy="225126"/>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1463"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令和</a:t>
            </a:r>
            <a:r>
              <a:rPr kumimoji="0" lang="en-US" altLang="ja-JP" sz="1463"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6</a:t>
            </a:r>
            <a:r>
              <a:rPr kumimoji="0" lang="ja-JP" altLang="en-US" sz="1463"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年度補正 地域社会</a:t>
            </a:r>
            <a:r>
              <a:rPr kumimoji="0" lang="en-US" altLang="ja-JP" sz="1463"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DX</a:t>
            </a:r>
            <a:r>
              <a:rPr kumimoji="0" lang="ja-JP" altLang="en-US" sz="1463"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推進パッケージ事業</a:t>
            </a:r>
            <a:r>
              <a:rPr kumimoji="0" lang="en-US" altLang="ja-JP" sz="1463"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0" lang="ja-JP" altLang="en-US" sz="1463"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先進無線システム活用タイプ</a:t>
            </a:r>
            <a:r>
              <a:rPr kumimoji="0" lang="en-US" altLang="ja-JP" sz="1463"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0" lang="ja-JP" altLang="en-US" sz="1463"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　</a:t>
            </a:r>
            <a:endParaRPr kumimoji="0" lang="en-US" sz="1463"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6" name="TextBox 5">
            <a:extLst>
              <a:ext uri="{FF2B5EF4-FFF2-40B4-BE49-F238E27FC236}">
                <a16:creationId xmlns:a16="http://schemas.microsoft.com/office/drawing/2014/main" id="{A92B0F7C-380E-1F37-2BB6-0CD331EDE5BE}"/>
              </a:ext>
            </a:extLst>
          </p:cNvPr>
          <p:cNvSpPr txBox="1"/>
          <p:nvPr/>
        </p:nvSpPr>
        <p:spPr>
          <a:xfrm>
            <a:off x="2163214" y="2112417"/>
            <a:ext cx="5447379" cy="892552"/>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altLang="ja-JP" sz="2600" b="0" i="0" u="none" strike="noStrike" kern="120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rPr>
              <a:t>XXXX(</a:t>
            </a:r>
            <a:r>
              <a:rPr kumimoji="0" lang="ja-JP" altLang="en-US" sz="2600" b="0" i="0" u="none" strike="noStrike" kern="120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rPr>
              <a:t>実証件名</a:t>
            </a:r>
            <a:r>
              <a:rPr kumimoji="0" lang="en-US" altLang="ja-JP" sz="2600" b="0" i="0" u="none" strike="noStrike" kern="120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rPr>
              <a:t>)</a:t>
            </a:r>
          </a:p>
          <a:p>
            <a:pPr marL="0" marR="0" lvl="0" indent="0" algn="ctr" defTabSz="742950" rtl="0" eaLnBrk="1" fontAlgn="auto" latinLnBrk="0" hangingPunct="1">
              <a:lnSpc>
                <a:spcPct val="100000"/>
              </a:lnSpc>
              <a:spcBef>
                <a:spcPts val="0"/>
              </a:spcBef>
              <a:spcAft>
                <a:spcPts val="0"/>
              </a:spcAft>
              <a:buClrTx/>
              <a:buSzTx/>
              <a:buFontTx/>
              <a:buNone/>
              <a:tabLst/>
              <a:defRPr/>
            </a:pPr>
            <a:r>
              <a:rPr kumimoji="0" lang="ja-JP" altLang="en-US" sz="2600" b="0" i="0" u="none" strike="noStrike" kern="120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rPr>
              <a:t>応募書類</a:t>
            </a:r>
            <a:endParaRPr kumimoji="0" lang="en-US" sz="2600" b="0" i="0" u="none" strike="noStrike" kern="120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endParaRPr>
          </a:p>
        </p:txBody>
      </p:sp>
      <p:sp>
        <p:nvSpPr>
          <p:cNvPr id="7" name="TextBox 6">
            <a:extLst>
              <a:ext uri="{FF2B5EF4-FFF2-40B4-BE49-F238E27FC236}">
                <a16:creationId xmlns:a16="http://schemas.microsoft.com/office/drawing/2014/main" id="{E2F1CDEA-F289-311F-2127-2EBF5FBD0B00}"/>
              </a:ext>
            </a:extLst>
          </p:cNvPr>
          <p:cNvSpPr txBox="1"/>
          <p:nvPr/>
        </p:nvSpPr>
        <p:spPr>
          <a:xfrm>
            <a:off x="3762167" y="4639361"/>
            <a:ext cx="2394508" cy="317459"/>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altLang="ja-JP" sz="1463"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r>
              <a:rPr kumimoji="0" lang="ja-JP" altLang="en-US" sz="1463"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代表団体名</a:t>
            </a:r>
            <a:r>
              <a:rPr kumimoji="0" lang="en-US" altLang="ja-JP" sz="1463"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endParaRPr kumimoji="0" lang="en-US" sz="1463"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10" name="TextBox 9">
            <a:extLst>
              <a:ext uri="{FF2B5EF4-FFF2-40B4-BE49-F238E27FC236}">
                <a16:creationId xmlns:a16="http://schemas.microsoft.com/office/drawing/2014/main" id="{47335AC1-28D6-1714-E0BD-F46756F2E80F}"/>
              </a:ext>
            </a:extLst>
          </p:cNvPr>
          <p:cNvSpPr txBox="1"/>
          <p:nvPr/>
        </p:nvSpPr>
        <p:spPr>
          <a:xfrm>
            <a:off x="3762167" y="4339279"/>
            <a:ext cx="2394508" cy="317459"/>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altLang="ja-JP" sz="1463"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2025</a:t>
            </a:r>
            <a:r>
              <a:rPr kumimoji="0" lang="ja-JP" altLang="en-US" sz="1463"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年</a:t>
            </a:r>
            <a:r>
              <a:rPr kumimoji="0" lang="en-US" altLang="ja-JP" sz="1463"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a:t>
            </a:r>
            <a:r>
              <a:rPr kumimoji="0" lang="en-US" sz="1463"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a:t>
            </a:r>
            <a:r>
              <a:rPr kumimoji="0" lang="ja-JP" altLang="en-US" sz="1463"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月</a:t>
            </a:r>
            <a:r>
              <a:rPr kumimoji="0" lang="en-US" altLang="ja-JP" sz="1463"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a:t>
            </a:r>
            <a:r>
              <a:rPr kumimoji="0" lang="ja-JP" altLang="en-US" sz="1463"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日</a:t>
            </a:r>
            <a:endParaRPr kumimoji="0" lang="en-US" sz="1463"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11" name="Rectangle 2">
            <a:extLst>
              <a:ext uri="{FF2B5EF4-FFF2-40B4-BE49-F238E27FC236}">
                <a16:creationId xmlns:a16="http://schemas.microsoft.com/office/drawing/2014/main" id="{E6B6FC10-661B-3F94-4D46-1E67466AE6C5}"/>
              </a:ext>
            </a:extLst>
          </p:cNvPr>
          <p:cNvSpPr/>
          <p:nvPr/>
        </p:nvSpPr>
        <p:spPr>
          <a:xfrm>
            <a:off x="6584883" y="642937"/>
            <a:ext cx="3321117" cy="880804"/>
          </a:xfrm>
          <a:prstGeom prst="rect">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63250" marR="0" lvl="1" indent="-175500" algn="l" defTabSz="742950" rtl="0" eaLnBrk="1" fontAlgn="auto" latinLnBrk="0" hangingPunct="1">
              <a:lnSpc>
                <a:spcPct val="100000"/>
              </a:lnSpc>
              <a:spcBef>
                <a:spcPts val="0"/>
              </a:spcBef>
              <a:spcAft>
                <a:spcPts val="0"/>
              </a:spcAft>
              <a:buClr>
                <a:srgbClr val="FE9341"/>
              </a:buClr>
              <a:buSzTx/>
              <a:buFont typeface="Trebuchet MS" panose="020B0603020202020204" pitchFamily="34" charset="0"/>
              <a:buChar char="•"/>
              <a:tabLst/>
              <a:defRPr/>
            </a:pPr>
            <a:r>
              <a:rPr kumimoji="1" lang="ja-JP" alt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青色</a:t>
            </a:r>
            <a:r>
              <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黄色のステッカー部分は記載要領ですので、全て削除の上、ご提出ください</a:t>
            </a:r>
            <a:endPar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263250" marR="0" lvl="1" indent="-175500" algn="l" defTabSz="742950" rtl="0" eaLnBrk="1" fontAlgn="auto" latinLnBrk="0" hangingPunct="1">
              <a:lnSpc>
                <a:spcPct val="100000"/>
              </a:lnSpc>
              <a:spcBef>
                <a:spcPts val="0"/>
              </a:spcBef>
              <a:spcAft>
                <a:spcPts val="0"/>
              </a:spcAft>
              <a:buClr>
                <a:srgbClr val="FE9341"/>
              </a:buClr>
              <a:buSzTx/>
              <a:buFont typeface="Trebuchet MS" panose="020B0603020202020204" pitchFamily="34" charset="0"/>
              <a:buChar char="•"/>
              <a:tabLst/>
              <a:defRPr/>
            </a:pPr>
            <a:r>
              <a:rPr kumimoji="1" lang="ja-JP" altLang="en-US" sz="13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緑字</a:t>
            </a:r>
            <a:r>
              <a:rPr kumimoji="1" lang="ja-JP" alt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の部分は記載例ですので、ご参照頂いた上で、全て削除の上、ご提出ください</a:t>
            </a:r>
            <a:endParaRPr kumimoji="1" lang="en-US" sz="13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p:txBody>
      </p:sp>
    </p:spTree>
    <p:extLst>
      <p:ext uri="{BB962C8B-B14F-4D97-AF65-F5344CB8AC3E}">
        <p14:creationId xmlns:p14="http://schemas.microsoft.com/office/powerpoint/2010/main" val="3955494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EA1B9-9D23-39F9-FE08-3A0E4B9EAFE6}"/>
            </a:ext>
          </a:extLst>
        </p:cNvPr>
        <p:cNvGrpSpPr/>
        <p:nvPr/>
      </p:nvGrpSpPr>
      <p:grpSpPr>
        <a:xfrm>
          <a:off x="0" y="0"/>
          <a:ext cx="0" cy="0"/>
          <a:chOff x="0" y="0"/>
          <a:chExt cx="0" cy="0"/>
        </a:xfrm>
      </p:grpSpPr>
      <p:graphicFrame>
        <p:nvGraphicFramePr>
          <p:cNvPr id="17" name="think-cell data - do not delete" hidden="1">
            <a:extLst>
              <a:ext uri="{FF2B5EF4-FFF2-40B4-BE49-F238E27FC236}">
                <a16:creationId xmlns:a16="http://schemas.microsoft.com/office/drawing/2014/main" id="{D1E0F855-F887-FB36-38C5-0D019D71443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17" name="think-cell data - do not delete" hidden="1">
                        <a:extLst>
                          <a:ext uri="{FF2B5EF4-FFF2-40B4-BE49-F238E27FC236}">
                            <a16:creationId xmlns:a16="http://schemas.microsoft.com/office/drawing/2014/main" id="{D1E0F855-F887-FB36-38C5-0D019D71443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F54BA7C-3681-0EE2-A6C9-AFA2AE40DD73}"/>
              </a:ext>
            </a:extLst>
          </p:cNvPr>
          <p:cNvSpPr>
            <a:spLocks noGrp="1"/>
          </p:cNvSpPr>
          <p:nvPr>
            <p:ph type="title"/>
          </p:nvPr>
        </p:nvSpPr>
        <p:spPr/>
        <p:txBody>
          <a:bodyPr vert="horz"/>
          <a:lstStyle/>
          <a:p>
            <a:r>
              <a:rPr lang="ja-JP" altLang="en-US">
                <a:latin typeface="Meiryo UI" panose="020B0604030504040204" pitchFamily="50" charset="-128"/>
                <a:ea typeface="Meiryo UI" panose="020B0604030504040204" pitchFamily="50" charset="-128"/>
              </a:rPr>
              <a:t>過年度の実証内容と本年度の実証内容の差分</a:t>
            </a:r>
            <a:endParaRPr lang="en-US">
              <a:latin typeface="Meiryo UI" panose="020B0604030504040204" pitchFamily="50" charset="-128"/>
              <a:ea typeface="Meiryo UI" panose="020B0604030504040204" pitchFamily="50" charset="-128"/>
            </a:endParaRPr>
          </a:p>
        </p:txBody>
      </p:sp>
      <p:sp>
        <p:nvSpPr>
          <p:cNvPr id="4" name="Textfeld 1">
            <a:extLst>
              <a:ext uri="{FF2B5EF4-FFF2-40B4-BE49-F238E27FC236}">
                <a16:creationId xmlns:a16="http://schemas.microsoft.com/office/drawing/2014/main" id="{11E25DC5-E759-9BE6-4A97-7FE9550647EE}"/>
              </a:ext>
            </a:extLst>
          </p:cNvPr>
          <p:cNvSpPr txBox="1"/>
          <p:nvPr>
            <p:custDataLst>
              <p:tags r:id="rId2"/>
            </p:custDataLst>
          </p:nvPr>
        </p:nvSpPr>
        <p:spPr>
          <a:xfrm>
            <a:off x="510018" y="1072975"/>
            <a:ext cx="4295355" cy="556906"/>
          </a:xfrm>
          <a:prstGeom prst="rect">
            <a:avLst/>
          </a:prstGeom>
          <a:solidFill>
            <a:srgbClr val="FF8222"/>
          </a:solidFill>
          <a:ln>
            <a:noFill/>
          </a:ln>
        </p:spPr>
        <p:txBody>
          <a:bodyPr vert="horz" wrap="square" lIns="29250" tIns="29250" rIns="29250" bIns="29250" rtlCol="0" anchor="ctr">
            <a:noAutofit/>
          </a:bodyPr>
          <a:lstStyle/>
          <a:p>
            <a:pPr marL="0" marR="0" lvl="0" indent="0" algn="l" defTabSz="742950" rtl="0" eaLnBrk="1" fontAlgn="auto" latinLnBrk="0" hangingPunct="1">
              <a:lnSpc>
                <a:spcPct val="90000"/>
              </a:lnSpc>
              <a:spcBef>
                <a:spcPts val="0"/>
              </a:spcBef>
              <a:spcAft>
                <a:spcPts val="488"/>
              </a:spcAft>
              <a:buClrTx/>
              <a:buSzTx/>
              <a:buFontTx/>
              <a:buNone/>
              <a:tabLst/>
              <a:defRPr/>
            </a:pPr>
            <a:r>
              <a:rPr kumimoji="0" lang="ja-JP" altLang="en-US" sz="12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過年度の実証を通じ見えてきた／解決できなかった課題</a:t>
            </a:r>
            <a:endParaRPr kumimoji="0" lang="ja-JP" altLang="en-US" sz="12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sym typeface="Trebuchet MS" panose="020B0603020202020204" pitchFamily="34" charset="0"/>
            </a:endParaRPr>
          </a:p>
        </p:txBody>
      </p:sp>
      <p:sp>
        <p:nvSpPr>
          <p:cNvPr id="5" name="テキスト ボックス 66">
            <a:extLst>
              <a:ext uri="{FF2B5EF4-FFF2-40B4-BE49-F238E27FC236}">
                <a16:creationId xmlns:a16="http://schemas.microsoft.com/office/drawing/2014/main" id="{B6B5CBFC-FF2E-CF80-AEC8-F5C915AD0AB1}"/>
              </a:ext>
            </a:extLst>
          </p:cNvPr>
          <p:cNvSpPr txBox="1"/>
          <p:nvPr/>
        </p:nvSpPr>
        <p:spPr>
          <a:xfrm>
            <a:off x="510018" y="3813727"/>
            <a:ext cx="4295354" cy="112970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25" tIns="29250" rIns="73125"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endParaRPr kumimoji="1" 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7" name="テキスト ボックス 66">
            <a:extLst>
              <a:ext uri="{FF2B5EF4-FFF2-40B4-BE49-F238E27FC236}">
                <a16:creationId xmlns:a16="http://schemas.microsoft.com/office/drawing/2014/main" id="{700FD110-3234-104B-8409-3B0377432648}"/>
              </a:ext>
            </a:extLst>
          </p:cNvPr>
          <p:cNvSpPr txBox="1"/>
          <p:nvPr/>
        </p:nvSpPr>
        <p:spPr>
          <a:xfrm>
            <a:off x="510018" y="1652199"/>
            <a:ext cx="4295354" cy="112970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25" tIns="29250" rIns="73125" bIns="29250" numCol="1" spcCol="0" rtlCol="0" fromWordArt="0" anchor="t" anchorCtr="0" forceAA="0" compatLnSpc="1">
            <a:prstTxWarp prst="textNoShape">
              <a:avLst/>
            </a:prstTxWarp>
            <a:noAutofit/>
          </a:bodyPr>
          <a:lstStyle/>
          <a:p>
            <a:pPr marL="263250" marR="0" lvl="1" indent="-175500"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endPar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a:p>
            <a:pPr marL="0" marR="0" lvl="0" indent="0" algn="l"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XXXX</a:t>
            </a:r>
            <a:r>
              <a:rPr kumimoji="1" lang="ja-JP" altLang="en-US"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での通信が難しく、見通しが悪い部分では通信が途切れる</a:t>
            </a:r>
            <a:endPar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p:txBody>
      </p:sp>
      <p:sp>
        <p:nvSpPr>
          <p:cNvPr id="11" name="テキスト ボックス 76">
            <a:extLst>
              <a:ext uri="{FF2B5EF4-FFF2-40B4-BE49-F238E27FC236}">
                <a16:creationId xmlns:a16="http://schemas.microsoft.com/office/drawing/2014/main" id="{8C1E3C2F-7CEB-0255-73AD-2CE05A9FADBA}"/>
              </a:ext>
            </a:extLst>
          </p:cNvPr>
          <p:cNvSpPr txBox="1"/>
          <p:nvPr/>
        </p:nvSpPr>
        <p:spPr>
          <a:xfrm>
            <a:off x="510018" y="2660806"/>
            <a:ext cx="4295354" cy="112970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25" tIns="29250" rIns="73125"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endParaRPr kumimoji="1" 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cxnSp>
        <p:nvCxnSpPr>
          <p:cNvPr id="14" name="Straight Connector 71">
            <a:extLst>
              <a:ext uri="{FF2B5EF4-FFF2-40B4-BE49-F238E27FC236}">
                <a16:creationId xmlns:a16="http://schemas.microsoft.com/office/drawing/2014/main" id="{945C3543-63F5-3635-90CF-346D1547327C}"/>
              </a:ext>
            </a:extLst>
          </p:cNvPr>
          <p:cNvCxnSpPr>
            <a:cxnSpLocks/>
          </p:cNvCxnSpPr>
          <p:nvPr/>
        </p:nvCxnSpPr>
        <p:spPr>
          <a:xfrm>
            <a:off x="532232" y="3767728"/>
            <a:ext cx="4295355"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5" name="Straight Connector 71">
            <a:extLst>
              <a:ext uri="{FF2B5EF4-FFF2-40B4-BE49-F238E27FC236}">
                <a16:creationId xmlns:a16="http://schemas.microsoft.com/office/drawing/2014/main" id="{E9FB4633-C46D-98F9-8B96-CE08AB56DD6E}"/>
              </a:ext>
            </a:extLst>
          </p:cNvPr>
          <p:cNvCxnSpPr>
            <a:cxnSpLocks/>
          </p:cNvCxnSpPr>
          <p:nvPr/>
        </p:nvCxnSpPr>
        <p:spPr>
          <a:xfrm>
            <a:off x="510018" y="2619733"/>
            <a:ext cx="4295355"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6" name="Rectangle 2">
            <a:extLst>
              <a:ext uri="{FF2B5EF4-FFF2-40B4-BE49-F238E27FC236}">
                <a16:creationId xmlns:a16="http://schemas.microsoft.com/office/drawing/2014/main" id="{22B04A2D-B437-2ED8-F3EE-2FBCD298147A}"/>
              </a:ext>
            </a:extLst>
          </p:cNvPr>
          <p:cNvSpPr/>
          <p:nvPr/>
        </p:nvSpPr>
        <p:spPr>
          <a:xfrm>
            <a:off x="1966707" y="2486277"/>
            <a:ext cx="2385155" cy="581335"/>
          </a:xfrm>
          <a:prstGeom prst="wedgeRectCallout">
            <a:avLst>
              <a:gd name="adj1" fmla="val 4179"/>
              <a:gd name="adj2" fmla="val -104854"/>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t">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現在、実装まで至ることができていない原因であり、本実証事業で検証・解決を行う課題</a:t>
            </a:r>
            <a:endPar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19" name="Textfeld 1">
            <a:extLst>
              <a:ext uri="{FF2B5EF4-FFF2-40B4-BE49-F238E27FC236}">
                <a16:creationId xmlns:a16="http://schemas.microsoft.com/office/drawing/2014/main" id="{E19F6C06-081B-1C2D-EE01-3135EAF3F9A1}"/>
              </a:ext>
            </a:extLst>
          </p:cNvPr>
          <p:cNvSpPr txBox="1"/>
          <p:nvPr>
            <p:custDataLst>
              <p:tags r:id="rId3"/>
            </p:custDataLst>
          </p:nvPr>
        </p:nvSpPr>
        <p:spPr>
          <a:xfrm>
            <a:off x="5097699" y="1072975"/>
            <a:ext cx="4295355" cy="556906"/>
          </a:xfrm>
          <a:prstGeom prst="rect">
            <a:avLst/>
          </a:prstGeom>
          <a:solidFill>
            <a:srgbClr val="FF8222"/>
          </a:solidFill>
          <a:ln>
            <a:noFill/>
          </a:ln>
        </p:spPr>
        <p:txBody>
          <a:bodyPr vert="horz" wrap="square" lIns="29250" tIns="29250" rIns="29250" bIns="29250" rtlCol="0" anchor="ctr">
            <a:noAutofit/>
          </a:bodyPr>
          <a:lstStyle/>
          <a:p>
            <a:pPr marL="0" marR="0" lvl="0" indent="0" algn="l" defTabSz="742950" rtl="0" eaLnBrk="1" fontAlgn="auto" latinLnBrk="0" hangingPunct="1">
              <a:lnSpc>
                <a:spcPct val="90000"/>
              </a:lnSpc>
              <a:spcBef>
                <a:spcPts val="0"/>
              </a:spcBef>
              <a:spcAft>
                <a:spcPts val="488"/>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令和</a:t>
            </a:r>
            <a:r>
              <a:rPr kumimoji="0" lang="en-US" altLang="ja-JP" sz="1200" b="0" i="0" u="none" strike="noStrike" kern="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7</a:t>
            </a:r>
            <a:r>
              <a:rPr kumimoji="0" lang="ja-JP" altLang="en-US" sz="1200" b="0" i="0" u="none" strike="noStrike" kern="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年度の実証で取り組む実証内容</a:t>
            </a:r>
          </a:p>
        </p:txBody>
      </p:sp>
      <p:sp>
        <p:nvSpPr>
          <p:cNvPr id="20" name="テキスト ボックス 66">
            <a:extLst>
              <a:ext uri="{FF2B5EF4-FFF2-40B4-BE49-F238E27FC236}">
                <a16:creationId xmlns:a16="http://schemas.microsoft.com/office/drawing/2014/main" id="{DD03A7EA-50CB-A3AF-2541-34D037F5E710}"/>
              </a:ext>
            </a:extLst>
          </p:cNvPr>
          <p:cNvSpPr txBox="1"/>
          <p:nvPr/>
        </p:nvSpPr>
        <p:spPr>
          <a:xfrm>
            <a:off x="5097697" y="3813728"/>
            <a:ext cx="4295354" cy="112970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25" tIns="29250" rIns="73125"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endParaRPr kumimoji="1" 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22" name="テキスト ボックス 66">
            <a:extLst>
              <a:ext uri="{FF2B5EF4-FFF2-40B4-BE49-F238E27FC236}">
                <a16:creationId xmlns:a16="http://schemas.microsoft.com/office/drawing/2014/main" id="{C499AF31-EE2C-1C16-7E44-C3CC49594F3A}"/>
              </a:ext>
            </a:extLst>
          </p:cNvPr>
          <p:cNvSpPr txBox="1"/>
          <p:nvPr/>
        </p:nvSpPr>
        <p:spPr>
          <a:xfrm>
            <a:off x="5097697" y="1625619"/>
            <a:ext cx="4295355" cy="112970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25" tIns="29250" rIns="73125" bIns="29250" numCol="1" spcCol="0" rtlCol="0" fromWordArt="0" anchor="t" anchorCtr="0" forceAA="0" compatLnSpc="1">
            <a:prstTxWarp prst="textNoShape">
              <a:avLst/>
            </a:prstTxWarp>
            <a:noAutofit/>
          </a:bodyPr>
          <a:lstStyle/>
          <a:p>
            <a:pPr marL="263250" marR="0" lvl="1" indent="-175500"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endPar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a:p>
            <a:pPr marL="0" marR="0" lvl="0" indent="0" algn="l"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XXXX</a:t>
            </a:r>
            <a:r>
              <a:rPr kumimoji="1" lang="ja-JP" altLang="en-US"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を</a:t>
            </a:r>
            <a:r>
              <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XXXX</a:t>
            </a:r>
            <a:r>
              <a:rPr kumimoji="1" lang="ja-JP" altLang="en-US"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に設置することで</a:t>
            </a:r>
            <a:r>
              <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XXXX</a:t>
            </a:r>
            <a:r>
              <a:rPr kumimoji="1" lang="ja-JP" altLang="en-US"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での通信が可能となるか、</a:t>
            </a:r>
            <a:r>
              <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XXXX</a:t>
            </a:r>
            <a:r>
              <a:rPr kumimoji="1" lang="ja-JP" altLang="en-US"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センサによる</a:t>
            </a:r>
            <a:r>
              <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XXXX</a:t>
            </a:r>
            <a:r>
              <a:rPr kumimoji="1" lang="ja-JP" altLang="en-US"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が可能</a:t>
            </a:r>
            <a:r>
              <a:rPr kumimoji="1" lang="ja-JP" altLang="en-US" sz="1200" b="0" i="0" u="none" strike="noStrike" kern="1200" cap="none" spc="0" normalizeH="0" baseline="0" noProof="0">
                <a:ln>
                  <a:noFill/>
                </a:ln>
                <a:solidFill>
                  <a:srgbClr val="FF0000"/>
                </a:solidFill>
                <a:effectLst/>
                <a:uLnTx/>
                <a:uFillTx/>
                <a:latin typeface="Trebuchet MS" panose="020B0603020202020204" pitchFamily="34" charset="0"/>
                <a:ea typeface="Meiryo UI" panose="020B0604030504040204" pitchFamily="50" charset="-128"/>
                <a:cs typeface="+mn-cs"/>
              </a:rPr>
              <a:t>か</a:t>
            </a:r>
            <a:r>
              <a:rPr kumimoji="1" lang="ja-JP" altLang="en-US"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を検証</a:t>
            </a:r>
            <a:endPar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p:txBody>
      </p:sp>
      <p:sp>
        <p:nvSpPr>
          <p:cNvPr id="26" name="テキスト ボックス 76">
            <a:extLst>
              <a:ext uri="{FF2B5EF4-FFF2-40B4-BE49-F238E27FC236}">
                <a16:creationId xmlns:a16="http://schemas.microsoft.com/office/drawing/2014/main" id="{8777C918-83E2-4F21-0C91-0EC9D9BD6757}"/>
              </a:ext>
            </a:extLst>
          </p:cNvPr>
          <p:cNvSpPr txBox="1"/>
          <p:nvPr/>
        </p:nvSpPr>
        <p:spPr>
          <a:xfrm>
            <a:off x="5097697" y="2635713"/>
            <a:ext cx="4295354" cy="112970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25" tIns="29250" rIns="73125"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endParaRPr kumimoji="1" 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cxnSp>
        <p:nvCxnSpPr>
          <p:cNvPr id="29" name="Straight Connector 71">
            <a:extLst>
              <a:ext uri="{FF2B5EF4-FFF2-40B4-BE49-F238E27FC236}">
                <a16:creationId xmlns:a16="http://schemas.microsoft.com/office/drawing/2014/main" id="{B1EBD47B-6B83-3138-3020-9D24B1B52231}"/>
              </a:ext>
            </a:extLst>
          </p:cNvPr>
          <p:cNvCxnSpPr>
            <a:cxnSpLocks/>
          </p:cNvCxnSpPr>
          <p:nvPr/>
        </p:nvCxnSpPr>
        <p:spPr>
          <a:xfrm>
            <a:off x="5097699" y="3767728"/>
            <a:ext cx="4295355"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71">
            <a:extLst>
              <a:ext uri="{FF2B5EF4-FFF2-40B4-BE49-F238E27FC236}">
                <a16:creationId xmlns:a16="http://schemas.microsoft.com/office/drawing/2014/main" id="{2DF93006-AF6A-3470-E166-4D9312FBCC57}"/>
              </a:ext>
            </a:extLst>
          </p:cNvPr>
          <p:cNvCxnSpPr>
            <a:cxnSpLocks/>
          </p:cNvCxnSpPr>
          <p:nvPr/>
        </p:nvCxnSpPr>
        <p:spPr>
          <a:xfrm>
            <a:off x="5097699" y="2619733"/>
            <a:ext cx="4295355"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1" name="Rectangle 2">
            <a:extLst>
              <a:ext uri="{FF2B5EF4-FFF2-40B4-BE49-F238E27FC236}">
                <a16:creationId xmlns:a16="http://schemas.microsoft.com/office/drawing/2014/main" id="{4682CD2A-6254-E9E9-2969-B282AE09EF9A}"/>
              </a:ext>
            </a:extLst>
          </p:cNvPr>
          <p:cNvSpPr/>
          <p:nvPr/>
        </p:nvSpPr>
        <p:spPr>
          <a:xfrm>
            <a:off x="6448880" y="2486277"/>
            <a:ext cx="2385155" cy="581335"/>
          </a:xfrm>
          <a:prstGeom prst="wedgeRectCallout">
            <a:avLst>
              <a:gd name="adj1" fmla="val 4179"/>
              <a:gd name="adj2" fmla="val -104854"/>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t">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令和</a:t>
            </a: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7</a:t>
            </a: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年度の実証</a:t>
            </a: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実装で過去実証の残論点をどのように飛躍・検証するかを記載</a:t>
            </a:r>
            <a:endPar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grpSp>
        <p:nvGrpSpPr>
          <p:cNvPr id="33" name="Group 59">
            <a:extLst>
              <a:ext uri="{FF2B5EF4-FFF2-40B4-BE49-F238E27FC236}">
                <a16:creationId xmlns:a16="http://schemas.microsoft.com/office/drawing/2014/main" id="{A9A23372-BFB2-BA95-2F24-B570C3986D61}"/>
              </a:ext>
            </a:extLst>
          </p:cNvPr>
          <p:cNvGrpSpPr>
            <a:grpSpLocks noChangeAspect="1"/>
          </p:cNvGrpSpPr>
          <p:nvPr/>
        </p:nvGrpSpPr>
        <p:grpSpPr>
          <a:xfrm>
            <a:off x="4827587" y="2085045"/>
            <a:ext cx="256015" cy="264009"/>
            <a:chOff x="982662" y="1847850"/>
            <a:chExt cx="269875" cy="269875"/>
          </a:xfrm>
        </p:grpSpPr>
        <p:sp>
          <p:nvSpPr>
            <p:cNvPr id="34" name="Oval 50">
              <a:extLst>
                <a:ext uri="{FF2B5EF4-FFF2-40B4-BE49-F238E27FC236}">
                  <a16:creationId xmlns:a16="http://schemas.microsoft.com/office/drawing/2014/main" id="{83E8B15E-FA23-6A55-D81A-395C99A98E34}"/>
                </a:ext>
              </a:extLst>
            </p:cNvPr>
            <p:cNvSpPr>
              <a:spLocks noChangeArrowheads="1"/>
            </p:cNvSpPr>
            <p:nvPr/>
          </p:nvSpPr>
          <p:spPr bwMode="auto">
            <a:xfrm>
              <a:off x="982662" y="1847850"/>
              <a:ext cx="269875" cy="269875"/>
            </a:xfrm>
            <a:prstGeom prst="ellipse">
              <a:avLst/>
            </a:prstGeom>
            <a:solidFill>
              <a:schemeClr val="tx2"/>
            </a:solidFill>
            <a:ln>
              <a:noFill/>
            </a:ln>
          </p:spPr>
          <p:txBody>
            <a:bodyPr vert="horz" wrap="square" lIns="74295" tIns="37148" rIns="74295" bIns="37148" numCol="1" anchor="t" anchorCtr="0" compatLnSpc="1">
              <a:prstTxWarp prst="textNoShape">
                <a:avLst/>
              </a:prstTxWarp>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white"/>
                </a:solidFill>
                <a:effectLst/>
                <a:uLnTx/>
                <a:uFillTx/>
                <a:latin typeface="Trebuchet MS"/>
                <a:ea typeface="+mn-ea"/>
                <a:cs typeface="+mn-cs"/>
              </a:endParaRPr>
            </a:p>
          </p:txBody>
        </p:sp>
        <p:sp>
          <p:nvSpPr>
            <p:cNvPr id="35" name="Freeform 51">
              <a:extLst>
                <a:ext uri="{FF2B5EF4-FFF2-40B4-BE49-F238E27FC236}">
                  <a16:creationId xmlns:a16="http://schemas.microsoft.com/office/drawing/2014/main" id="{56A4B371-E989-3C78-6591-5FCABE990B32}"/>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p:spPr>
          <p:txBody>
            <a:bodyPr vert="horz" wrap="square" lIns="74295" tIns="37148" rIns="74295" bIns="37148" numCol="1" anchor="t" anchorCtr="0" compatLnSpc="1">
              <a:prstTxWarp prst="textNoShape">
                <a:avLst/>
              </a:prstTxWarp>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white"/>
                </a:solidFill>
                <a:effectLst/>
                <a:uLnTx/>
                <a:uFillTx/>
                <a:latin typeface="Trebuchet MS"/>
                <a:ea typeface="+mn-ea"/>
                <a:cs typeface="+mn-cs"/>
              </a:endParaRPr>
            </a:p>
          </p:txBody>
        </p:sp>
      </p:grpSp>
      <p:sp>
        <p:nvSpPr>
          <p:cNvPr id="37" name="Rectangle 217">
            <a:extLst>
              <a:ext uri="{FF2B5EF4-FFF2-40B4-BE49-F238E27FC236}">
                <a16:creationId xmlns:a16="http://schemas.microsoft.com/office/drawing/2014/main" id="{9479ABAB-DD4F-0E8A-F72F-A96F75149A4B}"/>
              </a:ext>
            </a:extLst>
          </p:cNvPr>
          <p:cNvSpPr/>
          <p:nvPr/>
        </p:nvSpPr>
        <p:spPr>
          <a:xfrm>
            <a:off x="199844" y="172744"/>
            <a:ext cx="3903492" cy="196723"/>
          </a:xfrm>
          <a:prstGeom prst="rect">
            <a:avLst/>
          </a:prstGeom>
          <a:solidFill>
            <a:srgbClr val="EBC5D0"/>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評価の観点：実証事業の計画性・実行性</a:t>
            </a:r>
            <a:endPar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40" name="Rectangle 2">
            <a:extLst>
              <a:ext uri="{FF2B5EF4-FFF2-40B4-BE49-F238E27FC236}">
                <a16:creationId xmlns:a16="http://schemas.microsoft.com/office/drawing/2014/main" id="{A4984EE0-9E21-1DF6-30E5-12D681E61A61}"/>
              </a:ext>
            </a:extLst>
          </p:cNvPr>
          <p:cNvSpPr/>
          <p:nvPr/>
        </p:nvSpPr>
        <p:spPr>
          <a:xfrm>
            <a:off x="6855501" y="-16053"/>
            <a:ext cx="3050499" cy="630625"/>
          </a:xfrm>
          <a:prstGeom prst="rect">
            <a:avLst/>
          </a:prstGeom>
          <a:solidFill>
            <a:schemeClr val="accent6">
              <a:lumMod val="20000"/>
              <a:lumOff val="80000"/>
            </a:schemeClr>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4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過年度に総務省の実証事業を実施した団体のみ記載いただく頁</a:t>
            </a:r>
            <a:endParaRPr kumimoji="1" lang="en-US" altLang="ja-JP" sz="14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42" name="テキスト ボックス 66">
            <a:extLst>
              <a:ext uri="{FF2B5EF4-FFF2-40B4-BE49-F238E27FC236}">
                <a16:creationId xmlns:a16="http://schemas.microsoft.com/office/drawing/2014/main" id="{93585F83-CBE0-1832-BB4B-35A4745A3117}"/>
              </a:ext>
            </a:extLst>
          </p:cNvPr>
          <p:cNvSpPr txBox="1"/>
          <p:nvPr/>
        </p:nvSpPr>
        <p:spPr>
          <a:xfrm>
            <a:off x="495923" y="5028769"/>
            <a:ext cx="4295354" cy="112970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25" tIns="29250" rIns="73125"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endParaRPr kumimoji="1" 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43" name="テキスト ボックス 66">
            <a:extLst>
              <a:ext uri="{FF2B5EF4-FFF2-40B4-BE49-F238E27FC236}">
                <a16:creationId xmlns:a16="http://schemas.microsoft.com/office/drawing/2014/main" id="{2B547DD2-0586-EC80-46FF-08C6CAE6E5E9}"/>
              </a:ext>
            </a:extLst>
          </p:cNvPr>
          <p:cNvSpPr txBox="1"/>
          <p:nvPr/>
        </p:nvSpPr>
        <p:spPr>
          <a:xfrm>
            <a:off x="5083602" y="5028770"/>
            <a:ext cx="4295354" cy="112970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25" tIns="29250" rIns="73125"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endParaRPr kumimoji="1" 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cxnSp>
        <p:nvCxnSpPr>
          <p:cNvPr id="44" name="Straight Connector 71">
            <a:extLst>
              <a:ext uri="{FF2B5EF4-FFF2-40B4-BE49-F238E27FC236}">
                <a16:creationId xmlns:a16="http://schemas.microsoft.com/office/drawing/2014/main" id="{58EDC3B6-10B2-999F-F1EB-D1447052B247}"/>
              </a:ext>
            </a:extLst>
          </p:cNvPr>
          <p:cNvCxnSpPr>
            <a:cxnSpLocks/>
          </p:cNvCxnSpPr>
          <p:nvPr/>
        </p:nvCxnSpPr>
        <p:spPr>
          <a:xfrm>
            <a:off x="534003" y="4977532"/>
            <a:ext cx="4295355"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45" name="Straight Connector 71">
            <a:extLst>
              <a:ext uri="{FF2B5EF4-FFF2-40B4-BE49-F238E27FC236}">
                <a16:creationId xmlns:a16="http://schemas.microsoft.com/office/drawing/2014/main" id="{3E178BC2-ABC7-65E7-36FE-3EE82B908ACD}"/>
              </a:ext>
            </a:extLst>
          </p:cNvPr>
          <p:cNvCxnSpPr>
            <a:cxnSpLocks/>
          </p:cNvCxnSpPr>
          <p:nvPr/>
        </p:nvCxnSpPr>
        <p:spPr>
          <a:xfrm>
            <a:off x="5099470" y="4977532"/>
            <a:ext cx="4295355"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nvGrpSpPr>
          <p:cNvPr id="46" name="Group 59">
            <a:extLst>
              <a:ext uri="{FF2B5EF4-FFF2-40B4-BE49-F238E27FC236}">
                <a16:creationId xmlns:a16="http://schemas.microsoft.com/office/drawing/2014/main" id="{A45302A2-C459-61D5-38F5-BF8BA630BB5B}"/>
              </a:ext>
            </a:extLst>
          </p:cNvPr>
          <p:cNvGrpSpPr>
            <a:grpSpLocks noChangeAspect="1"/>
          </p:cNvGrpSpPr>
          <p:nvPr/>
        </p:nvGrpSpPr>
        <p:grpSpPr>
          <a:xfrm>
            <a:off x="4828752" y="3070872"/>
            <a:ext cx="256015" cy="264009"/>
            <a:chOff x="982662" y="1847850"/>
            <a:chExt cx="269875" cy="269875"/>
          </a:xfrm>
        </p:grpSpPr>
        <p:sp>
          <p:nvSpPr>
            <p:cNvPr id="47" name="Oval 50">
              <a:extLst>
                <a:ext uri="{FF2B5EF4-FFF2-40B4-BE49-F238E27FC236}">
                  <a16:creationId xmlns:a16="http://schemas.microsoft.com/office/drawing/2014/main" id="{F76B39B5-5A5A-2175-70A9-C269BC38A676}"/>
                </a:ext>
              </a:extLst>
            </p:cNvPr>
            <p:cNvSpPr>
              <a:spLocks noChangeArrowheads="1"/>
            </p:cNvSpPr>
            <p:nvPr/>
          </p:nvSpPr>
          <p:spPr bwMode="auto">
            <a:xfrm>
              <a:off x="982662" y="1847850"/>
              <a:ext cx="269875" cy="269875"/>
            </a:xfrm>
            <a:prstGeom prst="ellipse">
              <a:avLst/>
            </a:prstGeom>
            <a:solidFill>
              <a:schemeClr val="tx2"/>
            </a:solidFill>
            <a:ln>
              <a:noFill/>
            </a:ln>
          </p:spPr>
          <p:txBody>
            <a:bodyPr vert="horz" wrap="square" lIns="74295" tIns="37148" rIns="74295" bIns="37148" numCol="1" anchor="t" anchorCtr="0" compatLnSpc="1">
              <a:prstTxWarp prst="textNoShape">
                <a:avLst/>
              </a:prstTxWarp>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white"/>
                </a:solidFill>
                <a:effectLst/>
                <a:uLnTx/>
                <a:uFillTx/>
                <a:latin typeface="Trebuchet MS"/>
                <a:ea typeface="+mn-ea"/>
                <a:cs typeface="+mn-cs"/>
              </a:endParaRPr>
            </a:p>
          </p:txBody>
        </p:sp>
        <p:sp>
          <p:nvSpPr>
            <p:cNvPr id="48" name="Freeform 51">
              <a:extLst>
                <a:ext uri="{FF2B5EF4-FFF2-40B4-BE49-F238E27FC236}">
                  <a16:creationId xmlns:a16="http://schemas.microsoft.com/office/drawing/2014/main" id="{CD025228-0FF2-CECC-AFA4-B5E7FA560736}"/>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p:spPr>
          <p:txBody>
            <a:bodyPr vert="horz" wrap="square" lIns="74295" tIns="37148" rIns="74295" bIns="37148" numCol="1" anchor="t" anchorCtr="0" compatLnSpc="1">
              <a:prstTxWarp prst="textNoShape">
                <a:avLst/>
              </a:prstTxWarp>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white"/>
                </a:solidFill>
                <a:effectLst/>
                <a:uLnTx/>
                <a:uFillTx/>
                <a:latin typeface="Trebuchet MS"/>
                <a:ea typeface="+mn-ea"/>
                <a:cs typeface="+mn-cs"/>
              </a:endParaRPr>
            </a:p>
          </p:txBody>
        </p:sp>
      </p:grpSp>
      <p:grpSp>
        <p:nvGrpSpPr>
          <p:cNvPr id="55" name="Group 59">
            <a:extLst>
              <a:ext uri="{FF2B5EF4-FFF2-40B4-BE49-F238E27FC236}">
                <a16:creationId xmlns:a16="http://schemas.microsoft.com/office/drawing/2014/main" id="{1E855E65-BDF2-2B06-A80D-A9785C74E906}"/>
              </a:ext>
            </a:extLst>
          </p:cNvPr>
          <p:cNvGrpSpPr>
            <a:grpSpLocks noChangeAspect="1"/>
          </p:cNvGrpSpPr>
          <p:nvPr/>
        </p:nvGrpSpPr>
        <p:grpSpPr>
          <a:xfrm>
            <a:off x="4824992" y="4215007"/>
            <a:ext cx="256015" cy="264009"/>
            <a:chOff x="982662" y="1847850"/>
            <a:chExt cx="269875" cy="269875"/>
          </a:xfrm>
        </p:grpSpPr>
        <p:sp>
          <p:nvSpPr>
            <p:cNvPr id="56" name="Oval 50">
              <a:extLst>
                <a:ext uri="{FF2B5EF4-FFF2-40B4-BE49-F238E27FC236}">
                  <a16:creationId xmlns:a16="http://schemas.microsoft.com/office/drawing/2014/main" id="{E75934C2-5304-42FE-4D2C-884F4417119E}"/>
                </a:ext>
              </a:extLst>
            </p:cNvPr>
            <p:cNvSpPr>
              <a:spLocks noChangeArrowheads="1"/>
            </p:cNvSpPr>
            <p:nvPr/>
          </p:nvSpPr>
          <p:spPr bwMode="auto">
            <a:xfrm>
              <a:off x="982662" y="1847850"/>
              <a:ext cx="269875" cy="269875"/>
            </a:xfrm>
            <a:prstGeom prst="ellipse">
              <a:avLst/>
            </a:prstGeom>
            <a:solidFill>
              <a:schemeClr val="tx2"/>
            </a:solidFill>
            <a:ln>
              <a:noFill/>
            </a:ln>
          </p:spPr>
          <p:txBody>
            <a:bodyPr vert="horz" wrap="square" lIns="74295" tIns="37148" rIns="74295" bIns="37148" numCol="1" anchor="t" anchorCtr="0" compatLnSpc="1">
              <a:prstTxWarp prst="textNoShape">
                <a:avLst/>
              </a:prstTxWarp>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white"/>
                </a:solidFill>
                <a:effectLst/>
                <a:uLnTx/>
                <a:uFillTx/>
                <a:latin typeface="Trebuchet MS"/>
                <a:ea typeface="+mn-ea"/>
                <a:cs typeface="+mn-cs"/>
              </a:endParaRPr>
            </a:p>
          </p:txBody>
        </p:sp>
        <p:sp>
          <p:nvSpPr>
            <p:cNvPr id="57" name="Freeform 51">
              <a:extLst>
                <a:ext uri="{FF2B5EF4-FFF2-40B4-BE49-F238E27FC236}">
                  <a16:creationId xmlns:a16="http://schemas.microsoft.com/office/drawing/2014/main" id="{116FFE2C-9650-6818-8B27-119FDEB7881F}"/>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p:spPr>
          <p:txBody>
            <a:bodyPr vert="horz" wrap="square" lIns="74295" tIns="37148" rIns="74295" bIns="37148" numCol="1" anchor="t" anchorCtr="0" compatLnSpc="1">
              <a:prstTxWarp prst="textNoShape">
                <a:avLst/>
              </a:prstTxWarp>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white"/>
                </a:solidFill>
                <a:effectLst/>
                <a:uLnTx/>
                <a:uFillTx/>
                <a:latin typeface="Trebuchet MS"/>
                <a:ea typeface="+mn-ea"/>
                <a:cs typeface="+mn-cs"/>
              </a:endParaRPr>
            </a:p>
          </p:txBody>
        </p:sp>
      </p:grpSp>
      <p:grpSp>
        <p:nvGrpSpPr>
          <p:cNvPr id="58" name="Group 59">
            <a:extLst>
              <a:ext uri="{FF2B5EF4-FFF2-40B4-BE49-F238E27FC236}">
                <a16:creationId xmlns:a16="http://schemas.microsoft.com/office/drawing/2014/main" id="{933854D3-43B0-12BC-AA18-3ACC8E6003B8}"/>
              </a:ext>
            </a:extLst>
          </p:cNvPr>
          <p:cNvGrpSpPr>
            <a:grpSpLocks noChangeAspect="1"/>
          </p:cNvGrpSpPr>
          <p:nvPr/>
        </p:nvGrpSpPr>
        <p:grpSpPr>
          <a:xfrm>
            <a:off x="4822399" y="5402031"/>
            <a:ext cx="256015" cy="264009"/>
            <a:chOff x="982662" y="1847850"/>
            <a:chExt cx="269875" cy="269875"/>
          </a:xfrm>
        </p:grpSpPr>
        <p:sp>
          <p:nvSpPr>
            <p:cNvPr id="59" name="Oval 50">
              <a:extLst>
                <a:ext uri="{FF2B5EF4-FFF2-40B4-BE49-F238E27FC236}">
                  <a16:creationId xmlns:a16="http://schemas.microsoft.com/office/drawing/2014/main" id="{C7427CF7-CB90-40AE-CEC5-BFCCB79DDEB0}"/>
                </a:ext>
              </a:extLst>
            </p:cNvPr>
            <p:cNvSpPr>
              <a:spLocks noChangeArrowheads="1"/>
            </p:cNvSpPr>
            <p:nvPr/>
          </p:nvSpPr>
          <p:spPr bwMode="auto">
            <a:xfrm>
              <a:off x="982662" y="1847850"/>
              <a:ext cx="269875" cy="269875"/>
            </a:xfrm>
            <a:prstGeom prst="ellipse">
              <a:avLst/>
            </a:prstGeom>
            <a:solidFill>
              <a:schemeClr val="tx2"/>
            </a:solidFill>
            <a:ln>
              <a:noFill/>
            </a:ln>
          </p:spPr>
          <p:txBody>
            <a:bodyPr vert="horz" wrap="square" lIns="74295" tIns="37148" rIns="74295" bIns="37148" numCol="1" anchor="t" anchorCtr="0" compatLnSpc="1">
              <a:prstTxWarp prst="textNoShape">
                <a:avLst/>
              </a:prstTxWarp>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white"/>
                </a:solidFill>
                <a:effectLst/>
                <a:uLnTx/>
                <a:uFillTx/>
                <a:latin typeface="Trebuchet MS"/>
                <a:ea typeface="+mn-ea"/>
                <a:cs typeface="+mn-cs"/>
              </a:endParaRPr>
            </a:p>
          </p:txBody>
        </p:sp>
        <p:sp>
          <p:nvSpPr>
            <p:cNvPr id="60" name="Freeform 51">
              <a:extLst>
                <a:ext uri="{FF2B5EF4-FFF2-40B4-BE49-F238E27FC236}">
                  <a16:creationId xmlns:a16="http://schemas.microsoft.com/office/drawing/2014/main" id="{66EB5AB8-A269-E7C5-E136-26BB9D085D53}"/>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p:spPr>
          <p:txBody>
            <a:bodyPr vert="horz" wrap="square" lIns="74295" tIns="37148" rIns="74295" bIns="37148" numCol="1" anchor="t" anchorCtr="0" compatLnSpc="1">
              <a:prstTxWarp prst="textNoShape">
                <a:avLst/>
              </a:prstTxWarp>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white"/>
                </a:solidFill>
                <a:effectLst/>
                <a:uLnTx/>
                <a:uFillTx/>
                <a:latin typeface="Trebuchet MS"/>
                <a:ea typeface="+mn-ea"/>
                <a:cs typeface="+mn-cs"/>
              </a:endParaRPr>
            </a:p>
          </p:txBody>
        </p:sp>
      </p:grpSp>
    </p:spTree>
    <p:extLst>
      <p:ext uri="{BB962C8B-B14F-4D97-AF65-F5344CB8AC3E}">
        <p14:creationId xmlns:p14="http://schemas.microsoft.com/office/powerpoint/2010/main" val="6084677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5A3D6-9468-B470-4021-EE6E4D5F83D0}"/>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8B5A0CD-E16A-88C3-D1BF-5111F4C369C2}"/>
              </a:ext>
            </a:extLst>
          </p:cNvPr>
          <p:cNvGraphicFramePr>
            <a:graphicFrameLocks noChangeAspect="1"/>
          </p:cNvGraphicFramePr>
          <p:nvPr>
            <p:custDataLst>
              <p:tags r:id="rId1"/>
            </p:custData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name="think-cell Slide" r:id="rId9" imgW="395" imgH="396" progId="TCLayout.ActiveDocument.1">
                  <p:embed/>
                </p:oleObj>
              </mc:Choice>
              <mc:Fallback>
                <p:oleObj name="think-cell Slide" r:id="rId9" imgW="395" imgH="396" progId="TCLayout.ActiveDocument.1">
                  <p:embed/>
                  <p:pic>
                    <p:nvPicPr>
                      <p:cNvPr id="6" name="think-cell data - do not delete" hidden="1">
                        <a:extLst>
                          <a:ext uri="{FF2B5EF4-FFF2-40B4-BE49-F238E27FC236}">
                            <a16:creationId xmlns:a16="http://schemas.microsoft.com/office/drawing/2014/main" id="{68B5A0CD-E16A-88C3-D1BF-5111F4C369C2}"/>
                          </a:ext>
                        </a:extLst>
                      </p:cNvPr>
                      <p:cNvPicPr/>
                      <p:nvPr/>
                    </p:nvPicPr>
                    <p:blipFill>
                      <a:blip r:embed="rId10"/>
                      <a:stretch>
                        <a:fillRect/>
                      </a:stretch>
                    </p:blipFill>
                    <p:spPr>
                      <a:xfrm>
                        <a:off x="1290" y="644228"/>
                        <a:ext cx="1290" cy="1290"/>
                      </a:xfrm>
                      <a:prstGeom prst="rect">
                        <a:avLst/>
                      </a:prstGeom>
                    </p:spPr>
                  </p:pic>
                </p:oleObj>
              </mc:Fallback>
            </mc:AlternateContent>
          </a:graphicData>
        </a:graphic>
      </p:graphicFrame>
      <p:sp>
        <p:nvSpPr>
          <p:cNvPr id="31" name="タイトル 16">
            <a:extLst>
              <a:ext uri="{FF2B5EF4-FFF2-40B4-BE49-F238E27FC236}">
                <a16:creationId xmlns:a16="http://schemas.microsoft.com/office/drawing/2014/main" id="{059994BD-B55A-E807-1AEE-EE45B07B1AF8}"/>
              </a:ext>
            </a:extLst>
          </p:cNvPr>
          <p:cNvSpPr>
            <a:spLocks noGrp="1"/>
          </p:cNvSpPr>
          <p:nvPr>
            <p:ph type="title"/>
          </p:nvPr>
        </p:nvSpPr>
        <p:spPr>
          <a:xfrm>
            <a:off x="511875" y="622801"/>
            <a:ext cx="8883347" cy="270074"/>
          </a:xfrm>
        </p:spPr>
        <p:txBody>
          <a:bodyPr vert="horz"/>
          <a:lstStyle/>
          <a:p>
            <a:r>
              <a:rPr kumimoji="1" lang="ja-JP" altLang="en-US">
                <a:solidFill>
                  <a:srgbClr val="FE9341"/>
                </a:solidFill>
                <a:latin typeface="Trebuchet MS" panose="020B0603020202020204" pitchFamily="34" charset="0"/>
                <a:ea typeface="Meiryo UI" panose="020B0604030504040204" pitchFamily="50" charset="-128"/>
              </a:rPr>
              <a:t>実証内容</a:t>
            </a:r>
            <a:endParaRPr lang="ja-JP" altLang="en-US"/>
          </a:p>
        </p:txBody>
      </p:sp>
      <p:sp>
        <p:nvSpPr>
          <p:cNvPr id="35" name="Rectangle 217">
            <a:extLst>
              <a:ext uri="{FF2B5EF4-FFF2-40B4-BE49-F238E27FC236}">
                <a16:creationId xmlns:a16="http://schemas.microsoft.com/office/drawing/2014/main" id="{0341BCD0-0BCB-0AC1-1357-F05ABF1D326B}"/>
              </a:ext>
            </a:extLst>
          </p:cNvPr>
          <p:cNvSpPr/>
          <p:nvPr/>
        </p:nvSpPr>
        <p:spPr>
          <a:xfrm>
            <a:off x="199844" y="172744"/>
            <a:ext cx="3924000" cy="196723"/>
          </a:xfrm>
          <a:prstGeom prst="rect">
            <a:avLst/>
          </a:prstGeom>
          <a:solidFill>
            <a:srgbClr val="EBC5D0"/>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評価の観点：実証事業の計画性・実行性</a:t>
            </a:r>
          </a:p>
        </p:txBody>
      </p:sp>
      <p:grpSp>
        <p:nvGrpSpPr>
          <p:cNvPr id="20" name="グループ化 19">
            <a:extLst>
              <a:ext uri="{FF2B5EF4-FFF2-40B4-BE49-F238E27FC236}">
                <a16:creationId xmlns:a16="http://schemas.microsoft.com/office/drawing/2014/main" id="{18AFAF96-3F2F-6EC9-4067-78E68175C494}"/>
              </a:ext>
            </a:extLst>
          </p:cNvPr>
          <p:cNvGrpSpPr/>
          <p:nvPr/>
        </p:nvGrpSpPr>
        <p:grpSpPr>
          <a:xfrm>
            <a:off x="165621" y="1206393"/>
            <a:ext cx="9590854" cy="5428995"/>
            <a:chOff x="511875" y="1761458"/>
            <a:chExt cx="8883348" cy="4073285"/>
          </a:xfrm>
        </p:grpSpPr>
        <p:cxnSp>
          <p:nvCxnSpPr>
            <p:cNvPr id="22" name="Straight Connector 71">
              <a:extLst>
                <a:ext uri="{FF2B5EF4-FFF2-40B4-BE49-F238E27FC236}">
                  <a16:creationId xmlns:a16="http://schemas.microsoft.com/office/drawing/2014/main" id="{1775944C-AEE5-DF32-DAFD-6A45CF501054}"/>
                </a:ext>
              </a:extLst>
            </p:cNvPr>
            <p:cNvCxnSpPr>
              <a:cxnSpLocks/>
            </p:cNvCxnSpPr>
            <p:nvPr/>
          </p:nvCxnSpPr>
          <p:spPr>
            <a:xfrm>
              <a:off x="511875" y="2973803"/>
              <a:ext cx="8883347"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71">
              <a:extLst>
                <a:ext uri="{FF2B5EF4-FFF2-40B4-BE49-F238E27FC236}">
                  <a16:creationId xmlns:a16="http://schemas.microsoft.com/office/drawing/2014/main" id="{319B4693-2F7A-E535-48D1-27D69A646E87}"/>
                </a:ext>
              </a:extLst>
            </p:cNvPr>
            <p:cNvCxnSpPr>
              <a:cxnSpLocks/>
            </p:cNvCxnSpPr>
            <p:nvPr/>
          </p:nvCxnSpPr>
          <p:spPr>
            <a:xfrm>
              <a:off x="511875" y="3940843"/>
              <a:ext cx="8883347"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71">
              <a:extLst>
                <a:ext uri="{FF2B5EF4-FFF2-40B4-BE49-F238E27FC236}">
                  <a16:creationId xmlns:a16="http://schemas.microsoft.com/office/drawing/2014/main" id="{2FAEEA30-F377-4DA7-5743-92340B6E77CA}"/>
                </a:ext>
              </a:extLst>
            </p:cNvPr>
            <p:cNvCxnSpPr>
              <a:cxnSpLocks/>
            </p:cNvCxnSpPr>
            <p:nvPr/>
          </p:nvCxnSpPr>
          <p:spPr>
            <a:xfrm>
              <a:off x="511875" y="4907883"/>
              <a:ext cx="8883347"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0881A176-AB89-2CA0-F631-0626D55B07E2}"/>
                </a:ext>
              </a:extLst>
            </p:cNvPr>
            <p:cNvSpPr txBox="1"/>
            <p:nvPr/>
          </p:nvSpPr>
          <p:spPr>
            <a:xfrm>
              <a:off x="2499812" y="2046943"/>
              <a:ext cx="1131765" cy="88668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なし</a:t>
              </a:r>
              <a:r>
                <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 </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38" name="テキスト ボックス 37">
              <a:extLst>
                <a:ext uri="{FF2B5EF4-FFF2-40B4-BE49-F238E27FC236}">
                  <a16:creationId xmlns:a16="http://schemas.microsoft.com/office/drawing/2014/main" id="{BB692105-03A3-8078-EC26-11BC1A541E17}"/>
                </a:ext>
              </a:extLst>
            </p:cNvPr>
            <p:cNvSpPr txBox="1"/>
            <p:nvPr/>
          </p:nvSpPr>
          <p:spPr>
            <a:xfrm>
              <a:off x="2499812" y="3013982"/>
              <a:ext cx="1131765" cy="88668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n-ea"/>
                  <a:cs typeface="+mn-cs"/>
                </a:rPr>
                <a:t>XXXX</a:t>
              </a:r>
              <a:endParaRPr kumimoji="1" lang="en-US" sz="1200" b="0" i="0" u="none" strike="noStrike" kern="1200" cap="none" spc="0" normalizeH="0" baseline="0" noProof="0">
                <a:ln>
                  <a:noFill/>
                </a:ln>
                <a:solidFill>
                  <a:srgbClr val="575757"/>
                </a:solidFill>
                <a:effectLst/>
                <a:uLnTx/>
                <a:uFillTx/>
                <a:latin typeface="Trebuchet MS" panose="020B0603020202020204" pitchFamily="34" charset="0"/>
                <a:ea typeface="+mn-ea"/>
                <a:cs typeface="+mn-cs"/>
              </a:endParaRPr>
            </a:p>
          </p:txBody>
        </p:sp>
        <p:sp>
          <p:nvSpPr>
            <p:cNvPr id="39" name="テキスト ボックス 38">
              <a:extLst>
                <a:ext uri="{FF2B5EF4-FFF2-40B4-BE49-F238E27FC236}">
                  <a16:creationId xmlns:a16="http://schemas.microsoft.com/office/drawing/2014/main" id="{9C5EEC9D-F9F8-447C-8E6D-2ED5734725C7}"/>
                </a:ext>
              </a:extLst>
            </p:cNvPr>
            <p:cNvSpPr txBox="1"/>
            <p:nvPr/>
          </p:nvSpPr>
          <p:spPr>
            <a:xfrm>
              <a:off x="2499812" y="3981022"/>
              <a:ext cx="1131765" cy="88668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endParaRPr kumimoji="1" 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40" name="テキスト ボックス 39">
              <a:extLst>
                <a:ext uri="{FF2B5EF4-FFF2-40B4-BE49-F238E27FC236}">
                  <a16:creationId xmlns:a16="http://schemas.microsoft.com/office/drawing/2014/main" id="{C63073F3-596F-D5CF-2BEE-7FA4698DE32F}"/>
                </a:ext>
              </a:extLst>
            </p:cNvPr>
            <p:cNvSpPr txBox="1"/>
            <p:nvPr/>
          </p:nvSpPr>
          <p:spPr>
            <a:xfrm>
              <a:off x="2499812" y="4948061"/>
              <a:ext cx="1131765" cy="88668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endParaRPr kumimoji="1" 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43" name="テキスト ボックス 42">
              <a:extLst>
                <a:ext uri="{FF2B5EF4-FFF2-40B4-BE49-F238E27FC236}">
                  <a16:creationId xmlns:a16="http://schemas.microsoft.com/office/drawing/2014/main" id="{33635196-1D58-4853-5862-95C527D59770}"/>
                </a:ext>
              </a:extLst>
            </p:cNvPr>
            <p:cNvSpPr txBox="1"/>
            <p:nvPr/>
          </p:nvSpPr>
          <p:spPr>
            <a:xfrm>
              <a:off x="3725136" y="2046943"/>
              <a:ext cx="1131766" cy="88668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のべ</a:t>
              </a:r>
              <a:r>
                <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a:t>
              </a:r>
              <a:r>
                <a:rPr kumimoji="1" lang="ja-JP" altLang="en-US"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人</a:t>
              </a:r>
              <a:endPar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44" name="テキスト ボックス 43">
              <a:extLst>
                <a:ext uri="{FF2B5EF4-FFF2-40B4-BE49-F238E27FC236}">
                  <a16:creationId xmlns:a16="http://schemas.microsoft.com/office/drawing/2014/main" id="{DDFF991B-F11E-0EA2-6AE3-5FAD18311F99}"/>
                </a:ext>
              </a:extLst>
            </p:cNvPr>
            <p:cNvSpPr txBox="1"/>
            <p:nvPr/>
          </p:nvSpPr>
          <p:spPr>
            <a:xfrm>
              <a:off x="3725136" y="3013982"/>
              <a:ext cx="1131766" cy="88668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p>
          </p:txBody>
        </p:sp>
        <p:sp>
          <p:nvSpPr>
            <p:cNvPr id="45" name="テキスト ボックス 44">
              <a:extLst>
                <a:ext uri="{FF2B5EF4-FFF2-40B4-BE49-F238E27FC236}">
                  <a16:creationId xmlns:a16="http://schemas.microsoft.com/office/drawing/2014/main" id="{FB05FE34-CEE8-050E-7A68-29DAB3DDD307}"/>
                </a:ext>
              </a:extLst>
            </p:cNvPr>
            <p:cNvSpPr txBox="1"/>
            <p:nvPr/>
          </p:nvSpPr>
          <p:spPr>
            <a:xfrm>
              <a:off x="3725136" y="3981022"/>
              <a:ext cx="1131766" cy="88668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p>
          </p:txBody>
        </p:sp>
        <p:sp>
          <p:nvSpPr>
            <p:cNvPr id="46" name="テキスト ボックス 45">
              <a:extLst>
                <a:ext uri="{FF2B5EF4-FFF2-40B4-BE49-F238E27FC236}">
                  <a16:creationId xmlns:a16="http://schemas.microsoft.com/office/drawing/2014/main" id="{0482FF5D-43B3-2B23-CF99-C3A47F751505}"/>
                </a:ext>
              </a:extLst>
            </p:cNvPr>
            <p:cNvSpPr txBox="1"/>
            <p:nvPr/>
          </p:nvSpPr>
          <p:spPr>
            <a:xfrm>
              <a:off x="3725136" y="4948061"/>
              <a:ext cx="1131766" cy="88668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p>
          </p:txBody>
        </p:sp>
        <p:sp>
          <p:nvSpPr>
            <p:cNvPr id="47" name="テキスト ボックス 46">
              <a:extLst>
                <a:ext uri="{FF2B5EF4-FFF2-40B4-BE49-F238E27FC236}">
                  <a16:creationId xmlns:a16="http://schemas.microsoft.com/office/drawing/2014/main" id="{8488FAC3-2FDB-ED3C-FD18-C62BD9DCB871}"/>
                </a:ext>
              </a:extLst>
            </p:cNvPr>
            <p:cNvSpPr txBox="1"/>
            <p:nvPr/>
          </p:nvSpPr>
          <p:spPr>
            <a:xfrm>
              <a:off x="4950460" y="2046943"/>
              <a:ext cx="2764243" cy="88668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運行開始前の高齢者の利用意識調査から運行計画時に、一便当たりの利用者数を</a:t>
              </a:r>
              <a:br>
                <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br>
              <a:r>
                <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a:t>
              </a:r>
              <a:r>
                <a:rPr kumimoji="1" lang="ja-JP" altLang="en-US"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人として見込んだ数値</a:t>
              </a:r>
              <a:r>
                <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 </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50" name="テキスト ボックス 49">
              <a:extLst>
                <a:ext uri="{FF2B5EF4-FFF2-40B4-BE49-F238E27FC236}">
                  <a16:creationId xmlns:a16="http://schemas.microsoft.com/office/drawing/2014/main" id="{F996C066-265C-62BB-769A-FC47A32E04CC}"/>
                </a:ext>
              </a:extLst>
            </p:cNvPr>
            <p:cNvSpPr txBox="1"/>
            <p:nvPr/>
          </p:nvSpPr>
          <p:spPr>
            <a:xfrm>
              <a:off x="4950460" y="3013982"/>
              <a:ext cx="2764243" cy="88668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endParaRPr kumimoji="1" 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51" name="テキスト ボックス 50">
              <a:extLst>
                <a:ext uri="{FF2B5EF4-FFF2-40B4-BE49-F238E27FC236}">
                  <a16:creationId xmlns:a16="http://schemas.microsoft.com/office/drawing/2014/main" id="{E5544E87-624C-9178-5243-FFB99B3BEC55}"/>
                </a:ext>
              </a:extLst>
            </p:cNvPr>
            <p:cNvSpPr txBox="1"/>
            <p:nvPr/>
          </p:nvSpPr>
          <p:spPr>
            <a:xfrm>
              <a:off x="4950460" y="3981022"/>
              <a:ext cx="2764243" cy="88668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endParaRPr kumimoji="1" 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52" name="テキスト ボックス 51">
              <a:extLst>
                <a:ext uri="{FF2B5EF4-FFF2-40B4-BE49-F238E27FC236}">
                  <a16:creationId xmlns:a16="http://schemas.microsoft.com/office/drawing/2014/main" id="{0FF8DE2E-AA65-0BF4-C05E-5615773C1DEF}"/>
                </a:ext>
              </a:extLst>
            </p:cNvPr>
            <p:cNvSpPr txBox="1"/>
            <p:nvPr/>
          </p:nvSpPr>
          <p:spPr>
            <a:xfrm>
              <a:off x="4950460" y="4948061"/>
              <a:ext cx="2764243" cy="88668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endParaRPr kumimoji="1" 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53" name="テキスト ボックス 52">
              <a:extLst>
                <a:ext uri="{FF2B5EF4-FFF2-40B4-BE49-F238E27FC236}">
                  <a16:creationId xmlns:a16="http://schemas.microsoft.com/office/drawing/2014/main" id="{BF28A212-E143-17B6-9B75-C2AFE5EE9706}"/>
                </a:ext>
              </a:extLst>
            </p:cNvPr>
            <p:cNvSpPr txBox="1"/>
            <p:nvPr/>
          </p:nvSpPr>
          <p:spPr>
            <a:xfrm>
              <a:off x="7808261" y="2046943"/>
              <a:ext cx="1586961" cy="88668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オンデマンドバス予約時の調査</a:t>
              </a:r>
              <a:r>
                <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 </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54" name="テキスト ボックス 53">
              <a:extLst>
                <a:ext uri="{FF2B5EF4-FFF2-40B4-BE49-F238E27FC236}">
                  <a16:creationId xmlns:a16="http://schemas.microsoft.com/office/drawing/2014/main" id="{F25B8B35-BDB5-D320-7B0F-D8070810C342}"/>
                </a:ext>
              </a:extLst>
            </p:cNvPr>
            <p:cNvSpPr txBox="1"/>
            <p:nvPr/>
          </p:nvSpPr>
          <p:spPr>
            <a:xfrm>
              <a:off x="7808261" y="3013983"/>
              <a:ext cx="1586961" cy="88668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endParaRPr kumimoji="1" 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55" name="テキスト ボックス 54">
              <a:extLst>
                <a:ext uri="{FF2B5EF4-FFF2-40B4-BE49-F238E27FC236}">
                  <a16:creationId xmlns:a16="http://schemas.microsoft.com/office/drawing/2014/main" id="{F2A5A92B-ED06-34C1-0E4C-D0B52BF87DB3}"/>
                </a:ext>
              </a:extLst>
            </p:cNvPr>
            <p:cNvSpPr txBox="1"/>
            <p:nvPr/>
          </p:nvSpPr>
          <p:spPr>
            <a:xfrm>
              <a:off x="7808261" y="3981023"/>
              <a:ext cx="1586961" cy="88668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endParaRPr kumimoji="1" 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56" name="テキスト ボックス 55">
              <a:extLst>
                <a:ext uri="{FF2B5EF4-FFF2-40B4-BE49-F238E27FC236}">
                  <a16:creationId xmlns:a16="http://schemas.microsoft.com/office/drawing/2014/main" id="{6636FE67-0079-3DC8-AF71-10E9AD3DF4BC}"/>
                </a:ext>
              </a:extLst>
            </p:cNvPr>
            <p:cNvSpPr txBox="1"/>
            <p:nvPr/>
          </p:nvSpPr>
          <p:spPr>
            <a:xfrm>
              <a:off x="7808261" y="4948061"/>
              <a:ext cx="1586961" cy="88668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endParaRPr kumimoji="1" 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57" name="テキスト ボックス 56">
              <a:extLst>
                <a:ext uri="{FF2B5EF4-FFF2-40B4-BE49-F238E27FC236}">
                  <a16:creationId xmlns:a16="http://schemas.microsoft.com/office/drawing/2014/main" id="{9D004EFA-3C1B-E8D3-E857-32A026F2B923}"/>
                </a:ext>
              </a:extLst>
            </p:cNvPr>
            <p:cNvSpPr txBox="1"/>
            <p:nvPr/>
          </p:nvSpPr>
          <p:spPr>
            <a:xfrm>
              <a:off x="511875" y="2046943"/>
              <a:ext cx="1894378" cy="886682"/>
            </a:xfrm>
            <a:prstGeom prst="rect">
              <a:avLst/>
            </a:prstGeom>
            <a:noFill/>
            <a:ln w="28575" cap="rnd" cmpd="sng" algn="ctr">
              <a:solidFill>
                <a:srgbClr val="64A5CC"/>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XXXX</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高齢者のオンデマンドバス</a:t>
              </a:r>
              <a:br>
                <a:rPr kumimoji="1" lang="en-US" altLang="ja-JP" sz="1200"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br>
              <a:r>
                <a:rPr kumimoji="1" lang="ja-JP" altLang="en-US" sz="1200"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利用者数</a:t>
              </a:r>
              <a:r>
                <a:rPr kumimoji="1" lang="en-US" altLang="ja-JP" sz="1200"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 </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sz="1200" b="0" i="0" u="none" strike="noStrike" kern="120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endParaRPr>
            </a:p>
          </p:txBody>
        </p:sp>
        <p:sp>
          <p:nvSpPr>
            <p:cNvPr id="58" name="テキスト ボックス 57">
              <a:extLst>
                <a:ext uri="{FF2B5EF4-FFF2-40B4-BE49-F238E27FC236}">
                  <a16:creationId xmlns:a16="http://schemas.microsoft.com/office/drawing/2014/main" id="{8379C28A-87D4-4DDB-F4CE-EC5E13875ABB}"/>
                </a:ext>
              </a:extLst>
            </p:cNvPr>
            <p:cNvSpPr txBox="1"/>
            <p:nvPr/>
          </p:nvSpPr>
          <p:spPr>
            <a:xfrm>
              <a:off x="511875" y="3013982"/>
              <a:ext cx="1894378" cy="886682"/>
            </a:xfrm>
            <a:prstGeom prst="rect">
              <a:avLst/>
            </a:prstGeom>
            <a:noFill/>
            <a:ln w="28575" cap="rnd" cmpd="sng" algn="ctr">
              <a:solidFill>
                <a:srgbClr val="64A5CC"/>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XXXX</a:t>
              </a:r>
              <a:endParaRPr kumimoji="1" lang="en-US" sz="1200" b="0" i="0" u="none" strike="noStrike" kern="120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endParaRPr>
            </a:p>
          </p:txBody>
        </p:sp>
        <p:sp>
          <p:nvSpPr>
            <p:cNvPr id="59" name="テキスト ボックス 58">
              <a:extLst>
                <a:ext uri="{FF2B5EF4-FFF2-40B4-BE49-F238E27FC236}">
                  <a16:creationId xmlns:a16="http://schemas.microsoft.com/office/drawing/2014/main" id="{B8CE1768-663A-2001-8C24-DB2D65CCB476}"/>
                </a:ext>
              </a:extLst>
            </p:cNvPr>
            <p:cNvSpPr txBox="1"/>
            <p:nvPr/>
          </p:nvSpPr>
          <p:spPr>
            <a:xfrm>
              <a:off x="511875" y="3981022"/>
              <a:ext cx="1894378" cy="886682"/>
            </a:xfrm>
            <a:prstGeom prst="rect">
              <a:avLst/>
            </a:prstGeom>
            <a:noFill/>
            <a:ln w="28575" cap="rnd" cmpd="sng" algn="ctr">
              <a:solidFill>
                <a:srgbClr val="64A5CC"/>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XXXX</a:t>
              </a:r>
              <a:endParaRPr kumimoji="1" lang="en-US" sz="1200" b="0" i="0" u="none" strike="noStrike" kern="120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endParaRPr>
            </a:p>
          </p:txBody>
        </p:sp>
        <p:sp>
          <p:nvSpPr>
            <p:cNvPr id="60" name="テキスト ボックス 59">
              <a:extLst>
                <a:ext uri="{FF2B5EF4-FFF2-40B4-BE49-F238E27FC236}">
                  <a16:creationId xmlns:a16="http://schemas.microsoft.com/office/drawing/2014/main" id="{963A45FF-8161-B0E7-275C-CBC88BBB61F4}"/>
                </a:ext>
              </a:extLst>
            </p:cNvPr>
            <p:cNvSpPr txBox="1"/>
            <p:nvPr/>
          </p:nvSpPr>
          <p:spPr>
            <a:xfrm>
              <a:off x="511875" y="4948061"/>
              <a:ext cx="1894378" cy="886682"/>
            </a:xfrm>
            <a:prstGeom prst="rect">
              <a:avLst/>
            </a:prstGeom>
            <a:noFill/>
            <a:ln w="28575" cap="rnd" cmpd="sng" algn="ctr">
              <a:solidFill>
                <a:srgbClr val="64A5CC"/>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XXXX</a:t>
              </a:r>
              <a:endParaRPr kumimoji="1" lang="en-US" sz="1200" b="0" i="0" u="none" strike="noStrike" kern="120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endParaRPr>
            </a:p>
          </p:txBody>
        </p:sp>
        <p:sp>
          <p:nvSpPr>
            <p:cNvPr id="61" name="Textfeld 1">
              <a:extLst>
                <a:ext uri="{FF2B5EF4-FFF2-40B4-BE49-F238E27FC236}">
                  <a16:creationId xmlns:a16="http://schemas.microsoft.com/office/drawing/2014/main" id="{D16F37DD-30F6-35A2-6FCB-F5317DA05C21}"/>
                </a:ext>
              </a:extLst>
            </p:cNvPr>
            <p:cNvSpPr txBox="1"/>
            <p:nvPr>
              <p:custDataLst>
                <p:tags r:id="rId2"/>
              </p:custDataLst>
            </p:nvPr>
          </p:nvSpPr>
          <p:spPr>
            <a:xfrm>
              <a:off x="511875" y="1761458"/>
              <a:ext cx="1894378" cy="239120"/>
            </a:xfrm>
            <a:prstGeom prst="rect">
              <a:avLst/>
            </a:prstGeom>
            <a:solidFill>
              <a:srgbClr val="FF8222"/>
            </a:solidFill>
          </p:spPr>
          <p:txBody>
            <a:bodyPr vert="horz" wrap="square" lIns="29250" tIns="29250" rIns="29250" bIns="29250" rtlCol="0" anchor="b">
              <a:noAutofit/>
            </a:bodyPr>
            <a:lstStyle/>
            <a:p>
              <a:pPr marL="0" marR="0" lvl="0" indent="0" algn="l" defTabSz="742950" rtl="0" eaLnBrk="1" fontAlgn="auto" latinLnBrk="0" hangingPunct="1">
                <a:lnSpc>
                  <a:spcPct val="90000"/>
                </a:lnSpc>
                <a:spcBef>
                  <a:spcPts val="0"/>
                </a:spcBef>
                <a:spcAft>
                  <a:spcPts val="488"/>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成果 </a:t>
              </a:r>
              <a:r>
                <a:rPr kumimoji="0" lang="en-US" altLang="ja-JP" sz="1200" b="0" i="0" u="none" strike="noStrike" kern="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a:t>
              </a:r>
              <a:r>
                <a:rPr kumimoji="0" lang="ja-JP" altLang="en-US" sz="1200" b="0" i="0" u="none" strike="noStrike" kern="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アウトカム</a:t>
              </a:r>
              <a:r>
                <a:rPr kumimoji="0" lang="en-US" altLang="ja-JP" sz="1200" b="0" i="0" u="none" strike="noStrike" kern="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 </a:t>
              </a:r>
              <a:r>
                <a:rPr kumimoji="0" lang="ja-JP" altLang="en-US" sz="1200" b="0" i="0" u="none" strike="noStrike" kern="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指標</a:t>
              </a:r>
            </a:p>
          </p:txBody>
        </p:sp>
        <p:sp>
          <p:nvSpPr>
            <p:cNvPr id="62" name="Textfeld 1">
              <a:extLst>
                <a:ext uri="{FF2B5EF4-FFF2-40B4-BE49-F238E27FC236}">
                  <a16:creationId xmlns:a16="http://schemas.microsoft.com/office/drawing/2014/main" id="{4D1187A9-1B6A-8BE4-6C98-4F9280D17203}"/>
                </a:ext>
              </a:extLst>
            </p:cNvPr>
            <p:cNvSpPr txBox="1"/>
            <p:nvPr>
              <p:custDataLst>
                <p:tags r:id="rId3"/>
              </p:custDataLst>
            </p:nvPr>
          </p:nvSpPr>
          <p:spPr>
            <a:xfrm>
              <a:off x="2499812" y="1761458"/>
              <a:ext cx="1131765" cy="239120"/>
            </a:xfrm>
            <a:prstGeom prst="rect">
              <a:avLst/>
            </a:prstGeom>
            <a:solidFill>
              <a:srgbClr val="FF8222"/>
            </a:solidFill>
          </p:spPr>
          <p:txBody>
            <a:bodyPr vert="horz" wrap="square" lIns="29250" tIns="29250" rIns="29250" bIns="29250" rtlCol="0" anchor="b">
              <a:noAutofit/>
            </a:bodyPr>
            <a:lstStyle/>
            <a:p>
              <a:pPr marL="0" marR="0" lvl="0" indent="0" algn="l" defTabSz="742950" rtl="0" eaLnBrk="1" fontAlgn="auto" latinLnBrk="0" hangingPunct="1">
                <a:lnSpc>
                  <a:spcPct val="90000"/>
                </a:lnSpc>
                <a:spcBef>
                  <a:spcPts val="0"/>
                </a:spcBef>
                <a:spcAft>
                  <a:spcPts val="488"/>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現状値</a:t>
              </a:r>
            </a:p>
          </p:txBody>
        </p:sp>
        <p:sp>
          <p:nvSpPr>
            <p:cNvPr id="63" name="Textfeld 1">
              <a:extLst>
                <a:ext uri="{FF2B5EF4-FFF2-40B4-BE49-F238E27FC236}">
                  <a16:creationId xmlns:a16="http://schemas.microsoft.com/office/drawing/2014/main" id="{E47A3ED5-48DC-6906-9AA4-D195B21D6AEF}"/>
                </a:ext>
              </a:extLst>
            </p:cNvPr>
            <p:cNvSpPr txBox="1"/>
            <p:nvPr>
              <p:custDataLst>
                <p:tags r:id="rId4"/>
              </p:custDataLst>
            </p:nvPr>
          </p:nvSpPr>
          <p:spPr>
            <a:xfrm>
              <a:off x="3725136" y="1761458"/>
              <a:ext cx="1131766" cy="239120"/>
            </a:xfrm>
            <a:prstGeom prst="rect">
              <a:avLst/>
            </a:prstGeom>
            <a:solidFill>
              <a:srgbClr val="FF8222"/>
            </a:solidFill>
          </p:spPr>
          <p:txBody>
            <a:bodyPr vert="horz" wrap="square" lIns="29250" tIns="29250" rIns="29250" bIns="29250" rtlCol="0" anchor="b">
              <a:noAutofit/>
            </a:bodyPr>
            <a:lstStyle/>
            <a:p>
              <a:pPr marL="0" marR="0" lvl="0" indent="0" algn="l" defTabSz="742950" rtl="0" eaLnBrk="1" fontAlgn="auto" latinLnBrk="0" hangingPunct="1">
                <a:lnSpc>
                  <a:spcPct val="90000"/>
                </a:lnSpc>
                <a:spcBef>
                  <a:spcPts val="0"/>
                </a:spcBef>
                <a:spcAft>
                  <a:spcPts val="488"/>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目標値</a:t>
              </a:r>
            </a:p>
          </p:txBody>
        </p:sp>
        <p:sp>
          <p:nvSpPr>
            <p:cNvPr id="64" name="Textfeld 1">
              <a:extLst>
                <a:ext uri="{FF2B5EF4-FFF2-40B4-BE49-F238E27FC236}">
                  <a16:creationId xmlns:a16="http://schemas.microsoft.com/office/drawing/2014/main" id="{01DD318B-C6F6-A2E6-B196-236FFFED581F}"/>
                </a:ext>
              </a:extLst>
            </p:cNvPr>
            <p:cNvSpPr txBox="1"/>
            <p:nvPr>
              <p:custDataLst>
                <p:tags r:id="rId5"/>
              </p:custDataLst>
            </p:nvPr>
          </p:nvSpPr>
          <p:spPr>
            <a:xfrm>
              <a:off x="4950460" y="1761458"/>
              <a:ext cx="2764243" cy="239120"/>
            </a:xfrm>
            <a:prstGeom prst="rect">
              <a:avLst/>
            </a:prstGeom>
            <a:solidFill>
              <a:srgbClr val="FF8222"/>
            </a:solidFill>
          </p:spPr>
          <p:txBody>
            <a:bodyPr vert="horz" wrap="square" lIns="29250" tIns="29250" rIns="29250" bIns="29250" rtlCol="0" anchor="b">
              <a:noAutofit/>
            </a:bodyPr>
            <a:lstStyle/>
            <a:p>
              <a:pPr marL="0" marR="0" lvl="0" indent="0" algn="l" defTabSz="742950" rtl="0" eaLnBrk="1" fontAlgn="auto" latinLnBrk="0" hangingPunct="1">
                <a:lnSpc>
                  <a:spcPct val="90000"/>
                </a:lnSpc>
                <a:spcBef>
                  <a:spcPts val="0"/>
                </a:spcBef>
                <a:spcAft>
                  <a:spcPts val="488"/>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目標値設定の考え方</a:t>
              </a:r>
            </a:p>
          </p:txBody>
        </p:sp>
        <p:sp>
          <p:nvSpPr>
            <p:cNvPr id="65" name="Textfeld 1">
              <a:extLst>
                <a:ext uri="{FF2B5EF4-FFF2-40B4-BE49-F238E27FC236}">
                  <a16:creationId xmlns:a16="http://schemas.microsoft.com/office/drawing/2014/main" id="{F68BF68E-2072-E45B-134D-A58A2C44CBE3}"/>
                </a:ext>
              </a:extLst>
            </p:cNvPr>
            <p:cNvSpPr txBox="1"/>
            <p:nvPr>
              <p:custDataLst>
                <p:tags r:id="rId6"/>
              </p:custDataLst>
            </p:nvPr>
          </p:nvSpPr>
          <p:spPr>
            <a:xfrm>
              <a:off x="7808262" y="1761458"/>
              <a:ext cx="1586961" cy="239120"/>
            </a:xfrm>
            <a:prstGeom prst="rect">
              <a:avLst/>
            </a:prstGeom>
            <a:solidFill>
              <a:srgbClr val="FF8222"/>
            </a:solidFill>
          </p:spPr>
          <p:txBody>
            <a:bodyPr vert="horz" wrap="square" lIns="29250" tIns="29250" rIns="29250" bIns="29250" rtlCol="0" anchor="b">
              <a:noAutofit/>
            </a:bodyPr>
            <a:lstStyle/>
            <a:p>
              <a:pPr marL="0" marR="0" lvl="0" indent="0" algn="l" defTabSz="742950" rtl="0" eaLnBrk="1" fontAlgn="auto" latinLnBrk="0" hangingPunct="1">
                <a:lnSpc>
                  <a:spcPct val="90000"/>
                </a:lnSpc>
                <a:spcBef>
                  <a:spcPts val="0"/>
                </a:spcBef>
                <a:spcAft>
                  <a:spcPts val="488"/>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測定方法</a:t>
              </a:r>
            </a:p>
          </p:txBody>
        </p:sp>
      </p:grpSp>
      <p:sp>
        <p:nvSpPr>
          <p:cNvPr id="10" name="Rectangle 2">
            <a:extLst>
              <a:ext uri="{FF2B5EF4-FFF2-40B4-BE49-F238E27FC236}">
                <a16:creationId xmlns:a16="http://schemas.microsoft.com/office/drawing/2014/main" id="{637FF2F6-F976-AA0E-0C4A-9860F80B0F01}"/>
              </a:ext>
            </a:extLst>
          </p:cNvPr>
          <p:cNvSpPr/>
          <p:nvPr/>
        </p:nvSpPr>
        <p:spPr>
          <a:xfrm>
            <a:off x="4344395" y="1"/>
            <a:ext cx="5561605" cy="683874"/>
          </a:xfrm>
          <a:prstGeom prst="wedgeRectCallout">
            <a:avLst>
              <a:gd name="adj1" fmla="val -89877"/>
              <a:gd name="adj2" fmla="val 131706"/>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本ページは</a:t>
            </a:r>
            <a: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P.4</a:t>
            </a:r>
            <a:r>
              <a:rPr kumimoji="1" lang="ja-JP" altLang="en-US" sz="1200" kern="0">
                <a:solidFill>
                  <a:srgbClr val="575757"/>
                </a:solidFill>
                <a:latin typeface="Trebuchet MS" panose="020B0603020202020204" pitchFamily="34" charset="0"/>
                <a:ea typeface="Meiryo UI" panose="020B0604030504040204" pitchFamily="50" charset="-128"/>
              </a:rPr>
              <a:t> 成果</a:t>
            </a:r>
            <a:r>
              <a:rPr kumimoji="1" lang="en-US" altLang="ja-JP" sz="1200" kern="0">
                <a:solidFill>
                  <a:srgbClr val="575757"/>
                </a:solidFill>
                <a:latin typeface="Trebuchet MS" panose="020B0603020202020204" pitchFamily="34" charset="0"/>
                <a:ea typeface="Meiryo UI" panose="020B0604030504040204" pitchFamily="50" charset="-128"/>
              </a:rPr>
              <a:t>(</a:t>
            </a:r>
            <a:r>
              <a:rPr kumimoji="1" lang="ja-JP" altLang="en-US" sz="1200" kern="0">
                <a:solidFill>
                  <a:srgbClr val="575757"/>
                </a:solidFill>
                <a:latin typeface="Trebuchet MS" panose="020B0603020202020204" pitchFamily="34" charset="0"/>
                <a:ea typeface="Meiryo UI" panose="020B0604030504040204" pitchFamily="50" charset="-128"/>
              </a:rPr>
              <a:t>アウトカム</a:t>
            </a:r>
            <a:r>
              <a:rPr kumimoji="1" lang="en-US" altLang="ja-JP" sz="1200" kern="0">
                <a:solidFill>
                  <a:srgbClr val="575757"/>
                </a:solidFill>
                <a:latin typeface="Trebuchet MS" panose="020B0603020202020204" pitchFamily="34" charset="0"/>
                <a:ea typeface="Meiryo UI" panose="020B0604030504040204" pitchFamily="50" charset="-128"/>
              </a:rPr>
              <a:t>)</a:t>
            </a:r>
            <a:r>
              <a:rPr kumimoji="1" lang="ja-JP" altLang="en-US" sz="1200" kern="0">
                <a:solidFill>
                  <a:srgbClr val="575757"/>
                </a:solidFill>
                <a:latin typeface="Trebuchet MS" panose="020B0603020202020204" pitchFamily="34" charset="0"/>
                <a:ea typeface="Meiryo UI" panose="020B0604030504040204" pitchFamily="50" charset="-128"/>
              </a:rPr>
              <a:t>指標</a:t>
            </a: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の内実証に係る項目は全て含むよう記載すること（逆に、本ページで含まれているアウトカム指標で</a:t>
            </a:r>
            <a: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P.4</a:t>
            </a: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に含まれていない項目がある場合は</a:t>
            </a:r>
            <a: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P.4</a:t>
            </a: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側の項目も追加）尚、アウトカムは本ページに記載しきれなかったら複数ページに跨っても問題ございません</a:t>
            </a:r>
            <a:endPar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9" name="Rectangle 8">
            <a:extLst>
              <a:ext uri="{FF2B5EF4-FFF2-40B4-BE49-F238E27FC236}">
                <a16:creationId xmlns:a16="http://schemas.microsoft.com/office/drawing/2014/main" id="{07E093DA-DED0-5DFE-FFDD-BE286528D9E9}"/>
              </a:ext>
            </a:extLst>
          </p:cNvPr>
          <p:cNvSpPr/>
          <p:nvPr/>
        </p:nvSpPr>
        <p:spPr>
          <a:xfrm>
            <a:off x="-12742" y="5819828"/>
            <a:ext cx="3321117" cy="104737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sz="1200">
                <a:solidFill>
                  <a:srgbClr val="575757"/>
                </a:solidFill>
                <a:latin typeface="Meiryo UI" panose="020B0604030504040204" pitchFamily="50" charset="-128"/>
                <a:ea typeface="Meiryo UI" panose="020B0604030504040204" pitchFamily="50" charset="-128"/>
              </a:rPr>
              <a:t>成果</a:t>
            </a:r>
            <a:r>
              <a:rPr lang="en-US" altLang="ja-JP" sz="1200">
                <a:solidFill>
                  <a:srgbClr val="575757"/>
                </a:solidFill>
                <a:latin typeface="Meiryo UI" panose="020B0604030504040204" pitchFamily="50" charset="-128"/>
                <a:ea typeface="Meiryo UI" panose="020B0604030504040204" pitchFamily="50" charset="-128"/>
              </a:rPr>
              <a:t>(</a:t>
            </a:r>
            <a:r>
              <a:rPr lang="ja-JP" altLang="en-US" sz="1200">
                <a:solidFill>
                  <a:srgbClr val="575757"/>
                </a:solidFill>
                <a:latin typeface="Meiryo UI" panose="020B0604030504040204" pitchFamily="50" charset="-128"/>
                <a:ea typeface="Meiryo UI" panose="020B0604030504040204" pitchFamily="50" charset="-128"/>
              </a:rPr>
              <a:t>アウトカム</a:t>
            </a:r>
            <a:r>
              <a:rPr lang="en-US" altLang="ja-JP" sz="1200">
                <a:solidFill>
                  <a:srgbClr val="575757"/>
                </a:solidFill>
                <a:latin typeface="Meiryo UI" panose="020B0604030504040204" pitchFamily="50" charset="-128"/>
                <a:ea typeface="Meiryo UI" panose="020B0604030504040204" pitchFamily="50" charset="-128"/>
              </a:rPr>
              <a:t>)</a:t>
            </a:r>
            <a:r>
              <a:rPr lang="ja-JP" altLang="en-US" sz="1200">
                <a:solidFill>
                  <a:srgbClr val="575757"/>
                </a:solidFill>
                <a:latin typeface="Meiryo UI" panose="020B0604030504040204" pitchFamily="50" charset="-128"/>
                <a:ea typeface="Meiryo UI" panose="020B0604030504040204" pitchFamily="50" charset="-128"/>
              </a:rPr>
              <a:t>はソリューションを導入するために検証するべき課題を網羅的に列挙したものが指標として登場している。ここに記載された目標値が全て解決された場合、導入の懸念点が全て払拭され実装されるという考え方。</a:t>
            </a:r>
            <a:r>
              <a:rPr lang="en-US" altLang="ja-JP" sz="1200">
                <a:solidFill>
                  <a:srgbClr val="575757"/>
                </a:solidFill>
                <a:latin typeface="Meiryo UI" panose="020B0604030504040204" pitchFamily="50" charset="-128"/>
                <a:ea typeface="Meiryo UI" panose="020B0604030504040204" pitchFamily="50" charset="-128"/>
              </a:rPr>
              <a:t>(</a:t>
            </a:r>
            <a:r>
              <a:rPr lang="ja-JP" altLang="en-US" sz="1200">
                <a:solidFill>
                  <a:srgbClr val="575757"/>
                </a:solidFill>
                <a:latin typeface="Meiryo UI" panose="020B0604030504040204" pitchFamily="50" charset="-128"/>
                <a:ea typeface="Meiryo UI" panose="020B0604030504040204" pitchFamily="50" charset="-128"/>
              </a:rPr>
              <a:t>現時点で見えている懸念点</a:t>
            </a:r>
            <a:r>
              <a:rPr lang="en-US" altLang="ja-JP" sz="1200">
                <a:solidFill>
                  <a:srgbClr val="575757"/>
                </a:solidFill>
                <a:latin typeface="Meiryo UI" panose="020B0604030504040204" pitchFamily="50" charset="-128"/>
                <a:ea typeface="Meiryo UI" panose="020B0604030504040204" pitchFamily="50" charset="-128"/>
              </a:rPr>
              <a:t>)</a:t>
            </a:r>
            <a:endParaRPr lang="en-US" sz="1200">
              <a:solidFill>
                <a:srgbClr val="575757"/>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805882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446D3-BD5D-EC8A-6F28-A433030205BE}"/>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CCD1F27D-BF2C-CAF7-63EF-7DED8B4CBE75}"/>
              </a:ext>
            </a:extLst>
          </p:cNvPr>
          <p:cNvGraphicFramePr>
            <a:graphicFrameLocks noChangeAspect="1"/>
          </p:cNvGraphicFramePr>
          <p:nvPr>
            <p:custDataLst>
              <p:tags r:id="rId1"/>
            </p:custDataLst>
            <p:extLst>
              <p:ext uri="{D42A27DB-BD31-4B8C-83A1-F6EECF244321}">
                <p14:modId xmlns:p14="http://schemas.microsoft.com/office/powerpoint/2010/main" val="1959639987"/>
              </p:ext>
            </p:ext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think-cell data - do not delete" hidden="1">
                        <a:extLst>
                          <a:ext uri="{FF2B5EF4-FFF2-40B4-BE49-F238E27FC236}">
                            <a16:creationId xmlns:a16="http://schemas.microsoft.com/office/drawing/2014/main" id="{CCD1F27D-BF2C-CAF7-63EF-7DED8B4CBE75}"/>
                          </a:ext>
                        </a:extLst>
                      </p:cNvPr>
                      <p:cNvPicPr/>
                      <p:nvPr/>
                    </p:nvPicPr>
                    <p:blipFill>
                      <a:blip r:embed="rId4"/>
                      <a:stretch>
                        <a:fillRect/>
                      </a:stretch>
                    </p:blipFill>
                    <p:spPr>
                      <a:xfrm>
                        <a:off x="1290" y="644228"/>
                        <a:ext cx="1290" cy="1290"/>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5EB398C9-F487-96D8-5A64-1D67F36B64D8}"/>
              </a:ext>
            </a:extLst>
          </p:cNvPr>
          <p:cNvSpPr/>
          <p:nvPr/>
        </p:nvSpPr>
        <p:spPr>
          <a:xfrm>
            <a:off x="146897" y="1431626"/>
            <a:ext cx="3459323" cy="5015184"/>
          </a:xfrm>
          <a:prstGeom prst="rect">
            <a:avLst/>
          </a:prstGeom>
          <a:noFill/>
          <a:ln w="9525" cap="flat" cmpd="sng" algn="ctr">
            <a:solidFill>
              <a:srgbClr val="FF822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endPar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37" name="Rectangle 45">
            <a:extLst>
              <a:ext uri="{FF2B5EF4-FFF2-40B4-BE49-F238E27FC236}">
                <a16:creationId xmlns:a16="http://schemas.microsoft.com/office/drawing/2014/main" id="{B2A1BFE4-C613-1E2F-2F11-0E95C9EECD21}"/>
              </a:ext>
            </a:extLst>
          </p:cNvPr>
          <p:cNvSpPr/>
          <p:nvPr/>
        </p:nvSpPr>
        <p:spPr>
          <a:xfrm>
            <a:off x="146898" y="1419826"/>
            <a:ext cx="3459322" cy="283727"/>
          </a:xfrm>
          <a:prstGeom prst="rect">
            <a:avLst/>
          </a:prstGeom>
          <a:solidFill>
            <a:srgbClr val="FF8222"/>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9365" rIns="7739" bIns="0" numCol="1" spcCol="0" rtlCol="0" fromWordArt="0" anchor="ctr"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rPr>
              <a:t>実施体制図</a:t>
            </a:r>
          </a:p>
        </p:txBody>
      </p:sp>
      <p:sp>
        <p:nvSpPr>
          <p:cNvPr id="8" name="Rectangle 16">
            <a:extLst>
              <a:ext uri="{FF2B5EF4-FFF2-40B4-BE49-F238E27FC236}">
                <a16:creationId xmlns:a16="http://schemas.microsoft.com/office/drawing/2014/main" id="{AEA08F83-5595-5F46-9D7D-C198867B3F60}"/>
              </a:ext>
            </a:extLst>
          </p:cNvPr>
          <p:cNvSpPr/>
          <p:nvPr/>
        </p:nvSpPr>
        <p:spPr>
          <a:xfrm>
            <a:off x="1492224" y="2526140"/>
            <a:ext cx="829551" cy="841926"/>
          </a:xfrm>
          <a:prstGeom prst="rect">
            <a:avLst/>
          </a:prstGeom>
          <a:solidFill>
            <a:srgbClr val="FFFFFF"/>
          </a:solidFill>
          <a:ln w="19050" cap="flat" cmpd="sng" algn="ctr">
            <a:solidFill>
              <a:srgbClr val="9A9A9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1"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プロジェクト</a:t>
            </a:r>
            <a:br>
              <a:rPr kumimoji="1" lang="en-US" altLang="ja-JP" sz="1200" b="1"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br>
            <a:r>
              <a:rPr kumimoji="1" lang="ja-JP" altLang="en-US" sz="1200" b="1"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の全体管理</a:t>
            </a:r>
            <a:endParaRPr kumimoji="1" lang="en-US" altLang="ja-JP" sz="1200" b="1"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 </a:t>
            </a:r>
            <a:b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br>
            <a:r>
              <a:rPr kumimoji="1" lang="en-US" altLang="ja-JP"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a:t>
            </a:r>
            <a:r>
              <a:rPr kumimoji="1" lang="ja-JP" altLang="en-US"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社</a:t>
            </a:r>
            <a:r>
              <a:rPr kumimoji="1" lang="en-US" altLang="ja-JP"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a:t>
            </a:r>
          </a:p>
        </p:txBody>
      </p:sp>
      <p:sp>
        <p:nvSpPr>
          <p:cNvPr id="9" name="Rectangle 17">
            <a:extLst>
              <a:ext uri="{FF2B5EF4-FFF2-40B4-BE49-F238E27FC236}">
                <a16:creationId xmlns:a16="http://schemas.microsoft.com/office/drawing/2014/main" id="{762D233F-A964-757C-3B82-C0A5C394970A}"/>
              </a:ext>
            </a:extLst>
          </p:cNvPr>
          <p:cNvSpPr/>
          <p:nvPr/>
        </p:nvSpPr>
        <p:spPr>
          <a:xfrm>
            <a:off x="1492224" y="3578994"/>
            <a:ext cx="829551" cy="841926"/>
          </a:xfrm>
          <a:prstGeom prst="rect">
            <a:avLst/>
          </a:prstGeom>
          <a:solidFill>
            <a:srgbClr val="FFFFFF"/>
          </a:solidFill>
          <a:ln w="19050" cap="flat" cmpd="sng" algn="ctr">
            <a:solidFill>
              <a:srgbClr val="9A9A9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1"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 </a:t>
            </a:r>
            <a:b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br>
            <a:r>
              <a:rPr kumimoji="1" lang="en-US" altLang="ja-JP"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a:t>
            </a:r>
            <a:r>
              <a:rPr kumimoji="1" lang="ja-JP" altLang="en-US"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社</a:t>
            </a:r>
            <a:r>
              <a:rPr kumimoji="1" lang="en-US" altLang="ja-JP"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a:t>
            </a:r>
          </a:p>
        </p:txBody>
      </p:sp>
      <p:sp>
        <p:nvSpPr>
          <p:cNvPr id="11" name="Rectangle 19">
            <a:extLst>
              <a:ext uri="{FF2B5EF4-FFF2-40B4-BE49-F238E27FC236}">
                <a16:creationId xmlns:a16="http://schemas.microsoft.com/office/drawing/2014/main" id="{957D6A53-09FD-9E09-6008-7F9D87C25917}"/>
              </a:ext>
            </a:extLst>
          </p:cNvPr>
          <p:cNvSpPr/>
          <p:nvPr/>
        </p:nvSpPr>
        <p:spPr>
          <a:xfrm>
            <a:off x="307473" y="3578994"/>
            <a:ext cx="829551" cy="841926"/>
          </a:xfrm>
          <a:prstGeom prst="rect">
            <a:avLst/>
          </a:prstGeom>
          <a:solidFill>
            <a:srgbClr val="FFFFFF"/>
          </a:solidFill>
          <a:ln w="19050" cap="flat" cmpd="sng" algn="ctr">
            <a:solidFill>
              <a:srgbClr val="9A9A9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1"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ソリューション開発</a:t>
            </a:r>
            <a:endParaRPr kumimoji="1" lang="en-US" altLang="ja-JP" sz="1200" b="1"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 </a:t>
            </a:r>
            <a:b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br>
            <a:r>
              <a:rPr kumimoji="1" lang="en-US" altLang="ja-JP"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a:t>
            </a:r>
            <a:r>
              <a:rPr kumimoji="1" lang="ja-JP" altLang="en-US"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市</a:t>
            </a:r>
            <a:r>
              <a:rPr kumimoji="1" lang="en-US" altLang="ja-JP"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a:t>
            </a:r>
          </a:p>
        </p:txBody>
      </p:sp>
      <p:sp>
        <p:nvSpPr>
          <p:cNvPr id="16" name="Rectangle 20">
            <a:extLst>
              <a:ext uri="{FF2B5EF4-FFF2-40B4-BE49-F238E27FC236}">
                <a16:creationId xmlns:a16="http://schemas.microsoft.com/office/drawing/2014/main" id="{BECBDFC9-2C24-2F9D-B73A-27B23BA1D78B}"/>
              </a:ext>
            </a:extLst>
          </p:cNvPr>
          <p:cNvSpPr/>
          <p:nvPr/>
        </p:nvSpPr>
        <p:spPr>
          <a:xfrm>
            <a:off x="2676976" y="3578994"/>
            <a:ext cx="829551" cy="841926"/>
          </a:xfrm>
          <a:prstGeom prst="rect">
            <a:avLst/>
          </a:prstGeom>
          <a:solidFill>
            <a:srgbClr val="FFFFFF"/>
          </a:solidFill>
          <a:ln w="19050" cap="flat" cmpd="sng" algn="ctr">
            <a:solidFill>
              <a:srgbClr val="9A9A9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1"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 </a:t>
            </a:r>
            <a:b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br>
            <a:r>
              <a:rPr kumimoji="1" lang="en-US" altLang="ja-JP"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a:t>
            </a:r>
            <a:r>
              <a:rPr kumimoji="1" lang="ja-JP" altLang="en-US"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社</a:t>
            </a:r>
            <a:r>
              <a:rPr kumimoji="1" lang="en-US" altLang="ja-JP"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a:t>
            </a:r>
          </a:p>
        </p:txBody>
      </p:sp>
      <p:sp>
        <p:nvSpPr>
          <p:cNvPr id="19" name="Rectangle 21">
            <a:extLst>
              <a:ext uri="{FF2B5EF4-FFF2-40B4-BE49-F238E27FC236}">
                <a16:creationId xmlns:a16="http://schemas.microsoft.com/office/drawing/2014/main" id="{746CC4C0-3B13-226F-1B8F-70262780C369}"/>
              </a:ext>
            </a:extLst>
          </p:cNvPr>
          <p:cNvSpPr/>
          <p:nvPr/>
        </p:nvSpPr>
        <p:spPr>
          <a:xfrm>
            <a:off x="2676976" y="4696026"/>
            <a:ext cx="829551" cy="841926"/>
          </a:xfrm>
          <a:prstGeom prst="rect">
            <a:avLst/>
          </a:prstGeom>
          <a:solidFill>
            <a:srgbClr val="FFFFFF"/>
          </a:solidFill>
          <a:ln w="19050" cap="flat" cmpd="sng" algn="ctr">
            <a:solidFill>
              <a:srgbClr val="9A9A9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1"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 </a:t>
            </a:r>
            <a:b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br>
            <a:r>
              <a:rPr kumimoji="1" lang="en-US" altLang="ja-JP"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a:t>
            </a:r>
            <a:r>
              <a:rPr kumimoji="1" lang="ja-JP" altLang="en-US"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社</a:t>
            </a:r>
            <a:r>
              <a:rPr kumimoji="1" lang="en-US" altLang="ja-JP"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a:t>
            </a:r>
          </a:p>
        </p:txBody>
      </p:sp>
      <p:cxnSp>
        <p:nvCxnSpPr>
          <p:cNvPr id="23" name="Straight Connector 23">
            <a:extLst>
              <a:ext uri="{FF2B5EF4-FFF2-40B4-BE49-F238E27FC236}">
                <a16:creationId xmlns:a16="http://schemas.microsoft.com/office/drawing/2014/main" id="{BA6D8519-E30C-2D65-5AAC-BE6428B3BC27}"/>
              </a:ext>
            </a:extLst>
          </p:cNvPr>
          <p:cNvCxnSpPr>
            <a:cxnSpLocks/>
            <a:stCxn id="8" idx="2"/>
            <a:endCxn id="9" idx="0"/>
          </p:cNvCxnSpPr>
          <p:nvPr/>
        </p:nvCxnSpPr>
        <p:spPr>
          <a:xfrm>
            <a:off x="1907000" y="3368066"/>
            <a:ext cx="0" cy="210928"/>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26" name="Straight Connector 24">
            <a:extLst>
              <a:ext uri="{FF2B5EF4-FFF2-40B4-BE49-F238E27FC236}">
                <a16:creationId xmlns:a16="http://schemas.microsoft.com/office/drawing/2014/main" id="{64970DCD-4C3D-FD25-EBB2-398EAF78BE0A}"/>
              </a:ext>
            </a:extLst>
          </p:cNvPr>
          <p:cNvCxnSpPr>
            <a:cxnSpLocks/>
            <a:stCxn id="16" idx="2"/>
            <a:endCxn id="19" idx="0"/>
          </p:cNvCxnSpPr>
          <p:nvPr/>
        </p:nvCxnSpPr>
        <p:spPr>
          <a:xfrm>
            <a:off x="3091752" y="4420920"/>
            <a:ext cx="0" cy="275106"/>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27" name="Straight Connector 30">
            <a:extLst>
              <a:ext uri="{FF2B5EF4-FFF2-40B4-BE49-F238E27FC236}">
                <a16:creationId xmlns:a16="http://schemas.microsoft.com/office/drawing/2014/main" id="{D01D0887-3A47-8B2C-8B1D-DF6BD52225FC}"/>
              </a:ext>
            </a:extLst>
          </p:cNvPr>
          <p:cNvCxnSpPr>
            <a:cxnSpLocks/>
            <a:stCxn id="11" idx="0"/>
            <a:endCxn id="8" idx="2"/>
          </p:cNvCxnSpPr>
          <p:nvPr/>
        </p:nvCxnSpPr>
        <p:spPr>
          <a:xfrm rot="5400000" flipH="1" flipV="1">
            <a:off x="1209160" y="2881155"/>
            <a:ext cx="210928" cy="1184751"/>
          </a:xfrm>
          <a:prstGeom prst="bentConnector3">
            <a:avLst>
              <a:gd name="adj1" fmla="val 50000"/>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29" name="Oval 20">
            <a:extLst>
              <a:ext uri="{FF2B5EF4-FFF2-40B4-BE49-F238E27FC236}">
                <a16:creationId xmlns:a16="http://schemas.microsoft.com/office/drawing/2014/main" id="{D8B2EFAA-AB01-E237-CB67-EBEBA80E32A1}"/>
              </a:ext>
            </a:extLst>
          </p:cNvPr>
          <p:cNvSpPr>
            <a:spLocks noChangeArrowheads="1"/>
          </p:cNvSpPr>
          <p:nvPr/>
        </p:nvSpPr>
        <p:spPr bwMode="auto">
          <a:xfrm>
            <a:off x="1431341" y="2476117"/>
            <a:ext cx="162845" cy="183563"/>
          </a:xfrm>
          <a:prstGeom prst="ellipse">
            <a:avLst/>
          </a:prstGeom>
          <a:solidFill>
            <a:srgbClr val="FF8D36"/>
          </a:solidFill>
          <a:ln>
            <a:noFill/>
          </a:ln>
        </p:spPr>
        <p:txBody>
          <a:bodyPr vert="horz" wrap="square" lIns="0" tIns="0" rIns="0" bIns="0" numCol="1" anchor="ctr" anchorCtr="0" compatLnSpc="1">
            <a:prstTxWarp prst="textNoShape">
              <a:avLst/>
            </a:prstTxWarp>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a</a:t>
            </a:r>
          </a:p>
        </p:txBody>
      </p:sp>
      <p:sp>
        <p:nvSpPr>
          <p:cNvPr id="30" name="Oval 20">
            <a:extLst>
              <a:ext uri="{FF2B5EF4-FFF2-40B4-BE49-F238E27FC236}">
                <a16:creationId xmlns:a16="http://schemas.microsoft.com/office/drawing/2014/main" id="{9E548D03-58A3-25E1-E7F1-E4C763E19D97}"/>
              </a:ext>
            </a:extLst>
          </p:cNvPr>
          <p:cNvSpPr>
            <a:spLocks noChangeArrowheads="1"/>
          </p:cNvSpPr>
          <p:nvPr/>
        </p:nvSpPr>
        <p:spPr bwMode="auto">
          <a:xfrm>
            <a:off x="1431341" y="3528971"/>
            <a:ext cx="162845" cy="183563"/>
          </a:xfrm>
          <a:prstGeom prst="ellipse">
            <a:avLst/>
          </a:prstGeom>
          <a:solidFill>
            <a:srgbClr val="FF8D36"/>
          </a:solidFill>
          <a:ln>
            <a:noFill/>
          </a:ln>
        </p:spPr>
        <p:txBody>
          <a:bodyPr vert="horz" wrap="square" lIns="0" tIns="0" rIns="0" bIns="0" numCol="1" anchor="ctr" anchorCtr="0" compatLnSpc="1">
            <a:prstTxWarp prst="textNoShape">
              <a:avLst/>
            </a:prstTxWarp>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c</a:t>
            </a:r>
          </a:p>
        </p:txBody>
      </p:sp>
      <p:sp>
        <p:nvSpPr>
          <p:cNvPr id="32" name="Oval 20">
            <a:extLst>
              <a:ext uri="{FF2B5EF4-FFF2-40B4-BE49-F238E27FC236}">
                <a16:creationId xmlns:a16="http://schemas.microsoft.com/office/drawing/2014/main" id="{7AC6EDCE-C35D-21CE-1143-E5ECA690CB8E}"/>
              </a:ext>
            </a:extLst>
          </p:cNvPr>
          <p:cNvSpPr>
            <a:spLocks noChangeArrowheads="1"/>
          </p:cNvSpPr>
          <p:nvPr/>
        </p:nvSpPr>
        <p:spPr bwMode="auto">
          <a:xfrm>
            <a:off x="246589" y="3528971"/>
            <a:ext cx="162845" cy="183563"/>
          </a:xfrm>
          <a:prstGeom prst="ellipse">
            <a:avLst/>
          </a:prstGeom>
          <a:solidFill>
            <a:srgbClr val="FF8D36"/>
          </a:solidFill>
          <a:ln>
            <a:noFill/>
          </a:ln>
        </p:spPr>
        <p:txBody>
          <a:bodyPr vert="horz" wrap="square" lIns="0" tIns="0" rIns="0" bIns="0" numCol="1" anchor="ctr" anchorCtr="0" compatLnSpc="1">
            <a:prstTxWarp prst="textNoShape">
              <a:avLst/>
            </a:prstTxWarp>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b</a:t>
            </a:r>
          </a:p>
        </p:txBody>
      </p:sp>
      <p:sp>
        <p:nvSpPr>
          <p:cNvPr id="33" name="Oval 20">
            <a:extLst>
              <a:ext uri="{FF2B5EF4-FFF2-40B4-BE49-F238E27FC236}">
                <a16:creationId xmlns:a16="http://schemas.microsoft.com/office/drawing/2014/main" id="{F0CF5912-CD00-0C18-6E5C-3BDA66A91F8F}"/>
              </a:ext>
            </a:extLst>
          </p:cNvPr>
          <p:cNvSpPr>
            <a:spLocks noChangeArrowheads="1"/>
          </p:cNvSpPr>
          <p:nvPr/>
        </p:nvSpPr>
        <p:spPr bwMode="auto">
          <a:xfrm>
            <a:off x="2616092" y="3528971"/>
            <a:ext cx="162845" cy="183563"/>
          </a:xfrm>
          <a:prstGeom prst="ellipse">
            <a:avLst/>
          </a:prstGeom>
          <a:solidFill>
            <a:srgbClr val="FF8D36"/>
          </a:solidFill>
          <a:ln>
            <a:noFill/>
          </a:ln>
        </p:spPr>
        <p:txBody>
          <a:bodyPr vert="horz" wrap="square" lIns="0" tIns="0" rIns="0" bIns="0" numCol="1" anchor="ctr" anchorCtr="0" compatLnSpc="1">
            <a:prstTxWarp prst="textNoShape">
              <a:avLst/>
            </a:prstTxWarp>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d</a:t>
            </a:r>
          </a:p>
        </p:txBody>
      </p:sp>
      <p:sp>
        <p:nvSpPr>
          <p:cNvPr id="34" name="Oval 20">
            <a:extLst>
              <a:ext uri="{FF2B5EF4-FFF2-40B4-BE49-F238E27FC236}">
                <a16:creationId xmlns:a16="http://schemas.microsoft.com/office/drawing/2014/main" id="{D16674A2-98B4-2A3C-73ED-DBCC7C01259D}"/>
              </a:ext>
            </a:extLst>
          </p:cNvPr>
          <p:cNvSpPr>
            <a:spLocks noChangeArrowheads="1"/>
          </p:cNvSpPr>
          <p:nvPr/>
        </p:nvSpPr>
        <p:spPr bwMode="auto">
          <a:xfrm>
            <a:off x="2616092" y="4646002"/>
            <a:ext cx="162845" cy="183563"/>
          </a:xfrm>
          <a:prstGeom prst="ellipse">
            <a:avLst/>
          </a:prstGeom>
          <a:solidFill>
            <a:srgbClr val="FF8D36"/>
          </a:solidFill>
          <a:ln>
            <a:noFill/>
          </a:ln>
        </p:spPr>
        <p:txBody>
          <a:bodyPr vert="horz" wrap="square" lIns="0" tIns="0" rIns="0" bIns="0" numCol="1" anchor="ctr" anchorCtr="0" compatLnSpc="1">
            <a:prstTxWarp prst="textNoShape">
              <a:avLst/>
            </a:prstTxWarp>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e</a:t>
            </a:r>
          </a:p>
        </p:txBody>
      </p:sp>
      <p:cxnSp>
        <p:nvCxnSpPr>
          <p:cNvPr id="40" name="Straight Connector 30">
            <a:extLst>
              <a:ext uri="{FF2B5EF4-FFF2-40B4-BE49-F238E27FC236}">
                <a16:creationId xmlns:a16="http://schemas.microsoft.com/office/drawing/2014/main" id="{10009F70-014D-2E78-6B63-60C0B3558EBD}"/>
              </a:ext>
            </a:extLst>
          </p:cNvPr>
          <p:cNvCxnSpPr>
            <a:cxnSpLocks/>
            <a:stCxn id="16" idx="0"/>
            <a:endCxn id="8" idx="2"/>
          </p:cNvCxnSpPr>
          <p:nvPr/>
        </p:nvCxnSpPr>
        <p:spPr>
          <a:xfrm rot="16200000" flipV="1">
            <a:off x="2393912" y="2881154"/>
            <a:ext cx="210928" cy="1184752"/>
          </a:xfrm>
          <a:prstGeom prst="bentConnector3">
            <a:avLst>
              <a:gd name="adj1" fmla="val 50000"/>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12" name="Rectangle 2">
            <a:extLst>
              <a:ext uri="{FF2B5EF4-FFF2-40B4-BE49-F238E27FC236}">
                <a16:creationId xmlns:a16="http://schemas.microsoft.com/office/drawing/2014/main" id="{996E71A9-6A11-AD85-512E-1E737E734C7B}"/>
              </a:ext>
            </a:extLst>
          </p:cNvPr>
          <p:cNvSpPr/>
          <p:nvPr/>
        </p:nvSpPr>
        <p:spPr>
          <a:xfrm>
            <a:off x="1046403" y="1121300"/>
            <a:ext cx="2494524" cy="451248"/>
          </a:xfrm>
          <a:prstGeom prst="wedgeRectCallout">
            <a:avLst>
              <a:gd name="adj1" fmla="val -28895"/>
              <a:gd name="adj2" fmla="val 79933"/>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地域のステークホルダーや実装先・横展開先が含まれているか確認すること</a:t>
            </a:r>
            <a:endPar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80" name="タイトル 16">
            <a:extLst>
              <a:ext uri="{FF2B5EF4-FFF2-40B4-BE49-F238E27FC236}">
                <a16:creationId xmlns:a16="http://schemas.microsoft.com/office/drawing/2014/main" id="{99C96906-639F-F3AB-21A8-E277D375F7DD}"/>
              </a:ext>
            </a:extLst>
          </p:cNvPr>
          <p:cNvSpPr>
            <a:spLocks noGrp="1"/>
          </p:cNvSpPr>
          <p:nvPr>
            <p:ph type="title"/>
          </p:nvPr>
        </p:nvSpPr>
        <p:spPr>
          <a:xfrm>
            <a:off x="511875" y="622801"/>
            <a:ext cx="8883347" cy="270074"/>
          </a:xfrm>
        </p:spPr>
        <p:txBody>
          <a:bodyPr vert="horz"/>
          <a:lstStyle/>
          <a:p>
            <a:r>
              <a:rPr kumimoji="1" lang="ja-JP" altLang="en-US">
                <a:solidFill>
                  <a:srgbClr val="FE9341"/>
                </a:solidFill>
                <a:latin typeface="Trebuchet MS" panose="020B0603020202020204" pitchFamily="34" charset="0"/>
                <a:ea typeface="Meiryo UI" panose="020B0604030504040204" pitchFamily="50" charset="-128"/>
              </a:rPr>
              <a:t>実証計画</a:t>
            </a:r>
            <a:endParaRPr lang="ja-JP" altLang="en-US"/>
          </a:p>
        </p:txBody>
      </p:sp>
      <p:sp>
        <p:nvSpPr>
          <p:cNvPr id="15" name="楕円 14">
            <a:extLst>
              <a:ext uri="{FF2B5EF4-FFF2-40B4-BE49-F238E27FC236}">
                <a16:creationId xmlns:a16="http://schemas.microsoft.com/office/drawing/2014/main" id="{364894AD-4B37-D1C3-2E23-1CE59811B8BF}"/>
              </a:ext>
            </a:extLst>
          </p:cNvPr>
          <p:cNvSpPr/>
          <p:nvPr/>
        </p:nvSpPr>
        <p:spPr>
          <a:xfrm>
            <a:off x="1785873" y="2396569"/>
            <a:ext cx="657101" cy="183563"/>
          </a:xfrm>
          <a:prstGeom prst="ellipse">
            <a:avLst/>
          </a:prstGeom>
          <a:solidFill>
            <a:srgbClr val="EBC5D0"/>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1" lang="en-US" sz="900" b="0" i="0" u="none" strike="noStrike" kern="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X</a:t>
            </a:r>
            <a:r>
              <a:rPr kumimoji="1" lang="ja-JP" altLang="en-US" sz="900" b="0" i="0" u="none" strike="noStrike" kern="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名</a:t>
            </a:r>
            <a:r>
              <a:rPr kumimoji="1" lang="en-US" altLang="ja-JP" sz="900" b="0" i="0" u="none" strike="noStrike" kern="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×X</a:t>
            </a:r>
            <a:r>
              <a:rPr kumimoji="1" lang="ja-JP" altLang="en-US" sz="900" b="0" i="0" u="none" strike="noStrike" kern="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時間</a:t>
            </a:r>
            <a:endParaRPr kumimoji="1" lang="en-US" sz="900" b="0" i="0" u="none" strike="noStrike" kern="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endParaRPr>
          </a:p>
        </p:txBody>
      </p:sp>
      <p:sp>
        <p:nvSpPr>
          <p:cNvPr id="17" name="楕円 16">
            <a:extLst>
              <a:ext uri="{FF2B5EF4-FFF2-40B4-BE49-F238E27FC236}">
                <a16:creationId xmlns:a16="http://schemas.microsoft.com/office/drawing/2014/main" id="{8F8D8BB3-B01D-E7F0-CEB5-871CC9227E32}"/>
              </a:ext>
            </a:extLst>
          </p:cNvPr>
          <p:cNvSpPr/>
          <p:nvPr/>
        </p:nvSpPr>
        <p:spPr>
          <a:xfrm>
            <a:off x="633673" y="3499013"/>
            <a:ext cx="657101" cy="183563"/>
          </a:xfrm>
          <a:prstGeom prst="ellipse">
            <a:avLst/>
          </a:prstGeom>
          <a:solidFill>
            <a:srgbClr val="EBC5D0"/>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1" lang="en-US" sz="900" b="0" i="0" u="none" strike="noStrike" kern="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X</a:t>
            </a:r>
            <a:r>
              <a:rPr kumimoji="1" lang="ja-JP" altLang="en-US" sz="900" b="0" i="0" u="none" strike="noStrike" kern="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名</a:t>
            </a:r>
            <a:r>
              <a:rPr kumimoji="1" lang="en-US" altLang="ja-JP" sz="900" b="0" i="0" u="none" strike="noStrike" kern="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×X</a:t>
            </a:r>
            <a:r>
              <a:rPr kumimoji="1" lang="ja-JP" altLang="en-US" sz="900" b="0" i="0" u="none" strike="noStrike" kern="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時間</a:t>
            </a:r>
            <a:endParaRPr kumimoji="1" lang="en-US" sz="900" b="0" i="0" u="none" strike="noStrike" kern="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endParaRPr>
          </a:p>
        </p:txBody>
      </p:sp>
      <p:sp>
        <p:nvSpPr>
          <p:cNvPr id="18" name="楕円 17">
            <a:extLst>
              <a:ext uri="{FF2B5EF4-FFF2-40B4-BE49-F238E27FC236}">
                <a16:creationId xmlns:a16="http://schemas.microsoft.com/office/drawing/2014/main" id="{F0329BA1-C714-1DE3-9FE2-74700382075D}"/>
              </a:ext>
            </a:extLst>
          </p:cNvPr>
          <p:cNvSpPr/>
          <p:nvPr/>
        </p:nvSpPr>
        <p:spPr>
          <a:xfrm>
            <a:off x="1787744" y="3499013"/>
            <a:ext cx="657101" cy="183563"/>
          </a:xfrm>
          <a:prstGeom prst="ellipse">
            <a:avLst/>
          </a:prstGeom>
          <a:solidFill>
            <a:srgbClr val="EBC5D0"/>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1" lang="en-US" sz="900" b="0" i="0" u="none" strike="noStrike" kern="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X</a:t>
            </a:r>
            <a:r>
              <a:rPr kumimoji="1" lang="ja-JP" altLang="en-US" sz="900" b="0" i="0" u="none" strike="noStrike" kern="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名</a:t>
            </a:r>
            <a:r>
              <a:rPr kumimoji="1" lang="en-US" altLang="ja-JP" sz="900" b="0" i="0" u="none" strike="noStrike" kern="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×X</a:t>
            </a:r>
            <a:r>
              <a:rPr kumimoji="1" lang="ja-JP" altLang="en-US" sz="900" b="0" i="0" u="none" strike="noStrike" kern="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時間</a:t>
            </a:r>
            <a:endParaRPr kumimoji="1" lang="en-US" sz="900" b="0" i="0" u="none" strike="noStrike" kern="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endParaRPr>
          </a:p>
        </p:txBody>
      </p:sp>
      <p:sp>
        <p:nvSpPr>
          <p:cNvPr id="20" name="楕円 19">
            <a:extLst>
              <a:ext uri="{FF2B5EF4-FFF2-40B4-BE49-F238E27FC236}">
                <a16:creationId xmlns:a16="http://schemas.microsoft.com/office/drawing/2014/main" id="{5632A277-5C38-BC02-62F8-DA4EA968C7BD}"/>
              </a:ext>
            </a:extLst>
          </p:cNvPr>
          <p:cNvSpPr/>
          <p:nvPr/>
        </p:nvSpPr>
        <p:spPr>
          <a:xfrm>
            <a:off x="2883826" y="3499013"/>
            <a:ext cx="657101" cy="183563"/>
          </a:xfrm>
          <a:prstGeom prst="ellipse">
            <a:avLst/>
          </a:prstGeom>
          <a:solidFill>
            <a:srgbClr val="EBC5D0"/>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1" lang="en-US" sz="900" b="0" i="0" u="none" strike="noStrike" kern="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X</a:t>
            </a:r>
            <a:r>
              <a:rPr kumimoji="1" lang="ja-JP" altLang="en-US" sz="900" b="0" i="0" u="none" strike="noStrike" kern="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名</a:t>
            </a:r>
            <a:r>
              <a:rPr kumimoji="1" lang="en-US" altLang="ja-JP" sz="900" b="0" i="0" u="none" strike="noStrike" kern="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×X</a:t>
            </a:r>
            <a:r>
              <a:rPr kumimoji="1" lang="ja-JP" altLang="en-US" sz="900" b="0" i="0" u="none" strike="noStrike" kern="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時間</a:t>
            </a:r>
            <a:endParaRPr kumimoji="1" lang="en-US" sz="900" b="0" i="0" u="none" strike="noStrike" kern="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endParaRPr>
          </a:p>
        </p:txBody>
      </p:sp>
      <p:sp>
        <p:nvSpPr>
          <p:cNvPr id="21" name="楕円 20">
            <a:extLst>
              <a:ext uri="{FF2B5EF4-FFF2-40B4-BE49-F238E27FC236}">
                <a16:creationId xmlns:a16="http://schemas.microsoft.com/office/drawing/2014/main" id="{B7D952F4-BA6C-B1D4-7F8B-3592DF1CB1C9}"/>
              </a:ext>
            </a:extLst>
          </p:cNvPr>
          <p:cNvSpPr/>
          <p:nvPr/>
        </p:nvSpPr>
        <p:spPr>
          <a:xfrm>
            <a:off x="2883826" y="4616012"/>
            <a:ext cx="657101" cy="183563"/>
          </a:xfrm>
          <a:prstGeom prst="ellipse">
            <a:avLst/>
          </a:prstGeom>
          <a:solidFill>
            <a:srgbClr val="EBC5D0"/>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1" lang="en-US" sz="900" b="0" i="0" u="none" strike="noStrike" kern="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X</a:t>
            </a:r>
            <a:r>
              <a:rPr kumimoji="1" lang="ja-JP" altLang="en-US" sz="900" b="0" i="0" u="none" strike="noStrike" kern="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名</a:t>
            </a:r>
            <a:r>
              <a:rPr kumimoji="1" lang="en-US" altLang="ja-JP" sz="900" b="0" i="0" u="none" strike="noStrike" kern="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×X</a:t>
            </a:r>
            <a:r>
              <a:rPr kumimoji="1" lang="ja-JP" altLang="en-US" sz="900" b="0" i="0" u="none" strike="noStrike" kern="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時間</a:t>
            </a:r>
            <a:endParaRPr kumimoji="1" lang="en-US" sz="900" b="0" i="0" u="none" strike="noStrike" kern="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endParaRPr>
          </a:p>
        </p:txBody>
      </p:sp>
      <p:sp>
        <p:nvSpPr>
          <p:cNvPr id="451" name="Rectangle 82">
            <a:extLst>
              <a:ext uri="{FF2B5EF4-FFF2-40B4-BE49-F238E27FC236}">
                <a16:creationId xmlns:a16="http://schemas.microsoft.com/office/drawing/2014/main" id="{A9CFEC49-66A5-F028-4835-3643B1C58880}"/>
              </a:ext>
            </a:extLst>
          </p:cNvPr>
          <p:cNvSpPr/>
          <p:nvPr/>
        </p:nvSpPr>
        <p:spPr>
          <a:xfrm>
            <a:off x="4271570" y="4877442"/>
            <a:ext cx="978049" cy="716587"/>
          </a:xfrm>
          <a:prstGeom prst="rect">
            <a:avLst/>
          </a:prstGeom>
          <a:no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tab pos="217984" algn="l"/>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XX</a:t>
            </a:r>
            <a:endPar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452" name="Rectangle 82">
            <a:extLst>
              <a:ext uri="{FF2B5EF4-FFF2-40B4-BE49-F238E27FC236}">
                <a16:creationId xmlns:a16="http://schemas.microsoft.com/office/drawing/2014/main" id="{90411C21-2E26-BCB8-F04C-D5F036C3EC37}"/>
              </a:ext>
            </a:extLst>
          </p:cNvPr>
          <p:cNvSpPr/>
          <p:nvPr/>
        </p:nvSpPr>
        <p:spPr>
          <a:xfrm>
            <a:off x="4271570" y="5681356"/>
            <a:ext cx="978049" cy="716587"/>
          </a:xfrm>
          <a:prstGeom prst="rect">
            <a:avLst/>
          </a:prstGeom>
          <a:no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tab pos="217984" algn="l"/>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XX</a:t>
            </a:r>
            <a:endPar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endParaRPr>
          </a:p>
        </p:txBody>
      </p:sp>
      <p:cxnSp>
        <p:nvCxnSpPr>
          <p:cNvPr id="466" name="Straight Connector 71">
            <a:extLst>
              <a:ext uri="{FF2B5EF4-FFF2-40B4-BE49-F238E27FC236}">
                <a16:creationId xmlns:a16="http://schemas.microsoft.com/office/drawing/2014/main" id="{B299B3FC-A749-9BBD-0C6D-8FED11B92F4B}"/>
              </a:ext>
            </a:extLst>
          </p:cNvPr>
          <p:cNvCxnSpPr>
            <a:cxnSpLocks/>
          </p:cNvCxnSpPr>
          <p:nvPr/>
        </p:nvCxnSpPr>
        <p:spPr>
          <a:xfrm>
            <a:off x="3747143" y="3226863"/>
            <a:ext cx="6009332" cy="1809"/>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468" name="Straight Connector 71">
            <a:extLst>
              <a:ext uri="{FF2B5EF4-FFF2-40B4-BE49-F238E27FC236}">
                <a16:creationId xmlns:a16="http://schemas.microsoft.com/office/drawing/2014/main" id="{567FFE16-AB08-227A-A2E9-E79FCBB36ED3}"/>
              </a:ext>
            </a:extLst>
          </p:cNvPr>
          <p:cNvCxnSpPr>
            <a:cxnSpLocks/>
          </p:cNvCxnSpPr>
          <p:nvPr/>
        </p:nvCxnSpPr>
        <p:spPr>
          <a:xfrm>
            <a:off x="3747143" y="4832875"/>
            <a:ext cx="6009332" cy="1809"/>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469" name="Straight Connector 71">
            <a:extLst>
              <a:ext uri="{FF2B5EF4-FFF2-40B4-BE49-F238E27FC236}">
                <a16:creationId xmlns:a16="http://schemas.microsoft.com/office/drawing/2014/main" id="{B502A1AE-E362-FD46-0E6A-38B26ED1F0BA}"/>
              </a:ext>
            </a:extLst>
          </p:cNvPr>
          <p:cNvCxnSpPr>
            <a:cxnSpLocks/>
          </p:cNvCxnSpPr>
          <p:nvPr/>
        </p:nvCxnSpPr>
        <p:spPr>
          <a:xfrm>
            <a:off x="3747143" y="5636785"/>
            <a:ext cx="6009332" cy="1809"/>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4" name="Rectangle 82">
            <a:extLst>
              <a:ext uri="{FF2B5EF4-FFF2-40B4-BE49-F238E27FC236}">
                <a16:creationId xmlns:a16="http://schemas.microsoft.com/office/drawing/2014/main" id="{F4F1374D-6791-9AAD-0AB3-22D3EEF557D2}"/>
              </a:ext>
            </a:extLst>
          </p:cNvPr>
          <p:cNvSpPr/>
          <p:nvPr/>
        </p:nvSpPr>
        <p:spPr>
          <a:xfrm>
            <a:off x="4271570" y="1675371"/>
            <a:ext cx="978049" cy="716587"/>
          </a:xfrm>
          <a:prstGeom prst="rect">
            <a:avLst/>
          </a:prstGeom>
          <a:no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XX</a:t>
            </a:r>
            <a:endPar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470" name="Rectangle 82">
            <a:extLst>
              <a:ext uri="{FF2B5EF4-FFF2-40B4-BE49-F238E27FC236}">
                <a16:creationId xmlns:a16="http://schemas.microsoft.com/office/drawing/2014/main" id="{FAD05927-F652-7927-3590-BD32D5076D56}"/>
              </a:ext>
            </a:extLst>
          </p:cNvPr>
          <p:cNvSpPr/>
          <p:nvPr/>
        </p:nvSpPr>
        <p:spPr>
          <a:xfrm>
            <a:off x="4271570" y="2477472"/>
            <a:ext cx="978049" cy="706633"/>
          </a:xfrm>
          <a:prstGeom prst="rect">
            <a:avLst/>
          </a:prstGeom>
          <a:no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tab pos="217984" algn="l"/>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XX</a:t>
            </a:r>
            <a:endPar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471" name="Rectangle 82">
            <a:extLst>
              <a:ext uri="{FF2B5EF4-FFF2-40B4-BE49-F238E27FC236}">
                <a16:creationId xmlns:a16="http://schemas.microsoft.com/office/drawing/2014/main" id="{6A2C76AE-C18E-82C0-36A0-EEDED20E28E8}"/>
              </a:ext>
            </a:extLst>
          </p:cNvPr>
          <p:cNvSpPr/>
          <p:nvPr/>
        </p:nvSpPr>
        <p:spPr>
          <a:xfrm>
            <a:off x="4271570" y="3271430"/>
            <a:ext cx="978049" cy="716587"/>
          </a:xfrm>
          <a:prstGeom prst="rect">
            <a:avLst/>
          </a:prstGeom>
          <a:no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tab pos="217984" algn="l"/>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XX</a:t>
            </a:r>
            <a:endPar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477" name="Rectangle 82">
            <a:extLst>
              <a:ext uri="{FF2B5EF4-FFF2-40B4-BE49-F238E27FC236}">
                <a16:creationId xmlns:a16="http://schemas.microsoft.com/office/drawing/2014/main" id="{1F5C420F-5EFC-A173-FB17-629F9742AED9}"/>
              </a:ext>
            </a:extLst>
          </p:cNvPr>
          <p:cNvSpPr/>
          <p:nvPr/>
        </p:nvSpPr>
        <p:spPr>
          <a:xfrm>
            <a:off x="4271570" y="4073531"/>
            <a:ext cx="978049" cy="716587"/>
          </a:xfrm>
          <a:prstGeom prst="rect">
            <a:avLst/>
          </a:prstGeom>
          <a:no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tab pos="217984" algn="l"/>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XX</a:t>
            </a:r>
            <a:endPar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489" name="Rectangle 82">
            <a:extLst>
              <a:ext uri="{FF2B5EF4-FFF2-40B4-BE49-F238E27FC236}">
                <a16:creationId xmlns:a16="http://schemas.microsoft.com/office/drawing/2014/main" id="{6B701F0E-56DF-02BA-919A-A0D408F477D3}"/>
              </a:ext>
            </a:extLst>
          </p:cNvPr>
          <p:cNvSpPr/>
          <p:nvPr/>
        </p:nvSpPr>
        <p:spPr>
          <a:xfrm>
            <a:off x="3746787" y="1675371"/>
            <a:ext cx="446432" cy="1508734"/>
          </a:xfrm>
          <a:prstGeom prst="rect">
            <a:avLst/>
          </a:prstGeom>
          <a:solidFill>
            <a:srgbClr val="FFB47A"/>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0" bIns="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tab pos="217984" algn="l"/>
              </a:tabLst>
              <a:defRPr/>
            </a:pP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事前準備</a:t>
            </a:r>
            <a:endPar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490" name="Rectangle 82">
            <a:extLst>
              <a:ext uri="{FF2B5EF4-FFF2-40B4-BE49-F238E27FC236}">
                <a16:creationId xmlns:a16="http://schemas.microsoft.com/office/drawing/2014/main" id="{C7F78179-7492-7D62-FCCD-08B08CB1EB34}"/>
              </a:ext>
            </a:extLst>
          </p:cNvPr>
          <p:cNvSpPr/>
          <p:nvPr/>
        </p:nvSpPr>
        <p:spPr>
          <a:xfrm>
            <a:off x="3746787" y="3271427"/>
            <a:ext cx="446432" cy="1518688"/>
          </a:xfrm>
          <a:prstGeom prst="rect">
            <a:avLst/>
          </a:prstGeom>
          <a:solidFill>
            <a:srgbClr val="FFB47A"/>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0" bIns="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tab pos="217984" algn="l"/>
              </a:tabLst>
              <a:defRPr/>
            </a:pP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実証</a:t>
            </a:r>
            <a:endPar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25" name="Rectangle 82">
            <a:extLst>
              <a:ext uri="{FF2B5EF4-FFF2-40B4-BE49-F238E27FC236}">
                <a16:creationId xmlns:a16="http://schemas.microsoft.com/office/drawing/2014/main" id="{38863393-B7FC-C50A-7FA3-34C6CB8E9DC4}"/>
              </a:ext>
            </a:extLst>
          </p:cNvPr>
          <p:cNvSpPr/>
          <p:nvPr/>
        </p:nvSpPr>
        <p:spPr>
          <a:xfrm>
            <a:off x="3746787" y="4877442"/>
            <a:ext cx="446432" cy="716587"/>
          </a:xfrm>
          <a:prstGeom prst="rect">
            <a:avLst/>
          </a:prstGeom>
          <a:solidFill>
            <a:srgbClr val="FFB47A"/>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0" bIns="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tab pos="217984" algn="l"/>
              </a:tabLst>
              <a:defRPr/>
            </a:pP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実装計画の具体化</a:t>
            </a:r>
            <a:endPar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28" name="Rectangle 82">
            <a:extLst>
              <a:ext uri="{FF2B5EF4-FFF2-40B4-BE49-F238E27FC236}">
                <a16:creationId xmlns:a16="http://schemas.microsoft.com/office/drawing/2014/main" id="{32407D97-C378-1CC9-61FE-2CCD590C0A47}"/>
              </a:ext>
            </a:extLst>
          </p:cNvPr>
          <p:cNvSpPr/>
          <p:nvPr/>
        </p:nvSpPr>
        <p:spPr>
          <a:xfrm>
            <a:off x="3746787" y="5681356"/>
            <a:ext cx="446432" cy="716587"/>
          </a:xfrm>
          <a:prstGeom prst="rect">
            <a:avLst/>
          </a:prstGeom>
          <a:solidFill>
            <a:srgbClr val="FFB47A"/>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0" bIns="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tab pos="217984" algn="l"/>
              </a:tabLst>
              <a:defRPr/>
            </a:pP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成果の</a:t>
            </a:r>
            <a:b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b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とりまとめ</a:t>
            </a:r>
            <a:endPar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endParaRPr>
          </a:p>
        </p:txBody>
      </p:sp>
      <p:cxnSp>
        <p:nvCxnSpPr>
          <p:cNvPr id="464" name="Straight Connector 71">
            <a:extLst>
              <a:ext uri="{FF2B5EF4-FFF2-40B4-BE49-F238E27FC236}">
                <a16:creationId xmlns:a16="http://schemas.microsoft.com/office/drawing/2014/main" id="{CB9430DF-5A77-72F5-D7E7-58B57155D37C}"/>
              </a:ext>
            </a:extLst>
          </p:cNvPr>
          <p:cNvCxnSpPr>
            <a:cxnSpLocks/>
          </p:cNvCxnSpPr>
          <p:nvPr/>
        </p:nvCxnSpPr>
        <p:spPr>
          <a:xfrm>
            <a:off x="4271570" y="2434714"/>
            <a:ext cx="5481784" cy="0"/>
          </a:xfrm>
          <a:prstGeom prst="line">
            <a:avLst/>
          </a:prstGeom>
          <a:ln w="9525" cap="rnd" cmpd="sng" algn="ctr">
            <a:solidFill>
              <a:srgbClr val="9A9A9A"/>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7" name="Straight Connector 71">
            <a:extLst>
              <a:ext uri="{FF2B5EF4-FFF2-40B4-BE49-F238E27FC236}">
                <a16:creationId xmlns:a16="http://schemas.microsoft.com/office/drawing/2014/main" id="{C7926AD3-9FBC-8DFA-8E0C-6FF9A54CE6C9}"/>
              </a:ext>
            </a:extLst>
          </p:cNvPr>
          <p:cNvCxnSpPr>
            <a:cxnSpLocks/>
          </p:cNvCxnSpPr>
          <p:nvPr/>
        </p:nvCxnSpPr>
        <p:spPr>
          <a:xfrm>
            <a:off x="4271570" y="4030773"/>
            <a:ext cx="5481784" cy="0"/>
          </a:xfrm>
          <a:prstGeom prst="line">
            <a:avLst/>
          </a:prstGeom>
          <a:ln w="9525" cap="rnd" cmpd="sng" algn="ctr">
            <a:solidFill>
              <a:srgbClr val="9A9A9A"/>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52">
            <a:extLst>
              <a:ext uri="{FF2B5EF4-FFF2-40B4-BE49-F238E27FC236}">
                <a16:creationId xmlns:a16="http://schemas.microsoft.com/office/drawing/2014/main" id="{34F5D69D-111E-C4F5-C02E-F3AD1368DAB5}"/>
              </a:ext>
            </a:extLst>
          </p:cNvPr>
          <p:cNvCxnSpPr>
            <a:cxnSpLocks/>
          </p:cNvCxnSpPr>
          <p:nvPr/>
        </p:nvCxnSpPr>
        <p:spPr>
          <a:xfrm>
            <a:off x="4510355" y="1561722"/>
            <a:ext cx="5243183" cy="0"/>
          </a:xfrm>
          <a:prstGeom prst="line">
            <a:avLst/>
          </a:prstGeom>
          <a:ln w="9525" cap="rnd">
            <a:solidFill>
              <a:schemeClr val="tx1">
                <a:lumMod val="60000"/>
                <a:lumOff val="40000"/>
              </a:schemeClr>
            </a:solidFill>
            <a:prstDash val="solid"/>
            <a:round/>
            <a:tailEnd type="arrow"/>
          </a:ln>
        </p:spPr>
        <p:style>
          <a:lnRef idx="1">
            <a:schemeClr val="accent1"/>
          </a:lnRef>
          <a:fillRef idx="0">
            <a:schemeClr val="accent1"/>
          </a:fillRef>
          <a:effectRef idx="0">
            <a:schemeClr val="accent1"/>
          </a:effectRef>
          <a:fontRef idx="minor">
            <a:schemeClr val="tx1"/>
          </a:fontRef>
        </p:style>
      </p:cxnSp>
      <p:sp>
        <p:nvSpPr>
          <p:cNvPr id="35" name="AutoShape 8">
            <a:extLst>
              <a:ext uri="{FF2B5EF4-FFF2-40B4-BE49-F238E27FC236}">
                <a16:creationId xmlns:a16="http://schemas.microsoft.com/office/drawing/2014/main" id="{FF05D694-A56F-3047-EE25-F9CA23B7B922}"/>
              </a:ext>
            </a:extLst>
          </p:cNvPr>
          <p:cNvSpPr>
            <a:spLocks noChangeArrowheads="1"/>
          </p:cNvSpPr>
          <p:nvPr/>
        </p:nvSpPr>
        <p:spPr bwMode="auto">
          <a:xfrm>
            <a:off x="6712553" y="1059911"/>
            <a:ext cx="398999" cy="50181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9250" rIns="0" bIns="29250" numCol="1" spcCol="0" rtlCol="0" fromWordArt="0" anchor="t" anchorCtr="0" forceAA="0" compatLnSpc="1">
            <a:prstTxWarp prst="textNoShape">
              <a:avLst/>
            </a:prstTxWarp>
            <a:noAutofit/>
          </a:bodyPr>
          <a:lstStyle/>
          <a:p>
            <a:pPr marL="0" marR="0" lvl="0" indent="0" algn="ctr" defTabSz="742950" rtl="0" eaLnBrk="0" fontAlgn="auto" latinLnBrk="0" hangingPunct="0">
              <a:lnSpc>
                <a:spcPct val="90000"/>
              </a:lnSpc>
              <a:spcBef>
                <a:spcPts val="0"/>
              </a:spcBef>
              <a:spcAft>
                <a:spcPts val="0"/>
              </a:spcAft>
              <a:buClrTx/>
              <a:buSzTx/>
              <a:buFontTx/>
              <a:buNone/>
              <a:tabLst/>
              <a:defRPr/>
            </a:pPr>
            <a:endParaRPr kumimoji="0"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endParaRPr>
          </a:p>
          <a:p>
            <a:pPr marL="0" marR="0" lvl="0" indent="0" algn="ctr" defTabSz="742950" rtl="0" eaLnBrk="0" fontAlgn="auto" latinLnBrk="0" hangingPunct="0">
              <a:lnSpc>
                <a:spcPct val="90000"/>
              </a:lnSpc>
              <a:spcBef>
                <a:spcPts val="0"/>
              </a:spcBef>
              <a:spcAft>
                <a:spcPts val="0"/>
              </a:spcAft>
              <a:buClrTx/>
              <a:buSzTx/>
              <a:buFontTx/>
              <a:buNone/>
              <a:tabLst/>
              <a:defRPr/>
            </a:pPr>
            <a:r>
              <a:rPr kumimoji="0"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rPr>
              <a:t>10</a:t>
            </a:r>
            <a:r>
              <a:rPr kumimoji="0"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rPr>
              <a:t>月</a:t>
            </a:r>
            <a:endParaRPr kumimoji="0"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endParaRPr>
          </a:p>
        </p:txBody>
      </p:sp>
      <p:sp>
        <p:nvSpPr>
          <p:cNvPr id="36" name="AutoShape 8">
            <a:extLst>
              <a:ext uri="{FF2B5EF4-FFF2-40B4-BE49-F238E27FC236}">
                <a16:creationId xmlns:a16="http://schemas.microsoft.com/office/drawing/2014/main" id="{3D2BA5D9-22D8-CE89-D18A-8836A490832A}"/>
              </a:ext>
            </a:extLst>
          </p:cNvPr>
          <p:cNvSpPr>
            <a:spLocks noChangeArrowheads="1"/>
          </p:cNvSpPr>
          <p:nvPr/>
        </p:nvSpPr>
        <p:spPr bwMode="auto">
          <a:xfrm>
            <a:off x="6195384" y="1059911"/>
            <a:ext cx="398999" cy="50181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9250" rIns="0" bIns="29250" numCol="1" spcCol="0" rtlCol="0" fromWordArt="0" anchor="t" anchorCtr="0" forceAA="0" compatLnSpc="1">
            <a:prstTxWarp prst="textNoShape">
              <a:avLst/>
            </a:prstTxWarp>
            <a:noAutofit/>
          </a:bodyPr>
          <a:lstStyle/>
          <a:p>
            <a:pPr marL="0" marR="0" lvl="0" indent="0" algn="ctr" defTabSz="742950" rtl="0" eaLnBrk="0" fontAlgn="auto" latinLnBrk="0" hangingPunct="0">
              <a:lnSpc>
                <a:spcPct val="90000"/>
              </a:lnSpc>
              <a:spcBef>
                <a:spcPts val="0"/>
              </a:spcBef>
              <a:spcAft>
                <a:spcPts val="0"/>
              </a:spcAft>
              <a:buClrTx/>
              <a:buSzTx/>
              <a:buFontTx/>
              <a:buNone/>
              <a:tabLst/>
              <a:defRPr/>
            </a:pPr>
            <a:endParaRPr kumimoji="0"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endParaRPr>
          </a:p>
          <a:p>
            <a:pPr marL="0" marR="0" lvl="0" indent="0" algn="ctr" defTabSz="742950" rtl="0" eaLnBrk="0" fontAlgn="auto" latinLnBrk="0" hangingPunct="0">
              <a:lnSpc>
                <a:spcPct val="90000"/>
              </a:lnSpc>
              <a:spcBef>
                <a:spcPts val="0"/>
              </a:spcBef>
              <a:spcAft>
                <a:spcPts val="0"/>
              </a:spcAft>
              <a:buClrTx/>
              <a:buSzTx/>
              <a:buFontTx/>
              <a:buNone/>
              <a:tabLst/>
              <a:defRPr/>
            </a:pPr>
            <a:r>
              <a:rPr kumimoji="0"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rPr>
              <a:t>9</a:t>
            </a:r>
            <a:r>
              <a:rPr kumimoji="0"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rPr>
              <a:t>月</a:t>
            </a:r>
            <a:endParaRPr kumimoji="0"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endParaRPr>
          </a:p>
        </p:txBody>
      </p:sp>
      <p:sp>
        <p:nvSpPr>
          <p:cNvPr id="43" name="AutoShape 8">
            <a:extLst>
              <a:ext uri="{FF2B5EF4-FFF2-40B4-BE49-F238E27FC236}">
                <a16:creationId xmlns:a16="http://schemas.microsoft.com/office/drawing/2014/main" id="{5B4CD2CD-35DA-A6DA-BBE2-479989D86CB7}"/>
              </a:ext>
            </a:extLst>
          </p:cNvPr>
          <p:cNvSpPr>
            <a:spLocks noChangeArrowheads="1"/>
          </p:cNvSpPr>
          <p:nvPr/>
        </p:nvSpPr>
        <p:spPr bwMode="auto">
          <a:xfrm>
            <a:off x="7229722" y="1059911"/>
            <a:ext cx="398999" cy="50181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9250" rIns="0" bIns="29250" numCol="1" spcCol="0" rtlCol="0" fromWordArt="0" anchor="t" anchorCtr="0" forceAA="0" compatLnSpc="1">
            <a:prstTxWarp prst="textNoShape">
              <a:avLst/>
            </a:prstTxWarp>
            <a:noAutofit/>
          </a:bodyPr>
          <a:lstStyle/>
          <a:p>
            <a:pPr marL="0" marR="0" lvl="0" indent="0" algn="ctr" defTabSz="742950" rtl="0" eaLnBrk="0" fontAlgn="auto" latinLnBrk="0" hangingPunct="0">
              <a:lnSpc>
                <a:spcPct val="90000"/>
              </a:lnSpc>
              <a:spcBef>
                <a:spcPts val="0"/>
              </a:spcBef>
              <a:spcAft>
                <a:spcPts val="0"/>
              </a:spcAft>
              <a:buClrTx/>
              <a:buSzTx/>
              <a:buFontTx/>
              <a:buNone/>
              <a:tabLst/>
              <a:defRPr/>
            </a:pPr>
            <a:endParaRPr kumimoji="0"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endParaRPr>
          </a:p>
          <a:p>
            <a:pPr marL="0" marR="0" lvl="0" indent="0" algn="ctr" defTabSz="742950" rtl="0" eaLnBrk="0" fontAlgn="auto" latinLnBrk="0" hangingPunct="0">
              <a:lnSpc>
                <a:spcPct val="90000"/>
              </a:lnSpc>
              <a:spcBef>
                <a:spcPts val="0"/>
              </a:spcBef>
              <a:spcAft>
                <a:spcPts val="0"/>
              </a:spcAft>
              <a:buClrTx/>
              <a:buSzTx/>
              <a:buFontTx/>
              <a:buNone/>
              <a:tabLst/>
              <a:defRPr/>
            </a:pPr>
            <a:r>
              <a:rPr kumimoji="0"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rPr>
              <a:t>11</a:t>
            </a:r>
            <a:r>
              <a:rPr kumimoji="0"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rPr>
              <a:t>月</a:t>
            </a:r>
            <a:endParaRPr kumimoji="0"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endParaRPr>
          </a:p>
        </p:txBody>
      </p:sp>
      <p:sp>
        <p:nvSpPr>
          <p:cNvPr id="44" name="AutoShape 8">
            <a:extLst>
              <a:ext uri="{FF2B5EF4-FFF2-40B4-BE49-F238E27FC236}">
                <a16:creationId xmlns:a16="http://schemas.microsoft.com/office/drawing/2014/main" id="{33D659B0-B8AD-F4FC-2108-8962DD404721}"/>
              </a:ext>
            </a:extLst>
          </p:cNvPr>
          <p:cNvSpPr>
            <a:spLocks noChangeArrowheads="1"/>
          </p:cNvSpPr>
          <p:nvPr/>
        </p:nvSpPr>
        <p:spPr bwMode="auto">
          <a:xfrm>
            <a:off x="7746890" y="1059911"/>
            <a:ext cx="398999" cy="50181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9250" rIns="0" bIns="29250" numCol="1" spcCol="0" rtlCol="0" fromWordArt="0" anchor="t" anchorCtr="0" forceAA="0" compatLnSpc="1">
            <a:prstTxWarp prst="textNoShape">
              <a:avLst/>
            </a:prstTxWarp>
            <a:noAutofit/>
          </a:bodyPr>
          <a:lstStyle/>
          <a:p>
            <a:pPr marL="0" marR="0" lvl="0" indent="0" algn="ctr" defTabSz="742950" rtl="0" eaLnBrk="0" fontAlgn="auto" latinLnBrk="0" hangingPunct="0">
              <a:lnSpc>
                <a:spcPct val="90000"/>
              </a:lnSpc>
              <a:spcBef>
                <a:spcPts val="0"/>
              </a:spcBef>
              <a:spcAft>
                <a:spcPts val="0"/>
              </a:spcAft>
              <a:buClrTx/>
              <a:buSzTx/>
              <a:buFontTx/>
              <a:buNone/>
              <a:tabLst/>
              <a:defRPr/>
            </a:pPr>
            <a:endParaRPr kumimoji="0"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endParaRPr>
          </a:p>
          <a:p>
            <a:pPr marL="0" marR="0" lvl="0" indent="0" algn="ctr" defTabSz="742950" rtl="0" eaLnBrk="0" fontAlgn="auto" latinLnBrk="0" hangingPunct="0">
              <a:lnSpc>
                <a:spcPct val="90000"/>
              </a:lnSpc>
              <a:spcBef>
                <a:spcPts val="0"/>
              </a:spcBef>
              <a:spcAft>
                <a:spcPts val="0"/>
              </a:spcAft>
              <a:buClrTx/>
              <a:buSzTx/>
              <a:buFontTx/>
              <a:buNone/>
              <a:tabLst/>
              <a:defRPr/>
            </a:pPr>
            <a:r>
              <a:rPr kumimoji="0"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rPr>
              <a:t>12</a:t>
            </a:r>
            <a:r>
              <a:rPr kumimoji="0"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rPr>
              <a:t>月</a:t>
            </a:r>
            <a:endParaRPr kumimoji="0"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endParaRPr>
          </a:p>
        </p:txBody>
      </p:sp>
      <p:sp>
        <p:nvSpPr>
          <p:cNvPr id="45" name="AutoShape 8">
            <a:extLst>
              <a:ext uri="{FF2B5EF4-FFF2-40B4-BE49-F238E27FC236}">
                <a16:creationId xmlns:a16="http://schemas.microsoft.com/office/drawing/2014/main" id="{7CFEC621-1A30-609B-4422-16731DD10822}"/>
              </a:ext>
            </a:extLst>
          </p:cNvPr>
          <p:cNvSpPr>
            <a:spLocks noChangeArrowheads="1"/>
          </p:cNvSpPr>
          <p:nvPr/>
        </p:nvSpPr>
        <p:spPr bwMode="auto">
          <a:xfrm>
            <a:off x="8264059" y="1059911"/>
            <a:ext cx="398999" cy="50181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9250" rIns="0" bIns="29250" numCol="1" spcCol="0" rtlCol="0" fromWordArt="0" anchor="t" anchorCtr="0" forceAA="0" compatLnSpc="1">
            <a:prstTxWarp prst="textNoShape">
              <a:avLst/>
            </a:prstTxWarp>
            <a:noAutofit/>
          </a:bodyPr>
          <a:lstStyle/>
          <a:p>
            <a:pPr marL="0" marR="0" lvl="0" indent="0" algn="ctr" defTabSz="742950" rtl="0" eaLnBrk="0" fontAlgn="auto" latinLnBrk="0" hangingPunct="0">
              <a:lnSpc>
                <a:spcPct val="90000"/>
              </a:lnSpc>
              <a:spcBef>
                <a:spcPts val="0"/>
              </a:spcBef>
              <a:spcAft>
                <a:spcPts val="0"/>
              </a:spcAft>
              <a:buClrTx/>
              <a:buSzTx/>
              <a:buFontTx/>
              <a:buNone/>
              <a:tabLst/>
              <a:defRPr/>
            </a:pPr>
            <a:r>
              <a:rPr kumimoji="0"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rPr>
              <a:t>2026</a:t>
            </a:r>
            <a:r>
              <a:rPr kumimoji="0"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rPr>
              <a:t>年</a:t>
            </a:r>
            <a:endParaRPr kumimoji="0"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endParaRPr>
          </a:p>
          <a:p>
            <a:pPr marL="0" marR="0" lvl="0" indent="0" algn="ctr" defTabSz="742950" rtl="0" eaLnBrk="0" fontAlgn="auto" latinLnBrk="0" hangingPunct="0">
              <a:lnSpc>
                <a:spcPct val="90000"/>
              </a:lnSpc>
              <a:spcBef>
                <a:spcPts val="0"/>
              </a:spcBef>
              <a:spcAft>
                <a:spcPts val="0"/>
              </a:spcAft>
              <a:buClrTx/>
              <a:buSzTx/>
              <a:buFontTx/>
              <a:buNone/>
              <a:tabLst/>
              <a:defRPr/>
            </a:pPr>
            <a:r>
              <a:rPr kumimoji="0"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rPr>
              <a:t>1</a:t>
            </a:r>
            <a:r>
              <a:rPr kumimoji="0"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rPr>
              <a:t>月</a:t>
            </a:r>
            <a:endParaRPr kumimoji="0"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endParaRPr>
          </a:p>
        </p:txBody>
      </p:sp>
      <p:sp>
        <p:nvSpPr>
          <p:cNvPr id="47" name="AutoShape 8">
            <a:extLst>
              <a:ext uri="{FF2B5EF4-FFF2-40B4-BE49-F238E27FC236}">
                <a16:creationId xmlns:a16="http://schemas.microsoft.com/office/drawing/2014/main" id="{B6F0A419-8483-0ADC-8F6D-3D4D7553B8B9}"/>
              </a:ext>
            </a:extLst>
          </p:cNvPr>
          <p:cNvSpPr>
            <a:spLocks noChangeArrowheads="1"/>
          </p:cNvSpPr>
          <p:nvPr/>
        </p:nvSpPr>
        <p:spPr bwMode="auto">
          <a:xfrm>
            <a:off x="9298397" y="1059911"/>
            <a:ext cx="398999" cy="50181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9250" rIns="0" bIns="29250" numCol="1" spcCol="0" rtlCol="0" fromWordArt="0" anchor="t" anchorCtr="0" forceAA="0" compatLnSpc="1">
            <a:prstTxWarp prst="textNoShape">
              <a:avLst/>
            </a:prstTxWarp>
            <a:noAutofit/>
          </a:bodyPr>
          <a:lstStyle/>
          <a:p>
            <a:pPr marL="0" marR="0" lvl="0" indent="0" algn="ctr" defTabSz="742950" rtl="0" eaLnBrk="0" fontAlgn="auto" latinLnBrk="0" hangingPunct="0">
              <a:lnSpc>
                <a:spcPct val="90000"/>
              </a:lnSpc>
              <a:spcBef>
                <a:spcPts val="0"/>
              </a:spcBef>
              <a:spcAft>
                <a:spcPts val="0"/>
              </a:spcAft>
              <a:buClrTx/>
              <a:buSzTx/>
              <a:buFontTx/>
              <a:buNone/>
              <a:tabLst/>
              <a:defRPr/>
            </a:pPr>
            <a:endParaRPr kumimoji="0"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endParaRPr>
          </a:p>
          <a:p>
            <a:pPr marL="0" marR="0" lvl="0" indent="0" algn="ctr" defTabSz="742950" rtl="0" eaLnBrk="0" fontAlgn="auto" latinLnBrk="0" hangingPunct="0">
              <a:lnSpc>
                <a:spcPct val="90000"/>
              </a:lnSpc>
              <a:spcBef>
                <a:spcPts val="0"/>
              </a:spcBef>
              <a:spcAft>
                <a:spcPts val="0"/>
              </a:spcAft>
              <a:buClrTx/>
              <a:buSzTx/>
              <a:buFontTx/>
              <a:buNone/>
              <a:tabLst/>
              <a:defRPr/>
            </a:pPr>
            <a:r>
              <a:rPr kumimoji="0"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rPr>
              <a:t>3</a:t>
            </a:r>
            <a:r>
              <a:rPr kumimoji="0"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rPr>
              <a:t>月</a:t>
            </a:r>
            <a:endParaRPr kumimoji="0"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endParaRPr>
          </a:p>
        </p:txBody>
      </p:sp>
      <p:cxnSp>
        <p:nvCxnSpPr>
          <p:cNvPr id="48" name="Straight Connector 75">
            <a:extLst>
              <a:ext uri="{FF2B5EF4-FFF2-40B4-BE49-F238E27FC236}">
                <a16:creationId xmlns:a16="http://schemas.microsoft.com/office/drawing/2014/main" id="{2E7FABD3-06D6-262E-39BB-62589F61E4DE}"/>
              </a:ext>
            </a:extLst>
          </p:cNvPr>
          <p:cNvCxnSpPr>
            <a:cxnSpLocks/>
          </p:cNvCxnSpPr>
          <p:nvPr/>
        </p:nvCxnSpPr>
        <p:spPr>
          <a:xfrm flipV="1">
            <a:off x="6136299" y="915128"/>
            <a:ext cx="0" cy="5498022"/>
          </a:xfrm>
          <a:prstGeom prst="line">
            <a:avLst/>
          </a:prstGeom>
          <a:ln w="9525" cap="rnd">
            <a:solidFill>
              <a:schemeClr val="tx1">
                <a:lumMod val="60000"/>
                <a:lumOff val="40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9" name="Straight Connector 76">
            <a:extLst>
              <a:ext uri="{FF2B5EF4-FFF2-40B4-BE49-F238E27FC236}">
                <a16:creationId xmlns:a16="http://schemas.microsoft.com/office/drawing/2014/main" id="{BDE60841-8D13-E2A5-579F-82A746F73C56}"/>
              </a:ext>
            </a:extLst>
          </p:cNvPr>
          <p:cNvCxnSpPr>
            <a:cxnSpLocks/>
          </p:cNvCxnSpPr>
          <p:nvPr/>
        </p:nvCxnSpPr>
        <p:spPr>
          <a:xfrm flipV="1">
            <a:off x="6653468" y="915128"/>
            <a:ext cx="0" cy="5498022"/>
          </a:xfrm>
          <a:prstGeom prst="line">
            <a:avLst/>
          </a:prstGeom>
          <a:ln w="9525" cap="rnd">
            <a:solidFill>
              <a:schemeClr val="tx1">
                <a:lumMod val="60000"/>
                <a:lumOff val="40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50" name="Straight Connector 77">
            <a:extLst>
              <a:ext uri="{FF2B5EF4-FFF2-40B4-BE49-F238E27FC236}">
                <a16:creationId xmlns:a16="http://schemas.microsoft.com/office/drawing/2014/main" id="{4EC8163A-E571-F72B-57E0-628DC23C5285}"/>
              </a:ext>
            </a:extLst>
          </p:cNvPr>
          <p:cNvCxnSpPr>
            <a:cxnSpLocks/>
          </p:cNvCxnSpPr>
          <p:nvPr/>
        </p:nvCxnSpPr>
        <p:spPr>
          <a:xfrm flipV="1">
            <a:off x="7170637" y="915128"/>
            <a:ext cx="0" cy="5498022"/>
          </a:xfrm>
          <a:prstGeom prst="line">
            <a:avLst/>
          </a:prstGeom>
          <a:ln w="9525" cap="rnd">
            <a:solidFill>
              <a:schemeClr val="tx1">
                <a:lumMod val="60000"/>
                <a:lumOff val="40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51" name="Straight Connector 78">
            <a:extLst>
              <a:ext uri="{FF2B5EF4-FFF2-40B4-BE49-F238E27FC236}">
                <a16:creationId xmlns:a16="http://schemas.microsoft.com/office/drawing/2014/main" id="{1F0931E2-3A47-9C3B-D90E-CC35253546E0}"/>
              </a:ext>
            </a:extLst>
          </p:cNvPr>
          <p:cNvCxnSpPr>
            <a:cxnSpLocks/>
          </p:cNvCxnSpPr>
          <p:nvPr/>
        </p:nvCxnSpPr>
        <p:spPr>
          <a:xfrm flipV="1">
            <a:off x="7687805" y="915128"/>
            <a:ext cx="0" cy="5498022"/>
          </a:xfrm>
          <a:prstGeom prst="line">
            <a:avLst/>
          </a:prstGeom>
          <a:ln w="9525" cap="rnd">
            <a:solidFill>
              <a:schemeClr val="tx1">
                <a:lumMod val="60000"/>
                <a:lumOff val="40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52" name="Straight Connector 79">
            <a:extLst>
              <a:ext uri="{FF2B5EF4-FFF2-40B4-BE49-F238E27FC236}">
                <a16:creationId xmlns:a16="http://schemas.microsoft.com/office/drawing/2014/main" id="{F85EFF14-1A15-3FAE-69F1-C7694E8F4F29}"/>
              </a:ext>
            </a:extLst>
          </p:cNvPr>
          <p:cNvCxnSpPr>
            <a:cxnSpLocks/>
          </p:cNvCxnSpPr>
          <p:nvPr/>
        </p:nvCxnSpPr>
        <p:spPr>
          <a:xfrm flipV="1">
            <a:off x="8204974" y="915128"/>
            <a:ext cx="0" cy="5498022"/>
          </a:xfrm>
          <a:prstGeom prst="line">
            <a:avLst/>
          </a:prstGeom>
          <a:ln w="9525" cap="rnd">
            <a:solidFill>
              <a:schemeClr val="tx1">
                <a:lumMod val="60000"/>
                <a:lumOff val="40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53" name="Straight Connector 80">
            <a:extLst>
              <a:ext uri="{FF2B5EF4-FFF2-40B4-BE49-F238E27FC236}">
                <a16:creationId xmlns:a16="http://schemas.microsoft.com/office/drawing/2014/main" id="{1184AA13-31CB-3D13-06E8-0D1CB4D325D9}"/>
              </a:ext>
            </a:extLst>
          </p:cNvPr>
          <p:cNvCxnSpPr>
            <a:cxnSpLocks/>
          </p:cNvCxnSpPr>
          <p:nvPr/>
        </p:nvCxnSpPr>
        <p:spPr>
          <a:xfrm flipV="1">
            <a:off x="8722143" y="915128"/>
            <a:ext cx="0" cy="5498022"/>
          </a:xfrm>
          <a:prstGeom prst="line">
            <a:avLst/>
          </a:prstGeom>
          <a:ln w="9525" cap="rnd">
            <a:solidFill>
              <a:schemeClr val="tx1">
                <a:lumMod val="60000"/>
                <a:lumOff val="40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54" name="Straight Connector 81">
            <a:extLst>
              <a:ext uri="{FF2B5EF4-FFF2-40B4-BE49-F238E27FC236}">
                <a16:creationId xmlns:a16="http://schemas.microsoft.com/office/drawing/2014/main" id="{06155790-6878-93EC-F273-66E972AEDC78}"/>
              </a:ext>
            </a:extLst>
          </p:cNvPr>
          <p:cNvCxnSpPr>
            <a:cxnSpLocks/>
          </p:cNvCxnSpPr>
          <p:nvPr/>
        </p:nvCxnSpPr>
        <p:spPr>
          <a:xfrm flipV="1">
            <a:off x="9239312" y="915128"/>
            <a:ext cx="0" cy="5527631"/>
          </a:xfrm>
          <a:prstGeom prst="line">
            <a:avLst/>
          </a:prstGeom>
          <a:ln w="9525" cap="rnd">
            <a:solidFill>
              <a:schemeClr val="tx1">
                <a:lumMod val="60000"/>
                <a:lumOff val="40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55" name="Straight Connector 112">
            <a:extLst>
              <a:ext uri="{FF2B5EF4-FFF2-40B4-BE49-F238E27FC236}">
                <a16:creationId xmlns:a16="http://schemas.microsoft.com/office/drawing/2014/main" id="{C52DF543-8FEA-2092-430D-C4086E9C6C77}"/>
              </a:ext>
            </a:extLst>
          </p:cNvPr>
          <p:cNvCxnSpPr>
            <a:cxnSpLocks/>
          </p:cNvCxnSpPr>
          <p:nvPr/>
        </p:nvCxnSpPr>
        <p:spPr>
          <a:xfrm flipV="1">
            <a:off x="9756475" y="986978"/>
            <a:ext cx="0" cy="5426171"/>
          </a:xfrm>
          <a:prstGeom prst="line">
            <a:avLst/>
          </a:prstGeom>
          <a:ln w="9049"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56" name="AutoShape 8">
            <a:extLst>
              <a:ext uri="{FF2B5EF4-FFF2-40B4-BE49-F238E27FC236}">
                <a16:creationId xmlns:a16="http://schemas.microsoft.com/office/drawing/2014/main" id="{051A96ED-7D87-53C6-82E7-CB2321E32F9C}"/>
              </a:ext>
            </a:extLst>
          </p:cNvPr>
          <p:cNvSpPr>
            <a:spLocks noChangeArrowheads="1"/>
          </p:cNvSpPr>
          <p:nvPr/>
        </p:nvSpPr>
        <p:spPr bwMode="auto">
          <a:xfrm>
            <a:off x="8781228" y="1059911"/>
            <a:ext cx="398999" cy="50181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9250" rIns="0" bIns="29250" numCol="1" spcCol="0" rtlCol="0" fromWordArt="0" anchor="t" anchorCtr="0" forceAA="0" compatLnSpc="1">
            <a:prstTxWarp prst="textNoShape">
              <a:avLst/>
            </a:prstTxWarp>
            <a:noAutofit/>
          </a:bodyPr>
          <a:lstStyle/>
          <a:p>
            <a:pPr marL="0" marR="0" lvl="0" indent="0" algn="ctr" defTabSz="742950" rtl="0" eaLnBrk="0" fontAlgn="auto" latinLnBrk="0" hangingPunct="0">
              <a:lnSpc>
                <a:spcPct val="90000"/>
              </a:lnSpc>
              <a:spcBef>
                <a:spcPts val="0"/>
              </a:spcBef>
              <a:spcAft>
                <a:spcPts val="0"/>
              </a:spcAft>
              <a:buClrTx/>
              <a:buSzTx/>
              <a:buFontTx/>
              <a:buNone/>
              <a:tabLst/>
              <a:defRPr/>
            </a:pPr>
            <a:endParaRPr kumimoji="0"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endParaRPr>
          </a:p>
          <a:p>
            <a:pPr marL="0" marR="0" lvl="0" indent="0" algn="ctr" defTabSz="742950" rtl="0" eaLnBrk="0" fontAlgn="auto" latinLnBrk="0" hangingPunct="0">
              <a:lnSpc>
                <a:spcPct val="90000"/>
              </a:lnSpc>
              <a:spcBef>
                <a:spcPts val="0"/>
              </a:spcBef>
              <a:spcAft>
                <a:spcPts val="0"/>
              </a:spcAft>
              <a:buClrTx/>
              <a:buSzTx/>
              <a:buFontTx/>
              <a:buNone/>
              <a:tabLst/>
              <a:defRPr/>
            </a:pPr>
            <a:r>
              <a:rPr kumimoji="0"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rPr>
              <a:t>2</a:t>
            </a:r>
            <a:r>
              <a:rPr kumimoji="0"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rPr>
              <a:t>月</a:t>
            </a:r>
            <a:endParaRPr kumimoji="0"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endParaRPr>
          </a:p>
        </p:txBody>
      </p:sp>
      <p:sp>
        <p:nvSpPr>
          <p:cNvPr id="450" name="Rectangle 217">
            <a:extLst>
              <a:ext uri="{FF2B5EF4-FFF2-40B4-BE49-F238E27FC236}">
                <a16:creationId xmlns:a16="http://schemas.microsoft.com/office/drawing/2014/main" id="{BC3DDCA3-D585-5976-D7CF-9E085C59DE9B}"/>
              </a:ext>
            </a:extLst>
          </p:cNvPr>
          <p:cNvSpPr/>
          <p:nvPr/>
        </p:nvSpPr>
        <p:spPr>
          <a:xfrm>
            <a:off x="199844" y="2927"/>
            <a:ext cx="3924000" cy="196723"/>
          </a:xfrm>
          <a:prstGeom prst="rect">
            <a:avLst/>
          </a:prstGeom>
          <a:solidFill>
            <a:srgbClr val="EBC5D0"/>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評価の観点：実証事業の計画性・実行性</a:t>
            </a:r>
          </a:p>
        </p:txBody>
      </p:sp>
      <p:sp>
        <p:nvSpPr>
          <p:cNvPr id="5" name="AutoShape 8">
            <a:extLst>
              <a:ext uri="{FF2B5EF4-FFF2-40B4-BE49-F238E27FC236}">
                <a16:creationId xmlns:a16="http://schemas.microsoft.com/office/drawing/2014/main" id="{3B4E5411-0D79-CD49-067C-E33BE63E32C3}"/>
              </a:ext>
            </a:extLst>
          </p:cNvPr>
          <p:cNvSpPr>
            <a:spLocks noChangeArrowheads="1"/>
          </p:cNvSpPr>
          <p:nvPr/>
        </p:nvSpPr>
        <p:spPr bwMode="auto">
          <a:xfrm>
            <a:off x="5172671" y="1059911"/>
            <a:ext cx="398999" cy="50181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9250" rIns="0" bIns="29250" numCol="1" spcCol="0" rtlCol="0" fromWordArt="0" anchor="t" anchorCtr="0" forceAA="0" compatLnSpc="1">
            <a:prstTxWarp prst="textNoShape">
              <a:avLst/>
            </a:prstTxWarp>
            <a:noAutofit/>
          </a:bodyPr>
          <a:lstStyle/>
          <a:p>
            <a:pPr marL="0" marR="0" lvl="0" indent="0" algn="ctr" defTabSz="742950" rtl="0" eaLnBrk="0" fontAlgn="auto" latinLnBrk="0" hangingPunct="0">
              <a:lnSpc>
                <a:spcPct val="90000"/>
              </a:lnSpc>
              <a:spcBef>
                <a:spcPts val="0"/>
              </a:spcBef>
              <a:spcAft>
                <a:spcPts val="0"/>
              </a:spcAft>
              <a:buClrTx/>
              <a:buSzTx/>
              <a:buFontTx/>
              <a:buNone/>
              <a:tabLst/>
              <a:defRPr/>
            </a:pPr>
            <a:endParaRPr kumimoji="0"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endParaRPr>
          </a:p>
          <a:p>
            <a:pPr marL="0" marR="0" lvl="0" indent="0" algn="ctr" defTabSz="742950" rtl="0" eaLnBrk="0" fontAlgn="auto" latinLnBrk="0" hangingPunct="0">
              <a:lnSpc>
                <a:spcPct val="90000"/>
              </a:lnSpc>
              <a:spcBef>
                <a:spcPts val="0"/>
              </a:spcBef>
              <a:spcAft>
                <a:spcPts val="0"/>
              </a:spcAft>
              <a:buClrTx/>
              <a:buSzTx/>
              <a:buFontTx/>
              <a:buNone/>
              <a:tabLst/>
              <a:defRPr/>
            </a:pPr>
            <a:r>
              <a:rPr kumimoji="0"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rPr>
              <a:t>7</a:t>
            </a:r>
            <a:r>
              <a:rPr kumimoji="0"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rPr>
              <a:t>月</a:t>
            </a:r>
            <a:endParaRPr kumimoji="0"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endParaRPr>
          </a:p>
        </p:txBody>
      </p:sp>
      <p:sp>
        <p:nvSpPr>
          <p:cNvPr id="7" name="AutoShape 8">
            <a:extLst>
              <a:ext uri="{FF2B5EF4-FFF2-40B4-BE49-F238E27FC236}">
                <a16:creationId xmlns:a16="http://schemas.microsoft.com/office/drawing/2014/main" id="{92DE0263-EB07-F2EA-6BFA-4072B5017F45}"/>
              </a:ext>
            </a:extLst>
          </p:cNvPr>
          <p:cNvSpPr>
            <a:spLocks noChangeArrowheads="1"/>
          </p:cNvSpPr>
          <p:nvPr/>
        </p:nvSpPr>
        <p:spPr bwMode="auto">
          <a:xfrm>
            <a:off x="4655502" y="1059911"/>
            <a:ext cx="398999" cy="50181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9250" rIns="0" bIns="29250" numCol="1" spcCol="0" rtlCol="0" fromWordArt="0" anchor="t" anchorCtr="0" forceAA="0" compatLnSpc="1">
            <a:prstTxWarp prst="textNoShape">
              <a:avLst/>
            </a:prstTxWarp>
            <a:noAutofit/>
          </a:body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rPr>
              <a:t>2025</a:t>
            </a:r>
            <a:r>
              <a:rPr kumimoji="0"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rPr>
              <a:t>年</a:t>
            </a:r>
            <a:endParaRPr kumimoji="0"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endParaRPr>
          </a:p>
          <a:p>
            <a:pPr marL="0" marR="0" lvl="0" indent="0" algn="ctr" defTabSz="742950" rtl="0" eaLnBrk="0" fontAlgn="auto" latinLnBrk="0" hangingPunct="0">
              <a:lnSpc>
                <a:spcPct val="90000"/>
              </a:lnSpc>
              <a:spcBef>
                <a:spcPts val="0"/>
              </a:spcBef>
              <a:spcAft>
                <a:spcPts val="0"/>
              </a:spcAft>
              <a:buClrTx/>
              <a:buSzTx/>
              <a:buFontTx/>
              <a:buNone/>
              <a:tabLst/>
              <a:defRPr/>
            </a:pPr>
            <a:r>
              <a:rPr kumimoji="0"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rPr>
              <a:t>6</a:t>
            </a:r>
            <a:r>
              <a:rPr kumimoji="0"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rPr>
              <a:t>月</a:t>
            </a:r>
            <a:endParaRPr kumimoji="0"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endParaRPr>
          </a:p>
        </p:txBody>
      </p:sp>
      <p:sp>
        <p:nvSpPr>
          <p:cNvPr id="10" name="AutoShape 8">
            <a:extLst>
              <a:ext uri="{FF2B5EF4-FFF2-40B4-BE49-F238E27FC236}">
                <a16:creationId xmlns:a16="http://schemas.microsoft.com/office/drawing/2014/main" id="{352C7371-4A6E-3229-ECDE-0739EC111F95}"/>
              </a:ext>
            </a:extLst>
          </p:cNvPr>
          <p:cNvSpPr>
            <a:spLocks noChangeArrowheads="1"/>
          </p:cNvSpPr>
          <p:nvPr/>
        </p:nvSpPr>
        <p:spPr bwMode="auto">
          <a:xfrm>
            <a:off x="5689840" y="1059911"/>
            <a:ext cx="398999" cy="50181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9250" rIns="0" bIns="29250" numCol="1" spcCol="0" rtlCol="0" fromWordArt="0" anchor="t" anchorCtr="0" forceAA="0" compatLnSpc="1">
            <a:prstTxWarp prst="textNoShape">
              <a:avLst/>
            </a:prstTxWarp>
            <a:noAutofit/>
          </a:bodyPr>
          <a:lstStyle/>
          <a:p>
            <a:pPr marL="0" marR="0" lvl="0" indent="0" algn="ctr" defTabSz="742950" rtl="0" eaLnBrk="0" fontAlgn="auto" latinLnBrk="0" hangingPunct="0">
              <a:lnSpc>
                <a:spcPct val="90000"/>
              </a:lnSpc>
              <a:spcBef>
                <a:spcPts val="0"/>
              </a:spcBef>
              <a:spcAft>
                <a:spcPts val="0"/>
              </a:spcAft>
              <a:buClrTx/>
              <a:buSzTx/>
              <a:buFontTx/>
              <a:buNone/>
              <a:tabLst/>
              <a:defRPr/>
            </a:pPr>
            <a:endParaRPr kumimoji="0"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endParaRPr>
          </a:p>
          <a:p>
            <a:pPr marL="0" marR="0" lvl="0" indent="0" algn="ctr" defTabSz="742950" rtl="0" eaLnBrk="0" fontAlgn="auto" latinLnBrk="0" hangingPunct="0">
              <a:lnSpc>
                <a:spcPct val="90000"/>
              </a:lnSpc>
              <a:spcBef>
                <a:spcPts val="0"/>
              </a:spcBef>
              <a:spcAft>
                <a:spcPts val="0"/>
              </a:spcAft>
              <a:buClrTx/>
              <a:buSzTx/>
              <a:buFontTx/>
              <a:buNone/>
              <a:tabLst/>
              <a:defRPr/>
            </a:pPr>
            <a:r>
              <a:rPr kumimoji="0"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rPr>
              <a:t>8</a:t>
            </a:r>
            <a:r>
              <a:rPr kumimoji="0"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rPr>
              <a:t>月</a:t>
            </a:r>
            <a:endParaRPr kumimoji="0"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eiryo UI" panose="020B0604030504040204" pitchFamily="50" charset="-128"/>
              <a:sym typeface="Trebuchet MS" panose="020B0603020202020204" pitchFamily="34" charset="0"/>
            </a:endParaRPr>
          </a:p>
        </p:txBody>
      </p:sp>
      <p:cxnSp>
        <p:nvCxnSpPr>
          <p:cNvPr id="13" name="Straight Connector 75">
            <a:extLst>
              <a:ext uri="{FF2B5EF4-FFF2-40B4-BE49-F238E27FC236}">
                <a16:creationId xmlns:a16="http://schemas.microsoft.com/office/drawing/2014/main" id="{AB853172-0AF3-A889-7EA3-46513A53045B}"/>
              </a:ext>
            </a:extLst>
          </p:cNvPr>
          <p:cNvCxnSpPr>
            <a:cxnSpLocks/>
          </p:cNvCxnSpPr>
          <p:nvPr/>
        </p:nvCxnSpPr>
        <p:spPr>
          <a:xfrm flipV="1">
            <a:off x="4596417" y="915128"/>
            <a:ext cx="0" cy="5498022"/>
          </a:xfrm>
          <a:prstGeom prst="line">
            <a:avLst/>
          </a:prstGeom>
          <a:ln w="9525" cap="rnd">
            <a:solidFill>
              <a:schemeClr val="tx1">
                <a:lumMod val="60000"/>
                <a:lumOff val="40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 name="Straight Connector 76">
            <a:extLst>
              <a:ext uri="{FF2B5EF4-FFF2-40B4-BE49-F238E27FC236}">
                <a16:creationId xmlns:a16="http://schemas.microsoft.com/office/drawing/2014/main" id="{B2A8B8D0-F24C-7308-A71B-02CE146C80CD}"/>
              </a:ext>
            </a:extLst>
          </p:cNvPr>
          <p:cNvCxnSpPr>
            <a:cxnSpLocks/>
          </p:cNvCxnSpPr>
          <p:nvPr/>
        </p:nvCxnSpPr>
        <p:spPr>
          <a:xfrm flipV="1">
            <a:off x="5113586" y="915128"/>
            <a:ext cx="0" cy="5498022"/>
          </a:xfrm>
          <a:prstGeom prst="line">
            <a:avLst/>
          </a:prstGeom>
          <a:ln w="9525" cap="rnd">
            <a:solidFill>
              <a:schemeClr val="tx1">
                <a:lumMod val="60000"/>
                <a:lumOff val="40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2" name="Straight Connector 77">
            <a:extLst>
              <a:ext uri="{FF2B5EF4-FFF2-40B4-BE49-F238E27FC236}">
                <a16:creationId xmlns:a16="http://schemas.microsoft.com/office/drawing/2014/main" id="{8F68DD2E-8DF9-C81A-DE74-17B530FD610A}"/>
              </a:ext>
            </a:extLst>
          </p:cNvPr>
          <p:cNvCxnSpPr>
            <a:cxnSpLocks/>
          </p:cNvCxnSpPr>
          <p:nvPr/>
        </p:nvCxnSpPr>
        <p:spPr>
          <a:xfrm flipV="1">
            <a:off x="5630755" y="915128"/>
            <a:ext cx="0" cy="5498022"/>
          </a:xfrm>
          <a:prstGeom prst="line">
            <a:avLst/>
          </a:prstGeom>
          <a:ln w="9525" cap="rnd">
            <a:solidFill>
              <a:schemeClr val="tx1">
                <a:lumMod val="60000"/>
                <a:lumOff val="40000"/>
              </a:schemeClr>
            </a:solidFill>
            <a:prstDash val="sysDash"/>
            <a:round/>
          </a:ln>
        </p:spPr>
        <p:style>
          <a:lnRef idx="1">
            <a:schemeClr val="accent1"/>
          </a:lnRef>
          <a:fillRef idx="0">
            <a:schemeClr val="accent1"/>
          </a:fillRef>
          <a:effectRef idx="0">
            <a:schemeClr val="accent1"/>
          </a:effectRef>
          <a:fontRef idx="minor">
            <a:schemeClr val="tx1"/>
          </a:fontRef>
        </p:style>
      </p:cxnSp>
      <p:grpSp>
        <p:nvGrpSpPr>
          <p:cNvPr id="46" name="Group 17">
            <a:extLst>
              <a:ext uri="{FF2B5EF4-FFF2-40B4-BE49-F238E27FC236}">
                <a16:creationId xmlns:a16="http://schemas.microsoft.com/office/drawing/2014/main" id="{6B2EDC1E-512A-4890-C50A-AB6F3522DA8A}"/>
              </a:ext>
            </a:extLst>
          </p:cNvPr>
          <p:cNvGrpSpPr/>
          <p:nvPr/>
        </p:nvGrpSpPr>
        <p:grpSpPr>
          <a:xfrm>
            <a:off x="4891357" y="1930463"/>
            <a:ext cx="589651" cy="210431"/>
            <a:chOff x="2798383" y="2487700"/>
            <a:chExt cx="1208216" cy="184666"/>
          </a:xfrm>
        </p:grpSpPr>
        <p:cxnSp>
          <p:nvCxnSpPr>
            <p:cNvPr id="58" name="直線矢印コネクタ 57">
              <a:extLst>
                <a:ext uri="{FF2B5EF4-FFF2-40B4-BE49-F238E27FC236}">
                  <a16:creationId xmlns:a16="http://schemas.microsoft.com/office/drawing/2014/main" id="{4BDD4A7B-27FA-88C2-D921-69E1B1BE2A39}"/>
                </a:ext>
              </a:extLst>
            </p:cNvPr>
            <p:cNvCxnSpPr/>
            <p:nvPr/>
          </p:nvCxnSpPr>
          <p:spPr>
            <a:xfrm>
              <a:off x="2798383" y="2672366"/>
              <a:ext cx="1208216" cy="0"/>
            </a:xfrm>
            <a:prstGeom prst="straightConnector1">
              <a:avLst/>
            </a:prstGeom>
            <a:ln w="19050" cap="rnd">
              <a:solidFill>
                <a:schemeClr val="bg1">
                  <a:lumMod val="50000"/>
                </a:schemeClr>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59" name="Rectangle 82">
              <a:extLst>
                <a:ext uri="{FF2B5EF4-FFF2-40B4-BE49-F238E27FC236}">
                  <a16:creationId xmlns:a16="http://schemas.microsoft.com/office/drawing/2014/main" id="{550B8734-D34D-0E74-24CF-7D1EDA989C6B}"/>
                </a:ext>
              </a:extLst>
            </p:cNvPr>
            <p:cNvSpPr/>
            <p:nvPr/>
          </p:nvSpPr>
          <p:spPr>
            <a:xfrm>
              <a:off x="2798383" y="2487700"/>
              <a:ext cx="1208216" cy="18466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tx2">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tab pos="217984" algn="l"/>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XXX</a:t>
              </a:r>
              <a:endParaRPr kumimoji="1" 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endParaRPr>
            </a:p>
          </p:txBody>
        </p:sp>
      </p:grpSp>
      <p:sp>
        <p:nvSpPr>
          <p:cNvPr id="38" name="Rectangle 2">
            <a:extLst>
              <a:ext uri="{FF2B5EF4-FFF2-40B4-BE49-F238E27FC236}">
                <a16:creationId xmlns:a16="http://schemas.microsoft.com/office/drawing/2014/main" id="{6B19B09D-FEA2-D65D-0B81-FE6D6E2302D1}"/>
              </a:ext>
            </a:extLst>
          </p:cNvPr>
          <p:cNvSpPr/>
          <p:nvPr/>
        </p:nvSpPr>
        <p:spPr>
          <a:xfrm>
            <a:off x="4743218" y="1672070"/>
            <a:ext cx="4854838" cy="4755961"/>
          </a:xfrm>
          <a:prstGeom prst="wedgeRectCallout">
            <a:avLst>
              <a:gd name="adj1" fmla="val -53630"/>
              <a:gd name="adj2" fmla="val -17199"/>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下記の例を参考にして縦軸の項目を記載</a:t>
            </a:r>
            <a:endPar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263250" marR="0" lvl="1" indent="-175500" algn="l" defTabSz="742950" rtl="0" eaLnBrk="1" fontAlgn="auto" latinLnBrk="0" hangingPunct="1">
              <a:lnSpc>
                <a:spcPct val="100000"/>
              </a:lnSpc>
              <a:spcBef>
                <a:spcPts val="0"/>
              </a:spcBef>
              <a:spcAft>
                <a:spcPts val="0"/>
              </a:spcAft>
              <a:buClr>
                <a:srgbClr val="FF8D36"/>
              </a:buClr>
              <a:buSzTx/>
              <a:buFont typeface="Trebuchet MS" panose="020B0603020202020204" pitchFamily="34" charset="0"/>
              <a:buChar char="•"/>
              <a:tabLst/>
              <a:defRPr/>
            </a:pP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事前準備 </a:t>
            </a: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必要な項目を洗い出し、いつまでにどのプロセスを完了するかの観点で記載</a:t>
            </a: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endPar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526500" marR="0" lvl="2" indent="-175500" algn="l" defTabSz="742950" rtl="0" eaLnBrk="1" fontAlgn="auto" latinLnBrk="0" hangingPunct="1">
              <a:lnSpc>
                <a:spcPct val="100000"/>
              </a:lnSpc>
              <a:spcBef>
                <a:spcPts val="0"/>
              </a:spcBef>
              <a:spcAft>
                <a:spcPts val="0"/>
              </a:spcAft>
              <a:buClr>
                <a:srgbClr val="FF8D36"/>
              </a:buClr>
              <a:buSzTx/>
              <a:buFont typeface="Trebuchet MS" panose="020B0603020202020204" pitchFamily="34" charset="0"/>
              <a:buChar char="–"/>
              <a:tabLst/>
              <a:defRPr/>
            </a:pP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免許取得</a:t>
            </a:r>
            <a:endPar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526500" marR="0" lvl="2" indent="-175500" algn="l" defTabSz="742950" rtl="0" eaLnBrk="1" fontAlgn="auto" latinLnBrk="0" hangingPunct="1">
              <a:lnSpc>
                <a:spcPct val="100000"/>
              </a:lnSpc>
              <a:spcBef>
                <a:spcPts val="0"/>
              </a:spcBef>
              <a:spcAft>
                <a:spcPts val="0"/>
              </a:spcAft>
              <a:buClr>
                <a:srgbClr val="FF8D36"/>
              </a:buClr>
              <a:buSzTx/>
              <a:buFont typeface="Trebuchet MS" panose="020B0603020202020204" pitchFamily="34" charset="0"/>
              <a:buChar char="–"/>
              <a:tabLst/>
              <a:defRPr/>
            </a:pP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契約締結</a:t>
            </a:r>
          </a:p>
          <a:p>
            <a:pPr marL="526500" marR="0" lvl="2" indent="-175500" algn="l" defTabSz="742950" rtl="0" eaLnBrk="1" fontAlgn="auto" latinLnBrk="0" hangingPunct="1">
              <a:lnSpc>
                <a:spcPct val="100000"/>
              </a:lnSpc>
              <a:spcBef>
                <a:spcPts val="0"/>
              </a:spcBef>
              <a:spcAft>
                <a:spcPts val="0"/>
              </a:spcAft>
              <a:buClr>
                <a:srgbClr val="FF8D36"/>
              </a:buClr>
              <a:buSzTx/>
              <a:buFont typeface="Trebuchet MS" panose="020B0603020202020204" pitchFamily="34" charset="0"/>
              <a:buChar char="–"/>
              <a:tabLst/>
              <a:defRPr/>
            </a:pP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機器調達</a:t>
            </a:r>
          </a:p>
          <a:p>
            <a:pPr marL="526500" marR="0" lvl="2" indent="-175500" algn="l" defTabSz="742950" rtl="0" eaLnBrk="1" fontAlgn="auto" latinLnBrk="0" hangingPunct="1">
              <a:lnSpc>
                <a:spcPct val="100000"/>
              </a:lnSpc>
              <a:spcBef>
                <a:spcPts val="0"/>
              </a:spcBef>
              <a:spcAft>
                <a:spcPts val="0"/>
              </a:spcAft>
              <a:buClr>
                <a:srgbClr val="FF8D36"/>
              </a:buClr>
              <a:buSzTx/>
              <a:buFont typeface="Trebuchet MS" panose="020B0603020202020204" pitchFamily="34" charset="0"/>
              <a:buChar char="–"/>
              <a:tabLst/>
              <a:defRPr/>
            </a:pP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ネットワーク設計・施工</a:t>
            </a:r>
          </a:p>
          <a:p>
            <a:pPr marL="526500" marR="0" lvl="2" indent="-175500" algn="l" defTabSz="742950" rtl="0" eaLnBrk="1" fontAlgn="auto" latinLnBrk="0" hangingPunct="1">
              <a:lnSpc>
                <a:spcPct val="100000"/>
              </a:lnSpc>
              <a:spcBef>
                <a:spcPts val="0"/>
              </a:spcBef>
              <a:spcAft>
                <a:spcPts val="0"/>
              </a:spcAft>
              <a:buClr>
                <a:srgbClr val="FF8D36"/>
              </a:buClr>
              <a:buSzTx/>
              <a:buFont typeface="Trebuchet MS" panose="020B0603020202020204" pitchFamily="34" charset="0"/>
              <a:buChar char="–"/>
              <a:tabLst/>
              <a:defRPr/>
            </a:pP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ソリューション開発　等</a:t>
            </a:r>
          </a:p>
          <a:p>
            <a:pPr marL="263250" marR="0" lvl="1" indent="-175500" algn="l" defTabSz="742950" rtl="0" eaLnBrk="1" fontAlgn="auto" latinLnBrk="0" hangingPunct="1">
              <a:lnSpc>
                <a:spcPct val="100000"/>
              </a:lnSpc>
              <a:spcBef>
                <a:spcPts val="0"/>
              </a:spcBef>
              <a:spcAft>
                <a:spcPts val="0"/>
              </a:spcAft>
              <a:buClr>
                <a:srgbClr val="FF8D36"/>
              </a:buClr>
              <a:buSzTx/>
              <a:buFont typeface="Trebuchet MS" panose="020B0603020202020204" pitchFamily="34" charset="0"/>
              <a:buChar char="•"/>
              <a:tabLst/>
              <a:defRPr/>
            </a:pP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実証 </a:t>
            </a: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実証の</a:t>
            </a:r>
            <a:r>
              <a:rPr kumimoji="1" lang="en-US" altLang="ja-JP" sz="1200" b="0" i="0" u="none" strike="noStrike" kern="1200" cap="none" spc="0" normalizeH="0" baseline="0" noProof="0" err="1">
                <a:ln>
                  <a:noFill/>
                </a:ln>
                <a:solidFill>
                  <a:srgbClr val="575757"/>
                </a:solidFill>
                <a:effectLst/>
                <a:uLnTx/>
                <a:uFillTx/>
                <a:latin typeface="Trebuchet MS" panose="020B0603020202020204" pitchFamily="34" charset="0"/>
                <a:ea typeface="Meiryo UI" panose="020B0604030504040204" pitchFamily="50" charset="-128"/>
                <a:cs typeface="+mn-cs"/>
              </a:rPr>
              <a:t>PDCA</a:t>
            </a: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サイクルをどのタイミングで回していくのかの観点で記載</a:t>
            </a: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endPar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526500" marR="0" lvl="2" indent="-175500" algn="l" defTabSz="742950" rtl="0" eaLnBrk="1" fontAlgn="auto" latinLnBrk="0" hangingPunct="1">
              <a:lnSpc>
                <a:spcPct val="100000"/>
              </a:lnSpc>
              <a:spcBef>
                <a:spcPts val="0"/>
              </a:spcBef>
              <a:spcAft>
                <a:spcPts val="0"/>
              </a:spcAft>
              <a:buClr>
                <a:srgbClr val="FF8D36"/>
              </a:buClr>
              <a:buSzTx/>
              <a:buFont typeface="Trebuchet MS" panose="020B0603020202020204" pitchFamily="34" charset="0"/>
              <a:buChar char="–"/>
              <a:tabLst/>
              <a:defRPr/>
            </a:pP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実行</a:t>
            </a:r>
          </a:p>
          <a:p>
            <a:pPr marL="526500" marR="0" lvl="2" indent="-175500" algn="l" defTabSz="742950" rtl="0" eaLnBrk="1" fontAlgn="auto" latinLnBrk="0" hangingPunct="1">
              <a:lnSpc>
                <a:spcPct val="100000"/>
              </a:lnSpc>
              <a:spcBef>
                <a:spcPts val="0"/>
              </a:spcBef>
              <a:spcAft>
                <a:spcPts val="0"/>
              </a:spcAft>
              <a:buClr>
                <a:srgbClr val="FF8D36"/>
              </a:buClr>
              <a:buSzTx/>
              <a:buFont typeface="Trebuchet MS" panose="020B0603020202020204" pitchFamily="34" charset="0"/>
              <a:buChar char="–"/>
              <a:tabLst/>
              <a:defRPr/>
            </a:pP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成果・課題の分析</a:t>
            </a:r>
            <a:endPar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526500" marR="0" lvl="2" indent="-175500" algn="l" defTabSz="742950" rtl="0" eaLnBrk="1" fontAlgn="auto" latinLnBrk="0" hangingPunct="1">
              <a:lnSpc>
                <a:spcPct val="100000"/>
              </a:lnSpc>
              <a:spcBef>
                <a:spcPts val="0"/>
              </a:spcBef>
              <a:spcAft>
                <a:spcPts val="0"/>
              </a:spcAft>
              <a:buClr>
                <a:srgbClr val="FF8D36"/>
              </a:buClr>
              <a:buSzTx/>
              <a:buFont typeface="Trebuchet MS" panose="020B0603020202020204" pitchFamily="34" charset="0"/>
              <a:buChar char="–"/>
              <a:tabLst/>
              <a:defRPr/>
            </a:pP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フィードバック　等</a:t>
            </a:r>
            <a:endPar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263250" marR="0" lvl="1" indent="-175500" algn="l" defTabSz="742950" rtl="0" eaLnBrk="1" fontAlgn="auto" latinLnBrk="0" hangingPunct="1">
              <a:lnSpc>
                <a:spcPct val="100000"/>
              </a:lnSpc>
              <a:spcBef>
                <a:spcPts val="0"/>
              </a:spcBef>
              <a:spcAft>
                <a:spcPts val="0"/>
              </a:spcAft>
              <a:buClr>
                <a:srgbClr val="FF8D36"/>
              </a:buClr>
              <a:buSzTx/>
              <a:buFont typeface="Trebuchet MS" panose="020B0603020202020204" pitchFamily="34" charset="0"/>
              <a:buChar char="•"/>
              <a:tabLst/>
              <a:defRPr/>
            </a:pP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実装計画の具体化　</a:t>
            </a: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検討のタイミングの観点で記載</a:t>
            </a: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p>
          <a:p>
            <a:pPr marL="263250" marR="0" lvl="1" indent="-175500" algn="l" defTabSz="742950" rtl="0" eaLnBrk="1" fontAlgn="auto" latinLnBrk="0" hangingPunct="1">
              <a:lnSpc>
                <a:spcPct val="100000"/>
              </a:lnSpc>
              <a:spcBef>
                <a:spcPts val="0"/>
              </a:spcBef>
              <a:spcAft>
                <a:spcPts val="0"/>
              </a:spcAft>
              <a:buClr>
                <a:srgbClr val="FF8D36"/>
              </a:buClr>
              <a:buSzTx/>
              <a:buFont typeface="Trebuchet MS" panose="020B0603020202020204" pitchFamily="34" charset="0"/>
              <a:buChar char="•"/>
              <a:tabLst/>
              <a:defRPr/>
            </a:pP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成果の取りまとめ </a:t>
            </a: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着手・完了時期確認の観点で記載</a:t>
            </a: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p>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等</a:t>
            </a:r>
            <a:endPar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263250" marR="0" lvl="1" indent="-175500"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endPar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尚、書類の不備等があると再委託契約に時間かかり、実証開始が遅れる可能性があるため、余裕を持ったスケジュールを組んでおくこと。</a:t>
            </a:r>
            <a: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順調に進めば</a:t>
            </a:r>
            <a: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6</a:t>
            </a: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月半ばには実証が開始できるようなスケジュールになるが、更に</a:t>
            </a:r>
            <a: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1</a:t>
            </a: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か月程度遅れても挽回できるようなスケジュールを設定しておくこと</a:t>
            </a:r>
            <a: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endPar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2" name="正方形/長方形 1">
            <a:extLst>
              <a:ext uri="{FF2B5EF4-FFF2-40B4-BE49-F238E27FC236}">
                <a16:creationId xmlns:a16="http://schemas.microsoft.com/office/drawing/2014/main" id="{E9079E79-B361-55CD-F2CF-327D16D57EBB}"/>
              </a:ext>
            </a:extLst>
          </p:cNvPr>
          <p:cNvSpPr/>
          <p:nvPr/>
        </p:nvSpPr>
        <p:spPr>
          <a:xfrm>
            <a:off x="1514441" y="4334005"/>
            <a:ext cx="779224" cy="166896"/>
          </a:xfrm>
          <a:prstGeom prst="rect">
            <a:avLst/>
          </a:prstGeom>
          <a:solidFill>
            <a:srgbClr val="E71C57"/>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1" lang="ja-JP" altLang="en-US" sz="105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スタートアップ</a:t>
            </a:r>
            <a:endParaRPr kumimoji="1" lang="en-US" sz="105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4" name="Rectangle 2">
            <a:extLst>
              <a:ext uri="{FF2B5EF4-FFF2-40B4-BE49-F238E27FC236}">
                <a16:creationId xmlns:a16="http://schemas.microsoft.com/office/drawing/2014/main" id="{420D4C07-AE5C-0777-DEB3-0D513F42C770}"/>
              </a:ext>
            </a:extLst>
          </p:cNvPr>
          <p:cNvSpPr/>
          <p:nvPr/>
        </p:nvSpPr>
        <p:spPr>
          <a:xfrm>
            <a:off x="369425" y="4646002"/>
            <a:ext cx="2111214" cy="728452"/>
          </a:xfrm>
          <a:prstGeom prst="wedgeRectCallout">
            <a:avLst>
              <a:gd name="adj1" fmla="val 19013"/>
              <a:gd name="adj2" fmla="val -73059"/>
            </a:avLst>
          </a:prstGeom>
          <a:noFill/>
          <a:ln w="19050" cap="flat" cmpd="sng" algn="ctr">
            <a:gradFill flip="none" rotWithShape="1">
              <a:gsLst>
                <a:gs pos="0">
                  <a:schemeClr val="accent2"/>
                </a:gs>
                <a:gs pos="100000">
                  <a:schemeClr val="tx2"/>
                </a:gs>
              </a:gsLst>
              <a:lin ang="2700000" scaled="1"/>
              <a:tileRect/>
            </a:gradFill>
            <a:prstDash val="solid"/>
            <a:round/>
            <a:headEnd type="none" w="med" len="med"/>
            <a:tailEnd type="none" w="med" len="med"/>
          </a:ln>
          <a:effectLst/>
          <a:extLst>
            <a:ext uri="{909E8E84-426E-40DD-AFC4-6F175D3DCCD1}">
              <a14:hiddenFill xmlns:a14="http://schemas.microsoft.com/office/drawing/2010/main">
                <a:solidFill>
                  <a:srgbClr val="EEE89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設立年：</a:t>
            </a:r>
            <a:r>
              <a:rPr kumimoji="1" lang="en-US" altLang="ja-JP"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a:t>
            </a:r>
            <a:r>
              <a:rPr kumimoji="1" lang="ja-JP" altLang="en-US"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年</a:t>
            </a:r>
            <a:r>
              <a:rPr kumimoji="1" lang="en-US" altLang="ja-JP"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a:t>
            </a:r>
            <a:r>
              <a:rPr kumimoji="1" lang="ja-JP" altLang="en-US"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月</a:t>
            </a:r>
            <a:endParaRPr kumimoji="1" lang="en-US" altLang="ja-JP"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従業員数：</a:t>
            </a:r>
            <a:r>
              <a:rPr kumimoji="1" lang="en-US" altLang="ja-JP"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a:t>
            </a:r>
            <a:r>
              <a:rPr kumimoji="1" lang="ja-JP" altLang="en-US"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人</a:t>
            </a:r>
            <a:endPar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実証での役割：</a:t>
            </a:r>
            <a:r>
              <a:rPr kumimoji="1" lang="en-US" altLang="ja-JP"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XXXX</a:t>
            </a:r>
            <a:r>
              <a:rPr kumimoji="1" lang="ja-JP" altLang="en-US"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の先進技術に関する知見・ノウハウ提供</a:t>
            </a:r>
            <a:endParaRPr kumimoji="1" lang="ja-JP" altLang="en-US"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p:txBody>
      </p:sp>
      <p:sp>
        <p:nvSpPr>
          <p:cNvPr id="22" name="Rectangle 217">
            <a:extLst>
              <a:ext uri="{FF2B5EF4-FFF2-40B4-BE49-F238E27FC236}">
                <a16:creationId xmlns:a16="http://schemas.microsoft.com/office/drawing/2014/main" id="{CE51C22D-2DB2-1E94-AD75-963C2319F61C}"/>
              </a:ext>
            </a:extLst>
          </p:cNvPr>
          <p:cNvSpPr/>
          <p:nvPr/>
        </p:nvSpPr>
        <p:spPr>
          <a:xfrm>
            <a:off x="199844" y="204816"/>
            <a:ext cx="3924000" cy="196723"/>
          </a:xfrm>
          <a:prstGeom prst="rect">
            <a:avLst/>
          </a:prstGeom>
          <a:solidFill>
            <a:srgbClr val="EBC5D0"/>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評価の観点：実施体制</a:t>
            </a:r>
            <a:endPar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41" name="Rectangle 40">
            <a:extLst>
              <a:ext uri="{FF2B5EF4-FFF2-40B4-BE49-F238E27FC236}">
                <a16:creationId xmlns:a16="http://schemas.microsoft.com/office/drawing/2014/main" id="{530FE5DB-432E-7EEA-575D-B112BC66DF09}"/>
              </a:ext>
            </a:extLst>
          </p:cNvPr>
          <p:cNvSpPr/>
          <p:nvPr/>
        </p:nvSpPr>
        <p:spPr>
          <a:xfrm>
            <a:off x="4263565" y="-720"/>
            <a:ext cx="5635728" cy="1030543"/>
          </a:xfrm>
          <a:prstGeom prst="rect">
            <a:avLst/>
          </a:prstGeom>
          <a:solidFill>
            <a:schemeClr val="accent6">
              <a:lumMod val="20000"/>
              <a:lumOff val="80000"/>
            </a:schemeClr>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63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300" b="0" i="0" u="none" strike="noStrike" kern="0" cap="none" spc="0" normalizeH="0" baseline="0" noProof="0">
                <a:ln>
                  <a:noFill/>
                </a:ln>
                <a:solidFill>
                  <a:srgbClr val="575757"/>
                </a:solidFill>
                <a:effectLst/>
                <a:uLnTx/>
                <a:uFillTx/>
                <a:latin typeface="Meiryo UI"/>
                <a:ea typeface="Meiryo UI"/>
              </a:rPr>
              <a:t>各団体の役割と必要リソース、担当者名を記載すること</a:t>
            </a:r>
            <a:br>
              <a:rPr lang="en-US" altLang="ja-JP" sz="1300" b="0" i="0" u="none" strike="noStrike" kern="0" cap="none" spc="0" normalizeH="0" baseline="0" noProof="0">
                <a:ln>
                  <a:noFill/>
                </a:ln>
                <a:effectLst/>
                <a:uLnTx/>
                <a:uFillTx/>
                <a:latin typeface="Meiryo UI" panose="020B0604030504040204" pitchFamily="50" charset="-128"/>
                <a:ea typeface="Meiryo UI" panose="020B0604030504040204" pitchFamily="50" charset="-128"/>
              </a:rPr>
            </a:br>
            <a:r>
              <a:rPr kumimoji="1" lang="en-US" altLang="ja-JP" sz="1300" b="0" i="0" u="none" strike="noStrike" kern="0" cap="none" spc="0" normalizeH="0" baseline="0" noProof="0">
                <a:ln>
                  <a:noFill/>
                </a:ln>
                <a:solidFill>
                  <a:srgbClr val="575757"/>
                </a:solidFill>
                <a:effectLst/>
                <a:uLnTx/>
                <a:uFillTx/>
                <a:latin typeface="Meiryo UI"/>
                <a:ea typeface="Meiryo UI"/>
              </a:rPr>
              <a:t>※</a:t>
            </a:r>
            <a:r>
              <a:rPr kumimoji="1" lang="ja-JP" altLang="en-US" sz="1300" b="0" i="0" u="none" strike="noStrike" kern="0" cap="none" spc="0" normalizeH="0" baseline="0" noProof="0">
                <a:ln>
                  <a:noFill/>
                </a:ln>
                <a:solidFill>
                  <a:srgbClr val="575757"/>
                </a:solidFill>
                <a:effectLst/>
                <a:uLnTx/>
                <a:uFillTx/>
                <a:latin typeface="Meiryo UI"/>
                <a:ea typeface="Meiryo UI"/>
              </a:rPr>
              <a:t>スタートアップ及び地域</a:t>
            </a:r>
            <a:r>
              <a:rPr kumimoji="1" lang="en-US" altLang="ja-JP" sz="1300" b="0" i="0" u="none" strike="noStrike" kern="0" cap="none" spc="0" normalizeH="0" baseline="0" noProof="0">
                <a:ln>
                  <a:noFill/>
                </a:ln>
                <a:solidFill>
                  <a:srgbClr val="575757"/>
                </a:solidFill>
                <a:effectLst/>
                <a:uLnTx/>
                <a:uFillTx/>
                <a:latin typeface="Meiryo UI"/>
                <a:ea typeface="Meiryo UI"/>
              </a:rPr>
              <a:t>ICT</a:t>
            </a:r>
            <a:r>
              <a:rPr kumimoji="1" lang="ja-JP" altLang="en-US" sz="1300" b="0" i="0" u="none" strike="noStrike" kern="0" cap="none" spc="0" normalizeH="0" baseline="0" noProof="0">
                <a:ln>
                  <a:noFill/>
                </a:ln>
                <a:solidFill>
                  <a:srgbClr val="575757"/>
                </a:solidFill>
                <a:effectLst/>
                <a:uLnTx/>
                <a:uFillTx/>
                <a:latin typeface="Meiryo UI"/>
                <a:ea typeface="Meiryo UI"/>
              </a:rPr>
              <a:t>企業が参画している場合は加点要素のため明記したうえで、設立年</a:t>
            </a:r>
            <a:r>
              <a:rPr kumimoji="1" lang="en-US" altLang="ja-JP" sz="1300" b="0" i="0" u="none" strike="noStrike" kern="0" cap="none" spc="0" normalizeH="0" baseline="0" noProof="0">
                <a:ln>
                  <a:noFill/>
                </a:ln>
                <a:solidFill>
                  <a:srgbClr val="575757"/>
                </a:solidFill>
                <a:effectLst/>
                <a:uLnTx/>
                <a:uFillTx/>
                <a:latin typeface="Meiryo UI"/>
                <a:ea typeface="Meiryo UI"/>
              </a:rPr>
              <a:t>(</a:t>
            </a:r>
            <a:r>
              <a:rPr kumimoji="1" lang="ja-JP" altLang="en-US" sz="1300" b="0" i="0" u="none" strike="noStrike" kern="0" cap="none" spc="0" normalizeH="0" baseline="0" noProof="0">
                <a:ln>
                  <a:noFill/>
                </a:ln>
                <a:solidFill>
                  <a:srgbClr val="575757"/>
                </a:solidFill>
                <a:effectLst/>
                <a:uLnTx/>
                <a:uFillTx/>
                <a:latin typeface="Meiryo UI"/>
                <a:ea typeface="Meiryo UI"/>
              </a:rPr>
              <a:t>スタートアップのみ</a:t>
            </a:r>
            <a:r>
              <a:rPr kumimoji="1" lang="en-US" altLang="ja-JP" sz="1300" b="0" i="0" u="none" strike="noStrike" kern="0" cap="none" spc="0" normalizeH="0" baseline="0" noProof="0">
                <a:ln>
                  <a:noFill/>
                </a:ln>
                <a:solidFill>
                  <a:srgbClr val="575757"/>
                </a:solidFill>
                <a:effectLst/>
                <a:uLnTx/>
                <a:uFillTx/>
                <a:latin typeface="Meiryo UI"/>
                <a:ea typeface="Meiryo UI"/>
              </a:rPr>
              <a:t>)</a:t>
            </a:r>
            <a:r>
              <a:rPr kumimoji="1" lang="ja-JP" altLang="en-US" sz="1300" b="0" i="0" u="none" strike="noStrike" kern="0" cap="none" spc="0" normalizeH="0" baseline="0" noProof="0">
                <a:ln>
                  <a:noFill/>
                </a:ln>
                <a:solidFill>
                  <a:srgbClr val="575757"/>
                </a:solidFill>
                <a:effectLst/>
                <a:uLnTx/>
                <a:uFillTx/>
                <a:latin typeface="Meiryo UI"/>
                <a:ea typeface="Meiryo UI"/>
              </a:rPr>
              <a:t>及び実証における役割を</a:t>
            </a:r>
            <a:r>
              <a:rPr kumimoji="1" lang="en-US" altLang="ja-JP" sz="1300" b="0" i="0" u="none" strike="noStrike" kern="0" cap="none" spc="0" normalizeH="0" baseline="0" noProof="0">
                <a:ln>
                  <a:noFill/>
                </a:ln>
                <a:solidFill>
                  <a:srgbClr val="575757"/>
                </a:solidFill>
                <a:effectLst/>
                <a:uLnTx/>
                <a:uFillTx/>
                <a:latin typeface="Meiryo UI"/>
                <a:ea typeface="Meiryo UI"/>
              </a:rPr>
              <a:t>1-2</a:t>
            </a:r>
            <a:r>
              <a:rPr kumimoji="1" lang="ja-JP" altLang="en-US" sz="1300" b="0" i="0" u="none" strike="noStrike" kern="0" cap="none" spc="0" normalizeH="0" baseline="0" noProof="0">
                <a:ln>
                  <a:noFill/>
                </a:ln>
                <a:solidFill>
                  <a:srgbClr val="575757"/>
                </a:solidFill>
                <a:effectLst/>
                <a:uLnTx/>
                <a:uFillTx/>
                <a:latin typeface="Meiryo UI"/>
                <a:ea typeface="Meiryo UI"/>
              </a:rPr>
              <a:t>行程度で補足すること</a:t>
            </a:r>
            <a:endParaRPr lang="en-US" altLang="ja-JP" sz="1300" b="0" i="0" u="none" strike="noStrike" kern="0" cap="none" spc="0" normalizeH="0" baseline="0" noProof="0">
              <a:ln>
                <a:noFill/>
              </a:ln>
              <a:solidFill>
                <a:srgbClr val="575757"/>
              </a:solidFill>
              <a:effectLst/>
              <a:uLnTx/>
              <a:uFillTx/>
              <a:latin typeface="Meiryo UI"/>
              <a:ea typeface="Meiryo UI"/>
            </a:endParaRPr>
          </a:p>
          <a:p>
            <a:r>
              <a:rPr lang="en-US" altLang="ja-JP" sz="1300">
                <a:solidFill>
                  <a:srgbClr val="E71C57"/>
                </a:solidFill>
                <a:latin typeface="Meiryo UI"/>
                <a:ea typeface="Meiryo UI"/>
              </a:rPr>
              <a:t> </a:t>
            </a:r>
            <a:r>
              <a:rPr lang="en-US" altLang="ja-JP" sz="1300">
                <a:solidFill>
                  <a:srgbClr val="575757"/>
                </a:solidFill>
                <a:latin typeface="Meiryo UI"/>
                <a:ea typeface="Meiryo UI"/>
              </a:rPr>
              <a:t>※</a:t>
            </a:r>
            <a:r>
              <a:rPr lang="ja-JP" altLang="en-US" sz="1300">
                <a:solidFill>
                  <a:srgbClr val="575757"/>
                </a:solidFill>
                <a:latin typeface="Meiryo UI"/>
                <a:ea typeface="Meiryo UI"/>
              </a:rPr>
              <a:t>地域</a:t>
            </a:r>
            <a:r>
              <a:rPr lang="en-US" altLang="ja-JP" sz="1300">
                <a:solidFill>
                  <a:srgbClr val="575757"/>
                </a:solidFill>
                <a:latin typeface="Meiryo UI"/>
                <a:ea typeface="Meiryo UI"/>
              </a:rPr>
              <a:t>ICT</a:t>
            </a:r>
            <a:r>
              <a:rPr lang="ja-JP" altLang="en-US" sz="1300">
                <a:solidFill>
                  <a:srgbClr val="575757"/>
                </a:solidFill>
                <a:latin typeface="Meiryo UI"/>
                <a:ea typeface="Meiryo UI"/>
              </a:rPr>
              <a:t>企業の定義</a:t>
            </a:r>
            <a:r>
              <a:rPr lang="en-US" altLang="ja-JP" sz="1300">
                <a:solidFill>
                  <a:srgbClr val="575757"/>
                </a:solidFill>
                <a:latin typeface="Meiryo UI"/>
                <a:ea typeface="Meiryo UI"/>
              </a:rPr>
              <a:t>: </a:t>
            </a:r>
            <a:r>
              <a:rPr lang="ja-JP" altLang="en-US" sz="1300">
                <a:solidFill>
                  <a:srgbClr val="575757"/>
                </a:solidFill>
                <a:latin typeface="Meiryo UI"/>
                <a:ea typeface="Meiryo UI"/>
              </a:rPr>
              <a:t>該当地域に本店又は支店がある企業で実装</a:t>
            </a:r>
            <a:r>
              <a:rPr lang="ja-JP" altLang="en-US" sz="1300">
                <a:solidFill>
                  <a:srgbClr val="FF0000"/>
                </a:solidFill>
                <a:latin typeface="Meiryo UI"/>
                <a:ea typeface="Meiryo UI"/>
              </a:rPr>
              <a:t>・</a:t>
            </a:r>
            <a:r>
              <a:rPr lang="ja-JP" altLang="en-US" sz="1300">
                <a:solidFill>
                  <a:srgbClr val="575757"/>
                </a:solidFill>
                <a:latin typeface="Meiryo UI"/>
                <a:ea typeface="Meiryo UI"/>
              </a:rPr>
              <a:t>横展開の主体として参加している</a:t>
            </a:r>
            <a:endParaRPr lang="en-US" altLang="ja-JP" sz="1300">
              <a:solidFill>
                <a:srgbClr val="575757"/>
              </a:solidFill>
              <a:latin typeface="Meiryo UI"/>
              <a:ea typeface="Meiryo UI"/>
            </a:endParaRPr>
          </a:p>
        </p:txBody>
      </p:sp>
    </p:spTree>
    <p:extLst>
      <p:ext uri="{BB962C8B-B14F-4D97-AF65-F5344CB8AC3E}">
        <p14:creationId xmlns:p14="http://schemas.microsoft.com/office/powerpoint/2010/main" val="30286197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19885-F879-A3C9-F4E8-2B43E2428071}"/>
            </a:ext>
          </a:extLst>
        </p:cNvPr>
        <p:cNvGrpSpPr/>
        <p:nvPr/>
      </p:nvGrpSpPr>
      <p:grpSpPr>
        <a:xfrm>
          <a:off x="0" y="0"/>
          <a:ext cx="0" cy="0"/>
          <a:chOff x="0" y="0"/>
          <a:chExt cx="0" cy="0"/>
        </a:xfrm>
      </p:grpSpPr>
      <p:graphicFrame>
        <p:nvGraphicFramePr>
          <p:cNvPr id="58" name="think-cell data - do not delete" hidden="1">
            <a:extLst>
              <a:ext uri="{FF2B5EF4-FFF2-40B4-BE49-F238E27FC236}">
                <a16:creationId xmlns:a16="http://schemas.microsoft.com/office/drawing/2014/main" id="{DD150871-F0B4-ADAF-598A-9BC0A25B4B29}"/>
              </a:ext>
            </a:extLst>
          </p:cNvPr>
          <p:cNvGraphicFramePr>
            <a:graphicFrameLocks noChangeAspect="1"/>
          </p:cNvGraphicFramePr>
          <p:nvPr>
            <p:custDataLst>
              <p:tags r:id="rId1"/>
            </p:custDataLst>
            <p:extLst>
              <p:ext uri="{D42A27DB-BD31-4B8C-83A1-F6EECF244321}">
                <p14:modId xmlns:p14="http://schemas.microsoft.com/office/powerpoint/2010/main" val="1919289676"/>
              </p:ext>
            </p:ext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8" name="think-cell data - do not delete" hidden="1">
                        <a:extLst>
                          <a:ext uri="{FF2B5EF4-FFF2-40B4-BE49-F238E27FC236}">
                            <a16:creationId xmlns:a16="http://schemas.microsoft.com/office/drawing/2014/main" id="{DD150871-F0B4-ADAF-598A-9BC0A25B4B29}"/>
                          </a:ext>
                        </a:extLst>
                      </p:cNvPr>
                      <p:cNvPicPr/>
                      <p:nvPr/>
                    </p:nvPicPr>
                    <p:blipFill>
                      <a:blip r:embed="rId4"/>
                      <a:stretch>
                        <a:fillRect/>
                      </a:stretch>
                    </p:blipFill>
                    <p:spPr>
                      <a:xfrm>
                        <a:off x="1290" y="644228"/>
                        <a:ext cx="1290" cy="1290"/>
                      </a:xfrm>
                      <a:prstGeom prst="rect">
                        <a:avLst/>
                      </a:prstGeom>
                    </p:spPr>
                  </p:pic>
                </p:oleObj>
              </mc:Fallback>
            </mc:AlternateContent>
          </a:graphicData>
        </a:graphic>
      </p:graphicFrame>
      <p:sp>
        <p:nvSpPr>
          <p:cNvPr id="27" name="Rectangle 45">
            <a:extLst>
              <a:ext uri="{FF2B5EF4-FFF2-40B4-BE49-F238E27FC236}">
                <a16:creationId xmlns:a16="http://schemas.microsoft.com/office/drawing/2014/main" id="{19AB3D44-F16B-7B68-3075-82EBE7D30124}"/>
              </a:ext>
            </a:extLst>
          </p:cNvPr>
          <p:cNvSpPr/>
          <p:nvPr/>
        </p:nvSpPr>
        <p:spPr>
          <a:xfrm>
            <a:off x="1382239" y="1091141"/>
            <a:ext cx="1703841" cy="256058"/>
          </a:xfrm>
          <a:prstGeom prst="rect">
            <a:avLst/>
          </a:prstGeom>
          <a:solidFill>
            <a:srgbClr val="FF8D36"/>
          </a:solidFill>
          <a:ln w="38100" cap="rnd" algn="ctr">
            <a:noFill/>
            <a:round/>
            <a:headEnd/>
            <a:tailEnd/>
          </a:ln>
          <a:extLst>
            <a:ext uri="{91240B29-F687-4F45-9708-019B960494DF}">
              <a14:hiddenLine xmlns:a14="http://schemas.microsoft.com/office/drawing/2010/main" w="38100" cap="rnd" algn="ctr">
                <a:solidFill>
                  <a:srgbClr val="FF8D36"/>
                </a:solidFill>
                <a:round/>
                <a:headEnd/>
                <a:tailEnd/>
              </a14:hiddenLine>
            </a:ext>
          </a:extLst>
        </p:spPr>
        <p:txBody>
          <a:bodyPr lIns="29250" tIns="0" rIns="29250" bIns="0" anchor="ctr" anchorCtr="0"/>
          <a:lstStyle/>
          <a:p>
            <a:pPr marL="0" marR="0" lvl="0" indent="0" algn="l" defTabSz="742950" rtl="0" eaLnBrk="0" fontAlgn="auto" latinLnBrk="0" hangingPunct="0">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rPr>
              <a:t>項目</a:t>
            </a:r>
          </a:p>
        </p:txBody>
      </p:sp>
      <p:sp>
        <p:nvSpPr>
          <p:cNvPr id="33" name="Rectangle 2">
            <a:extLst>
              <a:ext uri="{FF2B5EF4-FFF2-40B4-BE49-F238E27FC236}">
                <a16:creationId xmlns:a16="http://schemas.microsoft.com/office/drawing/2014/main" id="{14A81E25-C6E3-D859-C5FE-5D686073DA85}"/>
              </a:ext>
            </a:extLst>
          </p:cNvPr>
          <p:cNvSpPr/>
          <p:nvPr/>
        </p:nvSpPr>
        <p:spPr>
          <a:xfrm>
            <a:off x="3100994" y="5758216"/>
            <a:ext cx="2689239" cy="439227"/>
          </a:xfrm>
          <a:prstGeom prst="rect">
            <a:avLst/>
          </a:prstGeom>
          <a:solidFill>
            <a:schemeClr val="bg1"/>
          </a:solidFill>
          <a:ln w="12700" cap="flat" cmpd="sng" algn="ctr">
            <a:noFill/>
            <a:prstDash val="solid"/>
          </a:ln>
          <a:effectLst/>
          <a:extLst>
            <a:ext uri="{91240B29-F687-4F45-9708-019B960494DF}">
              <a14:hiddenLine xmlns:a14="http://schemas.microsoft.com/office/drawing/2010/main" w="12700"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0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r>
              <a:rPr kumimoji="1" lang="ja-JP" altLang="en-US" sz="10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 </a:t>
            </a:r>
            <a:r>
              <a:rPr kumimoji="1" lang="en-US" altLang="ja-JP" sz="1000" b="0" i="0" u="none" strike="noStrike" kern="1200" cap="none" spc="0" normalizeH="0" baseline="0" noProof="0">
                <a:ln>
                  <a:noFill/>
                </a:ln>
                <a:solidFill>
                  <a:srgbClr val="4FB49C"/>
                </a:solidFill>
                <a:effectLst/>
                <a:uLnTx/>
                <a:uFillTx/>
                <a:latin typeface="Trebuchet MS" panose="020B0603020202020204" pitchFamily="34" charset="0"/>
                <a:ea typeface="Meiryo UI" panose="020B0604030504040204" pitchFamily="50" charset="-128"/>
                <a:cs typeface="+mn-cs"/>
              </a:rPr>
              <a:t> 1,460</a:t>
            </a:r>
            <a:r>
              <a:rPr kumimoji="1" lang="ja-JP" altLang="en-US" sz="1000" b="0" i="0" u="none" strike="noStrike" kern="1200" cap="none" spc="0" normalizeH="0" baseline="0" noProof="0">
                <a:ln>
                  <a:noFill/>
                </a:ln>
                <a:solidFill>
                  <a:srgbClr val="4FB49C"/>
                </a:solidFill>
                <a:effectLst/>
                <a:uLnTx/>
                <a:uFillTx/>
                <a:latin typeface="Trebuchet MS" panose="020B0603020202020204" pitchFamily="34" charset="0"/>
                <a:ea typeface="Meiryo UI" panose="020B0604030504040204" pitchFamily="50" charset="-128"/>
                <a:cs typeface="+mn-cs"/>
              </a:rPr>
              <a:t>万円</a:t>
            </a:r>
            <a:endParaRPr kumimoji="1" lang="en-US" altLang="ja-JP" sz="1000" b="0" i="0" u="none" strike="noStrike" kern="1200" cap="none" spc="0" normalizeH="0" baseline="0" noProof="0">
              <a:ln>
                <a:noFill/>
              </a:ln>
              <a:solidFill>
                <a:srgbClr val="4FB49C"/>
              </a:solidFill>
              <a:effectLst/>
              <a:uLnTx/>
              <a:uFillTx/>
              <a:latin typeface="Trebuchet MS" panose="020B0603020202020204" pitchFamily="34" charset="0"/>
              <a:ea typeface="Meiryo UI" panose="020B0604030504040204" pitchFamily="50" charset="-128"/>
              <a:cs typeface="+mn-cs"/>
            </a:endParaRPr>
          </a:p>
        </p:txBody>
      </p:sp>
      <p:sp>
        <p:nvSpPr>
          <p:cNvPr id="37" name="Rectangle 2">
            <a:extLst>
              <a:ext uri="{FF2B5EF4-FFF2-40B4-BE49-F238E27FC236}">
                <a16:creationId xmlns:a16="http://schemas.microsoft.com/office/drawing/2014/main" id="{7DB0B9B1-2AD9-34C2-F56E-4F4CC1C0E87C}"/>
              </a:ext>
            </a:extLst>
          </p:cNvPr>
          <p:cNvSpPr/>
          <p:nvPr/>
        </p:nvSpPr>
        <p:spPr>
          <a:xfrm>
            <a:off x="5873237" y="5758216"/>
            <a:ext cx="2689239" cy="439227"/>
          </a:xfrm>
          <a:prstGeom prst="rect">
            <a:avLst/>
          </a:prstGeom>
          <a:solidFill>
            <a:schemeClr val="bg1"/>
          </a:solidFill>
          <a:ln w="12700" cap="flat" cmpd="sng" algn="ctr">
            <a:noFill/>
            <a:prstDash val="solid"/>
          </a:ln>
          <a:effectLst/>
          <a:extLst>
            <a:ext uri="{91240B29-F687-4F45-9708-019B960494DF}">
              <a14:hiddenLine xmlns:a14="http://schemas.microsoft.com/office/drawing/2010/main" w="12700"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0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endParaRPr kumimoji="1" lang="en-US" altLang="ja-JP" sz="10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18" name="Rectangle 3">
            <a:extLst>
              <a:ext uri="{FF2B5EF4-FFF2-40B4-BE49-F238E27FC236}">
                <a16:creationId xmlns:a16="http://schemas.microsoft.com/office/drawing/2014/main" id="{E8C0A682-7F60-2BAD-D450-DB8A74FEC619}"/>
              </a:ext>
            </a:extLst>
          </p:cNvPr>
          <p:cNvSpPr/>
          <p:nvPr/>
        </p:nvSpPr>
        <p:spPr>
          <a:xfrm>
            <a:off x="140939" y="5633391"/>
            <a:ext cx="9605305" cy="688872"/>
          </a:xfrm>
          <a:prstGeom prst="rect">
            <a:avLst/>
          </a:prstGeom>
          <a:solidFill>
            <a:srgbClr val="FFB47A"/>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29250" bIns="29250" numCol="1" spcCol="0" rtlCol="0" fromWordArt="0" anchor="ctr"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計（税込み）</a:t>
            </a:r>
            <a:endParaRPr kumimoji="1" 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52" name="Rectangle 2">
            <a:extLst>
              <a:ext uri="{FF2B5EF4-FFF2-40B4-BE49-F238E27FC236}">
                <a16:creationId xmlns:a16="http://schemas.microsoft.com/office/drawing/2014/main" id="{2D13BE9A-C6D7-C426-92B3-2659F3F8BA7A}"/>
              </a:ext>
            </a:extLst>
          </p:cNvPr>
          <p:cNvSpPr/>
          <p:nvPr/>
        </p:nvSpPr>
        <p:spPr>
          <a:xfrm>
            <a:off x="3498650" y="5758216"/>
            <a:ext cx="1688414" cy="439227"/>
          </a:xfrm>
          <a:prstGeom prst="rect">
            <a:avLst/>
          </a:prstGeom>
          <a:solidFill>
            <a:schemeClr val="bg1"/>
          </a:solidFill>
          <a:ln w="12700" cap="flat" cmpd="sng" algn="ctr">
            <a:noFill/>
            <a:prstDash val="solid"/>
          </a:ln>
          <a:effectLst/>
          <a:extLst>
            <a:ext uri="{91240B29-F687-4F45-9708-019B960494DF}">
              <a14:hiddenLine xmlns:a14="http://schemas.microsoft.com/office/drawing/2010/main" w="12700"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0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r>
              <a:rPr kumimoji="1" lang="ja-JP" altLang="en-US" sz="10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万円</a:t>
            </a:r>
            <a:endParaRPr kumimoji="1" lang="en-US" altLang="ja-JP" sz="10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grpSp>
        <p:nvGrpSpPr>
          <p:cNvPr id="10" name="グループ化 9">
            <a:extLst>
              <a:ext uri="{FF2B5EF4-FFF2-40B4-BE49-F238E27FC236}">
                <a16:creationId xmlns:a16="http://schemas.microsoft.com/office/drawing/2014/main" id="{455FD105-A8D5-5666-F1F8-ED9CCDD8A8C1}"/>
              </a:ext>
            </a:extLst>
          </p:cNvPr>
          <p:cNvGrpSpPr/>
          <p:nvPr/>
        </p:nvGrpSpPr>
        <p:grpSpPr>
          <a:xfrm>
            <a:off x="3100994" y="1091141"/>
            <a:ext cx="6645251" cy="256058"/>
            <a:chOff x="3999316" y="1134231"/>
            <a:chExt cx="7867991" cy="218955"/>
          </a:xfrm>
        </p:grpSpPr>
        <p:sp>
          <p:nvSpPr>
            <p:cNvPr id="50" name="Rectangle 45">
              <a:extLst>
                <a:ext uri="{FF2B5EF4-FFF2-40B4-BE49-F238E27FC236}">
                  <a16:creationId xmlns:a16="http://schemas.microsoft.com/office/drawing/2014/main" id="{618D74C5-B1A6-7890-4522-9C15BBBEE349}"/>
                </a:ext>
              </a:extLst>
            </p:cNvPr>
            <p:cNvSpPr/>
            <p:nvPr/>
          </p:nvSpPr>
          <p:spPr>
            <a:xfrm>
              <a:off x="3999316" y="1134231"/>
              <a:ext cx="3922856" cy="218955"/>
            </a:xfrm>
            <a:prstGeom prst="rect">
              <a:avLst/>
            </a:prstGeom>
            <a:solidFill>
              <a:srgbClr val="FF8D36"/>
            </a:solidFill>
            <a:ln w="38100" cap="rnd" algn="ctr">
              <a:noFill/>
              <a:round/>
              <a:headEnd/>
              <a:tailEnd/>
            </a:ln>
          </p:spPr>
          <p:txBody>
            <a:bodyPr lIns="29250" tIns="0" rIns="29250" bIns="0" anchor="ctr" anchorCtr="0"/>
            <a:lstStyle/>
            <a:p>
              <a:pPr marL="0" marR="0" lvl="0" indent="0" algn="l" defTabSz="742950" rtl="0" eaLnBrk="0" fontAlgn="auto" latinLnBrk="0" hangingPunct="0">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rPr>
                <a:t>金額</a:t>
              </a:r>
            </a:p>
          </p:txBody>
        </p:sp>
        <p:sp>
          <p:nvSpPr>
            <p:cNvPr id="9" name="Rectangle 45">
              <a:extLst>
                <a:ext uri="{FF2B5EF4-FFF2-40B4-BE49-F238E27FC236}">
                  <a16:creationId xmlns:a16="http://schemas.microsoft.com/office/drawing/2014/main" id="{0A587D88-4009-37A4-B363-46FF890FB0FF}"/>
                </a:ext>
              </a:extLst>
            </p:cNvPr>
            <p:cNvSpPr/>
            <p:nvPr/>
          </p:nvSpPr>
          <p:spPr>
            <a:xfrm>
              <a:off x="7944451" y="1134231"/>
              <a:ext cx="3922856" cy="218955"/>
            </a:xfrm>
            <a:prstGeom prst="rect">
              <a:avLst/>
            </a:prstGeom>
            <a:solidFill>
              <a:srgbClr val="FF8D36"/>
            </a:solidFill>
            <a:ln w="38100" cap="rnd" algn="ctr">
              <a:noFill/>
              <a:round/>
              <a:headEnd/>
              <a:tailEnd/>
            </a:ln>
          </p:spPr>
          <p:txBody>
            <a:bodyPr lIns="29250" tIns="0" rIns="29250" bIns="0" anchor="ctr" anchorCtr="0"/>
            <a:lstStyle/>
            <a:p>
              <a:pPr marL="0" marR="0" lvl="0" indent="0" algn="l" defTabSz="742950" rtl="0" eaLnBrk="0" fontAlgn="auto" latinLnBrk="0" hangingPunct="0">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rPr>
                <a:t>積算の考え方</a:t>
              </a:r>
            </a:p>
          </p:txBody>
        </p:sp>
      </p:grpSp>
      <p:sp>
        <p:nvSpPr>
          <p:cNvPr id="31" name="Rectangle 2">
            <a:extLst>
              <a:ext uri="{FF2B5EF4-FFF2-40B4-BE49-F238E27FC236}">
                <a16:creationId xmlns:a16="http://schemas.microsoft.com/office/drawing/2014/main" id="{741521C8-DBC7-C8D9-1564-A0EC414C7E46}"/>
              </a:ext>
            </a:extLst>
          </p:cNvPr>
          <p:cNvSpPr/>
          <p:nvPr/>
        </p:nvSpPr>
        <p:spPr>
          <a:xfrm>
            <a:off x="3100993" y="1500269"/>
            <a:ext cx="3332034" cy="795498"/>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93477" marR="0" lvl="1" indent="-105767"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en-US" altLang="ja-JP" sz="10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a:t>
            </a:r>
            <a:r>
              <a:rPr kumimoji="1" lang="ja-JP" altLang="en-US" sz="10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万円</a:t>
            </a:r>
            <a:endParaRPr kumimoji="1" lang="en-US" altLang="ja-JP" sz="10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193477" marR="0" lvl="1" indent="-105767"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en-US" altLang="ja-JP"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a:t>
            </a:r>
            <a:r>
              <a:rPr kumimoji="1" lang="ja-JP" altLang="en-US"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万円</a:t>
            </a:r>
            <a:endParaRPr kumimoji="1" lang="en-US" altLang="ja-JP"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p:txBody>
      </p:sp>
      <p:cxnSp>
        <p:nvCxnSpPr>
          <p:cNvPr id="11" name="Straight Connector 71">
            <a:extLst>
              <a:ext uri="{FF2B5EF4-FFF2-40B4-BE49-F238E27FC236}">
                <a16:creationId xmlns:a16="http://schemas.microsoft.com/office/drawing/2014/main" id="{AF5756B7-4B7E-3CB6-F507-2D308E4D6A3D}"/>
              </a:ext>
            </a:extLst>
          </p:cNvPr>
          <p:cNvCxnSpPr>
            <a:cxnSpLocks/>
          </p:cNvCxnSpPr>
          <p:nvPr/>
        </p:nvCxnSpPr>
        <p:spPr>
          <a:xfrm>
            <a:off x="140939" y="2493617"/>
            <a:ext cx="9485596" cy="0"/>
          </a:xfrm>
          <a:prstGeom prst="line">
            <a:avLst/>
          </a:prstGeom>
          <a:ln w="9525" cap="rnd" cmpd="sng" algn="ctr">
            <a:solidFill>
              <a:srgbClr val="9A9A9A"/>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Rectangle 3">
            <a:extLst>
              <a:ext uri="{FF2B5EF4-FFF2-40B4-BE49-F238E27FC236}">
                <a16:creationId xmlns:a16="http://schemas.microsoft.com/office/drawing/2014/main" id="{5BD94223-6EA3-692E-DA5B-E3B60DD35011}"/>
              </a:ext>
            </a:extLst>
          </p:cNvPr>
          <p:cNvSpPr/>
          <p:nvPr/>
        </p:nvSpPr>
        <p:spPr>
          <a:xfrm>
            <a:off x="140939" y="1500269"/>
            <a:ext cx="1205820" cy="945197"/>
          </a:xfrm>
          <a:prstGeom prst="rect">
            <a:avLst/>
          </a:prstGeom>
          <a:solidFill>
            <a:schemeClr val="tx2">
              <a:lumMod val="20000"/>
              <a:lumOff val="8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29250"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物品のリース経費</a:t>
            </a:r>
            <a:endParaRPr kumimoji="1" 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19" name="Rectangle 2">
            <a:extLst>
              <a:ext uri="{FF2B5EF4-FFF2-40B4-BE49-F238E27FC236}">
                <a16:creationId xmlns:a16="http://schemas.microsoft.com/office/drawing/2014/main" id="{626FDF37-B0A6-572A-E6BD-3591E9A803E7}"/>
              </a:ext>
            </a:extLst>
          </p:cNvPr>
          <p:cNvSpPr/>
          <p:nvPr/>
        </p:nvSpPr>
        <p:spPr>
          <a:xfrm>
            <a:off x="1382239" y="1500269"/>
            <a:ext cx="1732970" cy="795498"/>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93477" marR="0" lvl="1" indent="-105767"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en-US" altLang="ja-JP" sz="10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a:t>
            </a:r>
            <a:endParaRPr kumimoji="1" lang="ja-JP" altLang="en-US" sz="10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193477" marR="0" lvl="1" indent="-105767"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ja-JP" altLang="en-US"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ローカル</a:t>
            </a:r>
            <a:r>
              <a:rPr kumimoji="1" lang="en-US" altLang="ja-JP"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5G</a:t>
            </a:r>
            <a:r>
              <a:rPr kumimoji="1" lang="ja-JP" altLang="en-US"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サブスク</a:t>
            </a:r>
            <a:endParaRPr kumimoji="1" lang="en-US" altLang="ja-JP" sz="10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2" name="Rectangle 3">
            <a:extLst>
              <a:ext uri="{FF2B5EF4-FFF2-40B4-BE49-F238E27FC236}">
                <a16:creationId xmlns:a16="http://schemas.microsoft.com/office/drawing/2014/main" id="{002BECE1-5DDF-1FDD-7A89-7F0840549D25}"/>
              </a:ext>
            </a:extLst>
          </p:cNvPr>
          <p:cNvSpPr/>
          <p:nvPr/>
        </p:nvSpPr>
        <p:spPr>
          <a:xfrm>
            <a:off x="158570" y="2142035"/>
            <a:ext cx="9606491" cy="303432"/>
          </a:xfrm>
          <a:prstGeom prst="rect">
            <a:avLst/>
          </a:prstGeom>
          <a:solidFill>
            <a:srgbClr val="FFE6D3"/>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875" tIns="0" rIns="0" bIns="0" numCol="1" spcCol="0" rtlCol="0" fromWordArt="0" anchor="ctr"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計（税込み）</a:t>
            </a:r>
            <a:endParaRPr kumimoji="1" 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8" name="Rectangle 2">
            <a:extLst>
              <a:ext uri="{FF2B5EF4-FFF2-40B4-BE49-F238E27FC236}">
                <a16:creationId xmlns:a16="http://schemas.microsoft.com/office/drawing/2014/main" id="{771B9344-5BA4-69A2-28EC-A18EA5FA8A4D}"/>
              </a:ext>
            </a:extLst>
          </p:cNvPr>
          <p:cNvSpPr/>
          <p:nvPr/>
        </p:nvSpPr>
        <p:spPr>
          <a:xfrm>
            <a:off x="3498651" y="2197016"/>
            <a:ext cx="1688414" cy="193469"/>
          </a:xfrm>
          <a:prstGeom prst="rect">
            <a:avLst/>
          </a:prstGeom>
          <a:solidFill>
            <a:schemeClr val="bg1"/>
          </a:solidFill>
          <a:ln w="12700" cap="flat" cmpd="sng" algn="ctr">
            <a:noFill/>
            <a:prstDash val="solid"/>
          </a:ln>
          <a:effectLst/>
          <a:extLst>
            <a:ext uri="{91240B29-F687-4F45-9708-019B960494DF}">
              <a14:hiddenLine xmlns:a14="http://schemas.microsoft.com/office/drawing/2010/main" w="12700"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0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r>
              <a:rPr kumimoji="1" lang="ja-JP" altLang="en-US" sz="10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万円</a:t>
            </a:r>
            <a:endParaRPr kumimoji="1" lang="en-US" altLang="ja-JP" sz="1000" b="0" i="0" u="none" strike="noStrike" kern="1200" cap="none" spc="0" normalizeH="0" baseline="0" noProof="0">
              <a:ln>
                <a:noFill/>
              </a:ln>
              <a:solidFill>
                <a:srgbClr val="4FB49C"/>
              </a:solidFill>
              <a:effectLst/>
              <a:uLnTx/>
              <a:uFillTx/>
              <a:latin typeface="Trebuchet MS" panose="020B0603020202020204" pitchFamily="34" charset="0"/>
              <a:ea typeface="Meiryo UI" panose="020B0604030504040204" pitchFamily="50" charset="-128"/>
              <a:cs typeface="+mn-cs"/>
            </a:endParaRPr>
          </a:p>
        </p:txBody>
      </p:sp>
      <p:sp>
        <p:nvSpPr>
          <p:cNvPr id="12" name="Rectangle 2">
            <a:extLst>
              <a:ext uri="{FF2B5EF4-FFF2-40B4-BE49-F238E27FC236}">
                <a16:creationId xmlns:a16="http://schemas.microsoft.com/office/drawing/2014/main" id="{B2A1BA51-DA9A-31F2-4A74-2C393814E5DD}"/>
              </a:ext>
            </a:extLst>
          </p:cNvPr>
          <p:cNvSpPr/>
          <p:nvPr/>
        </p:nvSpPr>
        <p:spPr>
          <a:xfrm>
            <a:off x="6433027" y="1500269"/>
            <a:ext cx="3332034" cy="795498"/>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93477" marR="0" lvl="1" indent="-105767"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en-US" altLang="ja-JP" sz="10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a:t>
            </a:r>
            <a:r>
              <a:rPr kumimoji="1" lang="ja-JP" altLang="en-US" sz="10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万円</a:t>
            </a:r>
            <a:endParaRPr kumimoji="1" lang="en-US" altLang="ja-JP" sz="10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193477" marR="0" lvl="1" indent="-105767"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en-US" altLang="ja-JP"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a:t>
            </a:r>
            <a:r>
              <a:rPr kumimoji="1" lang="ja-JP" altLang="en-US"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万円 </a:t>
            </a:r>
            <a:r>
              <a:rPr kumimoji="1" lang="en-US" altLang="ja-JP"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 XX</a:t>
            </a:r>
            <a:r>
              <a:rPr kumimoji="1" lang="ja-JP" altLang="en-US"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か月</a:t>
            </a:r>
            <a:endParaRPr kumimoji="1" lang="en-US" altLang="ja-JP"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p:txBody>
      </p:sp>
      <p:sp>
        <p:nvSpPr>
          <p:cNvPr id="13" name="Rectangle 2">
            <a:extLst>
              <a:ext uri="{FF2B5EF4-FFF2-40B4-BE49-F238E27FC236}">
                <a16:creationId xmlns:a16="http://schemas.microsoft.com/office/drawing/2014/main" id="{9EC919C5-C909-A5AF-F05B-3BB9718897D7}"/>
              </a:ext>
            </a:extLst>
          </p:cNvPr>
          <p:cNvSpPr/>
          <p:nvPr/>
        </p:nvSpPr>
        <p:spPr>
          <a:xfrm>
            <a:off x="3100993" y="2554040"/>
            <a:ext cx="3332034" cy="795498"/>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93477" marR="0" lvl="1" indent="-105767"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en-US" altLang="ja-JP" sz="10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a:t>
            </a:r>
            <a:r>
              <a:rPr kumimoji="1" lang="ja-JP" altLang="en-US" sz="10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万円</a:t>
            </a:r>
            <a:endParaRPr kumimoji="1" lang="en-US" altLang="ja-JP" sz="10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193477" marR="0" lvl="1" indent="-105767"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en-US" altLang="ja-JP"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a:t>
            </a:r>
            <a:r>
              <a:rPr kumimoji="1" lang="ja-JP" altLang="en-US"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万円</a:t>
            </a:r>
            <a:endParaRPr kumimoji="1" lang="en-US" altLang="ja-JP"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a:p>
            <a:pPr marL="193477" marR="0" lvl="1" indent="-105767"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en-US" altLang="ja-JP"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a:t>
            </a:r>
            <a:r>
              <a:rPr kumimoji="1" lang="ja-JP" altLang="en-US"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万円</a:t>
            </a:r>
            <a:endParaRPr kumimoji="1" lang="en-US" altLang="ja-JP"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p:txBody>
      </p:sp>
      <p:cxnSp>
        <p:nvCxnSpPr>
          <p:cNvPr id="14" name="Straight Connector 71">
            <a:extLst>
              <a:ext uri="{FF2B5EF4-FFF2-40B4-BE49-F238E27FC236}">
                <a16:creationId xmlns:a16="http://schemas.microsoft.com/office/drawing/2014/main" id="{BD2B9186-FF15-56B9-9B9E-2BB007F84829}"/>
              </a:ext>
            </a:extLst>
          </p:cNvPr>
          <p:cNvCxnSpPr>
            <a:cxnSpLocks/>
          </p:cNvCxnSpPr>
          <p:nvPr/>
        </p:nvCxnSpPr>
        <p:spPr>
          <a:xfrm>
            <a:off x="140939" y="3547387"/>
            <a:ext cx="9485596" cy="0"/>
          </a:xfrm>
          <a:prstGeom prst="line">
            <a:avLst/>
          </a:prstGeom>
          <a:ln w="9525" cap="rnd" cmpd="sng" algn="ctr">
            <a:solidFill>
              <a:srgbClr val="9A9A9A"/>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Rectangle 3">
            <a:extLst>
              <a:ext uri="{FF2B5EF4-FFF2-40B4-BE49-F238E27FC236}">
                <a16:creationId xmlns:a16="http://schemas.microsoft.com/office/drawing/2014/main" id="{74173234-C36F-87CD-D168-9D8BBEDEC81D}"/>
              </a:ext>
            </a:extLst>
          </p:cNvPr>
          <p:cNvSpPr/>
          <p:nvPr/>
        </p:nvSpPr>
        <p:spPr>
          <a:xfrm>
            <a:off x="140939" y="2554040"/>
            <a:ext cx="1205820" cy="945197"/>
          </a:xfrm>
          <a:prstGeom prst="rect">
            <a:avLst/>
          </a:prstGeom>
          <a:solidFill>
            <a:schemeClr val="tx2">
              <a:lumMod val="20000"/>
              <a:lumOff val="8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29250"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物品の購入経費</a:t>
            </a:r>
            <a:endParaRPr kumimoji="1" 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21" name="Rectangle 2">
            <a:extLst>
              <a:ext uri="{FF2B5EF4-FFF2-40B4-BE49-F238E27FC236}">
                <a16:creationId xmlns:a16="http://schemas.microsoft.com/office/drawing/2014/main" id="{6759E44E-7171-5D12-6D36-67BFBD6A8B00}"/>
              </a:ext>
            </a:extLst>
          </p:cNvPr>
          <p:cNvSpPr/>
          <p:nvPr/>
        </p:nvSpPr>
        <p:spPr>
          <a:xfrm>
            <a:off x="1382239" y="2554040"/>
            <a:ext cx="1732970" cy="795498"/>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93477" marR="0" lvl="1" indent="-105767"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en-US" altLang="ja-JP" sz="10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a:t>
            </a:r>
            <a:endParaRPr kumimoji="1" lang="ja-JP" altLang="en-US" sz="10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193477" marR="0" lvl="1" indent="-105767"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ja-JP" altLang="en-US"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バッテリー</a:t>
            </a:r>
            <a:endParaRPr kumimoji="1" lang="en-US" altLang="ja-JP"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a:p>
            <a:pPr marL="193477" marR="0" lvl="1" indent="-105767"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ja-JP" altLang="en-US"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無線機器</a:t>
            </a:r>
            <a:endParaRPr kumimoji="1" lang="en-US" altLang="ja-JP" sz="10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22" name="Rectangle 3">
            <a:extLst>
              <a:ext uri="{FF2B5EF4-FFF2-40B4-BE49-F238E27FC236}">
                <a16:creationId xmlns:a16="http://schemas.microsoft.com/office/drawing/2014/main" id="{A46A6530-E4F7-4C1A-55DE-C79F69C99C98}"/>
              </a:ext>
            </a:extLst>
          </p:cNvPr>
          <p:cNvSpPr/>
          <p:nvPr/>
        </p:nvSpPr>
        <p:spPr>
          <a:xfrm>
            <a:off x="158570" y="3195807"/>
            <a:ext cx="9606491" cy="303432"/>
          </a:xfrm>
          <a:prstGeom prst="rect">
            <a:avLst/>
          </a:prstGeom>
          <a:solidFill>
            <a:srgbClr val="FFE6D3"/>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875" tIns="0" rIns="0" bIns="0" numCol="1" spcCol="0" rtlCol="0" fromWordArt="0" anchor="ctr"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計（税込み）</a:t>
            </a:r>
            <a:endParaRPr kumimoji="1" 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25" name="Rectangle 2">
            <a:extLst>
              <a:ext uri="{FF2B5EF4-FFF2-40B4-BE49-F238E27FC236}">
                <a16:creationId xmlns:a16="http://schemas.microsoft.com/office/drawing/2014/main" id="{354395C7-8360-DBCB-622D-808588AD9508}"/>
              </a:ext>
            </a:extLst>
          </p:cNvPr>
          <p:cNvSpPr/>
          <p:nvPr/>
        </p:nvSpPr>
        <p:spPr>
          <a:xfrm>
            <a:off x="3498651" y="3250787"/>
            <a:ext cx="1688414" cy="193469"/>
          </a:xfrm>
          <a:prstGeom prst="rect">
            <a:avLst/>
          </a:prstGeom>
          <a:solidFill>
            <a:schemeClr val="bg1"/>
          </a:solidFill>
          <a:ln w="12700" cap="flat" cmpd="sng" algn="ctr">
            <a:noFill/>
            <a:prstDash val="solid"/>
          </a:ln>
          <a:effectLst/>
          <a:extLst>
            <a:ext uri="{91240B29-F687-4F45-9708-019B960494DF}">
              <a14:hiddenLine xmlns:a14="http://schemas.microsoft.com/office/drawing/2010/main" w="12700"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0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r>
              <a:rPr kumimoji="1" lang="ja-JP" altLang="en-US" sz="10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万円</a:t>
            </a:r>
            <a:endParaRPr kumimoji="1" lang="en-US" altLang="ja-JP" sz="1000" b="0" i="0" u="none" strike="noStrike" kern="1200" cap="none" spc="0" normalizeH="0" baseline="0" noProof="0">
              <a:ln>
                <a:noFill/>
              </a:ln>
              <a:solidFill>
                <a:srgbClr val="4FB49C"/>
              </a:solidFill>
              <a:effectLst/>
              <a:uLnTx/>
              <a:uFillTx/>
              <a:latin typeface="Trebuchet MS" panose="020B0603020202020204" pitchFamily="34" charset="0"/>
              <a:ea typeface="Meiryo UI" panose="020B0604030504040204" pitchFamily="50" charset="-128"/>
              <a:cs typeface="+mn-cs"/>
            </a:endParaRPr>
          </a:p>
        </p:txBody>
      </p:sp>
      <p:sp>
        <p:nvSpPr>
          <p:cNvPr id="26" name="Rectangle 2">
            <a:extLst>
              <a:ext uri="{FF2B5EF4-FFF2-40B4-BE49-F238E27FC236}">
                <a16:creationId xmlns:a16="http://schemas.microsoft.com/office/drawing/2014/main" id="{90726F50-37B2-6DDE-7178-8FAB38E57F4D}"/>
              </a:ext>
            </a:extLst>
          </p:cNvPr>
          <p:cNvSpPr/>
          <p:nvPr/>
        </p:nvSpPr>
        <p:spPr>
          <a:xfrm>
            <a:off x="6433027" y="2554040"/>
            <a:ext cx="3332034" cy="795498"/>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93477" marR="0" lvl="1" indent="-105767"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en-US" altLang="ja-JP" sz="10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a:t>
            </a:r>
            <a:r>
              <a:rPr kumimoji="1" lang="ja-JP" altLang="en-US" sz="10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万円</a:t>
            </a:r>
            <a:endParaRPr kumimoji="1" lang="en-US" altLang="ja-JP" sz="10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193477" marR="0" lvl="1" indent="-105767"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en-US" altLang="ja-JP"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a:t>
            </a:r>
            <a:r>
              <a:rPr kumimoji="1" lang="ja-JP" altLang="en-US"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万円 </a:t>
            </a:r>
            <a:r>
              <a:rPr kumimoji="1" lang="en-US" altLang="ja-JP"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 XX</a:t>
            </a:r>
            <a:r>
              <a:rPr kumimoji="1" lang="ja-JP" altLang="en-US"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個</a:t>
            </a:r>
            <a:endParaRPr kumimoji="1" lang="en-US" altLang="ja-JP"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a:p>
            <a:pPr marL="193477" marR="0" lvl="1" indent="-105767"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en-US" altLang="ja-JP"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a:t>
            </a:r>
            <a:r>
              <a:rPr kumimoji="1" lang="ja-JP" altLang="en-US"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万円 </a:t>
            </a:r>
            <a:r>
              <a:rPr kumimoji="1" lang="en-US" altLang="ja-JP"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 XX</a:t>
            </a:r>
            <a:r>
              <a:rPr kumimoji="1" lang="ja-JP" altLang="en-US"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個</a:t>
            </a:r>
            <a:endParaRPr kumimoji="1" lang="en-US" altLang="ja-JP"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p:txBody>
      </p:sp>
      <p:sp>
        <p:nvSpPr>
          <p:cNvPr id="41" name="Rectangle 2">
            <a:extLst>
              <a:ext uri="{FF2B5EF4-FFF2-40B4-BE49-F238E27FC236}">
                <a16:creationId xmlns:a16="http://schemas.microsoft.com/office/drawing/2014/main" id="{624DDEB8-72B2-1DB1-FDA3-24F4897731AC}"/>
              </a:ext>
            </a:extLst>
          </p:cNvPr>
          <p:cNvSpPr/>
          <p:nvPr/>
        </p:nvSpPr>
        <p:spPr>
          <a:xfrm>
            <a:off x="3100993" y="3595539"/>
            <a:ext cx="3332034" cy="795496"/>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93477" marR="0" lvl="1" indent="-105767"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en-US" altLang="ja-JP" sz="10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a:t>
            </a:r>
            <a:r>
              <a:rPr kumimoji="1" lang="ja-JP" altLang="en-US" sz="10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万円</a:t>
            </a:r>
            <a:endParaRPr kumimoji="1" lang="en-US" altLang="ja-JP" sz="10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193477" marR="0" lvl="1" indent="-105767"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en-US" altLang="ja-JP"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a:t>
            </a:r>
            <a:r>
              <a:rPr kumimoji="1" lang="ja-JP" altLang="en-US"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万円</a:t>
            </a:r>
            <a:endParaRPr kumimoji="1" lang="en-US" altLang="ja-JP"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a:p>
            <a:pPr marL="193477" marR="0" lvl="1" indent="-105767"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en-US" altLang="ja-JP"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a:t>
            </a:r>
            <a:r>
              <a:rPr kumimoji="1" lang="ja-JP" altLang="en-US"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万円</a:t>
            </a:r>
            <a:endParaRPr kumimoji="1" lang="en-US" altLang="ja-JP"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p:txBody>
      </p:sp>
      <p:sp>
        <p:nvSpPr>
          <p:cNvPr id="45" name="Rectangle 3">
            <a:extLst>
              <a:ext uri="{FF2B5EF4-FFF2-40B4-BE49-F238E27FC236}">
                <a16:creationId xmlns:a16="http://schemas.microsoft.com/office/drawing/2014/main" id="{476AF299-8401-ADDB-A6CF-8ADB4306AC40}"/>
              </a:ext>
            </a:extLst>
          </p:cNvPr>
          <p:cNvSpPr/>
          <p:nvPr/>
        </p:nvSpPr>
        <p:spPr>
          <a:xfrm>
            <a:off x="140939" y="3595541"/>
            <a:ext cx="1205820" cy="945197"/>
          </a:xfrm>
          <a:prstGeom prst="rect">
            <a:avLst/>
          </a:prstGeom>
          <a:solidFill>
            <a:schemeClr val="tx2">
              <a:lumMod val="20000"/>
              <a:lumOff val="8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29250"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役務費</a:t>
            </a: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 </a:t>
            </a:r>
            <a:endParaRPr kumimoji="1" 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46" name="Rectangle 2">
            <a:extLst>
              <a:ext uri="{FF2B5EF4-FFF2-40B4-BE49-F238E27FC236}">
                <a16:creationId xmlns:a16="http://schemas.microsoft.com/office/drawing/2014/main" id="{16C6AB0A-563D-FCB0-B782-62552A6E6229}"/>
              </a:ext>
            </a:extLst>
          </p:cNvPr>
          <p:cNvSpPr/>
          <p:nvPr/>
        </p:nvSpPr>
        <p:spPr>
          <a:xfrm>
            <a:off x="1382239" y="3595539"/>
            <a:ext cx="1732970" cy="795496"/>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93477" marR="0" lvl="1" indent="-105767"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en-US" altLang="ja-JP" sz="10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a:t>
            </a:r>
            <a:endParaRPr kumimoji="1" lang="ja-JP" altLang="en-US" sz="10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193477" marR="0" lvl="1" indent="-105767"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ja-JP" altLang="en-US"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ＡＩ開発費</a:t>
            </a:r>
            <a:endParaRPr kumimoji="1" lang="en-US" altLang="ja-JP"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a:p>
            <a:pPr marL="193477" marR="0" lvl="1" indent="-105767"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ja-JP" altLang="en-US"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アプリケーション開発費</a:t>
            </a:r>
            <a:endParaRPr kumimoji="1" lang="en-US" altLang="ja-JP" sz="10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47" name="Rectangle 3">
            <a:extLst>
              <a:ext uri="{FF2B5EF4-FFF2-40B4-BE49-F238E27FC236}">
                <a16:creationId xmlns:a16="http://schemas.microsoft.com/office/drawing/2014/main" id="{A3F4A6DE-352A-5859-2ADF-310DF85BF445}"/>
              </a:ext>
            </a:extLst>
          </p:cNvPr>
          <p:cNvSpPr/>
          <p:nvPr/>
        </p:nvSpPr>
        <p:spPr>
          <a:xfrm>
            <a:off x="158570" y="4237308"/>
            <a:ext cx="9606491" cy="303432"/>
          </a:xfrm>
          <a:prstGeom prst="rect">
            <a:avLst/>
          </a:prstGeom>
          <a:solidFill>
            <a:srgbClr val="FFE6D3"/>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875" tIns="0" rIns="0" bIns="0" numCol="1" spcCol="0" rtlCol="0" fromWordArt="0" anchor="ctr"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計（税込み）</a:t>
            </a:r>
            <a:endParaRPr kumimoji="1" 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48" name="Rectangle 2">
            <a:extLst>
              <a:ext uri="{FF2B5EF4-FFF2-40B4-BE49-F238E27FC236}">
                <a16:creationId xmlns:a16="http://schemas.microsoft.com/office/drawing/2014/main" id="{8C3D0CF0-FD27-6A53-AA14-49BD72BF7367}"/>
              </a:ext>
            </a:extLst>
          </p:cNvPr>
          <p:cNvSpPr/>
          <p:nvPr/>
        </p:nvSpPr>
        <p:spPr>
          <a:xfrm>
            <a:off x="3498651" y="4292288"/>
            <a:ext cx="1688414" cy="193469"/>
          </a:xfrm>
          <a:prstGeom prst="rect">
            <a:avLst/>
          </a:prstGeom>
          <a:solidFill>
            <a:schemeClr val="bg1"/>
          </a:solidFill>
          <a:ln w="12700" cap="flat" cmpd="sng" algn="ctr">
            <a:noFill/>
            <a:prstDash val="solid"/>
          </a:ln>
          <a:effectLst/>
          <a:extLst>
            <a:ext uri="{91240B29-F687-4F45-9708-019B960494DF}">
              <a14:hiddenLine xmlns:a14="http://schemas.microsoft.com/office/drawing/2010/main" w="12700"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0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r>
              <a:rPr kumimoji="1" lang="ja-JP" altLang="en-US" sz="10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万円</a:t>
            </a:r>
            <a:endParaRPr kumimoji="1" lang="en-US" altLang="ja-JP" sz="1000" b="0" i="0" u="none" strike="noStrike" kern="1200" cap="none" spc="0" normalizeH="0" baseline="0" noProof="0">
              <a:ln>
                <a:noFill/>
              </a:ln>
              <a:solidFill>
                <a:srgbClr val="4FB49C"/>
              </a:solidFill>
              <a:effectLst/>
              <a:uLnTx/>
              <a:uFillTx/>
              <a:latin typeface="Trebuchet MS" panose="020B0603020202020204" pitchFamily="34" charset="0"/>
              <a:ea typeface="Meiryo UI" panose="020B0604030504040204" pitchFamily="50" charset="-128"/>
              <a:cs typeface="+mn-cs"/>
            </a:endParaRPr>
          </a:p>
        </p:txBody>
      </p:sp>
      <p:cxnSp>
        <p:nvCxnSpPr>
          <p:cNvPr id="34" name="Straight Connector 71">
            <a:extLst>
              <a:ext uri="{FF2B5EF4-FFF2-40B4-BE49-F238E27FC236}">
                <a16:creationId xmlns:a16="http://schemas.microsoft.com/office/drawing/2014/main" id="{8B22D9EA-21C8-0113-453A-DE20E48C7C95}"/>
              </a:ext>
            </a:extLst>
          </p:cNvPr>
          <p:cNvCxnSpPr>
            <a:cxnSpLocks/>
          </p:cNvCxnSpPr>
          <p:nvPr/>
        </p:nvCxnSpPr>
        <p:spPr>
          <a:xfrm>
            <a:off x="140939" y="4576204"/>
            <a:ext cx="9485596" cy="0"/>
          </a:xfrm>
          <a:prstGeom prst="line">
            <a:avLst/>
          </a:prstGeom>
          <a:ln w="9525" cap="rnd" cmpd="sng" algn="ctr">
            <a:solidFill>
              <a:srgbClr val="9A9A9A"/>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Rectangle 2">
            <a:extLst>
              <a:ext uri="{FF2B5EF4-FFF2-40B4-BE49-F238E27FC236}">
                <a16:creationId xmlns:a16="http://schemas.microsoft.com/office/drawing/2014/main" id="{6EE01258-721B-98A0-B58A-57E2D685FE94}"/>
              </a:ext>
            </a:extLst>
          </p:cNvPr>
          <p:cNvSpPr/>
          <p:nvPr/>
        </p:nvSpPr>
        <p:spPr>
          <a:xfrm>
            <a:off x="3100993" y="4619768"/>
            <a:ext cx="3332034" cy="593615"/>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93477" marR="0" lvl="1" indent="-105767"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en-US" altLang="ja-JP" sz="10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a:t>
            </a:r>
            <a:r>
              <a:rPr kumimoji="1" lang="ja-JP" altLang="en-US" sz="10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万円</a:t>
            </a:r>
            <a:endParaRPr kumimoji="1" lang="en-US" altLang="ja-JP"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p:txBody>
      </p:sp>
      <p:cxnSp>
        <p:nvCxnSpPr>
          <p:cNvPr id="61" name="Straight Connector 71">
            <a:extLst>
              <a:ext uri="{FF2B5EF4-FFF2-40B4-BE49-F238E27FC236}">
                <a16:creationId xmlns:a16="http://schemas.microsoft.com/office/drawing/2014/main" id="{16C0660E-8325-2741-638E-093BF770D7E4}"/>
              </a:ext>
            </a:extLst>
          </p:cNvPr>
          <p:cNvCxnSpPr>
            <a:cxnSpLocks/>
          </p:cNvCxnSpPr>
          <p:nvPr/>
        </p:nvCxnSpPr>
        <p:spPr>
          <a:xfrm>
            <a:off x="140939" y="5603983"/>
            <a:ext cx="9485596" cy="0"/>
          </a:xfrm>
          <a:prstGeom prst="line">
            <a:avLst/>
          </a:prstGeom>
          <a:ln w="9525" cap="rnd" cmpd="sng" algn="ctr">
            <a:solidFill>
              <a:srgbClr val="9A9A9A"/>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Rectangle 3">
            <a:extLst>
              <a:ext uri="{FF2B5EF4-FFF2-40B4-BE49-F238E27FC236}">
                <a16:creationId xmlns:a16="http://schemas.microsoft.com/office/drawing/2014/main" id="{B09CDFFA-1B1E-9940-46DD-0285B673D1AC}"/>
              </a:ext>
            </a:extLst>
          </p:cNvPr>
          <p:cNvSpPr/>
          <p:nvPr/>
        </p:nvSpPr>
        <p:spPr>
          <a:xfrm>
            <a:off x="140939" y="4619769"/>
            <a:ext cx="1205820" cy="945197"/>
          </a:xfrm>
          <a:prstGeom prst="rect">
            <a:avLst/>
          </a:prstGeom>
          <a:solidFill>
            <a:schemeClr val="tx2">
              <a:lumMod val="20000"/>
              <a:lumOff val="8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29250"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その他</a:t>
            </a:r>
            <a:endParaRPr kumimoji="1" 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63" name="Rectangle 2">
            <a:extLst>
              <a:ext uri="{FF2B5EF4-FFF2-40B4-BE49-F238E27FC236}">
                <a16:creationId xmlns:a16="http://schemas.microsoft.com/office/drawing/2014/main" id="{2C068A76-2EFF-2481-507A-4342F59D048F}"/>
              </a:ext>
            </a:extLst>
          </p:cNvPr>
          <p:cNvSpPr/>
          <p:nvPr/>
        </p:nvSpPr>
        <p:spPr>
          <a:xfrm>
            <a:off x="1382239" y="4619768"/>
            <a:ext cx="1732970" cy="593615"/>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93477" marR="0" lvl="1" indent="-105767"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en-US" altLang="ja-JP" sz="10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a:t>
            </a:r>
          </a:p>
        </p:txBody>
      </p:sp>
      <p:sp>
        <p:nvSpPr>
          <p:cNvPr id="64" name="Rectangle 3">
            <a:extLst>
              <a:ext uri="{FF2B5EF4-FFF2-40B4-BE49-F238E27FC236}">
                <a16:creationId xmlns:a16="http://schemas.microsoft.com/office/drawing/2014/main" id="{65B52F76-9804-D7B1-9FDF-ECD22ACDBAD0}"/>
              </a:ext>
            </a:extLst>
          </p:cNvPr>
          <p:cNvSpPr/>
          <p:nvPr/>
        </p:nvSpPr>
        <p:spPr>
          <a:xfrm>
            <a:off x="158570" y="5261536"/>
            <a:ext cx="9606491" cy="303432"/>
          </a:xfrm>
          <a:prstGeom prst="rect">
            <a:avLst/>
          </a:prstGeom>
          <a:solidFill>
            <a:srgbClr val="FFE6D3"/>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875" tIns="0" rIns="0" bIns="0" numCol="1" spcCol="0" rtlCol="0" fromWordArt="0" anchor="ctr"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計（税込み）</a:t>
            </a:r>
            <a:endParaRPr kumimoji="1" 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65" name="Rectangle 2">
            <a:extLst>
              <a:ext uri="{FF2B5EF4-FFF2-40B4-BE49-F238E27FC236}">
                <a16:creationId xmlns:a16="http://schemas.microsoft.com/office/drawing/2014/main" id="{0BD8673E-3A2A-06F3-7C05-4D75F38CCD34}"/>
              </a:ext>
            </a:extLst>
          </p:cNvPr>
          <p:cNvSpPr/>
          <p:nvPr/>
        </p:nvSpPr>
        <p:spPr>
          <a:xfrm>
            <a:off x="3498651" y="5316517"/>
            <a:ext cx="1688414" cy="193469"/>
          </a:xfrm>
          <a:prstGeom prst="rect">
            <a:avLst/>
          </a:prstGeom>
          <a:solidFill>
            <a:schemeClr val="bg1"/>
          </a:solidFill>
          <a:ln w="12700" cap="flat" cmpd="sng" algn="ctr">
            <a:noFill/>
            <a:prstDash val="solid"/>
          </a:ln>
          <a:effectLst/>
          <a:extLst>
            <a:ext uri="{91240B29-F687-4F45-9708-019B960494DF}">
              <a14:hiddenLine xmlns:a14="http://schemas.microsoft.com/office/drawing/2010/main" w="12700"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0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r>
              <a:rPr kumimoji="1" lang="ja-JP" altLang="en-US" sz="10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万円</a:t>
            </a:r>
            <a:endParaRPr kumimoji="1" lang="en-US" altLang="ja-JP" sz="1000" b="0" i="0" u="none" strike="noStrike" kern="1200" cap="none" spc="0" normalizeH="0" baseline="0" noProof="0">
              <a:ln>
                <a:noFill/>
              </a:ln>
              <a:solidFill>
                <a:srgbClr val="4FB49C"/>
              </a:solidFill>
              <a:effectLst/>
              <a:uLnTx/>
              <a:uFillTx/>
              <a:latin typeface="Trebuchet MS" panose="020B0603020202020204" pitchFamily="34" charset="0"/>
              <a:ea typeface="Meiryo UI" panose="020B0604030504040204" pitchFamily="50" charset="-128"/>
              <a:cs typeface="+mn-cs"/>
            </a:endParaRPr>
          </a:p>
        </p:txBody>
      </p:sp>
      <p:sp>
        <p:nvSpPr>
          <p:cNvPr id="66" name="Rectangle 2">
            <a:extLst>
              <a:ext uri="{FF2B5EF4-FFF2-40B4-BE49-F238E27FC236}">
                <a16:creationId xmlns:a16="http://schemas.microsoft.com/office/drawing/2014/main" id="{9D40FD3B-314D-054B-72CA-6FE27A787C3A}"/>
              </a:ext>
            </a:extLst>
          </p:cNvPr>
          <p:cNvSpPr/>
          <p:nvPr/>
        </p:nvSpPr>
        <p:spPr>
          <a:xfrm>
            <a:off x="6433027" y="4619768"/>
            <a:ext cx="3332034" cy="593615"/>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93477" marR="0" lvl="1" indent="-105767"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en-US" altLang="ja-JP" sz="10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a:t>
            </a:r>
            <a:r>
              <a:rPr kumimoji="1" lang="ja-JP" altLang="en-US" sz="10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万円</a:t>
            </a:r>
            <a:endParaRPr kumimoji="1" lang="en-US" altLang="ja-JP"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p:txBody>
      </p:sp>
      <p:sp>
        <p:nvSpPr>
          <p:cNvPr id="68" name="Rectangle 2">
            <a:extLst>
              <a:ext uri="{FF2B5EF4-FFF2-40B4-BE49-F238E27FC236}">
                <a16:creationId xmlns:a16="http://schemas.microsoft.com/office/drawing/2014/main" id="{76688585-15DF-8CE5-C332-4FE94A69F952}"/>
              </a:ext>
            </a:extLst>
          </p:cNvPr>
          <p:cNvSpPr/>
          <p:nvPr/>
        </p:nvSpPr>
        <p:spPr>
          <a:xfrm>
            <a:off x="6859916" y="436970"/>
            <a:ext cx="2905145" cy="399735"/>
          </a:xfrm>
          <a:prstGeom prst="wedgeRectCallout">
            <a:avLst>
              <a:gd name="adj1" fmla="val -21955"/>
              <a:gd name="adj2" fmla="val 116875"/>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05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金額の積算の根拠を、可能な限り分解して記載すること</a:t>
            </a:r>
            <a:endParaRPr kumimoji="1" lang="en-US" altLang="ja-JP" sz="105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67" name="Rectangle 2">
            <a:extLst>
              <a:ext uri="{FF2B5EF4-FFF2-40B4-BE49-F238E27FC236}">
                <a16:creationId xmlns:a16="http://schemas.microsoft.com/office/drawing/2014/main" id="{5051A0DE-33FE-C20C-B386-2D560EFF9652}"/>
              </a:ext>
            </a:extLst>
          </p:cNvPr>
          <p:cNvSpPr/>
          <p:nvPr/>
        </p:nvSpPr>
        <p:spPr>
          <a:xfrm>
            <a:off x="4035977" y="329415"/>
            <a:ext cx="2719741" cy="761725"/>
          </a:xfrm>
          <a:prstGeom prst="wedgeRectCallout">
            <a:avLst>
              <a:gd name="adj1" fmla="val -41604"/>
              <a:gd name="adj2" fmla="val 63635"/>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05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購入の対象は、以下のいずれかに限る</a:t>
            </a:r>
            <a:endParaRPr kumimoji="1" lang="en-US" altLang="ja-JP" sz="105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263250" marR="0" lvl="1" indent="-175500" algn="l" defTabSz="91440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ja-JP" altLang="en-US" sz="105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取得単価が税込１０万円未満又は使用可能期間が１年未満の物品</a:t>
            </a:r>
            <a:endParaRPr kumimoji="1" lang="en-US" altLang="ja-JP" sz="105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263250" marR="0" lvl="1" indent="-175500" algn="l" defTabSz="91440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ja-JP" altLang="en-US" sz="105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リースなどで調達できないネットワーク／ソリューション機器</a:t>
            </a:r>
            <a:endParaRPr kumimoji="1" lang="en-US" altLang="ja-JP" sz="105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55" name="タイトル 16">
            <a:extLst>
              <a:ext uri="{FF2B5EF4-FFF2-40B4-BE49-F238E27FC236}">
                <a16:creationId xmlns:a16="http://schemas.microsoft.com/office/drawing/2014/main" id="{D58AF265-8E86-B960-DB56-FA668E502485}"/>
              </a:ext>
            </a:extLst>
          </p:cNvPr>
          <p:cNvSpPr>
            <a:spLocks noGrp="1"/>
          </p:cNvSpPr>
          <p:nvPr>
            <p:ph type="title"/>
          </p:nvPr>
        </p:nvSpPr>
        <p:spPr>
          <a:xfrm>
            <a:off x="511875" y="622801"/>
            <a:ext cx="8883347" cy="270074"/>
          </a:xfrm>
        </p:spPr>
        <p:txBody>
          <a:bodyPr vert="horz"/>
          <a:lstStyle/>
          <a:p>
            <a:r>
              <a:rPr kumimoji="1" lang="ja-JP" altLang="en-US">
                <a:solidFill>
                  <a:srgbClr val="FE9341"/>
                </a:solidFill>
                <a:latin typeface="Trebuchet MS" panose="020B0603020202020204" pitchFamily="34" charset="0"/>
                <a:ea typeface="Meiryo UI" panose="020B0604030504040204" pitchFamily="50" charset="-128"/>
              </a:rPr>
              <a:t>実証費用</a:t>
            </a:r>
            <a:endParaRPr lang="ja-JP" altLang="en-US"/>
          </a:p>
        </p:txBody>
      </p:sp>
      <p:sp>
        <p:nvSpPr>
          <p:cNvPr id="59" name="Rectangle 217">
            <a:extLst>
              <a:ext uri="{FF2B5EF4-FFF2-40B4-BE49-F238E27FC236}">
                <a16:creationId xmlns:a16="http://schemas.microsoft.com/office/drawing/2014/main" id="{DA3704C1-3D32-78D4-B335-1FBACF6338A8}"/>
              </a:ext>
            </a:extLst>
          </p:cNvPr>
          <p:cNvSpPr/>
          <p:nvPr/>
        </p:nvSpPr>
        <p:spPr>
          <a:xfrm>
            <a:off x="199844" y="172744"/>
            <a:ext cx="3924000" cy="196723"/>
          </a:xfrm>
          <a:prstGeom prst="rect">
            <a:avLst/>
          </a:prstGeom>
          <a:solidFill>
            <a:srgbClr val="EBC5D0"/>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評価の観点：実証事業の計画性・実行性</a:t>
            </a:r>
            <a:endPar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17" name="Rectangle 2">
            <a:extLst>
              <a:ext uri="{FF2B5EF4-FFF2-40B4-BE49-F238E27FC236}">
                <a16:creationId xmlns:a16="http://schemas.microsoft.com/office/drawing/2014/main" id="{51F1C348-17D8-160F-28D9-54298DEB23C5}"/>
              </a:ext>
            </a:extLst>
          </p:cNvPr>
          <p:cNvSpPr/>
          <p:nvPr/>
        </p:nvSpPr>
        <p:spPr>
          <a:xfrm>
            <a:off x="6433027" y="3595539"/>
            <a:ext cx="3332034" cy="795496"/>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93477" marR="0" lvl="1" indent="-105767"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en-US" altLang="zh-TW" sz="10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a:t>
            </a:r>
            <a:r>
              <a:rPr kumimoji="1" lang="zh-TW" altLang="en-US" sz="10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人</a:t>
            </a:r>
            <a:r>
              <a:rPr kumimoji="1" lang="en-US" altLang="zh-TW" sz="10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a:t>
            </a:r>
            <a:r>
              <a:rPr kumimoji="1" lang="zh-TW" altLang="en-US" sz="10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時間</a:t>
            </a:r>
            <a:r>
              <a:rPr kumimoji="1" lang="en-US" altLang="zh-TW" sz="10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a:t>
            </a:r>
            <a:r>
              <a:rPr kumimoji="1" lang="zh-TW" altLang="en-US" sz="10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日</a:t>
            </a:r>
            <a:r>
              <a:rPr kumimoji="1" lang="en-US" altLang="zh-TW" sz="10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 × XX</a:t>
            </a:r>
            <a:r>
              <a:rPr kumimoji="1" lang="zh-TW" altLang="en-US" sz="10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円</a:t>
            </a:r>
            <a:endParaRPr kumimoji="1" lang="en-US" altLang="ja-JP" sz="10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193477" marR="0" lvl="1" indent="-105767"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en-US" altLang="ja-JP"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a:t>
            </a:r>
            <a:r>
              <a:rPr kumimoji="1" lang="ja-JP" altLang="en-US"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人</a:t>
            </a:r>
            <a:r>
              <a:rPr kumimoji="1" lang="en-US" altLang="ja-JP"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a:t>
            </a:r>
            <a:r>
              <a:rPr kumimoji="1" lang="ja-JP" altLang="en-US" sz="1000">
                <a:solidFill>
                  <a:srgbClr val="3EAD92"/>
                </a:solidFill>
                <a:latin typeface="Trebuchet MS" panose="020B0603020202020204" pitchFamily="34" charset="0"/>
                <a:ea typeface="Meiryo UI" panose="020B0604030504040204" pitchFamily="50" charset="-128"/>
              </a:rPr>
              <a:t>時間</a:t>
            </a:r>
            <a:r>
              <a:rPr kumimoji="1" lang="en-US" altLang="ja-JP" sz="1000">
                <a:solidFill>
                  <a:srgbClr val="3EAD92"/>
                </a:solidFill>
                <a:latin typeface="Trebuchet MS" panose="020B0603020202020204" pitchFamily="34" charset="0"/>
                <a:ea typeface="Meiryo UI" panose="020B0604030504040204" pitchFamily="50" charset="-128"/>
              </a:rPr>
              <a:t>(XX</a:t>
            </a:r>
            <a:r>
              <a:rPr kumimoji="1" lang="ja-JP" altLang="en-US" sz="1000">
                <a:solidFill>
                  <a:srgbClr val="3EAD92"/>
                </a:solidFill>
                <a:latin typeface="Trebuchet MS" panose="020B0603020202020204" pitchFamily="34" charset="0"/>
                <a:ea typeface="Meiryo UI" panose="020B0604030504040204" pitchFamily="50" charset="-128"/>
              </a:rPr>
              <a:t>日</a:t>
            </a:r>
            <a:r>
              <a:rPr kumimoji="1" lang="en-US" altLang="ja-JP" sz="1000">
                <a:solidFill>
                  <a:srgbClr val="3EAD92"/>
                </a:solidFill>
                <a:latin typeface="Trebuchet MS" panose="020B0603020202020204" pitchFamily="34" charset="0"/>
                <a:ea typeface="Meiryo UI" panose="020B0604030504040204" pitchFamily="50" charset="-128"/>
              </a:rPr>
              <a:t>)</a:t>
            </a:r>
            <a:r>
              <a:rPr kumimoji="1" lang="ja-JP" altLang="en-US"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 </a:t>
            </a:r>
            <a:r>
              <a:rPr kumimoji="1" lang="en-US" altLang="ja-JP"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 XX</a:t>
            </a:r>
            <a:r>
              <a:rPr kumimoji="1" lang="ja-JP" altLang="en-US"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円</a:t>
            </a:r>
            <a:endParaRPr kumimoji="1" lang="en-US" altLang="ja-JP"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a:p>
            <a:pPr marL="193477" lvl="1" indent="-105767" defTabSz="742950">
              <a:buClr>
                <a:srgbClr val="FF8222"/>
              </a:buClr>
              <a:buFont typeface="Trebuchet MS" panose="020B0603020202020204" pitchFamily="34" charset="0"/>
              <a:buChar char="•"/>
              <a:defRPr/>
            </a:pPr>
            <a:r>
              <a:rPr kumimoji="1" lang="en-US" altLang="ja-JP"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a:t>
            </a:r>
            <a:r>
              <a:rPr kumimoji="1" lang="ja-JP" altLang="en-US"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人</a:t>
            </a:r>
            <a:r>
              <a:rPr kumimoji="1" lang="en-US" altLang="ja-JP"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a:t>
            </a:r>
            <a:r>
              <a:rPr kumimoji="1" lang="ja-JP" altLang="en-US" sz="1000">
                <a:solidFill>
                  <a:srgbClr val="3EAD92"/>
                </a:solidFill>
                <a:latin typeface="Trebuchet MS" panose="020B0603020202020204" pitchFamily="34" charset="0"/>
                <a:ea typeface="Meiryo UI" panose="020B0604030504040204" pitchFamily="50" charset="-128"/>
              </a:rPr>
              <a:t>時間</a:t>
            </a:r>
            <a:r>
              <a:rPr kumimoji="1" lang="en-US" altLang="ja-JP" sz="1000">
                <a:solidFill>
                  <a:srgbClr val="3EAD92"/>
                </a:solidFill>
                <a:latin typeface="Trebuchet MS" panose="020B0603020202020204" pitchFamily="34" charset="0"/>
                <a:ea typeface="Meiryo UI" panose="020B0604030504040204" pitchFamily="50" charset="-128"/>
              </a:rPr>
              <a:t>(XX</a:t>
            </a:r>
            <a:r>
              <a:rPr kumimoji="1" lang="ja-JP" altLang="en-US" sz="1000">
                <a:solidFill>
                  <a:srgbClr val="3EAD92"/>
                </a:solidFill>
                <a:latin typeface="Trebuchet MS" panose="020B0603020202020204" pitchFamily="34" charset="0"/>
                <a:ea typeface="Meiryo UI" panose="020B0604030504040204" pitchFamily="50" charset="-128"/>
              </a:rPr>
              <a:t>日</a:t>
            </a:r>
            <a:r>
              <a:rPr kumimoji="1" lang="en-US" altLang="ja-JP" sz="1000">
                <a:solidFill>
                  <a:srgbClr val="3EAD92"/>
                </a:solidFill>
                <a:latin typeface="Trebuchet MS" panose="020B0603020202020204" pitchFamily="34" charset="0"/>
                <a:ea typeface="Meiryo UI" panose="020B0604030504040204" pitchFamily="50" charset="-128"/>
              </a:rPr>
              <a:t>)</a:t>
            </a:r>
            <a:r>
              <a:rPr kumimoji="1" lang="ja-JP" altLang="en-US"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 </a:t>
            </a:r>
            <a:r>
              <a:rPr kumimoji="1" lang="en-US" altLang="ja-JP"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 XX</a:t>
            </a:r>
            <a:r>
              <a:rPr kumimoji="1" lang="ja-JP" altLang="en-US"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円</a:t>
            </a:r>
            <a:endParaRPr kumimoji="1" lang="en-US" altLang="ja-JP" sz="10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p:txBody>
      </p:sp>
      <p:sp>
        <p:nvSpPr>
          <p:cNvPr id="7" name="Rectangle 2">
            <a:extLst>
              <a:ext uri="{FF2B5EF4-FFF2-40B4-BE49-F238E27FC236}">
                <a16:creationId xmlns:a16="http://schemas.microsoft.com/office/drawing/2014/main" id="{ECB3FB74-D1EE-BCB3-F887-49DAE4176C25}"/>
              </a:ext>
            </a:extLst>
          </p:cNvPr>
          <p:cNvSpPr/>
          <p:nvPr/>
        </p:nvSpPr>
        <p:spPr>
          <a:xfrm>
            <a:off x="6769542" y="3024556"/>
            <a:ext cx="3136458" cy="487545"/>
          </a:xfrm>
          <a:prstGeom prst="wedgeRectCallout">
            <a:avLst>
              <a:gd name="adj1" fmla="val -39104"/>
              <a:gd name="adj2" fmla="val 70230"/>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050" b="0" i="0" u="none" strike="noStrike" kern="0" cap="none" spc="0" normalizeH="0" baseline="0" noProof="0" dirty="0">
                <a:ln>
                  <a:noFill/>
                </a:ln>
                <a:solidFill>
                  <a:srgbClr val="575757"/>
                </a:solidFill>
                <a:effectLst/>
                <a:uLnTx/>
                <a:uFillTx/>
                <a:latin typeface="Meiryo UI" panose="020B0604030504040204" pitchFamily="50" charset="-128"/>
                <a:ea typeface="Meiryo UI" panose="020B0604030504040204" pitchFamily="50" charset="-128"/>
              </a:rPr>
              <a:t>役務費については役務時間</a:t>
            </a:r>
            <a:r>
              <a:rPr kumimoji="1" lang="en-US" altLang="ja-JP" sz="1050" b="0" i="0" u="none" strike="noStrike" kern="0" cap="none" spc="0" normalizeH="0" baseline="0" noProof="0" dirty="0">
                <a:ln>
                  <a:noFill/>
                </a:ln>
                <a:solidFill>
                  <a:srgbClr val="575757"/>
                </a:solidFill>
                <a:effectLst/>
                <a:uLnTx/>
                <a:uFillTx/>
                <a:latin typeface="Meiryo UI" panose="020B0604030504040204" pitchFamily="50" charset="-128"/>
                <a:ea typeface="Meiryo UI" panose="020B0604030504040204" pitchFamily="50" charset="-128"/>
              </a:rPr>
              <a:t>×</a:t>
            </a:r>
            <a:r>
              <a:rPr kumimoji="1" lang="ja-JP" altLang="en-US" sz="1050" b="0" i="0" u="none" strike="noStrike" kern="0" cap="none" spc="0" normalizeH="0" baseline="0" noProof="0" dirty="0">
                <a:ln>
                  <a:noFill/>
                </a:ln>
                <a:solidFill>
                  <a:srgbClr val="575757"/>
                </a:solidFill>
                <a:effectLst/>
                <a:uLnTx/>
                <a:uFillTx/>
                <a:latin typeface="Meiryo UI" panose="020B0604030504040204" pitchFamily="50" charset="-128"/>
                <a:ea typeface="Meiryo UI" panose="020B0604030504040204" pitchFamily="50" charset="-128"/>
              </a:rPr>
              <a:t>役務単価を明記すること</a:t>
            </a:r>
            <a:endParaRPr kumimoji="1" lang="en-US" altLang="ja-JP" sz="1050" b="0" i="0" u="none" strike="noStrike" kern="0" cap="none" spc="0" normalizeH="0" baseline="0" noProof="0" dirty="0">
              <a:ln>
                <a:noFill/>
              </a:ln>
              <a:solidFill>
                <a:srgbClr val="575757"/>
              </a:solidFill>
              <a:effectLst/>
              <a:uLnTx/>
              <a:uFillTx/>
              <a:latin typeface="Meiryo UI" panose="020B0604030504040204" pitchFamily="50" charset="-128"/>
              <a:ea typeface="Meiryo UI" panose="020B0604030504040204" pitchFamily="50" charset="-128"/>
            </a:endParaRPr>
          </a:p>
          <a:p>
            <a:pPr marL="87750" lvl="1" defTabSz="742950">
              <a:buClr>
                <a:srgbClr val="FF8222"/>
              </a:buClr>
              <a:defRPr/>
            </a:pPr>
            <a:r>
              <a:rPr kumimoji="1" lang="ja-JP" altLang="en-US" sz="1050" kern="0" dirty="0">
                <a:solidFill>
                  <a:srgbClr val="575757"/>
                </a:solidFill>
                <a:latin typeface="Meiryo UI" panose="020B0604030504040204" pitchFamily="50" charset="-128"/>
                <a:ea typeface="Meiryo UI" panose="020B0604030504040204" pitchFamily="50" charset="-128"/>
              </a:rPr>
              <a:t>役務単価と工数についての根拠は次ページで明示すること</a:t>
            </a:r>
            <a:endParaRPr lang="en-US" altLang="ja-JP" sz="1050" dirty="0">
              <a:solidFill>
                <a:srgbClr val="575757"/>
              </a:solidFill>
              <a:latin typeface="Meiryo UI" panose="020B0604030504040204" pitchFamily="50" charset="-128"/>
              <a:ea typeface="Meiryo UI" panose="020B0604030504040204" pitchFamily="50" charset="-128"/>
              <a:cs typeface="Arial" pitchFamily="34" charset="0"/>
            </a:endParaRPr>
          </a:p>
        </p:txBody>
      </p:sp>
    </p:spTree>
    <p:extLst>
      <p:ext uri="{BB962C8B-B14F-4D97-AF65-F5344CB8AC3E}">
        <p14:creationId xmlns:p14="http://schemas.microsoft.com/office/powerpoint/2010/main" val="33171774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177AD-9A95-3DF0-F743-1BB6D8A65D67}"/>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499AC5C-B259-C92A-A766-2A6AC288247D}"/>
              </a:ext>
            </a:extLst>
          </p:cNvPr>
          <p:cNvGraphicFramePr>
            <a:graphicFrameLocks noChangeAspect="1"/>
          </p:cNvGraphicFramePr>
          <p:nvPr>
            <p:custDataLst>
              <p:tags r:id="rId1"/>
            </p:custDataLst>
            <p:extLst>
              <p:ext uri="{D42A27DB-BD31-4B8C-83A1-F6EECF244321}">
                <p14:modId xmlns:p14="http://schemas.microsoft.com/office/powerpoint/2010/main" val="3212275880"/>
              </p:ext>
            </p:ext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think-cell data - do not delete" hidden="1">
                        <a:extLst>
                          <a:ext uri="{FF2B5EF4-FFF2-40B4-BE49-F238E27FC236}">
                            <a16:creationId xmlns:a16="http://schemas.microsoft.com/office/drawing/2014/main" id="{D499AC5C-B259-C92A-A766-2A6AC288247D}"/>
                          </a:ext>
                        </a:extLst>
                      </p:cNvPr>
                      <p:cNvPicPr/>
                      <p:nvPr/>
                    </p:nvPicPr>
                    <p:blipFill>
                      <a:blip r:embed="rId4"/>
                      <a:stretch>
                        <a:fillRect/>
                      </a:stretch>
                    </p:blipFill>
                    <p:spPr>
                      <a:xfrm>
                        <a:off x="1290" y="644228"/>
                        <a:ext cx="1290" cy="1290"/>
                      </a:xfrm>
                      <a:prstGeom prst="rect">
                        <a:avLst/>
                      </a:prstGeom>
                    </p:spPr>
                  </p:pic>
                </p:oleObj>
              </mc:Fallback>
            </mc:AlternateContent>
          </a:graphicData>
        </a:graphic>
      </p:graphicFrame>
      <p:sp>
        <p:nvSpPr>
          <p:cNvPr id="41" name="Rectangle 40">
            <a:extLst>
              <a:ext uri="{FF2B5EF4-FFF2-40B4-BE49-F238E27FC236}">
                <a16:creationId xmlns:a16="http://schemas.microsoft.com/office/drawing/2014/main" id="{21ADF5F2-B9A3-4FA0-E82B-00C07F92EAFB}"/>
              </a:ext>
            </a:extLst>
          </p:cNvPr>
          <p:cNvSpPr/>
          <p:nvPr/>
        </p:nvSpPr>
        <p:spPr>
          <a:xfrm>
            <a:off x="6998110" y="4371"/>
            <a:ext cx="2907891" cy="592149"/>
          </a:xfrm>
          <a:prstGeom prst="rect">
            <a:avLst/>
          </a:prstGeom>
          <a:solidFill>
            <a:schemeClr val="accent6">
              <a:lumMod val="20000"/>
              <a:lumOff val="80000"/>
            </a:schemeClr>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300" b="0" i="0" u="none" strike="noStrike" kern="0" cap="none" spc="0" normalizeH="0" baseline="0" noProof="0" dirty="0">
                <a:ln>
                  <a:noFill/>
                </a:ln>
                <a:solidFill>
                  <a:srgbClr val="575757"/>
                </a:solidFill>
                <a:effectLst/>
                <a:uLnTx/>
                <a:uFillTx/>
                <a:latin typeface="Trebuchet MS" panose="020B0603020202020204" pitchFamily="34" charset="0"/>
                <a:ea typeface="Meiryo UI" panose="020B0604030504040204" pitchFamily="50" charset="-128"/>
                <a:cs typeface="+mn-cs"/>
              </a:rPr>
              <a:t>役務費の単価と</a:t>
            </a:r>
            <a:r>
              <a:rPr kumimoji="1" lang="ja-JP" altLang="en-US" sz="1300" kern="0" dirty="0">
                <a:solidFill>
                  <a:srgbClr val="575757"/>
                </a:solidFill>
                <a:latin typeface="Trebuchet MS" panose="020B0603020202020204" pitchFamily="34" charset="0"/>
                <a:ea typeface="Meiryo UI" panose="020B0604030504040204" pitchFamily="50" charset="-128"/>
              </a:rPr>
              <a:t>工数</a:t>
            </a:r>
            <a:r>
              <a:rPr kumimoji="1" lang="ja-JP" altLang="en-US" sz="1300" b="0" i="0" u="none" strike="noStrike" kern="0" cap="none" spc="0" normalizeH="0" baseline="0" noProof="0" dirty="0">
                <a:ln>
                  <a:noFill/>
                </a:ln>
                <a:solidFill>
                  <a:srgbClr val="575757"/>
                </a:solidFill>
                <a:effectLst/>
                <a:uLnTx/>
                <a:uFillTx/>
                <a:latin typeface="Trebuchet MS" panose="020B0603020202020204" pitchFamily="34" charset="0"/>
                <a:ea typeface="Meiryo UI" panose="020B0604030504040204" pitchFamily="50" charset="-128"/>
                <a:cs typeface="+mn-cs"/>
              </a:rPr>
              <a:t>の根拠を記載する</a:t>
            </a:r>
            <a:endParaRPr kumimoji="1" lang="en-US" altLang="ja-JP" sz="1300" b="0" i="0" u="none" strike="noStrike" kern="0" cap="none" spc="0" normalizeH="0" baseline="0" noProof="0" dirty="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11" name="タイトル 16">
            <a:extLst>
              <a:ext uri="{FF2B5EF4-FFF2-40B4-BE49-F238E27FC236}">
                <a16:creationId xmlns:a16="http://schemas.microsoft.com/office/drawing/2014/main" id="{D2338660-568D-8706-7FF0-9EEFBA8DE0CE}"/>
              </a:ext>
            </a:extLst>
          </p:cNvPr>
          <p:cNvSpPr>
            <a:spLocks noGrp="1"/>
          </p:cNvSpPr>
          <p:nvPr>
            <p:ph type="title"/>
          </p:nvPr>
        </p:nvSpPr>
        <p:spPr>
          <a:xfrm>
            <a:off x="511875" y="622801"/>
            <a:ext cx="8883347" cy="270074"/>
          </a:xfrm>
        </p:spPr>
        <p:txBody>
          <a:bodyPr vert="horz"/>
          <a:lstStyle/>
          <a:p>
            <a:r>
              <a:rPr kumimoji="1" lang="ja-JP" altLang="en-US" dirty="0">
                <a:solidFill>
                  <a:srgbClr val="FE9341"/>
                </a:solidFill>
                <a:latin typeface="Trebuchet MS" panose="020B0603020202020204" pitchFamily="34" charset="0"/>
                <a:ea typeface="Meiryo UI" panose="020B0604030504040204" pitchFamily="50" charset="-128"/>
              </a:rPr>
              <a:t>役務費単価及び工数の根拠</a:t>
            </a:r>
            <a:endParaRPr lang="ja-JP" altLang="en-US" dirty="0"/>
          </a:p>
        </p:txBody>
      </p:sp>
      <p:sp>
        <p:nvSpPr>
          <p:cNvPr id="2" name="Rectangle 217">
            <a:extLst>
              <a:ext uri="{FF2B5EF4-FFF2-40B4-BE49-F238E27FC236}">
                <a16:creationId xmlns:a16="http://schemas.microsoft.com/office/drawing/2014/main" id="{B4195036-CDE5-8256-D482-57D107DB4287}"/>
              </a:ext>
            </a:extLst>
          </p:cNvPr>
          <p:cNvSpPr/>
          <p:nvPr/>
        </p:nvSpPr>
        <p:spPr>
          <a:xfrm>
            <a:off x="199844" y="172744"/>
            <a:ext cx="3924000" cy="196723"/>
          </a:xfrm>
          <a:prstGeom prst="rect">
            <a:avLst/>
          </a:prstGeom>
          <a:solidFill>
            <a:srgbClr val="EBC5D0"/>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評価の観点：実証事業の計画性・実行性</a:t>
            </a:r>
            <a:endPar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3" name="Rectangle 45">
            <a:extLst>
              <a:ext uri="{FF2B5EF4-FFF2-40B4-BE49-F238E27FC236}">
                <a16:creationId xmlns:a16="http://schemas.microsoft.com/office/drawing/2014/main" id="{79F8E3C0-94CF-39ED-FFD9-EB5AD5FDC0B1}"/>
              </a:ext>
            </a:extLst>
          </p:cNvPr>
          <p:cNvSpPr/>
          <p:nvPr/>
        </p:nvSpPr>
        <p:spPr>
          <a:xfrm>
            <a:off x="511875" y="1091141"/>
            <a:ext cx="1731184" cy="256058"/>
          </a:xfrm>
          <a:prstGeom prst="rect">
            <a:avLst/>
          </a:prstGeom>
          <a:solidFill>
            <a:srgbClr val="FF8D36"/>
          </a:solidFill>
          <a:ln w="38100" cap="rnd" algn="ctr">
            <a:noFill/>
            <a:round/>
            <a:headEnd/>
            <a:tailEnd/>
          </a:ln>
          <a:extLst>
            <a:ext uri="{91240B29-F687-4F45-9708-019B960494DF}">
              <a14:hiddenLine xmlns:a14="http://schemas.microsoft.com/office/drawing/2010/main" w="38100" cap="rnd" algn="ctr">
                <a:solidFill>
                  <a:srgbClr val="FF8D36"/>
                </a:solidFill>
                <a:round/>
                <a:headEnd/>
                <a:tailEnd/>
              </a14:hiddenLine>
            </a:ext>
          </a:extLst>
        </p:spPr>
        <p:txBody>
          <a:bodyPr lIns="29250" tIns="0" rIns="29250" bIns="0" anchor="ctr" anchorCtr="0"/>
          <a:lstStyle/>
          <a:p>
            <a:pPr marL="0" marR="0" lvl="0" indent="0" algn="l" defTabSz="742950" rtl="0" eaLnBrk="0" fontAlgn="auto" latinLnBrk="0" hangingPunct="0">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rPr>
              <a:t>項目</a:t>
            </a:r>
          </a:p>
        </p:txBody>
      </p:sp>
      <p:sp>
        <p:nvSpPr>
          <p:cNvPr id="8" name="Rectangle 45">
            <a:extLst>
              <a:ext uri="{FF2B5EF4-FFF2-40B4-BE49-F238E27FC236}">
                <a16:creationId xmlns:a16="http://schemas.microsoft.com/office/drawing/2014/main" id="{1B8C2909-83C8-8D19-D6B8-4C7A8FF42047}"/>
              </a:ext>
            </a:extLst>
          </p:cNvPr>
          <p:cNvSpPr/>
          <p:nvPr/>
        </p:nvSpPr>
        <p:spPr>
          <a:xfrm>
            <a:off x="2399908" y="1086488"/>
            <a:ext cx="1731184" cy="256058"/>
          </a:xfrm>
          <a:prstGeom prst="rect">
            <a:avLst/>
          </a:prstGeom>
          <a:solidFill>
            <a:srgbClr val="FF8D36"/>
          </a:solidFill>
          <a:ln w="38100" cap="rnd" algn="ctr">
            <a:noFill/>
            <a:round/>
            <a:headEnd/>
            <a:tailEnd/>
          </a:ln>
          <a:extLst>
            <a:ext uri="{91240B29-F687-4F45-9708-019B960494DF}">
              <a14:hiddenLine xmlns:a14="http://schemas.microsoft.com/office/drawing/2010/main" w="38100" cap="rnd" algn="ctr">
                <a:solidFill>
                  <a:srgbClr val="FF8D36"/>
                </a:solidFill>
                <a:round/>
                <a:headEnd/>
                <a:tailEnd/>
              </a14:hiddenLine>
            </a:ext>
          </a:extLst>
        </p:spPr>
        <p:txBody>
          <a:bodyPr lIns="29250" tIns="0" rIns="29250" bIns="0" anchor="ctr" anchorCtr="0"/>
          <a:lstStyle/>
          <a:p>
            <a:pPr marL="0" marR="0" lvl="0" indent="0" algn="l" defTabSz="742950" rtl="0" eaLnBrk="0" fontAlgn="auto" latinLnBrk="0" hangingPunct="0">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rPr>
              <a:t>単価</a:t>
            </a:r>
          </a:p>
        </p:txBody>
      </p:sp>
      <p:sp>
        <p:nvSpPr>
          <p:cNvPr id="9" name="Rectangle 45">
            <a:extLst>
              <a:ext uri="{FF2B5EF4-FFF2-40B4-BE49-F238E27FC236}">
                <a16:creationId xmlns:a16="http://schemas.microsoft.com/office/drawing/2014/main" id="{ACF1747A-B6DB-69D9-F6D4-DF7CAF73DF12}"/>
              </a:ext>
            </a:extLst>
          </p:cNvPr>
          <p:cNvSpPr/>
          <p:nvPr/>
        </p:nvSpPr>
        <p:spPr>
          <a:xfrm>
            <a:off x="4287941" y="1078437"/>
            <a:ext cx="1731184" cy="256058"/>
          </a:xfrm>
          <a:prstGeom prst="rect">
            <a:avLst/>
          </a:prstGeom>
          <a:solidFill>
            <a:srgbClr val="FF8D36"/>
          </a:solidFill>
          <a:ln w="38100" cap="rnd" algn="ctr">
            <a:noFill/>
            <a:round/>
            <a:headEnd/>
            <a:tailEnd/>
          </a:ln>
          <a:extLst>
            <a:ext uri="{91240B29-F687-4F45-9708-019B960494DF}">
              <a14:hiddenLine xmlns:a14="http://schemas.microsoft.com/office/drawing/2010/main" w="38100" cap="rnd" algn="ctr">
                <a:solidFill>
                  <a:srgbClr val="FF8D36"/>
                </a:solidFill>
                <a:round/>
                <a:headEnd/>
                <a:tailEnd/>
              </a14:hiddenLine>
            </a:ext>
          </a:extLst>
        </p:spPr>
        <p:txBody>
          <a:bodyPr lIns="29250" tIns="0" rIns="29250" bIns="0" anchor="ctr" anchorCtr="0"/>
          <a:lstStyle/>
          <a:p>
            <a:pPr marL="0" marR="0" lvl="0" indent="0" algn="l" defTabSz="742950" rtl="0" eaLnBrk="0" fontAlgn="auto" latinLnBrk="0" hangingPunct="0">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uLnTx/>
                <a:uFillTx/>
                <a:latin typeface="Trebuchet MS" panose="020B0603020202020204" pitchFamily="34" charset="0"/>
                <a:ea typeface="Meiryo UI" panose="020B0604030504040204" pitchFamily="50" charset="-128"/>
                <a:cs typeface="+mn-cs"/>
              </a:rPr>
              <a:t>工数</a:t>
            </a:r>
            <a:r>
              <a:rPr kumimoji="0" lang="en-US" altLang="ja-JP" sz="1400" b="0" i="0" u="none" strike="noStrike" kern="1200" cap="none" spc="0" normalizeH="0" baseline="0" noProof="0" dirty="0">
                <a:ln>
                  <a:noFill/>
                </a:ln>
                <a:solidFill>
                  <a:prstClr val="white"/>
                </a:solidFill>
                <a:effectLst/>
                <a:uLnTx/>
                <a:uFillTx/>
                <a:latin typeface="Trebuchet MS" panose="020B0603020202020204" pitchFamily="34" charset="0"/>
                <a:ea typeface="Meiryo UI" panose="020B0604030504040204" pitchFamily="50" charset="-128"/>
                <a:cs typeface="+mn-cs"/>
              </a:rPr>
              <a:t>(</a:t>
            </a:r>
            <a:r>
              <a:rPr kumimoji="0" lang="ja-JP" altLang="en-US" sz="1400" b="0" i="0" u="none" strike="noStrike" kern="1200" cap="none" spc="0" normalizeH="0" baseline="0" noProof="0" dirty="0">
                <a:ln>
                  <a:noFill/>
                </a:ln>
                <a:solidFill>
                  <a:prstClr val="white"/>
                </a:solidFill>
                <a:effectLst/>
                <a:uLnTx/>
                <a:uFillTx/>
                <a:latin typeface="Trebuchet MS" panose="020B0603020202020204" pitchFamily="34" charset="0"/>
                <a:ea typeface="Meiryo UI" panose="020B0604030504040204" pitchFamily="50" charset="-128"/>
                <a:cs typeface="+mn-cs"/>
              </a:rPr>
              <a:t>人数</a:t>
            </a:r>
            <a:r>
              <a:rPr kumimoji="0" lang="en-US" altLang="ja-JP" sz="1400" b="0" i="0" u="none" strike="noStrike" kern="1200" cap="none" spc="0" normalizeH="0" baseline="0" noProof="0" dirty="0">
                <a:ln>
                  <a:noFill/>
                </a:ln>
                <a:solidFill>
                  <a:prstClr val="white"/>
                </a:solidFill>
                <a:effectLst/>
                <a:uLnTx/>
                <a:uFillTx/>
                <a:latin typeface="Trebuchet MS" panose="020B0603020202020204" pitchFamily="34" charset="0"/>
                <a:ea typeface="Meiryo UI" panose="020B0604030504040204" pitchFamily="50" charset="-128"/>
                <a:cs typeface="+mn-cs"/>
              </a:rPr>
              <a:t>×</a:t>
            </a:r>
            <a:r>
              <a:rPr kumimoji="0" lang="ja-JP" altLang="en-US" sz="1400" b="0" i="0" u="none" strike="noStrike" kern="1200" cap="none" spc="0" normalizeH="0" baseline="0" noProof="0" dirty="0">
                <a:ln>
                  <a:noFill/>
                </a:ln>
                <a:solidFill>
                  <a:prstClr val="white"/>
                </a:solidFill>
                <a:effectLst/>
                <a:uLnTx/>
                <a:uFillTx/>
                <a:latin typeface="Trebuchet MS" panose="020B0603020202020204" pitchFamily="34" charset="0"/>
                <a:ea typeface="Meiryo UI" panose="020B0604030504040204" pitchFamily="50" charset="-128"/>
                <a:cs typeface="+mn-cs"/>
              </a:rPr>
              <a:t>時間</a:t>
            </a:r>
            <a:r>
              <a:rPr kumimoji="0" lang="en-US" altLang="ja-JP" sz="1400" b="0" i="0" u="none" strike="noStrike" kern="1200" cap="none" spc="0" normalizeH="0" baseline="0" noProof="0" dirty="0">
                <a:ln>
                  <a:noFill/>
                </a:ln>
                <a:solidFill>
                  <a:prstClr val="white"/>
                </a:solidFill>
                <a:effectLst/>
                <a:uLnTx/>
                <a:uFillTx/>
                <a:latin typeface="Trebuchet MS" panose="020B0603020202020204" pitchFamily="34" charset="0"/>
                <a:ea typeface="Meiryo UI" panose="020B0604030504040204" pitchFamily="50" charset="-128"/>
                <a:cs typeface="+mn-cs"/>
              </a:rPr>
              <a:t>)</a:t>
            </a:r>
            <a:endParaRPr kumimoji="0" lang="ja-JP" altLang="en-US" sz="1400" b="0" i="0" u="none" strike="noStrike" kern="1200" cap="none" spc="0" normalizeH="0" baseline="0" noProof="0" dirty="0">
              <a:ln>
                <a:noFill/>
              </a:ln>
              <a:solidFill>
                <a:prstClr val="white"/>
              </a:solidFill>
              <a:effectLst/>
              <a:uLnTx/>
              <a:uFillTx/>
              <a:latin typeface="Trebuchet MS" panose="020B0603020202020204" pitchFamily="34" charset="0"/>
              <a:ea typeface="Meiryo UI" panose="020B0604030504040204" pitchFamily="50" charset="-128"/>
              <a:cs typeface="+mn-cs"/>
            </a:endParaRPr>
          </a:p>
        </p:txBody>
      </p:sp>
      <p:sp>
        <p:nvSpPr>
          <p:cNvPr id="10" name="Rectangle 45">
            <a:extLst>
              <a:ext uri="{FF2B5EF4-FFF2-40B4-BE49-F238E27FC236}">
                <a16:creationId xmlns:a16="http://schemas.microsoft.com/office/drawing/2014/main" id="{FD45F1EF-F48D-A085-D133-6AE30A57534D}"/>
              </a:ext>
            </a:extLst>
          </p:cNvPr>
          <p:cNvSpPr/>
          <p:nvPr/>
        </p:nvSpPr>
        <p:spPr>
          <a:xfrm>
            <a:off x="6175974" y="1078437"/>
            <a:ext cx="3222907" cy="256058"/>
          </a:xfrm>
          <a:prstGeom prst="rect">
            <a:avLst/>
          </a:prstGeom>
          <a:solidFill>
            <a:srgbClr val="FF8D36"/>
          </a:solidFill>
          <a:ln w="38100" cap="rnd" algn="ctr">
            <a:noFill/>
            <a:round/>
            <a:headEnd/>
            <a:tailEnd/>
          </a:ln>
          <a:extLst>
            <a:ext uri="{91240B29-F687-4F45-9708-019B960494DF}">
              <a14:hiddenLine xmlns:a14="http://schemas.microsoft.com/office/drawing/2010/main" w="38100" cap="rnd" algn="ctr">
                <a:solidFill>
                  <a:srgbClr val="FF8D36"/>
                </a:solidFill>
                <a:round/>
                <a:headEnd/>
                <a:tailEnd/>
              </a14:hiddenLine>
            </a:ext>
          </a:extLst>
        </p:spPr>
        <p:txBody>
          <a:bodyPr lIns="29250" tIns="0" rIns="29250" bIns="0" anchor="ctr" anchorCtr="0"/>
          <a:lstStyle/>
          <a:p>
            <a:pPr marL="0" marR="0" lvl="0" indent="0" algn="l" defTabSz="742950" rtl="0" eaLnBrk="0" fontAlgn="auto" latinLnBrk="0" hangingPunct="0">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uLnTx/>
                <a:uFillTx/>
                <a:latin typeface="Trebuchet MS" panose="020B0603020202020204" pitchFamily="34" charset="0"/>
                <a:ea typeface="Meiryo UI" panose="020B0604030504040204" pitchFamily="50" charset="-128"/>
                <a:cs typeface="+mn-cs"/>
              </a:rPr>
              <a:t>根拠</a:t>
            </a:r>
          </a:p>
        </p:txBody>
      </p:sp>
      <p:sp>
        <p:nvSpPr>
          <p:cNvPr id="4" name="Rectangle 2">
            <a:extLst>
              <a:ext uri="{FF2B5EF4-FFF2-40B4-BE49-F238E27FC236}">
                <a16:creationId xmlns:a16="http://schemas.microsoft.com/office/drawing/2014/main" id="{9F8CF799-2FDE-5C83-DFEF-BAA367B6427D}"/>
              </a:ext>
            </a:extLst>
          </p:cNvPr>
          <p:cNvSpPr/>
          <p:nvPr/>
        </p:nvSpPr>
        <p:spPr>
          <a:xfrm>
            <a:off x="7121235" y="700872"/>
            <a:ext cx="2363637" cy="270074"/>
          </a:xfrm>
          <a:prstGeom prst="wedgeRectCallout">
            <a:avLst>
              <a:gd name="adj1" fmla="val -45514"/>
              <a:gd name="adj2" fmla="val 164390"/>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750" lvl="1" defTabSz="742950">
              <a:buClr>
                <a:srgbClr val="FF8222"/>
              </a:buClr>
              <a:defRPr/>
            </a:pPr>
            <a:r>
              <a:rPr kumimoji="1" lang="ja-JP" altLang="en-US" sz="1050" kern="0" dirty="0">
                <a:solidFill>
                  <a:srgbClr val="575757"/>
                </a:solidFill>
                <a:latin typeface="Meiryo UI" panose="020B0604030504040204" pitchFamily="50" charset="-128"/>
                <a:ea typeface="Meiryo UI" panose="020B0604030504040204" pitchFamily="50" charset="-128"/>
              </a:rPr>
              <a:t>役務単価と工数両方の根拠記載すること</a:t>
            </a:r>
            <a:endParaRPr lang="en-US" altLang="ja-JP" sz="1050" dirty="0">
              <a:solidFill>
                <a:srgbClr val="575757"/>
              </a:solidFill>
              <a:latin typeface="Meiryo UI" panose="020B0604030504040204" pitchFamily="50" charset="-128"/>
              <a:ea typeface="Meiryo UI" panose="020B0604030504040204" pitchFamily="50" charset="-128"/>
              <a:cs typeface="Arial" pitchFamily="34" charset="0"/>
            </a:endParaRPr>
          </a:p>
        </p:txBody>
      </p:sp>
      <p:grpSp>
        <p:nvGrpSpPr>
          <p:cNvPr id="47" name="Group 46">
            <a:extLst>
              <a:ext uri="{FF2B5EF4-FFF2-40B4-BE49-F238E27FC236}">
                <a16:creationId xmlns:a16="http://schemas.microsoft.com/office/drawing/2014/main" id="{0786B096-BD2E-1590-E8C7-42E325BA92B6}"/>
              </a:ext>
            </a:extLst>
          </p:cNvPr>
          <p:cNvGrpSpPr/>
          <p:nvPr/>
        </p:nvGrpSpPr>
        <p:grpSpPr>
          <a:xfrm>
            <a:off x="511875" y="1500268"/>
            <a:ext cx="8887006" cy="4734931"/>
            <a:chOff x="511875" y="1500268"/>
            <a:chExt cx="8887006" cy="6709486"/>
          </a:xfrm>
        </p:grpSpPr>
        <p:grpSp>
          <p:nvGrpSpPr>
            <p:cNvPr id="17" name="Group 16">
              <a:extLst>
                <a:ext uri="{FF2B5EF4-FFF2-40B4-BE49-F238E27FC236}">
                  <a16:creationId xmlns:a16="http://schemas.microsoft.com/office/drawing/2014/main" id="{6CFC17F7-5BF5-8048-3F3C-390A5765D0A2}"/>
                </a:ext>
              </a:extLst>
            </p:cNvPr>
            <p:cNvGrpSpPr/>
            <p:nvPr/>
          </p:nvGrpSpPr>
          <p:grpSpPr>
            <a:xfrm>
              <a:off x="511875" y="1500268"/>
              <a:ext cx="8887006" cy="985662"/>
              <a:chOff x="511875" y="1500268"/>
              <a:chExt cx="8887006" cy="985662"/>
            </a:xfrm>
          </p:grpSpPr>
          <p:cxnSp>
            <p:nvCxnSpPr>
              <p:cNvPr id="12" name="Straight Connector 11">
                <a:extLst>
                  <a:ext uri="{FF2B5EF4-FFF2-40B4-BE49-F238E27FC236}">
                    <a16:creationId xmlns:a16="http://schemas.microsoft.com/office/drawing/2014/main" id="{32B42B38-F105-B27F-2503-7054219D1537}"/>
                  </a:ext>
                </a:extLst>
              </p:cNvPr>
              <p:cNvCxnSpPr/>
              <p:nvPr/>
            </p:nvCxnSpPr>
            <p:spPr>
              <a:xfrm>
                <a:off x="511875" y="2485930"/>
                <a:ext cx="8887006"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3" name="Rectangle 2">
                <a:extLst>
                  <a:ext uri="{FF2B5EF4-FFF2-40B4-BE49-F238E27FC236}">
                    <a16:creationId xmlns:a16="http://schemas.microsoft.com/office/drawing/2014/main" id="{9FCE9B1B-57E0-B01C-AC74-A19C2439A01E}"/>
                  </a:ext>
                </a:extLst>
              </p:cNvPr>
              <p:cNvSpPr/>
              <p:nvPr/>
            </p:nvSpPr>
            <p:spPr>
              <a:xfrm>
                <a:off x="511875" y="1500268"/>
                <a:ext cx="1731184" cy="823615"/>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87710" marR="0" lvl="1" algn="l" defTabSz="742950" rtl="0" eaLnBrk="1" fontAlgn="auto" latinLnBrk="0" hangingPunct="1">
                  <a:lnSpc>
                    <a:spcPct val="100000"/>
                  </a:lnSpc>
                  <a:spcBef>
                    <a:spcPts val="0"/>
                  </a:spcBef>
                  <a:spcAft>
                    <a:spcPts val="0"/>
                  </a:spcAft>
                  <a:buClr>
                    <a:srgbClr val="FF8222"/>
                  </a:buClr>
                  <a:buSzTx/>
                  <a:tabLst/>
                  <a:defRPr/>
                </a:pPr>
                <a:r>
                  <a:rPr kumimoji="1" lang="en-US" altLang="ja-JP" sz="14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a:t>
                </a:r>
                <a:r>
                  <a:rPr kumimoji="1" lang="ja-JP" altLang="en-US" sz="14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開発費</a:t>
                </a:r>
                <a:endParaRPr kumimoji="1" lang="en-US" altLang="ja-JP" sz="14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14" name="Rectangle 2">
                <a:extLst>
                  <a:ext uri="{FF2B5EF4-FFF2-40B4-BE49-F238E27FC236}">
                    <a16:creationId xmlns:a16="http://schemas.microsoft.com/office/drawing/2014/main" id="{D75EA6F0-D480-2083-4EF8-61969F099A91}"/>
                  </a:ext>
                </a:extLst>
              </p:cNvPr>
              <p:cNvSpPr/>
              <p:nvPr/>
            </p:nvSpPr>
            <p:spPr>
              <a:xfrm>
                <a:off x="2399908" y="1500268"/>
                <a:ext cx="1731184" cy="823615"/>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87710" marR="0" lvl="1" algn="l" defTabSz="742950" rtl="0" eaLnBrk="1" fontAlgn="auto" latinLnBrk="0" hangingPunct="1">
                  <a:lnSpc>
                    <a:spcPct val="100000"/>
                  </a:lnSpc>
                  <a:spcBef>
                    <a:spcPts val="0"/>
                  </a:spcBef>
                  <a:spcAft>
                    <a:spcPts val="0"/>
                  </a:spcAft>
                  <a:buClr>
                    <a:srgbClr val="FF8222"/>
                  </a:buClr>
                  <a:buSzTx/>
                  <a:tabLst/>
                  <a:defRPr/>
                </a:pPr>
                <a:r>
                  <a:rPr kumimoji="1" lang="en-US" altLang="ja-JP" sz="1400">
                    <a:solidFill>
                      <a:srgbClr val="575757"/>
                    </a:solidFill>
                    <a:latin typeface="Trebuchet MS" panose="020B0603020202020204" pitchFamily="34" charset="0"/>
                    <a:ea typeface="Meiryo UI" panose="020B0604030504040204" pitchFamily="50" charset="-128"/>
                  </a:rPr>
                  <a:t>XX</a:t>
                </a:r>
                <a:r>
                  <a:rPr kumimoji="1" lang="ja-JP" altLang="en-US" sz="1400">
                    <a:solidFill>
                      <a:srgbClr val="575757"/>
                    </a:solidFill>
                    <a:latin typeface="Trebuchet MS" panose="020B0603020202020204" pitchFamily="34" charset="0"/>
                    <a:ea typeface="Meiryo UI" panose="020B0604030504040204" pitchFamily="50" charset="-128"/>
                  </a:rPr>
                  <a:t>円</a:t>
                </a:r>
                <a:endParaRPr kumimoji="1" lang="en-US" altLang="ja-JP" sz="14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15" name="Rectangle 2">
                <a:extLst>
                  <a:ext uri="{FF2B5EF4-FFF2-40B4-BE49-F238E27FC236}">
                    <a16:creationId xmlns:a16="http://schemas.microsoft.com/office/drawing/2014/main" id="{CB936DEA-BC4C-F8FF-9D73-E10DB5BBA744}"/>
                  </a:ext>
                </a:extLst>
              </p:cNvPr>
              <p:cNvSpPr/>
              <p:nvPr/>
            </p:nvSpPr>
            <p:spPr>
              <a:xfrm>
                <a:off x="4287940" y="1500268"/>
                <a:ext cx="1731184" cy="823615"/>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87710" marR="0" lvl="1" algn="l" defTabSz="742950" rtl="0" eaLnBrk="1" fontAlgn="auto" latinLnBrk="0" hangingPunct="1">
                  <a:lnSpc>
                    <a:spcPct val="100000"/>
                  </a:lnSpc>
                  <a:spcBef>
                    <a:spcPts val="0"/>
                  </a:spcBef>
                  <a:spcAft>
                    <a:spcPts val="0"/>
                  </a:spcAft>
                  <a:buClr>
                    <a:srgbClr val="FF8222"/>
                  </a:buClr>
                  <a:buSzTx/>
                  <a:tabLst/>
                  <a:defRPr/>
                </a:pPr>
                <a:r>
                  <a:rPr kumimoji="1" lang="en-US" altLang="ja-JP" sz="1400" b="0" i="0" u="none" strike="noStrike" kern="1200" cap="none" spc="0" normalizeH="0" baseline="0" noProof="0" dirty="0">
                    <a:ln>
                      <a:noFill/>
                    </a:ln>
                    <a:solidFill>
                      <a:srgbClr val="575757"/>
                    </a:solidFill>
                    <a:effectLst/>
                    <a:uLnTx/>
                    <a:uFillTx/>
                    <a:latin typeface="Trebuchet MS" panose="020B0603020202020204" pitchFamily="34" charset="0"/>
                    <a:ea typeface="Meiryo UI" panose="020B0604030504040204" pitchFamily="50" charset="-128"/>
                    <a:cs typeface="+mn-cs"/>
                  </a:rPr>
                  <a:t>XX</a:t>
                </a:r>
                <a:r>
                  <a:rPr kumimoji="1" lang="ja-JP" altLang="en-US" sz="1400" dirty="0">
                    <a:solidFill>
                      <a:srgbClr val="575757"/>
                    </a:solidFill>
                    <a:latin typeface="Trebuchet MS" panose="020B0603020202020204" pitchFamily="34" charset="0"/>
                    <a:ea typeface="Meiryo UI" panose="020B0604030504040204" pitchFamily="50" charset="-128"/>
                  </a:rPr>
                  <a:t>時間</a:t>
                </a:r>
                <a:endParaRPr kumimoji="1" lang="en-US" altLang="ja-JP" sz="1400" b="0" i="0" u="none" strike="noStrike" kern="1200" cap="none" spc="0" normalizeH="0" baseline="0" noProof="0" dirty="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16" name="Rectangle 2">
                <a:extLst>
                  <a:ext uri="{FF2B5EF4-FFF2-40B4-BE49-F238E27FC236}">
                    <a16:creationId xmlns:a16="http://schemas.microsoft.com/office/drawing/2014/main" id="{5797D2A4-0271-E6D4-510D-F4D580D418B4}"/>
                  </a:ext>
                </a:extLst>
              </p:cNvPr>
              <p:cNvSpPr/>
              <p:nvPr/>
            </p:nvSpPr>
            <p:spPr>
              <a:xfrm>
                <a:off x="6175974" y="1500268"/>
                <a:ext cx="3222907" cy="823615"/>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defTabSz="742950">
                  <a:buFont typeface="Trebuchet MS" panose="020B0603020202020204" pitchFamily="34" charset="0"/>
                  <a:buChar char="​"/>
                  <a:defRPr/>
                </a:pPr>
                <a:r>
                  <a:rPr kumimoji="1" lang="ja-JP" altLang="en-US" sz="1400" dirty="0">
                    <a:solidFill>
                      <a:schemeClr val="tx1"/>
                    </a:solidFill>
                    <a:latin typeface="Trebuchet MS" panose="020B0603020202020204" pitchFamily="34" charset="0"/>
                    <a:ea typeface="Meiryo UI" panose="020B0604030504040204" pitchFamily="50" charset="-128"/>
                  </a:rPr>
                  <a:t>単価根拠</a:t>
                </a:r>
                <a:r>
                  <a:rPr kumimoji="1" lang="en-US" altLang="ja-JP" sz="1400" dirty="0">
                    <a:solidFill>
                      <a:schemeClr val="tx1"/>
                    </a:solidFill>
                    <a:latin typeface="Trebuchet MS" panose="020B0603020202020204" pitchFamily="34" charset="0"/>
                    <a:ea typeface="Meiryo UI" panose="020B0604030504040204" pitchFamily="50" charset="-128"/>
                  </a:rPr>
                  <a:t>: </a:t>
                </a:r>
                <a:r>
                  <a:rPr kumimoji="1" lang="en-US" altLang="ja-JP" sz="1400" b="0" i="0" u="none" strike="noStrike" kern="1200" cap="none" spc="0" normalizeH="0" baseline="0" noProof="0" dirty="0">
                    <a:ln>
                      <a:noFill/>
                    </a:ln>
                    <a:solidFill>
                      <a:schemeClr val="tx1"/>
                    </a:solidFill>
                    <a:effectLst/>
                    <a:uLnTx/>
                    <a:uFillTx/>
                    <a:latin typeface="Trebuchet MS" panose="020B0603020202020204" pitchFamily="34" charset="0"/>
                    <a:ea typeface="Meiryo UI" panose="020B0604030504040204" pitchFamily="50" charset="-128"/>
                    <a:cs typeface="+mn-cs"/>
                  </a:rPr>
                  <a:t>XXXX</a:t>
                </a:r>
              </a:p>
              <a:p>
                <a:pPr defTabSz="742950">
                  <a:buFont typeface="Trebuchet MS" panose="020B0603020202020204" pitchFamily="34" charset="0"/>
                  <a:buChar char="​"/>
                  <a:defRPr/>
                </a:pPr>
                <a:r>
                  <a:rPr kumimoji="1" lang="ja-JP" altLang="en-US" sz="1400" dirty="0">
                    <a:solidFill>
                      <a:schemeClr val="tx1"/>
                    </a:solidFill>
                    <a:latin typeface="Trebuchet MS" panose="020B0603020202020204" pitchFamily="34" charset="0"/>
                    <a:ea typeface="Meiryo UI" panose="020B0604030504040204" pitchFamily="50" charset="-128"/>
                  </a:rPr>
                  <a:t>工数根拠</a:t>
                </a:r>
                <a:r>
                  <a:rPr kumimoji="1" lang="en-US" altLang="ja-JP" sz="1400" dirty="0">
                    <a:solidFill>
                      <a:schemeClr val="tx1"/>
                    </a:solidFill>
                    <a:latin typeface="Trebuchet MS" panose="020B0603020202020204" pitchFamily="34" charset="0"/>
                    <a:ea typeface="Meiryo UI" panose="020B0604030504040204" pitchFamily="50" charset="-128"/>
                  </a:rPr>
                  <a:t>: XXXX</a:t>
                </a:r>
                <a:endParaRPr kumimoji="1" lang="en-US" altLang="ja-JP" sz="1400" b="0" i="0" u="none" strike="noStrike" kern="1200" cap="none" spc="0" normalizeH="0" baseline="0" noProof="0" dirty="0">
                  <a:ln>
                    <a:noFill/>
                  </a:ln>
                  <a:solidFill>
                    <a:schemeClr val="tx1"/>
                  </a:solidFill>
                  <a:effectLst/>
                  <a:uLnTx/>
                  <a:uFillTx/>
                  <a:latin typeface="Trebuchet MS" panose="020B0603020202020204" pitchFamily="34" charset="0"/>
                  <a:ea typeface="Meiryo UI" panose="020B0604030504040204" pitchFamily="50" charset="-128"/>
                  <a:cs typeface="+mn-cs"/>
                </a:endParaRPr>
              </a:p>
            </p:txBody>
          </p:sp>
        </p:grpSp>
        <p:grpSp>
          <p:nvGrpSpPr>
            <p:cNvPr id="18" name="Group 17">
              <a:extLst>
                <a:ext uri="{FF2B5EF4-FFF2-40B4-BE49-F238E27FC236}">
                  <a16:creationId xmlns:a16="http://schemas.microsoft.com/office/drawing/2014/main" id="{C0F72342-B595-4D80-B58C-F600A2F83505}"/>
                </a:ext>
              </a:extLst>
            </p:cNvPr>
            <p:cNvGrpSpPr/>
            <p:nvPr/>
          </p:nvGrpSpPr>
          <p:grpSpPr>
            <a:xfrm>
              <a:off x="511875" y="2645033"/>
              <a:ext cx="8887006" cy="985662"/>
              <a:chOff x="511875" y="1500268"/>
              <a:chExt cx="8887006" cy="985662"/>
            </a:xfrm>
          </p:grpSpPr>
          <p:cxnSp>
            <p:nvCxnSpPr>
              <p:cNvPr id="19" name="Straight Connector 18">
                <a:extLst>
                  <a:ext uri="{FF2B5EF4-FFF2-40B4-BE49-F238E27FC236}">
                    <a16:creationId xmlns:a16="http://schemas.microsoft.com/office/drawing/2014/main" id="{428468EC-72C8-A013-699F-FDC4D1DBE43A}"/>
                  </a:ext>
                </a:extLst>
              </p:cNvPr>
              <p:cNvCxnSpPr/>
              <p:nvPr/>
            </p:nvCxnSpPr>
            <p:spPr>
              <a:xfrm>
                <a:off x="511875" y="2485930"/>
                <a:ext cx="8887006"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0" name="Rectangle 2">
                <a:extLst>
                  <a:ext uri="{FF2B5EF4-FFF2-40B4-BE49-F238E27FC236}">
                    <a16:creationId xmlns:a16="http://schemas.microsoft.com/office/drawing/2014/main" id="{7EF53CEA-EE91-C30C-9DFE-37B9B8F56558}"/>
                  </a:ext>
                </a:extLst>
              </p:cNvPr>
              <p:cNvSpPr/>
              <p:nvPr/>
            </p:nvSpPr>
            <p:spPr>
              <a:xfrm>
                <a:off x="511875" y="1500268"/>
                <a:ext cx="1731184" cy="823615"/>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87710" marR="0" lvl="1" algn="l" defTabSz="742950" rtl="0" eaLnBrk="1" fontAlgn="auto" latinLnBrk="0" hangingPunct="1">
                  <a:lnSpc>
                    <a:spcPct val="100000"/>
                  </a:lnSpc>
                  <a:spcBef>
                    <a:spcPts val="0"/>
                  </a:spcBef>
                  <a:spcAft>
                    <a:spcPts val="0"/>
                  </a:spcAft>
                  <a:buClr>
                    <a:srgbClr val="FF8222"/>
                  </a:buClr>
                  <a:buSzTx/>
                  <a:tabLst/>
                  <a:defRPr/>
                </a:pPr>
                <a:r>
                  <a:rPr kumimoji="1" lang="en-US" altLang="ja-JP" sz="14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p>
            </p:txBody>
          </p:sp>
          <p:sp>
            <p:nvSpPr>
              <p:cNvPr id="21" name="Rectangle 2">
                <a:extLst>
                  <a:ext uri="{FF2B5EF4-FFF2-40B4-BE49-F238E27FC236}">
                    <a16:creationId xmlns:a16="http://schemas.microsoft.com/office/drawing/2014/main" id="{83E6FFA0-CCB3-2B92-DA9E-BA08B7EF133A}"/>
                  </a:ext>
                </a:extLst>
              </p:cNvPr>
              <p:cNvSpPr/>
              <p:nvPr/>
            </p:nvSpPr>
            <p:spPr>
              <a:xfrm>
                <a:off x="2399908" y="1500268"/>
                <a:ext cx="1731184" cy="823615"/>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87710" marR="0" lvl="1" algn="l" defTabSz="742950" rtl="0" eaLnBrk="1" fontAlgn="auto" latinLnBrk="0" hangingPunct="1">
                  <a:lnSpc>
                    <a:spcPct val="100000"/>
                  </a:lnSpc>
                  <a:spcBef>
                    <a:spcPts val="0"/>
                  </a:spcBef>
                  <a:spcAft>
                    <a:spcPts val="0"/>
                  </a:spcAft>
                  <a:buClr>
                    <a:srgbClr val="FF8222"/>
                  </a:buClr>
                  <a:buSzTx/>
                  <a:tabLst/>
                  <a:defRPr/>
                </a:pPr>
                <a:r>
                  <a:rPr kumimoji="1" lang="en-US" altLang="ja-JP" sz="1400">
                    <a:solidFill>
                      <a:srgbClr val="575757"/>
                    </a:solidFill>
                    <a:latin typeface="Trebuchet MS" panose="020B0603020202020204" pitchFamily="34" charset="0"/>
                    <a:ea typeface="Meiryo UI" panose="020B0604030504040204" pitchFamily="50" charset="-128"/>
                  </a:rPr>
                  <a:t>XX</a:t>
                </a:r>
                <a:r>
                  <a:rPr kumimoji="1" lang="ja-JP" altLang="en-US" sz="1400">
                    <a:solidFill>
                      <a:srgbClr val="575757"/>
                    </a:solidFill>
                    <a:latin typeface="Trebuchet MS" panose="020B0603020202020204" pitchFamily="34" charset="0"/>
                    <a:ea typeface="Meiryo UI" panose="020B0604030504040204" pitchFamily="50" charset="-128"/>
                  </a:rPr>
                  <a:t>円</a:t>
                </a:r>
                <a:endParaRPr kumimoji="1" lang="en-US" altLang="ja-JP" sz="14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22" name="Rectangle 2">
                <a:extLst>
                  <a:ext uri="{FF2B5EF4-FFF2-40B4-BE49-F238E27FC236}">
                    <a16:creationId xmlns:a16="http://schemas.microsoft.com/office/drawing/2014/main" id="{03243789-8D5C-EFE9-0765-9D2B17278273}"/>
                  </a:ext>
                </a:extLst>
              </p:cNvPr>
              <p:cNvSpPr/>
              <p:nvPr/>
            </p:nvSpPr>
            <p:spPr>
              <a:xfrm>
                <a:off x="4287940" y="1500268"/>
                <a:ext cx="1731184" cy="823615"/>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87710" marR="0" lvl="1" algn="l" defTabSz="742950" rtl="0" eaLnBrk="1" fontAlgn="auto" latinLnBrk="0" hangingPunct="1">
                  <a:lnSpc>
                    <a:spcPct val="100000"/>
                  </a:lnSpc>
                  <a:spcBef>
                    <a:spcPts val="0"/>
                  </a:spcBef>
                  <a:spcAft>
                    <a:spcPts val="0"/>
                  </a:spcAft>
                  <a:buClr>
                    <a:srgbClr val="FF8222"/>
                  </a:buClr>
                  <a:buSzTx/>
                  <a:tabLst/>
                  <a:defRPr/>
                </a:pPr>
                <a:r>
                  <a:rPr kumimoji="1" lang="en-US" altLang="ja-JP" sz="1400" b="0" i="0" u="none" strike="noStrike" kern="1200" cap="none" spc="0" normalizeH="0" baseline="0" noProof="0" dirty="0">
                    <a:ln>
                      <a:noFill/>
                    </a:ln>
                    <a:solidFill>
                      <a:srgbClr val="575757"/>
                    </a:solidFill>
                    <a:effectLst/>
                    <a:uLnTx/>
                    <a:uFillTx/>
                    <a:latin typeface="Trebuchet MS" panose="020B0603020202020204" pitchFamily="34" charset="0"/>
                    <a:ea typeface="Meiryo UI" panose="020B0604030504040204" pitchFamily="50" charset="-128"/>
                    <a:cs typeface="+mn-cs"/>
                  </a:rPr>
                  <a:t>XX</a:t>
                </a:r>
                <a:r>
                  <a:rPr kumimoji="1" lang="ja-JP" altLang="en-US" sz="1400" dirty="0">
                    <a:solidFill>
                      <a:srgbClr val="575757"/>
                    </a:solidFill>
                    <a:latin typeface="Trebuchet MS" panose="020B0603020202020204" pitchFamily="34" charset="0"/>
                    <a:ea typeface="Meiryo UI" panose="020B0604030504040204" pitchFamily="50" charset="-128"/>
                  </a:rPr>
                  <a:t>時間</a:t>
                </a:r>
                <a:endParaRPr kumimoji="1" lang="en-US" altLang="ja-JP" sz="1400" b="0" i="0" u="none" strike="noStrike" kern="1200" cap="none" spc="0" normalizeH="0" baseline="0" noProof="0" dirty="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23" name="Rectangle 2">
                <a:extLst>
                  <a:ext uri="{FF2B5EF4-FFF2-40B4-BE49-F238E27FC236}">
                    <a16:creationId xmlns:a16="http://schemas.microsoft.com/office/drawing/2014/main" id="{4A55D1C0-DC56-0042-46DE-A44FFC7655F7}"/>
                  </a:ext>
                </a:extLst>
              </p:cNvPr>
              <p:cNvSpPr/>
              <p:nvPr/>
            </p:nvSpPr>
            <p:spPr>
              <a:xfrm>
                <a:off x="6175974" y="1500268"/>
                <a:ext cx="3222907" cy="823615"/>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defTabSz="742950">
                  <a:buFont typeface="Trebuchet MS" panose="020B0603020202020204" pitchFamily="34" charset="0"/>
                  <a:buChar char="​"/>
                  <a:defRPr/>
                </a:pPr>
                <a:r>
                  <a:rPr kumimoji="1" lang="ja-JP" altLang="en-US" sz="1400" dirty="0">
                    <a:solidFill>
                      <a:schemeClr val="tx1"/>
                    </a:solidFill>
                    <a:latin typeface="Trebuchet MS" panose="020B0603020202020204" pitchFamily="34" charset="0"/>
                    <a:ea typeface="Meiryo UI" panose="020B0604030504040204" pitchFamily="50" charset="-128"/>
                  </a:rPr>
                  <a:t>単価根拠</a:t>
                </a:r>
                <a:r>
                  <a:rPr kumimoji="1" lang="en-US" altLang="ja-JP" sz="1400" dirty="0">
                    <a:solidFill>
                      <a:schemeClr val="tx1"/>
                    </a:solidFill>
                    <a:latin typeface="Trebuchet MS" panose="020B0603020202020204" pitchFamily="34" charset="0"/>
                    <a:ea typeface="Meiryo UI" panose="020B0604030504040204" pitchFamily="50" charset="-128"/>
                  </a:rPr>
                  <a:t>: </a:t>
                </a:r>
                <a:r>
                  <a:rPr kumimoji="1" lang="en-US" altLang="ja-JP" sz="1400" b="0" i="0" u="none" strike="noStrike" kern="1200" cap="none" spc="0" normalizeH="0" baseline="0" noProof="0" dirty="0">
                    <a:ln>
                      <a:noFill/>
                    </a:ln>
                    <a:solidFill>
                      <a:schemeClr val="tx1"/>
                    </a:solidFill>
                    <a:effectLst/>
                    <a:uLnTx/>
                    <a:uFillTx/>
                    <a:latin typeface="Trebuchet MS" panose="020B0603020202020204" pitchFamily="34" charset="0"/>
                    <a:ea typeface="Meiryo UI" panose="020B0604030504040204" pitchFamily="50" charset="-128"/>
                    <a:cs typeface="+mn-cs"/>
                  </a:rPr>
                  <a:t>XXXX</a:t>
                </a:r>
              </a:p>
              <a:p>
                <a:pPr defTabSz="742950">
                  <a:buFont typeface="Trebuchet MS" panose="020B0603020202020204" pitchFamily="34" charset="0"/>
                  <a:buChar char="​"/>
                  <a:defRPr/>
                </a:pPr>
                <a:r>
                  <a:rPr kumimoji="1" lang="ja-JP" altLang="en-US" sz="1400" dirty="0">
                    <a:solidFill>
                      <a:schemeClr val="tx1"/>
                    </a:solidFill>
                    <a:latin typeface="Trebuchet MS" panose="020B0603020202020204" pitchFamily="34" charset="0"/>
                    <a:ea typeface="Meiryo UI" panose="020B0604030504040204" pitchFamily="50" charset="-128"/>
                  </a:rPr>
                  <a:t>工数根拠</a:t>
                </a:r>
                <a:r>
                  <a:rPr kumimoji="1" lang="en-US" altLang="ja-JP" sz="1400" dirty="0">
                    <a:solidFill>
                      <a:schemeClr val="tx1"/>
                    </a:solidFill>
                    <a:latin typeface="Trebuchet MS" panose="020B0603020202020204" pitchFamily="34" charset="0"/>
                    <a:ea typeface="Meiryo UI" panose="020B0604030504040204" pitchFamily="50" charset="-128"/>
                  </a:rPr>
                  <a:t>: XXXX</a:t>
                </a:r>
                <a:endParaRPr kumimoji="1" lang="en-US" altLang="ja-JP" sz="1400" b="0" i="0" u="none" strike="noStrike" kern="1200" cap="none" spc="0" normalizeH="0" baseline="0" noProof="0" dirty="0">
                  <a:ln>
                    <a:noFill/>
                  </a:ln>
                  <a:solidFill>
                    <a:schemeClr val="tx1"/>
                  </a:solidFill>
                  <a:effectLst/>
                  <a:uLnTx/>
                  <a:uFillTx/>
                  <a:latin typeface="Trebuchet MS" panose="020B0603020202020204" pitchFamily="34" charset="0"/>
                  <a:ea typeface="Meiryo UI" panose="020B0604030504040204" pitchFamily="50" charset="-128"/>
                  <a:cs typeface="+mn-cs"/>
                </a:endParaRPr>
              </a:p>
            </p:txBody>
          </p:sp>
        </p:grpSp>
        <p:grpSp>
          <p:nvGrpSpPr>
            <p:cNvPr id="24" name="Group 23">
              <a:extLst>
                <a:ext uri="{FF2B5EF4-FFF2-40B4-BE49-F238E27FC236}">
                  <a16:creationId xmlns:a16="http://schemas.microsoft.com/office/drawing/2014/main" id="{6AB61AE5-C940-53C4-6E5D-2925CBBA5143}"/>
                </a:ext>
              </a:extLst>
            </p:cNvPr>
            <p:cNvGrpSpPr/>
            <p:nvPr/>
          </p:nvGrpSpPr>
          <p:grpSpPr>
            <a:xfrm>
              <a:off x="511875" y="3789798"/>
              <a:ext cx="8887006" cy="985662"/>
              <a:chOff x="511875" y="1500268"/>
              <a:chExt cx="8887006" cy="985662"/>
            </a:xfrm>
          </p:grpSpPr>
          <p:cxnSp>
            <p:nvCxnSpPr>
              <p:cNvPr id="25" name="Straight Connector 24">
                <a:extLst>
                  <a:ext uri="{FF2B5EF4-FFF2-40B4-BE49-F238E27FC236}">
                    <a16:creationId xmlns:a16="http://schemas.microsoft.com/office/drawing/2014/main" id="{5C17D6F3-842B-BAE4-F5EC-A623D3C56AD5}"/>
                  </a:ext>
                </a:extLst>
              </p:cNvPr>
              <p:cNvCxnSpPr/>
              <p:nvPr/>
            </p:nvCxnSpPr>
            <p:spPr>
              <a:xfrm>
                <a:off x="511875" y="2485930"/>
                <a:ext cx="8887006"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6" name="Rectangle 2">
                <a:extLst>
                  <a:ext uri="{FF2B5EF4-FFF2-40B4-BE49-F238E27FC236}">
                    <a16:creationId xmlns:a16="http://schemas.microsoft.com/office/drawing/2014/main" id="{FC0AD017-4F3C-31D7-94CC-54914A256AFD}"/>
                  </a:ext>
                </a:extLst>
              </p:cNvPr>
              <p:cNvSpPr/>
              <p:nvPr/>
            </p:nvSpPr>
            <p:spPr>
              <a:xfrm>
                <a:off x="511875" y="1500268"/>
                <a:ext cx="1731184" cy="823615"/>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87710" marR="0" lvl="1" algn="l" defTabSz="742950" rtl="0" eaLnBrk="1" fontAlgn="auto" latinLnBrk="0" hangingPunct="1">
                  <a:lnSpc>
                    <a:spcPct val="100000"/>
                  </a:lnSpc>
                  <a:spcBef>
                    <a:spcPts val="0"/>
                  </a:spcBef>
                  <a:spcAft>
                    <a:spcPts val="0"/>
                  </a:spcAft>
                  <a:buClr>
                    <a:srgbClr val="FF8222"/>
                  </a:buClr>
                  <a:buSzTx/>
                  <a:tabLst/>
                  <a:defRPr/>
                </a:pPr>
                <a:r>
                  <a:rPr kumimoji="1" lang="en-US" altLang="ja-JP" sz="14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p>
            </p:txBody>
          </p:sp>
          <p:sp>
            <p:nvSpPr>
              <p:cNvPr id="27" name="Rectangle 2">
                <a:extLst>
                  <a:ext uri="{FF2B5EF4-FFF2-40B4-BE49-F238E27FC236}">
                    <a16:creationId xmlns:a16="http://schemas.microsoft.com/office/drawing/2014/main" id="{4E95FB1B-4D7D-F475-9E40-2A35C60031BA}"/>
                  </a:ext>
                </a:extLst>
              </p:cNvPr>
              <p:cNvSpPr/>
              <p:nvPr/>
            </p:nvSpPr>
            <p:spPr>
              <a:xfrm>
                <a:off x="2399908" y="1500268"/>
                <a:ext cx="1731184" cy="823615"/>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87710" marR="0" lvl="1" algn="l" defTabSz="742950" rtl="0" eaLnBrk="1" fontAlgn="auto" latinLnBrk="0" hangingPunct="1">
                  <a:lnSpc>
                    <a:spcPct val="100000"/>
                  </a:lnSpc>
                  <a:spcBef>
                    <a:spcPts val="0"/>
                  </a:spcBef>
                  <a:spcAft>
                    <a:spcPts val="0"/>
                  </a:spcAft>
                  <a:buClr>
                    <a:srgbClr val="FF8222"/>
                  </a:buClr>
                  <a:buSzTx/>
                  <a:tabLst/>
                  <a:defRPr/>
                </a:pPr>
                <a:r>
                  <a:rPr kumimoji="1" lang="en-US" altLang="ja-JP" sz="1400">
                    <a:solidFill>
                      <a:srgbClr val="575757"/>
                    </a:solidFill>
                    <a:latin typeface="Trebuchet MS" panose="020B0603020202020204" pitchFamily="34" charset="0"/>
                    <a:ea typeface="Meiryo UI" panose="020B0604030504040204" pitchFamily="50" charset="-128"/>
                  </a:rPr>
                  <a:t>XX</a:t>
                </a:r>
                <a:r>
                  <a:rPr kumimoji="1" lang="ja-JP" altLang="en-US" sz="1400">
                    <a:solidFill>
                      <a:srgbClr val="575757"/>
                    </a:solidFill>
                    <a:latin typeface="Trebuchet MS" panose="020B0603020202020204" pitchFamily="34" charset="0"/>
                    <a:ea typeface="Meiryo UI" panose="020B0604030504040204" pitchFamily="50" charset="-128"/>
                  </a:rPr>
                  <a:t>円</a:t>
                </a:r>
                <a:endParaRPr kumimoji="1" lang="en-US" altLang="ja-JP" sz="14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28" name="Rectangle 2">
                <a:extLst>
                  <a:ext uri="{FF2B5EF4-FFF2-40B4-BE49-F238E27FC236}">
                    <a16:creationId xmlns:a16="http://schemas.microsoft.com/office/drawing/2014/main" id="{7C26A7A9-F86F-EFDD-7B7F-5C945D5A424D}"/>
                  </a:ext>
                </a:extLst>
              </p:cNvPr>
              <p:cNvSpPr/>
              <p:nvPr/>
            </p:nvSpPr>
            <p:spPr>
              <a:xfrm>
                <a:off x="4287940" y="1500268"/>
                <a:ext cx="1731184" cy="823615"/>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87710" marR="0" lvl="1" algn="l" defTabSz="742950" rtl="0" eaLnBrk="1" fontAlgn="auto" latinLnBrk="0" hangingPunct="1">
                  <a:lnSpc>
                    <a:spcPct val="100000"/>
                  </a:lnSpc>
                  <a:spcBef>
                    <a:spcPts val="0"/>
                  </a:spcBef>
                  <a:spcAft>
                    <a:spcPts val="0"/>
                  </a:spcAft>
                  <a:buClr>
                    <a:srgbClr val="FF8222"/>
                  </a:buClr>
                  <a:buSzTx/>
                  <a:tabLst/>
                  <a:defRPr/>
                </a:pPr>
                <a:r>
                  <a:rPr kumimoji="1" lang="en-US" altLang="ja-JP" sz="1400" b="0" i="0" u="none" strike="noStrike" kern="1200" cap="none" spc="0" normalizeH="0" baseline="0" noProof="0" dirty="0">
                    <a:ln>
                      <a:noFill/>
                    </a:ln>
                    <a:solidFill>
                      <a:srgbClr val="575757"/>
                    </a:solidFill>
                    <a:effectLst/>
                    <a:uLnTx/>
                    <a:uFillTx/>
                    <a:latin typeface="Trebuchet MS" panose="020B0603020202020204" pitchFamily="34" charset="0"/>
                    <a:ea typeface="Meiryo UI" panose="020B0604030504040204" pitchFamily="50" charset="-128"/>
                    <a:cs typeface="+mn-cs"/>
                  </a:rPr>
                  <a:t>XX</a:t>
                </a:r>
                <a:r>
                  <a:rPr kumimoji="1" lang="ja-JP" altLang="en-US" sz="1400" dirty="0">
                    <a:solidFill>
                      <a:srgbClr val="575757"/>
                    </a:solidFill>
                    <a:latin typeface="Trebuchet MS" panose="020B0603020202020204" pitchFamily="34" charset="0"/>
                    <a:ea typeface="Meiryo UI" panose="020B0604030504040204" pitchFamily="50" charset="-128"/>
                  </a:rPr>
                  <a:t>時間</a:t>
                </a:r>
                <a:endParaRPr kumimoji="1" lang="en-US" altLang="ja-JP" sz="1400" b="0" i="0" u="none" strike="noStrike" kern="1200" cap="none" spc="0" normalizeH="0" baseline="0" noProof="0" dirty="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29" name="Rectangle 2">
                <a:extLst>
                  <a:ext uri="{FF2B5EF4-FFF2-40B4-BE49-F238E27FC236}">
                    <a16:creationId xmlns:a16="http://schemas.microsoft.com/office/drawing/2014/main" id="{D28E00F5-52A8-CE87-3394-E479B213C9D6}"/>
                  </a:ext>
                </a:extLst>
              </p:cNvPr>
              <p:cNvSpPr/>
              <p:nvPr/>
            </p:nvSpPr>
            <p:spPr>
              <a:xfrm>
                <a:off x="6175974" y="1500268"/>
                <a:ext cx="3222907" cy="823615"/>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defTabSz="742950">
                  <a:buFont typeface="Trebuchet MS" panose="020B0603020202020204" pitchFamily="34" charset="0"/>
                  <a:buChar char="​"/>
                  <a:defRPr/>
                </a:pPr>
                <a:r>
                  <a:rPr kumimoji="1" lang="ja-JP" altLang="en-US" sz="1400" dirty="0">
                    <a:solidFill>
                      <a:schemeClr val="tx1"/>
                    </a:solidFill>
                    <a:latin typeface="Trebuchet MS" panose="020B0603020202020204" pitchFamily="34" charset="0"/>
                    <a:ea typeface="Meiryo UI" panose="020B0604030504040204" pitchFamily="50" charset="-128"/>
                  </a:rPr>
                  <a:t>単価根拠</a:t>
                </a:r>
                <a:r>
                  <a:rPr kumimoji="1" lang="en-US" altLang="ja-JP" sz="1400" dirty="0">
                    <a:solidFill>
                      <a:schemeClr val="tx1"/>
                    </a:solidFill>
                    <a:latin typeface="Trebuchet MS" panose="020B0603020202020204" pitchFamily="34" charset="0"/>
                    <a:ea typeface="Meiryo UI" panose="020B0604030504040204" pitchFamily="50" charset="-128"/>
                  </a:rPr>
                  <a:t>: </a:t>
                </a:r>
                <a:r>
                  <a:rPr kumimoji="1" lang="en-US" altLang="ja-JP" sz="1400" b="0" i="0" u="none" strike="noStrike" kern="1200" cap="none" spc="0" normalizeH="0" baseline="0" noProof="0" dirty="0">
                    <a:ln>
                      <a:noFill/>
                    </a:ln>
                    <a:solidFill>
                      <a:schemeClr val="tx1"/>
                    </a:solidFill>
                    <a:effectLst/>
                    <a:uLnTx/>
                    <a:uFillTx/>
                    <a:latin typeface="Trebuchet MS" panose="020B0603020202020204" pitchFamily="34" charset="0"/>
                    <a:ea typeface="Meiryo UI" panose="020B0604030504040204" pitchFamily="50" charset="-128"/>
                    <a:cs typeface="+mn-cs"/>
                  </a:rPr>
                  <a:t>XXXX</a:t>
                </a:r>
              </a:p>
              <a:p>
                <a:pPr defTabSz="742950">
                  <a:buFont typeface="Trebuchet MS" panose="020B0603020202020204" pitchFamily="34" charset="0"/>
                  <a:buChar char="​"/>
                  <a:defRPr/>
                </a:pPr>
                <a:r>
                  <a:rPr kumimoji="1" lang="ja-JP" altLang="en-US" sz="1400" dirty="0">
                    <a:solidFill>
                      <a:schemeClr val="tx1"/>
                    </a:solidFill>
                    <a:latin typeface="Trebuchet MS" panose="020B0603020202020204" pitchFamily="34" charset="0"/>
                    <a:ea typeface="Meiryo UI" panose="020B0604030504040204" pitchFamily="50" charset="-128"/>
                  </a:rPr>
                  <a:t>工数根拠</a:t>
                </a:r>
                <a:r>
                  <a:rPr kumimoji="1" lang="en-US" altLang="ja-JP" sz="1400" dirty="0">
                    <a:solidFill>
                      <a:schemeClr val="tx1"/>
                    </a:solidFill>
                    <a:latin typeface="Trebuchet MS" panose="020B0603020202020204" pitchFamily="34" charset="0"/>
                    <a:ea typeface="Meiryo UI" panose="020B0604030504040204" pitchFamily="50" charset="-128"/>
                  </a:rPr>
                  <a:t>: XXXX</a:t>
                </a:r>
                <a:endParaRPr kumimoji="1" lang="en-US" altLang="ja-JP" sz="1400" b="0" i="0" u="none" strike="noStrike" kern="1200" cap="none" spc="0" normalizeH="0" baseline="0" noProof="0" dirty="0">
                  <a:ln>
                    <a:noFill/>
                  </a:ln>
                  <a:solidFill>
                    <a:schemeClr val="tx1"/>
                  </a:solidFill>
                  <a:effectLst/>
                  <a:uLnTx/>
                  <a:uFillTx/>
                  <a:latin typeface="Trebuchet MS" panose="020B0603020202020204" pitchFamily="34" charset="0"/>
                  <a:ea typeface="Meiryo UI" panose="020B0604030504040204" pitchFamily="50" charset="-128"/>
                  <a:cs typeface="+mn-cs"/>
                </a:endParaRPr>
              </a:p>
            </p:txBody>
          </p:sp>
        </p:grpSp>
        <p:grpSp>
          <p:nvGrpSpPr>
            <p:cNvPr id="30" name="Group 29">
              <a:extLst>
                <a:ext uri="{FF2B5EF4-FFF2-40B4-BE49-F238E27FC236}">
                  <a16:creationId xmlns:a16="http://schemas.microsoft.com/office/drawing/2014/main" id="{F2F71192-A660-7F58-F181-40725D4DCCCC}"/>
                </a:ext>
              </a:extLst>
            </p:cNvPr>
            <p:cNvGrpSpPr/>
            <p:nvPr/>
          </p:nvGrpSpPr>
          <p:grpSpPr>
            <a:xfrm>
              <a:off x="511875" y="4934563"/>
              <a:ext cx="8887006" cy="985662"/>
              <a:chOff x="511875" y="1500268"/>
              <a:chExt cx="8887006" cy="985662"/>
            </a:xfrm>
          </p:grpSpPr>
          <p:cxnSp>
            <p:nvCxnSpPr>
              <p:cNvPr id="31" name="Straight Connector 30">
                <a:extLst>
                  <a:ext uri="{FF2B5EF4-FFF2-40B4-BE49-F238E27FC236}">
                    <a16:creationId xmlns:a16="http://schemas.microsoft.com/office/drawing/2014/main" id="{3459F89E-BA47-0792-C119-AD32CE775A47}"/>
                  </a:ext>
                </a:extLst>
              </p:cNvPr>
              <p:cNvCxnSpPr/>
              <p:nvPr/>
            </p:nvCxnSpPr>
            <p:spPr>
              <a:xfrm>
                <a:off x="511875" y="2485930"/>
                <a:ext cx="8887006"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2" name="Rectangle 2">
                <a:extLst>
                  <a:ext uri="{FF2B5EF4-FFF2-40B4-BE49-F238E27FC236}">
                    <a16:creationId xmlns:a16="http://schemas.microsoft.com/office/drawing/2014/main" id="{30F7F2C1-CE98-580B-BB30-5A4204211DEE}"/>
                  </a:ext>
                </a:extLst>
              </p:cNvPr>
              <p:cNvSpPr/>
              <p:nvPr/>
            </p:nvSpPr>
            <p:spPr>
              <a:xfrm>
                <a:off x="511875" y="1500268"/>
                <a:ext cx="1731184" cy="823615"/>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87710" marR="0" lvl="1" algn="l" defTabSz="742950" rtl="0" eaLnBrk="1" fontAlgn="auto" latinLnBrk="0" hangingPunct="1">
                  <a:lnSpc>
                    <a:spcPct val="100000"/>
                  </a:lnSpc>
                  <a:spcBef>
                    <a:spcPts val="0"/>
                  </a:spcBef>
                  <a:spcAft>
                    <a:spcPts val="0"/>
                  </a:spcAft>
                  <a:buClr>
                    <a:srgbClr val="FF8222"/>
                  </a:buClr>
                  <a:buSzTx/>
                  <a:tabLst/>
                  <a:defRPr/>
                </a:pPr>
                <a:r>
                  <a:rPr kumimoji="1" lang="en-US" altLang="ja-JP" sz="14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p>
            </p:txBody>
          </p:sp>
          <p:sp>
            <p:nvSpPr>
              <p:cNvPr id="33" name="Rectangle 2">
                <a:extLst>
                  <a:ext uri="{FF2B5EF4-FFF2-40B4-BE49-F238E27FC236}">
                    <a16:creationId xmlns:a16="http://schemas.microsoft.com/office/drawing/2014/main" id="{6242DFE0-57D5-7A31-6754-0981977533E2}"/>
                  </a:ext>
                </a:extLst>
              </p:cNvPr>
              <p:cNvSpPr/>
              <p:nvPr/>
            </p:nvSpPr>
            <p:spPr>
              <a:xfrm>
                <a:off x="2399908" y="1500268"/>
                <a:ext cx="1731184" cy="823615"/>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87710" marR="0" lvl="1" algn="l" defTabSz="742950" rtl="0" eaLnBrk="1" fontAlgn="auto" latinLnBrk="0" hangingPunct="1">
                  <a:lnSpc>
                    <a:spcPct val="100000"/>
                  </a:lnSpc>
                  <a:spcBef>
                    <a:spcPts val="0"/>
                  </a:spcBef>
                  <a:spcAft>
                    <a:spcPts val="0"/>
                  </a:spcAft>
                  <a:buClr>
                    <a:srgbClr val="FF8222"/>
                  </a:buClr>
                  <a:buSzTx/>
                  <a:tabLst/>
                  <a:defRPr/>
                </a:pPr>
                <a:r>
                  <a:rPr kumimoji="1" lang="en-US" altLang="ja-JP" sz="1400">
                    <a:solidFill>
                      <a:srgbClr val="575757"/>
                    </a:solidFill>
                    <a:latin typeface="Trebuchet MS" panose="020B0603020202020204" pitchFamily="34" charset="0"/>
                    <a:ea typeface="Meiryo UI" panose="020B0604030504040204" pitchFamily="50" charset="-128"/>
                  </a:rPr>
                  <a:t>XX</a:t>
                </a:r>
                <a:r>
                  <a:rPr kumimoji="1" lang="ja-JP" altLang="en-US" sz="1400">
                    <a:solidFill>
                      <a:srgbClr val="575757"/>
                    </a:solidFill>
                    <a:latin typeface="Trebuchet MS" panose="020B0603020202020204" pitchFamily="34" charset="0"/>
                    <a:ea typeface="Meiryo UI" panose="020B0604030504040204" pitchFamily="50" charset="-128"/>
                  </a:rPr>
                  <a:t>円</a:t>
                </a:r>
                <a:endParaRPr kumimoji="1" lang="en-US" altLang="ja-JP" sz="14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34" name="Rectangle 2">
                <a:extLst>
                  <a:ext uri="{FF2B5EF4-FFF2-40B4-BE49-F238E27FC236}">
                    <a16:creationId xmlns:a16="http://schemas.microsoft.com/office/drawing/2014/main" id="{474C2F0D-4629-F794-9C15-CF7EF8B71514}"/>
                  </a:ext>
                </a:extLst>
              </p:cNvPr>
              <p:cNvSpPr/>
              <p:nvPr/>
            </p:nvSpPr>
            <p:spPr>
              <a:xfrm>
                <a:off x="4287940" y="1500268"/>
                <a:ext cx="1731184" cy="823615"/>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87710" marR="0" lvl="1" algn="l" defTabSz="742950" rtl="0" eaLnBrk="1" fontAlgn="auto" latinLnBrk="0" hangingPunct="1">
                  <a:lnSpc>
                    <a:spcPct val="100000"/>
                  </a:lnSpc>
                  <a:spcBef>
                    <a:spcPts val="0"/>
                  </a:spcBef>
                  <a:spcAft>
                    <a:spcPts val="0"/>
                  </a:spcAft>
                  <a:buClr>
                    <a:srgbClr val="FF8222"/>
                  </a:buClr>
                  <a:buSzTx/>
                  <a:tabLst/>
                  <a:defRPr/>
                </a:pPr>
                <a:r>
                  <a:rPr kumimoji="1" lang="en-US" altLang="ja-JP" sz="1400" b="0" i="0" u="none" strike="noStrike" kern="1200" cap="none" spc="0" normalizeH="0" baseline="0" noProof="0" dirty="0">
                    <a:ln>
                      <a:noFill/>
                    </a:ln>
                    <a:solidFill>
                      <a:srgbClr val="575757"/>
                    </a:solidFill>
                    <a:effectLst/>
                    <a:uLnTx/>
                    <a:uFillTx/>
                    <a:latin typeface="Trebuchet MS" panose="020B0603020202020204" pitchFamily="34" charset="0"/>
                    <a:ea typeface="Meiryo UI" panose="020B0604030504040204" pitchFamily="50" charset="-128"/>
                    <a:cs typeface="+mn-cs"/>
                  </a:rPr>
                  <a:t>XX</a:t>
                </a:r>
                <a:r>
                  <a:rPr kumimoji="1" lang="ja-JP" altLang="en-US" sz="1400" dirty="0">
                    <a:solidFill>
                      <a:srgbClr val="575757"/>
                    </a:solidFill>
                    <a:latin typeface="Trebuchet MS" panose="020B0603020202020204" pitchFamily="34" charset="0"/>
                    <a:ea typeface="Meiryo UI" panose="020B0604030504040204" pitchFamily="50" charset="-128"/>
                  </a:rPr>
                  <a:t>時間</a:t>
                </a:r>
                <a:endParaRPr kumimoji="1" lang="en-US" altLang="ja-JP" sz="1400" b="0" i="0" u="none" strike="noStrike" kern="1200" cap="none" spc="0" normalizeH="0" baseline="0" noProof="0" dirty="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35" name="Rectangle 2">
                <a:extLst>
                  <a:ext uri="{FF2B5EF4-FFF2-40B4-BE49-F238E27FC236}">
                    <a16:creationId xmlns:a16="http://schemas.microsoft.com/office/drawing/2014/main" id="{E6EC627B-0DAC-8149-260D-226D953966B1}"/>
                  </a:ext>
                </a:extLst>
              </p:cNvPr>
              <p:cNvSpPr/>
              <p:nvPr/>
            </p:nvSpPr>
            <p:spPr>
              <a:xfrm>
                <a:off x="6175974" y="1500268"/>
                <a:ext cx="3222907" cy="823615"/>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defTabSz="742950">
                  <a:buFont typeface="Trebuchet MS" panose="020B0603020202020204" pitchFamily="34" charset="0"/>
                  <a:buChar char="​"/>
                  <a:defRPr/>
                </a:pPr>
                <a:r>
                  <a:rPr kumimoji="1" lang="ja-JP" altLang="en-US" sz="1400" dirty="0">
                    <a:solidFill>
                      <a:schemeClr val="tx1"/>
                    </a:solidFill>
                    <a:latin typeface="Trebuchet MS" panose="020B0603020202020204" pitchFamily="34" charset="0"/>
                    <a:ea typeface="Meiryo UI" panose="020B0604030504040204" pitchFamily="50" charset="-128"/>
                  </a:rPr>
                  <a:t>単価根拠</a:t>
                </a:r>
                <a:r>
                  <a:rPr kumimoji="1" lang="en-US" altLang="ja-JP" sz="1400" dirty="0">
                    <a:solidFill>
                      <a:schemeClr val="tx1"/>
                    </a:solidFill>
                    <a:latin typeface="Trebuchet MS" panose="020B0603020202020204" pitchFamily="34" charset="0"/>
                    <a:ea typeface="Meiryo UI" panose="020B0604030504040204" pitchFamily="50" charset="-128"/>
                  </a:rPr>
                  <a:t>: </a:t>
                </a:r>
                <a:r>
                  <a:rPr kumimoji="1" lang="en-US" altLang="ja-JP" sz="1400" b="0" i="0" u="none" strike="noStrike" kern="1200" cap="none" spc="0" normalizeH="0" baseline="0" noProof="0" dirty="0">
                    <a:ln>
                      <a:noFill/>
                    </a:ln>
                    <a:solidFill>
                      <a:schemeClr val="tx1"/>
                    </a:solidFill>
                    <a:effectLst/>
                    <a:uLnTx/>
                    <a:uFillTx/>
                    <a:latin typeface="Trebuchet MS" panose="020B0603020202020204" pitchFamily="34" charset="0"/>
                    <a:ea typeface="Meiryo UI" panose="020B0604030504040204" pitchFamily="50" charset="-128"/>
                    <a:cs typeface="+mn-cs"/>
                  </a:rPr>
                  <a:t>XXXX</a:t>
                </a:r>
              </a:p>
              <a:p>
                <a:pPr defTabSz="742950">
                  <a:buFont typeface="Trebuchet MS" panose="020B0603020202020204" pitchFamily="34" charset="0"/>
                  <a:buChar char="​"/>
                  <a:defRPr/>
                </a:pPr>
                <a:r>
                  <a:rPr kumimoji="1" lang="ja-JP" altLang="en-US" sz="1400" dirty="0">
                    <a:solidFill>
                      <a:schemeClr val="tx1"/>
                    </a:solidFill>
                    <a:latin typeface="Trebuchet MS" panose="020B0603020202020204" pitchFamily="34" charset="0"/>
                    <a:ea typeface="Meiryo UI" panose="020B0604030504040204" pitchFamily="50" charset="-128"/>
                  </a:rPr>
                  <a:t>工数根拠</a:t>
                </a:r>
                <a:r>
                  <a:rPr kumimoji="1" lang="en-US" altLang="ja-JP" sz="1400" dirty="0">
                    <a:solidFill>
                      <a:schemeClr val="tx1"/>
                    </a:solidFill>
                    <a:latin typeface="Trebuchet MS" panose="020B0603020202020204" pitchFamily="34" charset="0"/>
                    <a:ea typeface="Meiryo UI" panose="020B0604030504040204" pitchFamily="50" charset="-128"/>
                  </a:rPr>
                  <a:t>: XXXX</a:t>
                </a:r>
                <a:endParaRPr kumimoji="1" lang="en-US" altLang="ja-JP" sz="1400" b="0" i="0" u="none" strike="noStrike" kern="1200" cap="none" spc="0" normalizeH="0" baseline="0" noProof="0" dirty="0">
                  <a:ln>
                    <a:noFill/>
                  </a:ln>
                  <a:solidFill>
                    <a:schemeClr val="tx1"/>
                  </a:solidFill>
                  <a:effectLst/>
                  <a:uLnTx/>
                  <a:uFillTx/>
                  <a:latin typeface="Trebuchet MS" panose="020B0603020202020204" pitchFamily="34" charset="0"/>
                  <a:ea typeface="Meiryo UI" panose="020B0604030504040204" pitchFamily="50" charset="-128"/>
                  <a:cs typeface="+mn-cs"/>
                </a:endParaRPr>
              </a:p>
            </p:txBody>
          </p:sp>
        </p:grpSp>
        <p:grpSp>
          <p:nvGrpSpPr>
            <p:cNvPr id="5" name="Group 4">
              <a:extLst>
                <a:ext uri="{FF2B5EF4-FFF2-40B4-BE49-F238E27FC236}">
                  <a16:creationId xmlns:a16="http://schemas.microsoft.com/office/drawing/2014/main" id="{A12A1F56-36B1-33B5-5DF4-74106FAC4F42}"/>
                </a:ext>
              </a:extLst>
            </p:cNvPr>
            <p:cNvGrpSpPr/>
            <p:nvPr/>
          </p:nvGrpSpPr>
          <p:grpSpPr>
            <a:xfrm>
              <a:off x="511875" y="6079328"/>
              <a:ext cx="8887006" cy="985662"/>
              <a:chOff x="511875" y="1500268"/>
              <a:chExt cx="8887006" cy="985662"/>
            </a:xfrm>
          </p:grpSpPr>
          <p:cxnSp>
            <p:nvCxnSpPr>
              <p:cNvPr id="7" name="Straight Connector 6">
                <a:extLst>
                  <a:ext uri="{FF2B5EF4-FFF2-40B4-BE49-F238E27FC236}">
                    <a16:creationId xmlns:a16="http://schemas.microsoft.com/office/drawing/2014/main" id="{DE18239F-83EA-B5B9-2392-8275C4825369}"/>
                  </a:ext>
                </a:extLst>
              </p:cNvPr>
              <p:cNvCxnSpPr/>
              <p:nvPr/>
            </p:nvCxnSpPr>
            <p:spPr>
              <a:xfrm>
                <a:off x="511875" y="2485930"/>
                <a:ext cx="8887006"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6" name="Rectangle 2">
                <a:extLst>
                  <a:ext uri="{FF2B5EF4-FFF2-40B4-BE49-F238E27FC236}">
                    <a16:creationId xmlns:a16="http://schemas.microsoft.com/office/drawing/2014/main" id="{C858F870-55E5-5F3F-81B4-2A0A0421D083}"/>
                  </a:ext>
                </a:extLst>
              </p:cNvPr>
              <p:cNvSpPr/>
              <p:nvPr/>
            </p:nvSpPr>
            <p:spPr>
              <a:xfrm>
                <a:off x="511875" y="1500268"/>
                <a:ext cx="1731184" cy="823615"/>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87710" marR="0" lvl="1" algn="l" defTabSz="742950" rtl="0" eaLnBrk="1" fontAlgn="auto" latinLnBrk="0" hangingPunct="1">
                  <a:lnSpc>
                    <a:spcPct val="100000"/>
                  </a:lnSpc>
                  <a:spcBef>
                    <a:spcPts val="0"/>
                  </a:spcBef>
                  <a:spcAft>
                    <a:spcPts val="0"/>
                  </a:spcAft>
                  <a:buClr>
                    <a:srgbClr val="FF8222"/>
                  </a:buClr>
                  <a:buSzTx/>
                  <a:tabLst/>
                  <a:defRPr/>
                </a:pPr>
                <a:r>
                  <a:rPr kumimoji="1" lang="en-US" altLang="ja-JP" sz="1400" b="0" i="0" u="none" strike="noStrike" kern="1200" cap="none" spc="0" normalizeH="0" baseline="0" noProof="0" dirty="0">
                    <a:ln>
                      <a:noFill/>
                    </a:ln>
                    <a:solidFill>
                      <a:srgbClr val="575757"/>
                    </a:solidFill>
                    <a:effectLst/>
                    <a:uLnTx/>
                    <a:uFillTx/>
                    <a:latin typeface="Trebuchet MS" panose="020B0603020202020204" pitchFamily="34" charset="0"/>
                    <a:ea typeface="Meiryo UI" panose="020B0604030504040204" pitchFamily="50" charset="-128"/>
                    <a:cs typeface="+mn-cs"/>
                  </a:rPr>
                  <a:t>XXXX</a:t>
                </a:r>
              </a:p>
            </p:txBody>
          </p:sp>
          <p:sp>
            <p:nvSpPr>
              <p:cNvPr id="37" name="Rectangle 2">
                <a:extLst>
                  <a:ext uri="{FF2B5EF4-FFF2-40B4-BE49-F238E27FC236}">
                    <a16:creationId xmlns:a16="http://schemas.microsoft.com/office/drawing/2014/main" id="{A50C7C15-03D3-7F38-1CA9-662005FD1523}"/>
                  </a:ext>
                </a:extLst>
              </p:cNvPr>
              <p:cNvSpPr/>
              <p:nvPr/>
            </p:nvSpPr>
            <p:spPr>
              <a:xfrm>
                <a:off x="2399908" y="1500268"/>
                <a:ext cx="1731184" cy="823615"/>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87710" marR="0" lvl="1" algn="l" defTabSz="742950" rtl="0" eaLnBrk="1" fontAlgn="auto" latinLnBrk="0" hangingPunct="1">
                  <a:lnSpc>
                    <a:spcPct val="100000"/>
                  </a:lnSpc>
                  <a:spcBef>
                    <a:spcPts val="0"/>
                  </a:spcBef>
                  <a:spcAft>
                    <a:spcPts val="0"/>
                  </a:spcAft>
                  <a:buClr>
                    <a:srgbClr val="FF8222"/>
                  </a:buClr>
                  <a:buSzTx/>
                  <a:tabLst/>
                  <a:defRPr/>
                </a:pPr>
                <a:r>
                  <a:rPr kumimoji="1" lang="en-US" altLang="ja-JP" sz="1400" dirty="0">
                    <a:solidFill>
                      <a:srgbClr val="575757"/>
                    </a:solidFill>
                    <a:latin typeface="Trebuchet MS" panose="020B0603020202020204" pitchFamily="34" charset="0"/>
                    <a:ea typeface="Meiryo UI" panose="020B0604030504040204" pitchFamily="50" charset="-128"/>
                  </a:rPr>
                  <a:t>XX</a:t>
                </a:r>
                <a:r>
                  <a:rPr kumimoji="1" lang="ja-JP" altLang="en-US" sz="1400" dirty="0">
                    <a:solidFill>
                      <a:srgbClr val="575757"/>
                    </a:solidFill>
                    <a:latin typeface="Trebuchet MS" panose="020B0603020202020204" pitchFamily="34" charset="0"/>
                    <a:ea typeface="Meiryo UI" panose="020B0604030504040204" pitchFamily="50" charset="-128"/>
                  </a:rPr>
                  <a:t>円</a:t>
                </a:r>
                <a:endParaRPr kumimoji="1" lang="en-US" altLang="ja-JP" sz="1400" b="0" i="0" u="none" strike="noStrike" kern="1200" cap="none" spc="0" normalizeH="0" baseline="0" noProof="0" dirty="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38" name="Rectangle 2">
                <a:extLst>
                  <a:ext uri="{FF2B5EF4-FFF2-40B4-BE49-F238E27FC236}">
                    <a16:creationId xmlns:a16="http://schemas.microsoft.com/office/drawing/2014/main" id="{A197A904-02B0-78EC-227C-25EA30AD7073}"/>
                  </a:ext>
                </a:extLst>
              </p:cNvPr>
              <p:cNvSpPr/>
              <p:nvPr/>
            </p:nvSpPr>
            <p:spPr>
              <a:xfrm>
                <a:off x="4287940" y="1500268"/>
                <a:ext cx="1731184" cy="823615"/>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87710" marR="0" lvl="1" algn="l" defTabSz="742950" rtl="0" eaLnBrk="1" fontAlgn="auto" latinLnBrk="0" hangingPunct="1">
                  <a:lnSpc>
                    <a:spcPct val="100000"/>
                  </a:lnSpc>
                  <a:spcBef>
                    <a:spcPts val="0"/>
                  </a:spcBef>
                  <a:spcAft>
                    <a:spcPts val="0"/>
                  </a:spcAft>
                  <a:buClr>
                    <a:srgbClr val="FF8222"/>
                  </a:buClr>
                  <a:buSzTx/>
                  <a:tabLst/>
                  <a:defRPr/>
                </a:pPr>
                <a:r>
                  <a:rPr kumimoji="1" lang="en-US" altLang="ja-JP" sz="1400" b="0" i="0" u="none" strike="noStrike" kern="1200" cap="none" spc="0" normalizeH="0" baseline="0" noProof="0" dirty="0">
                    <a:ln>
                      <a:noFill/>
                    </a:ln>
                    <a:solidFill>
                      <a:srgbClr val="575757"/>
                    </a:solidFill>
                    <a:effectLst/>
                    <a:uLnTx/>
                    <a:uFillTx/>
                    <a:latin typeface="Trebuchet MS" panose="020B0603020202020204" pitchFamily="34" charset="0"/>
                    <a:ea typeface="Meiryo UI" panose="020B0604030504040204" pitchFamily="50" charset="-128"/>
                    <a:cs typeface="+mn-cs"/>
                  </a:rPr>
                  <a:t>XX</a:t>
                </a:r>
                <a:r>
                  <a:rPr kumimoji="1" lang="ja-JP" altLang="en-US" sz="1400" dirty="0">
                    <a:solidFill>
                      <a:srgbClr val="575757"/>
                    </a:solidFill>
                    <a:latin typeface="Trebuchet MS" panose="020B0603020202020204" pitchFamily="34" charset="0"/>
                    <a:ea typeface="Meiryo UI" panose="020B0604030504040204" pitchFamily="50" charset="-128"/>
                  </a:rPr>
                  <a:t>時間</a:t>
                </a:r>
                <a:endParaRPr kumimoji="1" lang="en-US" altLang="ja-JP" sz="1400" b="0" i="0" u="none" strike="noStrike" kern="1200" cap="none" spc="0" normalizeH="0" baseline="0" noProof="0" dirty="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39" name="Rectangle 2">
                <a:extLst>
                  <a:ext uri="{FF2B5EF4-FFF2-40B4-BE49-F238E27FC236}">
                    <a16:creationId xmlns:a16="http://schemas.microsoft.com/office/drawing/2014/main" id="{FC5F1351-E3BC-EC15-50C9-D00F66FB6EBA}"/>
                  </a:ext>
                </a:extLst>
              </p:cNvPr>
              <p:cNvSpPr/>
              <p:nvPr/>
            </p:nvSpPr>
            <p:spPr>
              <a:xfrm>
                <a:off x="6175974" y="1500268"/>
                <a:ext cx="3222907" cy="823615"/>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defTabSz="742950">
                  <a:buFont typeface="Trebuchet MS" panose="020B0603020202020204" pitchFamily="34" charset="0"/>
                  <a:buChar char="​"/>
                  <a:defRPr/>
                </a:pPr>
                <a:r>
                  <a:rPr kumimoji="1" lang="ja-JP" altLang="en-US" sz="1400" dirty="0">
                    <a:solidFill>
                      <a:schemeClr val="tx1"/>
                    </a:solidFill>
                    <a:latin typeface="Trebuchet MS" panose="020B0603020202020204" pitchFamily="34" charset="0"/>
                    <a:ea typeface="Meiryo UI" panose="020B0604030504040204" pitchFamily="50" charset="-128"/>
                  </a:rPr>
                  <a:t>単価根拠</a:t>
                </a:r>
                <a:r>
                  <a:rPr kumimoji="1" lang="en-US" altLang="ja-JP" sz="1400" dirty="0">
                    <a:solidFill>
                      <a:schemeClr val="tx1"/>
                    </a:solidFill>
                    <a:latin typeface="Trebuchet MS" panose="020B0603020202020204" pitchFamily="34" charset="0"/>
                    <a:ea typeface="Meiryo UI" panose="020B0604030504040204" pitchFamily="50" charset="-128"/>
                  </a:rPr>
                  <a:t>: </a:t>
                </a:r>
                <a:r>
                  <a:rPr kumimoji="1" lang="en-US" altLang="ja-JP" sz="1400" b="0" i="0" u="none" strike="noStrike" kern="1200" cap="none" spc="0" normalizeH="0" baseline="0" noProof="0" dirty="0">
                    <a:ln>
                      <a:noFill/>
                    </a:ln>
                    <a:solidFill>
                      <a:schemeClr val="tx1"/>
                    </a:solidFill>
                    <a:effectLst/>
                    <a:uLnTx/>
                    <a:uFillTx/>
                    <a:latin typeface="Trebuchet MS" panose="020B0603020202020204" pitchFamily="34" charset="0"/>
                    <a:ea typeface="Meiryo UI" panose="020B0604030504040204" pitchFamily="50" charset="-128"/>
                    <a:cs typeface="+mn-cs"/>
                  </a:rPr>
                  <a:t>XXXX</a:t>
                </a:r>
              </a:p>
              <a:p>
                <a:pPr defTabSz="742950">
                  <a:buFont typeface="Trebuchet MS" panose="020B0603020202020204" pitchFamily="34" charset="0"/>
                  <a:buChar char="​"/>
                  <a:defRPr/>
                </a:pPr>
                <a:r>
                  <a:rPr kumimoji="1" lang="ja-JP" altLang="en-US" sz="1400" dirty="0">
                    <a:solidFill>
                      <a:schemeClr val="tx1"/>
                    </a:solidFill>
                    <a:latin typeface="Trebuchet MS" panose="020B0603020202020204" pitchFamily="34" charset="0"/>
                    <a:ea typeface="Meiryo UI" panose="020B0604030504040204" pitchFamily="50" charset="-128"/>
                  </a:rPr>
                  <a:t>工数根拠</a:t>
                </a:r>
                <a:r>
                  <a:rPr kumimoji="1" lang="en-US" altLang="ja-JP" sz="1400" dirty="0">
                    <a:solidFill>
                      <a:schemeClr val="tx1"/>
                    </a:solidFill>
                    <a:latin typeface="Trebuchet MS" panose="020B0603020202020204" pitchFamily="34" charset="0"/>
                    <a:ea typeface="Meiryo UI" panose="020B0604030504040204" pitchFamily="50" charset="-128"/>
                  </a:rPr>
                  <a:t>: XXXX</a:t>
                </a:r>
                <a:endParaRPr kumimoji="1" lang="en-US" altLang="ja-JP" sz="1400" b="0" i="0" u="none" strike="noStrike" kern="1200" cap="none" spc="0" normalizeH="0" baseline="0" noProof="0" dirty="0">
                  <a:ln>
                    <a:noFill/>
                  </a:ln>
                  <a:solidFill>
                    <a:schemeClr val="tx1"/>
                  </a:solidFill>
                  <a:effectLst/>
                  <a:uLnTx/>
                  <a:uFillTx/>
                  <a:latin typeface="Trebuchet MS" panose="020B0603020202020204" pitchFamily="34" charset="0"/>
                  <a:ea typeface="Meiryo UI" panose="020B0604030504040204" pitchFamily="50" charset="-128"/>
                  <a:cs typeface="+mn-cs"/>
                </a:endParaRPr>
              </a:p>
            </p:txBody>
          </p:sp>
        </p:grpSp>
        <p:grpSp>
          <p:nvGrpSpPr>
            <p:cNvPr id="40" name="Group 39">
              <a:extLst>
                <a:ext uri="{FF2B5EF4-FFF2-40B4-BE49-F238E27FC236}">
                  <a16:creationId xmlns:a16="http://schemas.microsoft.com/office/drawing/2014/main" id="{90BA0D03-9AB5-50BE-12C6-09FD9748931D}"/>
                </a:ext>
              </a:extLst>
            </p:cNvPr>
            <p:cNvGrpSpPr/>
            <p:nvPr/>
          </p:nvGrpSpPr>
          <p:grpSpPr>
            <a:xfrm>
              <a:off x="511875" y="7224092"/>
              <a:ext cx="8887006" cy="985662"/>
              <a:chOff x="511875" y="1500268"/>
              <a:chExt cx="8887006" cy="985662"/>
            </a:xfrm>
          </p:grpSpPr>
          <p:cxnSp>
            <p:nvCxnSpPr>
              <p:cNvPr id="42" name="Straight Connector 41">
                <a:extLst>
                  <a:ext uri="{FF2B5EF4-FFF2-40B4-BE49-F238E27FC236}">
                    <a16:creationId xmlns:a16="http://schemas.microsoft.com/office/drawing/2014/main" id="{633955A3-1272-B8D2-7BFF-0253A0DEF98A}"/>
                  </a:ext>
                </a:extLst>
              </p:cNvPr>
              <p:cNvCxnSpPr/>
              <p:nvPr/>
            </p:nvCxnSpPr>
            <p:spPr>
              <a:xfrm>
                <a:off x="511875" y="2485930"/>
                <a:ext cx="8887006"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43" name="Rectangle 2">
                <a:extLst>
                  <a:ext uri="{FF2B5EF4-FFF2-40B4-BE49-F238E27FC236}">
                    <a16:creationId xmlns:a16="http://schemas.microsoft.com/office/drawing/2014/main" id="{F4DD7794-9A5D-1580-1739-35BB31A98C39}"/>
                  </a:ext>
                </a:extLst>
              </p:cNvPr>
              <p:cNvSpPr/>
              <p:nvPr/>
            </p:nvSpPr>
            <p:spPr>
              <a:xfrm>
                <a:off x="511875" y="1500268"/>
                <a:ext cx="1731184" cy="823615"/>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87710" marR="0" lvl="1" algn="l" defTabSz="742950" rtl="0" eaLnBrk="1" fontAlgn="auto" latinLnBrk="0" hangingPunct="1">
                  <a:lnSpc>
                    <a:spcPct val="100000"/>
                  </a:lnSpc>
                  <a:spcBef>
                    <a:spcPts val="0"/>
                  </a:spcBef>
                  <a:spcAft>
                    <a:spcPts val="0"/>
                  </a:spcAft>
                  <a:buClr>
                    <a:srgbClr val="FF8222"/>
                  </a:buClr>
                  <a:buSzTx/>
                  <a:tabLst/>
                  <a:defRPr/>
                </a:pPr>
                <a:r>
                  <a:rPr kumimoji="1" lang="en-US" altLang="ja-JP" sz="1400" b="0" i="0" u="none" strike="noStrike" kern="1200" cap="none" spc="0" normalizeH="0" baseline="0" noProof="0" dirty="0">
                    <a:ln>
                      <a:noFill/>
                    </a:ln>
                    <a:solidFill>
                      <a:srgbClr val="575757"/>
                    </a:solidFill>
                    <a:effectLst/>
                    <a:uLnTx/>
                    <a:uFillTx/>
                    <a:latin typeface="Trebuchet MS" panose="020B0603020202020204" pitchFamily="34" charset="0"/>
                    <a:ea typeface="Meiryo UI" panose="020B0604030504040204" pitchFamily="50" charset="-128"/>
                    <a:cs typeface="+mn-cs"/>
                  </a:rPr>
                  <a:t>XX</a:t>
                </a:r>
                <a:r>
                  <a:rPr kumimoji="1" lang="en-US" altLang="ja-JP" sz="1400" dirty="0">
                    <a:solidFill>
                      <a:srgbClr val="575757"/>
                    </a:solidFill>
                    <a:latin typeface="Trebuchet MS" panose="020B0603020202020204" pitchFamily="34" charset="0"/>
                    <a:ea typeface="Meiryo UI" panose="020B0604030504040204" pitchFamily="50" charset="-128"/>
                  </a:rPr>
                  <a:t>XX</a:t>
                </a:r>
                <a:endParaRPr kumimoji="1" lang="en-US" altLang="ja-JP" sz="1400" b="0" i="0" u="none" strike="noStrike" kern="1200" cap="none" spc="0" normalizeH="0" baseline="0" noProof="0" dirty="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44" name="Rectangle 2">
                <a:extLst>
                  <a:ext uri="{FF2B5EF4-FFF2-40B4-BE49-F238E27FC236}">
                    <a16:creationId xmlns:a16="http://schemas.microsoft.com/office/drawing/2014/main" id="{E1CA6C26-9CA4-2541-FCF0-3686B3AF0DA1}"/>
                  </a:ext>
                </a:extLst>
              </p:cNvPr>
              <p:cNvSpPr/>
              <p:nvPr/>
            </p:nvSpPr>
            <p:spPr>
              <a:xfrm>
                <a:off x="2399908" y="1500268"/>
                <a:ext cx="1731184" cy="823615"/>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87710" marR="0" lvl="1" algn="l" defTabSz="742950" rtl="0" eaLnBrk="1" fontAlgn="auto" latinLnBrk="0" hangingPunct="1">
                  <a:lnSpc>
                    <a:spcPct val="100000"/>
                  </a:lnSpc>
                  <a:spcBef>
                    <a:spcPts val="0"/>
                  </a:spcBef>
                  <a:spcAft>
                    <a:spcPts val="0"/>
                  </a:spcAft>
                  <a:buClr>
                    <a:srgbClr val="FF8222"/>
                  </a:buClr>
                  <a:buSzTx/>
                  <a:tabLst/>
                  <a:defRPr/>
                </a:pPr>
                <a:r>
                  <a:rPr kumimoji="1" lang="en-US" altLang="ja-JP" sz="1400">
                    <a:solidFill>
                      <a:srgbClr val="575757"/>
                    </a:solidFill>
                    <a:latin typeface="Trebuchet MS" panose="020B0603020202020204" pitchFamily="34" charset="0"/>
                    <a:ea typeface="Meiryo UI" panose="020B0604030504040204" pitchFamily="50" charset="-128"/>
                  </a:rPr>
                  <a:t>XX</a:t>
                </a:r>
                <a:r>
                  <a:rPr kumimoji="1" lang="ja-JP" altLang="en-US" sz="1400">
                    <a:solidFill>
                      <a:srgbClr val="575757"/>
                    </a:solidFill>
                    <a:latin typeface="Trebuchet MS" panose="020B0603020202020204" pitchFamily="34" charset="0"/>
                    <a:ea typeface="Meiryo UI" panose="020B0604030504040204" pitchFamily="50" charset="-128"/>
                  </a:rPr>
                  <a:t>円</a:t>
                </a:r>
                <a:endParaRPr kumimoji="1" lang="en-US" altLang="ja-JP" sz="14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45" name="Rectangle 2">
                <a:extLst>
                  <a:ext uri="{FF2B5EF4-FFF2-40B4-BE49-F238E27FC236}">
                    <a16:creationId xmlns:a16="http://schemas.microsoft.com/office/drawing/2014/main" id="{171D16B0-EB8C-3A37-E6CE-6B31E2B00774}"/>
                  </a:ext>
                </a:extLst>
              </p:cNvPr>
              <p:cNvSpPr/>
              <p:nvPr/>
            </p:nvSpPr>
            <p:spPr>
              <a:xfrm>
                <a:off x="4287940" y="1500268"/>
                <a:ext cx="1731184" cy="823615"/>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87710" marR="0" lvl="1" algn="l" defTabSz="742950" rtl="0" eaLnBrk="1" fontAlgn="auto" latinLnBrk="0" hangingPunct="1">
                  <a:lnSpc>
                    <a:spcPct val="100000"/>
                  </a:lnSpc>
                  <a:spcBef>
                    <a:spcPts val="0"/>
                  </a:spcBef>
                  <a:spcAft>
                    <a:spcPts val="0"/>
                  </a:spcAft>
                  <a:buClr>
                    <a:srgbClr val="FF8222"/>
                  </a:buClr>
                  <a:buSzTx/>
                  <a:tabLst/>
                  <a:defRPr/>
                </a:pPr>
                <a:r>
                  <a:rPr kumimoji="1" lang="en-US" altLang="ja-JP" sz="1400" b="0" i="0" u="none" strike="noStrike" kern="1200" cap="none" spc="0" normalizeH="0" baseline="0" noProof="0" dirty="0">
                    <a:ln>
                      <a:noFill/>
                    </a:ln>
                    <a:solidFill>
                      <a:srgbClr val="575757"/>
                    </a:solidFill>
                    <a:effectLst/>
                    <a:uLnTx/>
                    <a:uFillTx/>
                    <a:latin typeface="Trebuchet MS" panose="020B0603020202020204" pitchFamily="34" charset="0"/>
                    <a:ea typeface="Meiryo UI" panose="020B0604030504040204" pitchFamily="50" charset="-128"/>
                    <a:cs typeface="+mn-cs"/>
                  </a:rPr>
                  <a:t>XX</a:t>
                </a:r>
                <a:r>
                  <a:rPr kumimoji="1" lang="ja-JP" altLang="en-US" sz="1400" dirty="0">
                    <a:solidFill>
                      <a:srgbClr val="575757"/>
                    </a:solidFill>
                    <a:latin typeface="Trebuchet MS" panose="020B0603020202020204" pitchFamily="34" charset="0"/>
                    <a:ea typeface="Meiryo UI" panose="020B0604030504040204" pitchFamily="50" charset="-128"/>
                  </a:rPr>
                  <a:t>時間</a:t>
                </a:r>
                <a:endParaRPr kumimoji="1" lang="en-US" altLang="ja-JP" sz="1400" b="0" i="0" u="none" strike="noStrike" kern="1200" cap="none" spc="0" normalizeH="0" baseline="0" noProof="0" dirty="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46" name="Rectangle 2">
                <a:extLst>
                  <a:ext uri="{FF2B5EF4-FFF2-40B4-BE49-F238E27FC236}">
                    <a16:creationId xmlns:a16="http://schemas.microsoft.com/office/drawing/2014/main" id="{993AFC75-273F-D600-70FB-FCE0C662D87A}"/>
                  </a:ext>
                </a:extLst>
              </p:cNvPr>
              <p:cNvSpPr/>
              <p:nvPr/>
            </p:nvSpPr>
            <p:spPr>
              <a:xfrm>
                <a:off x="6175974" y="1500268"/>
                <a:ext cx="3222907" cy="823615"/>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defTabSz="742950">
                  <a:buFont typeface="Trebuchet MS" panose="020B0603020202020204" pitchFamily="34" charset="0"/>
                  <a:buChar char="​"/>
                  <a:defRPr/>
                </a:pPr>
                <a:r>
                  <a:rPr kumimoji="1" lang="ja-JP" altLang="en-US" sz="1400" dirty="0">
                    <a:solidFill>
                      <a:schemeClr val="tx1"/>
                    </a:solidFill>
                    <a:latin typeface="Trebuchet MS" panose="020B0603020202020204" pitchFamily="34" charset="0"/>
                    <a:ea typeface="Meiryo UI" panose="020B0604030504040204" pitchFamily="50" charset="-128"/>
                  </a:rPr>
                  <a:t>単価根拠</a:t>
                </a:r>
                <a:r>
                  <a:rPr kumimoji="1" lang="en-US" altLang="ja-JP" sz="1400" dirty="0">
                    <a:solidFill>
                      <a:schemeClr val="tx1"/>
                    </a:solidFill>
                    <a:latin typeface="Trebuchet MS" panose="020B0603020202020204" pitchFamily="34" charset="0"/>
                    <a:ea typeface="Meiryo UI" panose="020B0604030504040204" pitchFamily="50" charset="-128"/>
                  </a:rPr>
                  <a:t>: </a:t>
                </a:r>
                <a:r>
                  <a:rPr kumimoji="1" lang="en-US" altLang="ja-JP" sz="1400" b="0" i="0" u="none" strike="noStrike" kern="1200" cap="none" spc="0" normalizeH="0" baseline="0" noProof="0" dirty="0">
                    <a:ln>
                      <a:noFill/>
                    </a:ln>
                    <a:solidFill>
                      <a:schemeClr val="tx1"/>
                    </a:solidFill>
                    <a:effectLst/>
                    <a:uLnTx/>
                    <a:uFillTx/>
                    <a:latin typeface="Trebuchet MS" panose="020B0603020202020204" pitchFamily="34" charset="0"/>
                    <a:ea typeface="Meiryo UI" panose="020B0604030504040204" pitchFamily="50" charset="-128"/>
                    <a:cs typeface="+mn-cs"/>
                  </a:rPr>
                  <a:t>XXXX</a:t>
                </a:r>
              </a:p>
              <a:p>
                <a:pPr defTabSz="742950">
                  <a:buFont typeface="Trebuchet MS" panose="020B0603020202020204" pitchFamily="34" charset="0"/>
                  <a:buChar char="​"/>
                  <a:defRPr/>
                </a:pPr>
                <a:r>
                  <a:rPr kumimoji="1" lang="ja-JP" altLang="en-US" sz="1400" dirty="0">
                    <a:solidFill>
                      <a:schemeClr val="tx1"/>
                    </a:solidFill>
                    <a:latin typeface="Trebuchet MS" panose="020B0603020202020204" pitchFamily="34" charset="0"/>
                    <a:ea typeface="Meiryo UI" panose="020B0604030504040204" pitchFamily="50" charset="-128"/>
                  </a:rPr>
                  <a:t>工数根拠</a:t>
                </a:r>
                <a:r>
                  <a:rPr kumimoji="1" lang="en-US" altLang="ja-JP" sz="1400" dirty="0">
                    <a:solidFill>
                      <a:schemeClr val="tx1"/>
                    </a:solidFill>
                    <a:latin typeface="Trebuchet MS" panose="020B0603020202020204" pitchFamily="34" charset="0"/>
                    <a:ea typeface="Meiryo UI" panose="020B0604030504040204" pitchFamily="50" charset="-128"/>
                  </a:rPr>
                  <a:t>: XXXX</a:t>
                </a:r>
                <a:endParaRPr kumimoji="1" lang="en-US" altLang="ja-JP" sz="1400" b="0" i="0" u="none" strike="noStrike" kern="1200" cap="none" spc="0" normalizeH="0" baseline="0" noProof="0" dirty="0">
                  <a:ln>
                    <a:noFill/>
                  </a:ln>
                  <a:solidFill>
                    <a:schemeClr val="tx1"/>
                  </a:solidFill>
                  <a:effectLst/>
                  <a:uLnTx/>
                  <a:uFillTx/>
                  <a:latin typeface="Trebuchet MS" panose="020B0603020202020204" pitchFamily="34" charset="0"/>
                  <a:ea typeface="Meiryo UI" panose="020B0604030504040204" pitchFamily="50" charset="-128"/>
                  <a:cs typeface="+mn-cs"/>
                </a:endParaRPr>
              </a:p>
            </p:txBody>
          </p:sp>
        </p:grpSp>
      </p:grpSp>
    </p:spTree>
    <p:extLst>
      <p:ext uri="{BB962C8B-B14F-4D97-AF65-F5344CB8AC3E}">
        <p14:creationId xmlns:p14="http://schemas.microsoft.com/office/powerpoint/2010/main" val="117953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51714-B9B5-20C2-B181-59EC2B544C53}"/>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DCEA0F8-8B5A-3230-42CA-5FB03E80839B}"/>
              </a:ext>
            </a:extLst>
          </p:cNvPr>
          <p:cNvGraphicFramePr>
            <a:graphicFrameLocks noChangeAspect="1"/>
          </p:cNvGraphicFramePr>
          <p:nvPr>
            <p:custDataLst>
              <p:tags r:id="rId1"/>
            </p:custData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6" name="think-cell data - do not delete" hidden="1">
                        <a:extLst>
                          <a:ext uri="{FF2B5EF4-FFF2-40B4-BE49-F238E27FC236}">
                            <a16:creationId xmlns:a16="http://schemas.microsoft.com/office/drawing/2014/main" id="{DDCEA0F8-8B5A-3230-42CA-5FB03E80839B}"/>
                          </a:ext>
                        </a:extLst>
                      </p:cNvPr>
                      <p:cNvPicPr/>
                      <p:nvPr/>
                    </p:nvPicPr>
                    <p:blipFill>
                      <a:blip r:embed="rId5"/>
                      <a:stretch>
                        <a:fillRect/>
                      </a:stretch>
                    </p:blipFill>
                    <p:spPr>
                      <a:xfrm>
                        <a:off x="1290" y="644228"/>
                        <a:ext cx="1290" cy="1290"/>
                      </a:xfrm>
                      <a:prstGeom prst="rect">
                        <a:avLst/>
                      </a:prstGeom>
                    </p:spPr>
                  </p:pic>
                </p:oleObj>
              </mc:Fallback>
            </mc:AlternateContent>
          </a:graphicData>
        </a:graphic>
      </p:graphicFrame>
      <p:sp>
        <p:nvSpPr>
          <p:cNvPr id="24" name="タイトル 16">
            <a:extLst>
              <a:ext uri="{FF2B5EF4-FFF2-40B4-BE49-F238E27FC236}">
                <a16:creationId xmlns:a16="http://schemas.microsoft.com/office/drawing/2014/main" id="{B0A2B9D8-7C08-81F9-741E-3FDFEF4AF654}"/>
              </a:ext>
            </a:extLst>
          </p:cNvPr>
          <p:cNvSpPr>
            <a:spLocks noGrp="1"/>
          </p:cNvSpPr>
          <p:nvPr>
            <p:ph type="title"/>
          </p:nvPr>
        </p:nvSpPr>
        <p:spPr>
          <a:xfrm>
            <a:off x="511875" y="622801"/>
            <a:ext cx="8883347" cy="270074"/>
          </a:xfrm>
        </p:spPr>
        <p:txBody>
          <a:bodyPr vert="horz"/>
          <a:lstStyle/>
          <a:p>
            <a:r>
              <a:rPr kumimoji="1" lang="ja-JP" altLang="en-US">
                <a:solidFill>
                  <a:srgbClr val="FE9341"/>
                </a:solidFill>
                <a:latin typeface="Trebuchet MS" panose="020B0603020202020204" pitchFamily="34" charset="0"/>
                <a:ea typeface="Meiryo UI" panose="020B0604030504040204" pitchFamily="50" charset="-128"/>
              </a:rPr>
              <a:t>実装・展開計画</a:t>
            </a:r>
            <a:endParaRPr lang="ja-JP" altLang="en-US"/>
          </a:p>
        </p:txBody>
      </p:sp>
      <p:grpSp>
        <p:nvGrpSpPr>
          <p:cNvPr id="3" name="bcgIcons_Office Building ">
            <a:extLst>
              <a:ext uri="{FF2B5EF4-FFF2-40B4-BE49-F238E27FC236}">
                <a16:creationId xmlns:a16="http://schemas.microsoft.com/office/drawing/2014/main" id="{627797B6-DB08-3E5C-01C3-0C087AD5A560}"/>
              </a:ext>
            </a:extLst>
          </p:cNvPr>
          <p:cNvGrpSpPr>
            <a:grpSpLocks noChangeAspect="1"/>
          </p:cNvGrpSpPr>
          <p:nvPr/>
        </p:nvGrpSpPr>
        <p:grpSpPr>
          <a:xfrm>
            <a:off x="516580" y="1105840"/>
            <a:ext cx="719333" cy="720000"/>
            <a:chOff x="5273799" y="2606040"/>
            <a:chExt cx="1644396" cy="1645920"/>
          </a:xfrm>
        </p:grpSpPr>
        <p:sp>
          <p:nvSpPr>
            <p:cNvPr id="4" name="AutoShape 23">
              <a:extLst>
                <a:ext uri="{FF2B5EF4-FFF2-40B4-BE49-F238E27FC236}">
                  <a16:creationId xmlns:a16="http://schemas.microsoft.com/office/drawing/2014/main" id="{36FD2D55-6C5C-10EF-2483-4C4F8677F5F5}"/>
                </a:ext>
              </a:extLst>
            </p:cNvPr>
            <p:cNvSpPr>
              <a:spLocks noChangeAspect="1" noChangeArrowheads="1" noTextEdit="1"/>
            </p:cNvSpPr>
            <p:nvPr/>
          </p:nvSpPr>
          <p:spPr bwMode="auto">
            <a:xfrm>
              <a:off x="5273799"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grpSp>
          <p:nvGrpSpPr>
            <p:cNvPr id="7" name="Group 2">
              <a:extLst>
                <a:ext uri="{FF2B5EF4-FFF2-40B4-BE49-F238E27FC236}">
                  <a16:creationId xmlns:a16="http://schemas.microsoft.com/office/drawing/2014/main" id="{C86C2CE1-DDDE-5690-67B9-4DAB8DDDF934}"/>
                </a:ext>
              </a:extLst>
            </p:cNvPr>
            <p:cNvGrpSpPr/>
            <p:nvPr/>
          </p:nvGrpSpPr>
          <p:grpSpPr>
            <a:xfrm>
              <a:off x="5618604" y="2747391"/>
              <a:ext cx="954786" cy="1333881"/>
              <a:chOff x="5618604" y="2747391"/>
              <a:chExt cx="954786" cy="1333881"/>
            </a:xfrm>
          </p:grpSpPr>
          <p:sp>
            <p:nvSpPr>
              <p:cNvPr id="8" name="Freeform 25">
                <a:extLst>
                  <a:ext uri="{FF2B5EF4-FFF2-40B4-BE49-F238E27FC236}">
                    <a16:creationId xmlns:a16="http://schemas.microsoft.com/office/drawing/2014/main" id="{D659F4D3-0CD1-D120-7614-5DC9D402BE06}"/>
                  </a:ext>
                </a:extLst>
              </p:cNvPr>
              <p:cNvSpPr>
                <a:spLocks noEditPoints="1"/>
              </p:cNvSpPr>
              <p:nvPr/>
            </p:nvSpPr>
            <p:spPr bwMode="auto">
              <a:xfrm>
                <a:off x="5618604" y="2747391"/>
                <a:ext cx="954786" cy="1333881"/>
              </a:xfrm>
              <a:custGeom>
                <a:avLst/>
                <a:gdLst>
                  <a:gd name="T0" fmla="*/ 1316 w 1338"/>
                  <a:gd name="T1" fmla="*/ 1743 h 1867"/>
                  <a:gd name="T2" fmla="*/ 1253 w 1338"/>
                  <a:gd name="T3" fmla="*/ 1743 h 1867"/>
                  <a:gd name="T4" fmla="*/ 1253 w 1338"/>
                  <a:gd name="T5" fmla="*/ 1714 h 1867"/>
                  <a:gd name="T6" fmla="*/ 1232 w 1338"/>
                  <a:gd name="T7" fmla="*/ 1693 h 1867"/>
                  <a:gd name="T8" fmla="*/ 106 w 1338"/>
                  <a:gd name="T9" fmla="*/ 1693 h 1867"/>
                  <a:gd name="T10" fmla="*/ 85 w 1338"/>
                  <a:gd name="T11" fmla="*/ 1714 h 1867"/>
                  <a:gd name="T12" fmla="*/ 85 w 1338"/>
                  <a:gd name="T13" fmla="*/ 1743 h 1867"/>
                  <a:gd name="T14" fmla="*/ 22 w 1338"/>
                  <a:gd name="T15" fmla="*/ 1743 h 1867"/>
                  <a:gd name="T16" fmla="*/ 0 w 1338"/>
                  <a:gd name="T17" fmla="*/ 1765 h 1867"/>
                  <a:gd name="T18" fmla="*/ 0 w 1338"/>
                  <a:gd name="T19" fmla="*/ 1846 h 1867"/>
                  <a:gd name="T20" fmla="*/ 22 w 1338"/>
                  <a:gd name="T21" fmla="*/ 1867 h 1867"/>
                  <a:gd name="T22" fmla="*/ 1316 w 1338"/>
                  <a:gd name="T23" fmla="*/ 1867 h 1867"/>
                  <a:gd name="T24" fmla="*/ 1338 w 1338"/>
                  <a:gd name="T25" fmla="*/ 1846 h 1867"/>
                  <a:gd name="T26" fmla="*/ 1338 w 1338"/>
                  <a:gd name="T27" fmla="*/ 1765 h 1867"/>
                  <a:gd name="T28" fmla="*/ 1316 w 1338"/>
                  <a:gd name="T29" fmla="*/ 1743 h 1867"/>
                  <a:gd name="T30" fmla="*/ 1224 w 1338"/>
                  <a:gd name="T31" fmla="*/ 71 h 1867"/>
                  <a:gd name="T32" fmla="*/ 1161 w 1338"/>
                  <a:gd name="T33" fmla="*/ 71 h 1867"/>
                  <a:gd name="T34" fmla="*/ 1119 w 1338"/>
                  <a:gd name="T35" fmla="*/ 9 h 1867"/>
                  <a:gd name="T36" fmla="*/ 1101 w 1338"/>
                  <a:gd name="T37" fmla="*/ 0 h 1867"/>
                  <a:gd name="T38" fmla="*/ 237 w 1338"/>
                  <a:gd name="T39" fmla="*/ 0 h 1867"/>
                  <a:gd name="T40" fmla="*/ 219 w 1338"/>
                  <a:gd name="T41" fmla="*/ 9 h 1867"/>
                  <a:gd name="T42" fmla="*/ 177 w 1338"/>
                  <a:gd name="T43" fmla="*/ 71 h 1867"/>
                  <a:gd name="T44" fmla="*/ 114 w 1338"/>
                  <a:gd name="T45" fmla="*/ 71 h 1867"/>
                  <a:gd name="T46" fmla="*/ 92 w 1338"/>
                  <a:gd name="T47" fmla="*/ 93 h 1867"/>
                  <a:gd name="T48" fmla="*/ 92 w 1338"/>
                  <a:gd name="T49" fmla="*/ 156 h 1867"/>
                  <a:gd name="T50" fmla="*/ 114 w 1338"/>
                  <a:gd name="T51" fmla="*/ 178 h 1867"/>
                  <a:gd name="T52" fmla="*/ 125 w 1338"/>
                  <a:gd name="T53" fmla="*/ 178 h 1867"/>
                  <a:gd name="T54" fmla="*/ 125 w 1338"/>
                  <a:gd name="T55" fmla="*/ 1650 h 1867"/>
                  <a:gd name="T56" fmla="*/ 169 w 1338"/>
                  <a:gd name="T57" fmla="*/ 1650 h 1867"/>
                  <a:gd name="T58" fmla="*/ 169 w 1338"/>
                  <a:gd name="T59" fmla="*/ 156 h 1867"/>
                  <a:gd name="T60" fmla="*/ 147 w 1338"/>
                  <a:gd name="T61" fmla="*/ 134 h 1867"/>
                  <a:gd name="T62" fmla="*/ 136 w 1338"/>
                  <a:gd name="T63" fmla="*/ 134 h 1867"/>
                  <a:gd name="T64" fmla="*/ 136 w 1338"/>
                  <a:gd name="T65" fmla="*/ 115 h 1867"/>
                  <a:gd name="T66" fmla="*/ 1202 w 1338"/>
                  <a:gd name="T67" fmla="*/ 115 h 1867"/>
                  <a:gd name="T68" fmla="*/ 1202 w 1338"/>
                  <a:gd name="T69" fmla="*/ 134 h 1867"/>
                  <a:gd name="T70" fmla="*/ 1191 w 1338"/>
                  <a:gd name="T71" fmla="*/ 134 h 1867"/>
                  <a:gd name="T72" fmla="*/ 1169 w 1338"/>
                  <a:gd name="T73" fmla="*/ 156 h 1867"/>
                  <a:gd name="T74" fmla="*/ 1169 w 1338"/>
                  <a:gd name="T75" fmla="*/ 1650 h 1867"/>
                  <a:gd name="T76" fmla="*/ 1213 w 1338"/>
                  <a:gd name="T77" fmla="*/ 1650 h 1867"/>
                  <a:gd name="T78" fmla="*/ 1213 w 1338"/>
                  <a:gd name="T79" fmla="*/ 178 h 1867"/>
                  <a:gd name="T80" fmla="*/ 1224 w 1338"/>
                  <a:gd name="T81" fmla="*/ 178 h 1867"/>
                  <a:gd name="T82" fmla="*/ 1246 w 1338"/>
                  <a:gd name="T83" fmla="*/ 156 h 1867"/>
                  <a:gd name="T84" fmla="*/ 1246 w 1338"/>
                  <a:gd name="T85" fmla="*/ 93 h 1867"/>
                  <a:gd name="T86" fmla="*/ 1224 w 1338"/>
                  <a:gd name="T87" fmla="*/ 71 h 1867"/>
                  <a:gd name="T88" fmla="*/ 248 w 1338"/>
                  <a:gd name="T89" fmla="*/ 44 h 1867"/>
                  <a:gd name="T90" fmla="*/ 1090 w 1338"/>
                  <a:gd name="T91" fmla="*/ 44 h 1867"/>
                  <a:gd name="T92" fmla="*/ 1108 w 1338"/>
                  <a:gd name="T93" fmla="*/ 71 h 1867"/>
                  <a:gd name="T94" fmla="*/ 230 w 1338"/>
                  <a:gd name="T95" fmla="*/ 71 h 1867"/>
                  <a:gd name="T96" fmla="*/ 248 w 1338"/>
                  <a:gd name="T97" fmla="*/ 44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38" h="1867">
                    <a:moveTo>
                      <a:pt x="1316" y="1743"/>
                    </a:moveTo>
                    <a:cubicBezTo>
                      <a:pt x="1253" y="1743"/>
                      <a:pt x="1253" y="1743"/>
                      <a:pt x="1253" y="1743"/>
                    </a:cubicBezTo>
                    <a:cubicBezTo>
                      <a:pt x="1253" y="1714"/>
                      <a:pt x="1253" y="1714"/>
                      <a:pt x="1253" y="1714"/>
                    </a:cubicBezTo>
                    <a:cubicBezTo>
                      <a:pt x="1253" y="1702"/>
                      <a:pt x="1243" y="1693"/>
                      <a:pt x="1232" y="1693"/>
                    </a:cubicBezTo>
                    <a:cubicBezTo>
                      <a:pt x="106" y="1693"/>
                      <a:pt x="106" y="1693"/>
                      <a:pt x="106" y="1693"/>
                    </a:cubicBezTo>
                    <a:cubicBezTo>
                      <a:pt x="95" y="1693"/>
                      <a:pt x="85" y="1702"/>
                      <a:pt x="85" y="1714"/>
                    </a:cubicBezTo>
                    <a:cubicBezTo>
                      <a:pt x="85" y="1743"/>
                      <a:pt x="85" y="1743"/>
                      <a:pt x="85" y="1743"/>
                    </a:cubicBezTo>
                    <a:cubicBezTo>
                      <a:pt x="22" y="1743"/>
                      <a:pt x="22" y="1743"/>
                      <a:pt x="22" y="1743"/>
                    </a:cubicBezTo>
                    <a:cubicBezTo>
                      <a:pt x="10" y="1743"/>
                      <a:pt x="0" y="1753"/>
                      <a:pt x="0" y="1765"/>
                    </a:cubicBezTo>
                    <a:cubicBezTo>
                      <a:pt x="0" y="1846"/>
                      <a:pt x="0" y="1846"/>
                      <a:pt x="0" y="1846"/>
                    </a:cubicBezTo>
                    <a:cubicBezTo>
                      <a:pt x="0" y="1858"/>
                      <a:pt x="10" y="1867"/>
                      <a:pt x="22" y="1867"/>
                    </a:cubicBezTo>
                    <a:cubicBezTo>
                      <a:pt x="1316" y="1867"/>
                      <a:pt x="1316" y="1867"/>
                      <a:pt x="1316" y="1867"/>
                    </a:cubicBezTo>
                    <a:cubicBezTo>
                      <a:pt x="1328" y="1867"/>
                      <a:pt x="1338" y="1858"/>
                      <a:pt x="1338" y="1846"/>
                    </a:cubicBezTo>
                    <a:cubicBezTo>
                      <a:pt x="1338" y="1765"/>
                      <a:pt x="1338" y="1765"/>
                      <a:pt x="1338" y="1765"/>
                    </a:cubicBezTo>
                    <a:cubicBezTo>
                      <a:pt x="1338" y="1753"/>
                      <a:pt x="1328" y="1743"/>
                      <a:pt x="1316" y="1743"/>
                    </a:cubicBezTo>
                    <a:close/>
                    <a:moveTo>
                      <a:pt x="1224" y="71"/>
                    </a:moveTo>
                    <a:cubicBezTo>
                      <a:pt x="1161" y="71"/>
                      <a:pt x="1161" y="71"/>
                      <a:pt x="1161" y="71"/>
                    </a:cubicBezTo>
                    <a:cubicBezTo>
                      <a:pt x="1119" y="9"/>
                      <a:pt x="1119" y="9"/>
                      <a:pt x="1119" y="9"/>
                    </a:cubicBezTo>
                    <a:cubicBezTo>
                      <a:pt x="1115" y="3"/>
                      <a:pt x="1108" y="0"/>
                      <a:pt x="1101" y="0"/>
                    </a:cubicBezTo>
                    <a:cubicBezTo>
                      <a:pt x="237" y="0"/>
                      <a:pt x="237" y="0"/>
                      <a:pt x="237" y="0"/>
                    </a:cubicBezTo>
                    <a:cubicBezTo>
                      <a:pt x="230" y="0"/>
                      <a:pt x="223" y="3"/>
                      <a:pt x="219" y="9"/>
                    </a:cubicBezTo>
                    <a:cubicBezTo>
                      <a:pt x="177" y="71"/>
                      <a:pt x="177" y="71"/>
                      <a:pt x="177" y="71"/>
                    </a:cubicBezTo>
                    <a:cubicBezTo>
                      <a:pt x="114" y="71"/>
                      <a:pt x="114" y="71"/>
                      <a:pt x="114" y="71"/>
                    </a:cubicBezTo>
                    <a:cubicBezTo>
                      <a:pt x="102" y="71"/>
                      <a:pt x="92" y="81"/>
                      <a:pt x="92" y="93"/>
                    </a:cubicBezTo>
                    <a:cubicBezTo>
                      <a:pt x="92" y="156"/>
                      <a:pt x="92" y="156"/>
                      <a:pt x="92" y="156"/>
                    </a:cubicBezTo>
                    <a:cubicBezTo>
                      <a:pt x="92" y="168"/>
                      <a:pt x="102" y="178"/>
                      <a:pt x="114" y="178"/>
                    </a:cubicBezTo>
                    <a:cubicBezTo>
                      <a:pt x="125" y="178"/>
                      <a:pt x="125" y="178"/>
                      <a:pt x="125" y="178"/>
                    </a:cubicBezTo>
                    <a:cubicBezTo>
                      <a:pt x="125" y="1650"/>
                      <a:pt x="125" y="1650"/>
                      <a:pt x="125" y="1650"/>
                    </a:cubicBezTo>
                    <a:cubicBezTo>
                      <a:pt x="169" y="1650"/>
                      <a:pt x="169" y="1650"/>
                      <a:pt x="169" y="1650"/>
                    </a:cubicBezTo>
                    <a:cubicBezTo>
                      <a:pt x="169" y="156"/>
                      <a:pt x="169" y="156"/>
                      <a:pt x="169" y="156"/>
                    </a:cubicBezTo>
                    <a:cubicBezTo>
                      <a:pt x="169" y="144"/>
                      <a:pt x="159" y="134"/>
                      <a:pt x="147" y="134"/>
                    </a:cubicBezTo>
                    <a:cubicBezTo>
                      <a:pt x="136" y="134"/>
                      <a:pt x="136" y="134"/>
                      <a:pt x="136" y="134"/>
                    </a:cubicBezTo>
                    <a:cubicBezTo>
                      <a:pt x="136" y="115"/>
                      <a:pt x="136" y="115"/>
                      <a:pt x="136" y="115"/>
                    </a:cubicBezTo>
                    <a:cubicBezTo>
                      <a:pt x="1202" y="115"/>
                      <a:pt x="1202" y="115"/>
                      <a:pt x="1202" y="115"/>
                    </a:cubicBezTo>
                    <a:cubicBezTo>
                      <a:pt x="1202" y="134"/>
                      <a:pt x="1202" y="134"/>
                      <a:pt x="1202" y="134"/>
                    </a:cubicBezTo>
                    <a:cubicBezTo>
                      <a:pt x="1191" y="134"/>
                      <a:pt x="1191" y="134"/>
                      <a:pt x="1191" y="134"/>
                    </a:cubicBezTo>
                    <a:cubicBezTo>
                      <a:pt x="1179" y="134"/>
                      <a:pt x="1169" y="144"/>
                      <a:pt x="1169" y="156"/>
                    </a:cubicBezTo>
                    <a:cubicBezTo>
                      <a:pt x="1169" y="1650"/>
                      <a:pt x="1169" y="1650"/>
                      <a:pt x="1169" y="1650"/>
                    </a:cubicBezTo>
                    <a:cubicBezTo>
                      <a:pt x="1213" y="1650"/>
                      <a:pt x="1213" y="1650"/>
                      <a:pt x="1213" y="1650"/>
                    </a:cubicBezTo>
                    <a:cubicBezTo>
                      <a:pt x="1213" y="178"/>
                      <a:pt x="1213" y="178"/>
                      <a:pt x="1213" y="178"/>
                    </a:cubicBezTo>
                    <a:cubicBezTo>
                      <a:pt x="1224" y="178"/>
                      <a:pt x="1224" y="178"/>
                      <a:pt x="1224" y="178"/>
                    </a:cubicBezTo>
                    <a:cubicBezTo>
                      <a:pt x="1236" y="178"/>
                      <a:pt x="1246" y="168"/>
                      <a:pt x="1246" y="156"/>
                    </a:cubicBezTo>
                    <a:cubicBezTo>
                      <a:pt x="1246" y="93"/>
                      <a:pt x="1246" y="93"/>
                      <a:pt x="1246" y="93"/>
                    </a:cubicBezTo>
                    <a:cubicBezTo>
                      <a:pt x="1246" y="81"/>
                      <a:pt x="1236" y="71"/>
                      <a:pt x="1224" y="71"/>
                    </a:cubicBezTo>
                    <a:close/>
                    <a:moveTo>
                      <a:pt x="248" y="44"/>
                    </a:moveTo>
                    <a:cubicBezTo>
                      <a:pt x="1090" y="44"/>
                      <a:pt x="1090" y="44"/>
                      <a:pt x="1090" y="44"/>
                    </a:cubicBezTo>
                    <a:cubicBezTo>
                      <a:pt x="1108" y="71"/>
                      <a:pt x="1108" y="71"/>
                      <a:pt x="1108" y="71"/>
                    </a:cubicBezTo>
                    <a:cubicBezTo>
                      <a:pt x="230" y="71"/>
                      <a:pt x="230" y="71"/>
                      <a:pt x="230" y="71"/>
                    </a:cubicBezTo>
                    <a:lnTo>
                      <a:pt x="248"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endParaRPr>
              </a:p>
            </p:txBody>
          </p:sp>
          <p:sp>
            <p:nvSpPr>
              <p:cNvPr id="9" name="Freeform 26">
                <a:extLst>
                  <a:ext uri="{FF2B5EF4-FFF2-40B4-BE49-F238E27FC236}">
                    <a16:creationId xmlns:a16="http://schemas.microsoft.com/office/drawing/2014/main" id="{B6B88824-2A12-5E55-FB8A-55A45AFED00A}"/>
                  </a:ext>
                </a:extLst>
              </p:cNvPr>
              <p:cNvSpPr>
                <a:spLocks noEditPoints="1"/>
              </p:cNvSpPr>
              <p:nvPr/>
            </p:nvSpPr>
            <p:spPr bwMode="auto">
              <a:xfrm>
                <a:off x="5836155" y="2904744"/>
                <a:ext cx="519684" cy="1021461"/>
              </a:xfrm>
              <a:custGeom>
                <a:avLst/>
                <a:gdLst>
                  <a:gd name="T0" fmla="*/ 110 w 728"/>
                  <a:gd name="T1" fmla="*/ 1430 h 1430"/>
                  <a:gd name="T2" fmla="*/ 100 w 728"/>
                  <a:gd name="T3" fmla="*/ 1101 h 1430"/>
                  <a:gd name="T4" fmla="*/ 334 w 728"/>
                  <a:gd name="T5" fmla="*/ 1091 h 1430"/>
                  <a:gd name="T6" fmla="*/ 344 w 728"/>
                  <a:gd name="T7" fmla="*/ 1420 h 1430"/>
                  <a:gd name="T8" fmla="*/ 628 w 728"/>
                  <a:gd name="T9" fmla="*/ 1420 h 1430"/>
                  <a:gd name="T10" fmla="*/ 618 w 728"/>
                  <a:gd name="T11" fmla="*/ 1091 h 1430"/>
                  <a:gd name="T12" fmla="*/ 384 w 728"/>
                  <a:gd name="T13" fmla="*/ 1101 h 1430"/>
                  <a:gd name="T14" fmla="*/ 394 w 728"/>
                  <a:gd name="T15" fmla="*/ 1430 h 1430"/>
                  <a:gd name="T16" fmla="*/ 628 w 728"/>
                  <a:gd name="T17" fmla="*/ 1420 h 1430"/>
                  <a:gd name="T18" fmla="*/ 452 w 728"/>
                  <a:gd name="T19" fmla="*/ 273 h 1430"/>
                  <a:gd name="T20" fmla="*/ 462 w 728"/>
                  <a:gd name="T21" fmla="*/ 10 h 1430"/>
                  <a:gd name="T22" fmla="*/ 276 w 728"/>
                  <a:gd name="T23" fmla="*/ 0 h 1430"/>
                  <a:gd name="T24" fmla="*/ 266 w 728"/>
                  <a:gd name="T25" fmla="*/ 263 h 1430"/>
                  <a:gd name="T26" fmla="*/ 276 w 728"/>
                  <a:gd name="T27" fmla="*/ 600 h 1430"/>
                  <a:gd name="T28" fmla="*/ 462 w 728"/>
                  <a:gd name="T29" fmla="*/ 590 h 1430"/>
                  <a:gd name="T30" fmla="*/ 452 w 728"/>
                  <a:gd name="T31" fmla="*/ 327 h 1430"/>
                  <a:gd name="T32" fmla="*/ 266 w 728"/>
                  <a:gd name="T33" fmla="*/ 337 h 1430"/>
                  <a:gd name="T34" fmla="*/ 276 w 728"/>
                  <a:gd name="T35" fmla="*/ 600 h 1430"/>
                  <a:gd name="T36" fmla="*/ 186 w 728"/>
                  <a:gd name="T37" fmla="*/ 273 h 1430"/>
                  <a:gd name="T38" fmla="*/ 196 w 728"/>
                  <a:gd name="T39" fmla="*/ 10 h 1430"/>
                  <a:gd name="T40" fmla="*/ 10 w 728"/>
                  <a:gd name="T41" fmla="*/ 0 h 1430"/>
                  <a:gd name="T42" fmla="*/ 0 w 728"/>
                  <a:gd name="T43" fmla="*/ 263 h 1430"/>
                  <a:gd name="T44" fmla="*/ 10 w 728"/>
                  <a:gd name="T45" fmla="*/ 600 h 1430"/>
                  <a:gd name="T46" fmla="*/ 196 w 728"/>
                  <a:gd name="T47" fmla="*/ 590 h 1430"/>
                  <a:gd name="T48" fmla="*/ 186 w 728"/>
                  <a:gd name="T49" fmla="*/ 327 h 1430"/>
                  <a:gd name="T50" fmla="*/ 0 w 728"/>
                  <a:gd name="T51" fmla="*/ 337 h 1430"/>
                  <a:gd name="T52" fmla="*/ 10 w 728"/>
                  <a:gd name="T53" fmla="*/ 600 h 1430"/>
                  <a:gd name="T54" fmla="*/ 718 w 728"/>
                  <a:gd name="T55" fmla="*/ 273 h 1430"/>
                  <a:gd name="T56" fmla="*/ 728 w 728"/>
                  <a:gd name="T57" fmla="*/ 10 h 1430"/>
                  <a:gd name="T58" fmla="*/ 542 w 728"/>
                  <a:gd name="T59" fmla="*/ 0 h 1430"/>
                  <a:gd name="T60" fmla="*/ 532 w 728"/>
                  <a:gd name="T61" fmla="*/ 263 h 1430"/>
                  <a:gd name="T62" fmla="*/ 542 w 728"/>
                  <a:gd name="T63" fmla="*/ 600 h 1430"/>
                  <a:gd name="T64" fmla="*/ 728 w 728"/>
                  <a:gd name="T65" fmla="*/ 590 h 1430"/>
                  <a:gd name="T66" fmla="*/ 718 w 728"/>
                  <a:gd name="T67" fmla="*/ 327 h 1430"/>
                  <a:gd name="T68" fmla="*/ 532 w 728"/>
                  <a:gd name="T69" fmla="*/ 337 h 1430"/>
                  <a:gd name="T70" fmla="*/ 542 w 728"/>
                  <a:gd name="T71" fmla="*/ 600 h 1430"/>
                  <a:gd name="T72" fmla="*/ 452 w 728"/>
                  <a:gd name="T73" fmla="*/ 926 h 1430"/>
                  <a:gd name="T74" fmla="*/ 462 w 728"/>
                  <a:gd name="T75" fmla="*/ 663 h 1430"/>
                  <a:gd name="T76" fmla="*/ 276 w 728"/>
                  <a:gd name="T77" fmla="*/ 653 h 1430"/>
                  <a:gd name="T78" fmla="*/ 266 w 728"/>
                  <a:gd name="T79" fmla="*/ 916 h 1430"/>
                  <a:gd name="T80" fmla="*/ 10 w 728"/>
                  <a:gd name="T81" fmla="*/ 926 h 1430"/>
                  <a:gd name="T82" fmla="*/ 196 w 728"/>
                  <a:gd name="T83" fmla="*/ 916 h 1430"/>
                  <a:gd name="T84" fmla="*/ 186 w 728"/>
                  <a:gd name="T85" fmla="*/ 653 h 1430"/>
                  <a:gd name="T86" fmla="*/ 0 w 728"/>
                  <a:gd name="T87" fmla="*/ 663 h 1430"/>
                  <a:gd name="T88" fmla="*/ 10 w 728"/>
                  <a:gd name="T89" fmla="*/ 926 h 1430"/>
                  <a:gd name="T90" fmla="*/ 718 w 728"/>
                  <a:gd name="T91" fmla="*/ 926 h 1430"/>
                  <a:gd name="T92" fmla="*/ 728 w 728"/>
                  <a:gd name="T93" fmla="*/ 663 h 1430"/>
                  <a:gd name="T94" fmla="*/ 542 w 728"/>
                  <a:gd name="T95" fmla="*/ 653 h 1430"/>
                  <a:gd name="T96" fmla="*/ 532 w 728"/>
                  <a:gd name="T97" fmla="*/ 916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8" h="1430">
                    <a:moveTo>
                      <a:pt x="334" y="1430"/>
                    </a:moveTo>
                    <a:cubicBezTo>
                      <a:pt x="110" y="1430"/>
                      <a:pt x="110" y="1430"/>
                      <a:pt x="110" y="1430"/>
                    </a:cubicBezTo>
                    <a:cubicBezTo>
                      <a:pt x="104" y="1430"/>
                      <a:pt x="100" y="1426"/>
                      <a:pt x="100" y="1420"/>
                    </a:cubicBezTo>
                    <a:cubicBezTo>
                      <a:pt x="100" y="1101"/>
                      <a:pt x="100" y="1101"/>
                      <a:pt x="100" y="1101"/>
                    </a:cubicBezTo>
                    <a:cubicBezTo>
                      <a:pt x="100" y="1095"/>
                      <a:pt x="104" y="1091"/>
                      <a:pt x="110" y="1091"/>
                    </a:cubicBezTo>
                    <a:cubicBezTo>
                      <a:pt x="334" y="1091"/>
                      <a:pt x="334" y="1091"/>
                      <a:pt x="334" y="1091"/>
                    </a:cubicBezTo>
                    <a:cubicBezTo>
                      <a:pt x="340" y="1091"/>
                      <a:pt x="344" y="1095"/>
                      <a:pt x="344" y="1101"/>
                    </a:cubicBezTo>
                    <a:cubicBezTo>
                      <a:pt x="344" y="1420"/>
                      <a:pt x="344" y="1420"/>
                      <a:pt x="344" y="1420"/>
                    </a:cubicBezTo>
                    <a:cubicBezTo>
                      <a:pt x="344" y="1426"/>
                      <a:pt x="340" y="1430"/>
                      <a:pt x="334" y="1430"/>
                    </a:cubicBezTo>
                    <a:close/>
                    <a:moveTo>
                      <a:pt x="628" y="1420"/>
                    </a:moveTo>
                    <a:cubicBezTo>
                      <a:pt x="628" y="1101"/>
                      <a:pt x="628" y="1101"/>
                      <a:pt x="628" y="1101"/>
                    </a:cubicBezTo>
                    <a:cubicBezTo>
                      <a:pt x="628" y="1095"/>
                      <a:pt x="624" y="1091"/>
                      <a:pt x="618" y="1091"/>
                    </a:cubicBezTo>
                    <a:cubicBezTo>
                      <a:pt x="394" y="1091"/>
                      <a:pt x="394" y="1091"/>
                      <a:pt x="394" y="1091"/>
                    </a:cubicBezTo>
                    <a:cubicBezTo>
                      <a:pt x="388" y="1091"/>
                      <a:pt x="384" y="1095"/>
                      <a:pt x="384" y="1101"/>
                    </a:cubicBezTo>
                    <a:cubicBezTo>
                      <a:pt x="384" y="1420"/>
                      <a:pt x="384" y="1420"/>
                      <a:pt x="384" y="1420"/>
                    </a:cubicBezTo>
                    <a:cubicBezTo>
                      <a:pt x="384" y="1426"/>
                      <a:pt x="388" y="1430"/>
                      <a:pt x="394" y="1430"/>
                    </a:cubicBezTo>
                    <a:cubicBezTo>
                      <a:pt x="618" y="1430"/>
                      <a:pt x="618" y="1430"/>
                      <a:pt x="618" y="1430"/>
                    </a:cubicBezTo>
                    <a:cubicBezTo>
                      <a:pt x="624" y="1430"/>
                      <a:pt x="628" y="1426"/>
                      <a:pt x="628" y="1420"/>
                    </a:cubicBezTo>
                    <a:close/>
                    <a:moveTo>
                      <a:pt x="276" y="273"/>
                    </a:moveTo>
                    <a:cubicBezTo>
                      <a:pt x="452" y="273"/>
                      <a:pt x="452" y="273"/>
                      <a:pt x="452" y="273"/>
                    </a:cubicBezTo>
                    <a:cubicBezTo>
                      <a:pt x="457" y="273"/>
                      <a:pt x="462" y="269"/>
                      <a:pt x="462" y="263"/>
                    </a:cubicBezTo>
                    <a:cubicBezTo>
                      <a:pt x="462" y="10"/>
                      <a:pt x="462" y="10"/>
                      <a:pt x="462" y="10"/>
                    </a:cubicBezTo>
                    <a:cubicBezTo>
                      <a:pt x="462" y="5"/>
                      <a:pt x="457" y="0"/>
                      <a:pt x="452" y="0"/>
                    </a:cubicBezTo>
                    <a:cubicBezTo>
                      <a:pt x="276" y="0"/>
                      <a:pt x="276" y="0"/>
                      <a:pt x="276" y="0"/>
                    </a:cubicBezTo>
                    <a:cubicBezTo>
                      <a:pt x="271" y="0"/>
                      <a:pt x="266" y="5"/>
                      <a:pt x="266" y="10"/>
                    </a:cubicBezTo>
                    <a:cubicBezTo>
                      <a:pt x="266" y="263"/>
                      <a:pt x="266" y="263"/>
                      <a:pt x="266" y="263"/>
                    </a:cubicBezTo>
                    <a:cubicBezTo>
                      <a:pt x="266" y="269"/>
                      <a:pt x="271" y="273"/>
                      <a:pt x="276" y="273"/>
                    </a:cubicBezTo>
                    <a:close/>
                    <a:moveTo>
                      <a:pt x="276" y="600"/>
                    </a:moveTo>
                    <a:cubicBezTo>
                      <a:pt x="452" y="600"/>
                      <a:pt x="452" y="600"/>
                      <a:pt x="452" y="600"/>
                    </a:cubicBezTo>
                    <a:cubicBezTo>
                      <a:pt x="457" y="600"/>
                      <a:pt x="462" y="595"/>
                      <a:pt x="462" y="590"/>
                    </a:cubicBezTo>
                    <a:cubicBezTo>
                      <a:pt x="462" y="337"/>
                      <a:pt x="462" y="337"/>
                      <a:pt x="462" y="337"/>
                    </a:cubicBezTo>
                    <a:cubicBezTo>
                      <a:pt x="462" y="331"/>
                      <a:pt x="457" y="327"/>
                      <a:pt x="452" y="327"/>
                    </a:cubicBezTo>
                    <a:cubicBezTo>
                      <a:pt x="276" y="327"/>
                      <a:pt x="276" y="327"/>
                      <a:pt x="276" y="327"/>
                    </a:cubicBezTo>
                    <a:cubicBezTo>
                      <a:pt x="271" y="327"/>
                      <a:pt x="266" y="331"/>
                      <a:pt x="266" y="337"/>
                    </a:cubicBezTo>
                    <a:cubicBezTo>
                      <a:pt x="266" y="590"/>
                      <a:pt x="266" y="590"/>
                      <a:pt x="266" y="590"/>
                    </a:cubicBezTo>
                    <a:cubicBezTo>
                      <a:pt x="266" y="595"/>
                      <a:pt x="271" y="600"/>
                      <a:pt x="276" y="600"/>
                    </a:cubicBezTo>
                    <a:close/>
                    <a:moveTo>
                      <a:pt x="10" y="273"/>
                    </a:moveTo>
                    <a:cubicBezTo>
                      <a:pt x="186" y="273"/>
                      <a:pt x="186" y="273"/>
                      <a:pt x="186" y="273"/>
                    </a:cubicBezTo>
                    <a:cubicBezTo>
                      <a:pt x="191" y="273"/>
                      <a:pt x="196" y="269"/>
                      <a:pt x="196" y="263"/>
                    </a:cubicBezTo>
                    <a:cubicBezTo>
                      <a:pt x="196" y="10"/>
                      <a:pt x="196" y="10"/>
                      <a:pt x="196" y="10"/>
                    </a:cubicBezTo>
                    <a:cubicBezTo>
                      <a:pt x="196" y="5"/>
                      <a:pt x="191" y="0"/>
                      <a:pt x="186" y="0"/>
                    </a:cubicBezTo>
                    <a:cubicBezTo>
                      <a:pt x="10" y="0"/>
                      <a:pt x="10" y="0"/>
                      <a:pt x="10" y="0"/>
                    </a:cubicBezTo>
                    <a:cubicBezTo>
                      <a:pt x="4" y="0"/>
                      <a:pt x="0" y="5"/>
                      <a:pt x="0" y="10"/>
                    </a:cubicBezTo>
                    <a:cubicBezTo>
                      <a:pt x="0" y="263"/>
                      <a:pt x="0" y="263"/>
                      <a:pt x="0" y="263"/>
                    </a:cubicBezTo>
                    <a:cubicBezTo>
                      <a:pt x="0" y="269"/>
                      <a:pt x="4" y="273"/>
                      <a:pt x="10" y="273"/>
                    </a:cubicBezTo>
                    <a:close/>
                    <a:moveTo>
                      <a:pt x="10" y="600"/>
                    </a:moveTo>
                    <a:cubicBezTo>
                      <a:pt x="186" y="600"/>
                      <a:pt x="186" y="600"/>
                      <a:pt x="186" y="600"/>
                    </a:cubicBezTo>
                    <a:cubicBezTo>
                      <a:pt x="191" y="600"/>
                      <a:pt x="196" y="595"/>
                      <a:pt x="196" y="590"/>
                    </a:cubicBezTo>
                    <a:cubicBezTo>
                      <a:pt x="196" y="337"/>
                      <a:pt x="196" y="337"/>
                      <a:pt x="196" y="337"/>
                    </a:cubicBezTo>
                    <a:cubicBezTo>
                      <a:pt x="196" y="331"/>
                      <a:pt x="191" y="327"/>
                      <a:pt x="186" y="327"/>
                    </a:cubicBezTo>
                    <a:cubicBezTo>
                      <a:pt x="10" y="327"/>
                      <a:pt x="10" y="327"/>
                      <a:pt x="10" y="327"/>
                    </a:cubicBezTo>
                    <a:cubicBezTo>
                      <a:pt x="4" y="327"/>
                      <a:pt x="0" y="331"/>
                      <a:pt x="0" y="337"/>
                    </a:cubicBezTo>
                    <a:cubicBezTo>
                      <a:pt x="0" y="590"/>
                      <a:pt x="0" y="590"/>
                      <a:pt x="0" y="590"/>
                    </a:cubicBezTo>
                    <a:cubicBezTo>
                      <a:pt x="0" y="595"/>
                      <a:pt x="4" y="600"/>
                      <a:pt x="10" y="600"/>
                    </a:cubicBezTo>
                    <a:close/>
                    <a:moveTo>
                      <a:pt x="542" y="273"/>
                    </a:moveTo>
                    <a:cubicBezTo>
                      <a:pt x="718" y="273"/>
                      <a:pt x="718" y="273"/>
                      <a:pt x="718" y="273"/>
                    </a:cubicBezTo>
                    <a:cubicBezTo>
                      <a:pt x="724" y="273"/>
                      <a:pt x="728" y="269"/>
                      <a:pt x="728" y="263"/>
                    </a:cubicBezTo>
                    <a:cubicBezTo>
                      <a:pt x="728" y="10"/>
                      <a:pt x="728" y="10"/>
                      <a:pt x="728" y="10"/>
                    </a:cubicBezTo>
                    <a:cubicBezTo>
                      <a:pt x="728" y="5"/>
                      <a:pt x="724" y="0"/>
                      <a:pt x="718" y="0"/>
                    </a:cubicBezTo>
                    <a:cubicBezTo>
                      <a:pt x="542" y="0"/>
                      <a:pt x="542" y="0"/>
                      <a:pt x="542" y="0"/>
                    </a:cubicBezTo>
                    <a:cubicBezTo>
                      <a:pt x="537" y="0"/>
                      <a:pt x="532" y="5"/>
                      <a:pt x="532" y="10"/>
                    </a:cubicBezTo>
                    <a:cubicBezTo>
                      <a:pt x="532" y="263"/>
                      <a:pt x="532" y="263"/>
                      <a:pt x="532" y="263"/>
                    </a:cubicBezTo>
                    <a:cubicBezTo>
                      <a:pt x="532" y="269"/>
                      <a:pt x="537" y="273"/>
                      <a:pt x="542" y="273"/>
                    </a:cubicBezTo>
                    <a:close/>
                    <a:moveTo>
                      <a:pt x="542" y="600"/>
                    </a:moveTo>
                    <a:cubicBezTo>
                      <a:pt x="718" y="600"/>
                      <a:pt x="718" y="600"/>
                      <a:pt x="718" y="600"/>
                    </a:cubicBezTo>
                    <a:cubicBezTo>
                      <a:pt x="724" y="600"/>
                      <a:pt x="728" y="595"/>
                      <a:pt x="728" y="590"/>
                    </a:cubicBezTo>
                    <a:cubicBezTo>
                      <a:pt x="728" y="337"/>
                      <a:pt x="728" y="337"/>
                      <a:pt x="728" y="337"/>
                    </a:cubicBezTo>
                    <a:cubicBezTo>
                      <a:pt x="728" y="331"/>
                      <a:pt x="724" y="327"/>
                      <a:pt x="718" y="327"/>
                    </a:cubicBezTo>
                    <a:cubicBezTo>
                      <a:pt x="542" y="327"/>
                      <a:pt x="542" y="327"/>
                      <a:pt x="542" y="327"/>
                    </a:cubicBezTo>
                    <a:cubicBezTo>
                      <a:pt x="537" y="327"/>
                      <a:pt x="532" y="331"/>
                      <a:pt x="532" y="337"/>
                    </a:cubicBezTo>
                    <a:cubicBezTo>
                      <a:pt x="532" y="590"/>
                      <a:pt x="532" y="590"/>
                      <a:pt x="532" y="590"/>
                    </a:cubicBezTo>
                    <a:cubicBezTo>
                      <a:pt x="532" y="595"/>
                      <a:pt x="537" y="600"/>
                      <a:pt x="542" y="600"/>
                    </a:cubicBezTo>
                    <a:close/>
                    <a:moveTo>
                      <a:pt x="276" y="926"/>
                    </a:moveTo>
                    <a:cubicBezTo>
                      <a:pt x="452" y="926"/>
                      <a:pt x="452" y="926"/>
                      <a:pt x="452" y="926"/>
                    </a:cubicBezTo>
                    <a:cubicBezTo>
                      <a:pt x="457" y="926"/>
                      <a:pt x="462" y="922"/>
                      <a:pt x="462" y="916"/>
                    </a:cubicBezTo>
                    <a:cubicBezTo>
                      <a:pt x="462" y="663"/>
                      <a:pt x="462" y="663"/>
                      <a:pt x="462" y="663"/>
                    </a:cubicBezTo>
                    <a:cubicBezTo>
                      <a:pt x="462" y="658"/>
                      <a:pt x="457" y="653"/>
                      <a:pt x="452" y="653"/>
                    </a:cubicBezTo>
                    <a:cubicBezTo>
                      <a:pt x="276" y="653"/>
                      <a:pt x="276" y="653"/>
                      <a:pt x="276" y="653"/>
                    </a:cubicBezTo>
                    <a:cubicBezTo>
                      <a:pt x="271" y="653"/>
                      <a:pt x="266" y="658"/>
                      <a:pt x="266" y="663"/>
                    </a:cubicBezTo>
                    <a:cubicBezTo>
                      <a:pt x="266" y="916"/>
                      <a:pt x="266" y="916"/>
                      <a:pt x="266" y="916"/>
                    </a:cubicBezTo>
                    <a:cubicBezTo>
                      <a:pt x="266" y="922"/>
                      <a:pt x="271" y="926"/>
                      <a:pt x="276" y="926"/>
                    </a:cubicBezTo>
                    <a:close/>
                    <a:moveTo>
                      <a:pt x="10" y="926"/>
                    </a:moveTo>
                    <a:cubicBezTo>
                      <a:pt x="186" y="926"/>
                      <a:pt x="186" y="926"/>
                      <a:pt x="186" y="926"/>
                    </a:cubicBezTo>
                    <a:cubicBezTo>
                      <a:pt x="191" y="926"/>
                      <a:pt x="196" y="922"/>
                      <a:pt x="196" y="916"/>
                    </a:cubicBezTo>
                    <a:cubicBezTo>
                      <a:pt x="196" y="663"/>
                      <a:pt x="196" y="663"/>
                      <a:pt x="196" y="663"/>
                    </a:cubicBezTo>
                    <a:cubicBezTo>
                      <a:pt x="196" y="658"/>
                      <a:pt x="191" y="653"/>
                      <a:pt x="186" y="653"/>
                    </a:cubicBezTo>
                    <a:cubicBezTo>
                      <a:pt x="10" y="653"/>
                      <a:pt x="10" y="653"/>
                      <a:pt x="10" y="653"/>
                    </a:cubicBezTo>
                    <a:cubicBezTo>
                      <a:pt x="4" y="653"/>
                      <a:pt x="0" y="658"/>
                      <a:pt x="0" y="663"/>
                    </a:cubicBezTo>
                    <a:cubicBezTo>
                      <a:pt x="0" y="916"/>
                      <a:pt x="0" y="916"/>
                      <a:pt x="0" y="916"/>
                    </a:cubicBezTo>
                    <a:cubicBezTo>
                      <a:pt x="0" y="922"/>
                      <a:pt x="4" y="926"/>
                      <a:pt x="10" y="926"/>
                    </a:cubicBezTo>
                    <a:close/>
                    <a:moveTo>
                      <a:pt x="542" y="926"/>
                    </a:moveTo>
                    <a:cubicBezTo>
                      <a:pt x="718" y="926"/>
                      <a:pt x="718" y="926"/>
                      <a:pt x="718" y="926"/>
                    </a:cubicBezTo>
                    <a:cubicBezTo>
                      <a:pt x="724" y="926"/>
                      <a:pt x="728" y="922"/>
                      <a:pt x="728" y="916"/>
                    </a:cubicBezTo>
                    <a:cubicBezTo>
                      <a:pt x="728" y="663"/>
                      <a:pt x="728" y="663"/>
                      <a:pt x="728" y="663"/>
                    </a:cubicBezTo>
                    <a:cubicBezTo>
                      <a:pt x="728" y="658"/>
                      <a:pt x="724" y="653"/>
                      <a:pt x="718" y="653"/>
                    </a:cubicBezTo>
                    <a:cubicBezTo>
                      <a:pt x="542" y="653"/>
                      <a:pt x="542" y="653"/>
                      <a:pt x="542" y="653"/>
                    </a:cubicBezTo>
                    <a:cubicBezTo>
                      <a:pt x="537" y="653"/>
                      <a:pt x="532" y="658"/>
                      <a:pt x="532" y="663"/>
                    </a:cubicBezTo>
                    <a:cubicBezTo>
                      <a:pt x="532" y="916"/>
                      <a:pt x="532" y="916"/>
                      <a:pt x="532" y="916"/>
                    </a:cubicBezTo>
                    <a:cubicBezTo>
                      <a:pt x="532" y="922"/>
                      <a:pt x="537" y="926"/>
                      <a:pt x="542" y="9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endParaRPr>
              </a:p>
            </p:txBody>
          </p:sp>
        </p:grpSp>
      </p:grpSp>
      <p:grpSp>
        <p:nvGrpSpPr>
          <p:cNvPr id="10" name="bcgIcons_Office Building ">
            <a:extLst>
              <a:ext uri="{FF2B5EF4-FFF2-40B4-BE49-F238E27FC236}">
                <a16:creationId xmlns:a16="http://schemas.microsoft.com/office/drawing/2014/main" id="{B508182C-D41A-3604-121C-0846DE000710}"/>
              </a:ext>
            </a:extLst>
          </p:cNvPr>
          <p:cNvGrpSpPr>
            <a:grpSpLocks noChangeAspect="1"/>
          </p:cNvGrpSpPr>
          <p:nvPr/>
        </p:nvGrpSpPr>
        <p:grpSpPr>
          <a:xfrm>
            <a:off x="511875" y="2163089"/>
            <a:ext cx="719333" cy="720000"/>
            <a:chOff x="5273799" y="2606040"/>
            <a:chExt cx="1644396" cy="1645920"/>
          </a:xfrm>
        </p:grpSpPr>
        <p:sp>
          <p:nvSpPr>
            <p:cNvPr id="11" name="AutoShape 23">
              <a:extLst>
                <a:ext uri="{FF2B5EF4-FFF2-40B4-BE49-F238E27FC236}">
                  <a16:creationId xmlns:a16="http://schemas.microsoft.com/office/drawing/2014/main" id="{6D42C233-CD63-1C55-0C90-00BD10C53AB8}"/>
                </a:ext>
              </a:extLst>
            </p:cNvPr>
            <p:cNvSpPr>
              <a:spLocks noChangeAspect="1" noChangeArrowheads="1" noTextEdit="1"/>
            </p:cNvSpPr>
            <p:nvPr/>
          </p:nvSpPr>
          <p:spPr bwMode="auto">
            <a:xfrm>
              <a:off x="5273799"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grpSp>
          <p:nvGrpSpPr>
            <p:cNvPr id="18" name="Group 2">
              <a:extLst>
                <a:ext uri="{FF2B5EF4-FFF2-40B4-BE49-F238E27FC236}">
                  <a16:creationId xmlns:a16="http://schemas.microsoft.com/office/drawing/2014/main" id="{B0DE098E-4D46-DCE3-A794-78111E71BBF8}"/>
                </a:ext>
              </a:extLst>
            </p:cNvPr>
            <p:cNvGrpSpPr/>
            <p:nvPr/>
          </p:nvGrpSpPr>
          <p:grpSpPr>
            <a:xfrm>
              <a:off x="5618604" y="2747391"/>
              <a:ext cx="954786" cy="1333881"/>
              <a:chOff x="5618604" y="2747391"/>
              <a:chExt cx="954786" cy="1333881"/>
            </a:xfrm>
          </p:grpSpPr>
          <p:sp>
            <p:nvSpPr>
              <p:cNvPr id="19" name="Freeform 25">
                <a:extLst>
                  <a:ext uri="{FF2B5EF4-FFF2-40B4-BE49-F238E27FC236}">
                    <a16:creationId xmlns:a16="http://schemas.microsoft.com/office/drawing/2014/main" id="{DE3F05A7-477E-C25E-E8FB-12D956179202}"/>
                  </a:ext>
                </a:extLst>
              </p:cNvPr>
              <p:cNvSpPr>
                <a:spLocks noEditPoints="1"/>
              </p:cNvSpPr>
              <p:nvPr/>
            </p:nvSpPr>
            <p:spPr bwMode="auto">
              <a:xfrm>
                <a:off x="5618604" y="2747391"/>
                <a:ext cx="954786" cy="1333881"/>
              </a:xfrm>
              <a:custGeom>
                <a:avLst/>
                <a:gdLst>
                  <a:gd name="T0" fmla="*/ 1316 w 1338"/>
                  <a:gd name="T1" fmla="*/ 1743 h 1867"/>
                  <a:gd name="T2" fmla="*/ 1253 w 1338"/>
                  <a:gd name="T3" fmla="*/ 1743 h 1867"/>
                  <a:gd name="T4" fmla="*/ 1253 w 1338"/>
                  <a:gd name="T5" fmla="*/ 1714 h 1867"/>
                  <a:gd name="T6" fmla="*/ 1232 w 1338"/>
                  <a:gd name="T7" fmla="*/ 1693 h 1867"/>
                  <a:gd name="T8" fmla="*/ 106 w 1338"/>
                  <a:gd name="T9" fmla="*/ 1693 h 1867"/>
                  <a:gd name="T10" fmla="*/ 85 w 1338"/>
                  <a:gd name="T11" fmla="*/ 1714 h 1867"/>
                  <a:gd name="T12" fmla="*/ 85 w 1338"/>
                  <a:gd name="T13" fmla="*/ 1743 h 1867"/>
                  <a:gd name="T14" fmla="*/ 22 w 1338"/>
                  <a:gd name="T15" fmla="*/ 1743 h 1867"/>
                  <a:gd name="T16" fmla="*/ 0 w 1338"/>
                  <a:gd name="T17" fmla="*/ 1765 h 1867"/>
                  <a:gd name="T18" fmla="*/ 0 w 1338"/>
                  <a:gd name="T19" fmla="*/ 1846 h 1867"/>
                  <a:gd name="T20" fmla="*/ 22 w 1338"/>
                  <a:gd name="T21" fmla="*/ 1867 h 1867"/>
                  <a:gd name="T22" fmla="*/ 1316 w 1338"/>
                  <a:gd name="T23" fmla="*/ 1867 h 1867"/>
                  <a:gd name="T24" fmla="*/ 1338 w 1338"/>
                  <a:gd name="T25" fmla="*/ 1846 h 1867"/>
                  <a:gd name="T26" fmla="*/ 1338 w 1338"/>
                  <a:gd name="T27" fmla="*/ 1765 h 1867"/>
                  <a:gd name="T28" fmla="*/ 1316 w 1338"/>
                  <a:gd name="T29" fmla="*/ 1743 h 1867"/>
                  <a:gd name="T30" fmla="*/ 1224 w 1338"/>
                  <a:gd name="T31" fmla="*/ 71 h 1867"/>
                  <a:gd name="T32" fmla="*/ 1161 w 1338"/>
                  <a:gd name="T33" fmla="*/ 71 h 1867"/>
                  <a:gd name="T34" fmla="*/ 1119 w 1338"/>
                  <a:gd name="T35" fmla="*/ 9 h 1867"/>
                  <a:gd name="T36" fmla="*/ 1101 w 1338"/>
                  <a:gd name="T37" fmla="*/ 0 h 1867"/>
                  <a:gd name="T38" fmla="*/ 237 w 1338"/>
                  <a:gd name="T39" fmla="*/ 0 h 1867"/>
                  <a:gd name="T40" fmla="*/ 219 w 1338"/>
                  <a:gd name="T41" fmla="*/ 9 h 1867"/>
                  <a:gd name="T42" fmla="*/ 177 w 1338"/>
                  <a:gd name="T43" fmla="*/ 71 h 1867"/>
                  <a:gd name="T44" fmla="*/ 114 w 1338"/>
                  <a:gd name="T45" fmla="*/ 71 h 1867"/>
                  <a:gd name="T46" fmla="*/ 92 w 1338"/>
                  <a:gd name="T47" fmla="*/ 93 h 1867"/>
                  <a:gd name="T48" fmla="*/ 92 w 1338"/>
                  <a:gd name="T49" fmla="*/ 156 h 1867"/>
                  <a:gd name="T50" fmla="*/ 114 w 1338"/>
                  <a:gd name="T51" fmla="*/ 178 h 1867"/>
                  <a:gd name="T52" fmla="*/ 125 w 1338"/>
                  <a:gd name="T53" fmla="*/ 178 h 1867"/>
                  <a:gd name="T54" fmla="*/ 125 w 1338"/>
                  <a:gd name="T55" fmla="*/ 1650 h 1867"/>
                  <a:gd name="T56" fmla="*/ 169 w 1338"/>
                  <a:gd name="T57" fmla="*/ 1650 h 1867"/>
                  <a:gd name="T58" fmla="*/ 169 w 1338"/>
                  <a:gd name="T59" fmla="*/ 156 h 1867"/>
                  <a:gd name="T60" fmla="*/ 147 w 1338"/>
                  <a:gd name="T61" fmla="*/ 134 h 1867"/>
                  <a:gd name="T62" fmla="*/ 136 w 1338"/>
                  <a:gd name="T63" fmla="*/ 134 h 1867"/>
                  <a:gd name="T64" fmla="*/ 136 w 1338"/>
                  <a:gd name="T65" fmla="*/ 115 h 1867"/>
                  <a:gd name="T66" fmla="*/ 1202 w 1338"/>
                  <a:gd name="T67" fmla="*/ 115 h 1867"/>
                  <a:gd name="T68" fmla="*/ 1202 w 1338"/>
                  <a:gd name="T69" fmla="*/ 134 h 1867"/>
                  <a:gd name="T70" fmla="*/ 1191 w 1338"/>
                  <a:gd name="T71" fmla="*/ 134 h 1867"/>
                  <a:gd name="T72" fmla="*/ 1169 w 1338"/>
                  <a:gd name="T73" fmla="*/ 156 h 1867"/>
                  <a:gd name="T74" fmla="*/ 1169 w 1338"/>
                  <a:gd name="T75" fmla="*/ 1650 h 1867"/>
                  <a:gd name="T76" fmla="*/ 1213 w 1338"/>
                  <a:gd name="T77" fmla="*/ 1650 h 1867"/>
                  <a:gd name="T78" fmla="*/ 1213 w 1338"/>
                  <a:gd name="T79" fmla="*/ 178 h 1867"/>
                  <a:gd name="T80" fmla="*/ 1224 w 1338"/>
                  <a:gd name="T81" fmla="*/ 178 h 1867"/>
                  <a:gd name="T82" fmla="*/ 1246 w 1338"/>
                  <a:gd name="T83" fmla="*/ 156 h 1867"/>
                  <a:gd name="T84" fmla="*/ 1246 w 1338"/>
                  <a:gd name="T85" fmla="*/ 93 h 1867"/>
                  <a:gd name="T86" fmla="*/ 1224 w 1338"/>
                  <a:gd name="T87" fmla="*/ 71 h 1867"/>
                  <a:gd name="T88" fmla="*/ 248 w 1338"/>
                  <a:gd name="T89" fmla="*/ 44 h 1867"/>
                  <a:gd name="T90" fmla="*/ 1090 w 1338"/>
                  <a:gd name="T91" fmla="*/ 44 h 1867"/>
                  <a:gd name="T92" fmla="*/ 1108 w 1338"/>
                  <a:gd name="T93" fmla="*/ 71 h 1867"/>
                  <a:gd name="T94" fmla="*/ 230 w 1338"/>
                  <a:gd name="T95" fmla="*/ 71 h 1867"/>
                  <a:gd name="T96" fmla="*/ 248 w 1338"/>
                  <a:gd name="T97" fmla="*/ 44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38" h="1867">
                    <a:moveTo>
                      <a:pt x="1316" y="1743"/>
                    </a:moveTo>
                    <a:cubicBezTo>
                      <a:pt x="1253" y="1743"/>
                      <a:pt x="1253" y="1743"/>
                      <a:pt x="1253" y="1743"/>
                    </a:cubicBezTo>
                    <a:cubicBezTo>
                      <a:pt x="1253" y="1714"/>
                      <a:pt x="1253" y="1714"/>
                      <a:pt x="1253" y="1714"/>
                    </a:cubicBezTo>
                    <a:cubicBezTo>
                      <a:pt x="1253" y="1702"/>
                      <a:pt x="1243" y="1693"/>
                      <a:pt x="1232" y="1693"/>
                    </a:cubicBezTo>
                    <a:cubicBezTo>
                      <a:pt x="106" y="1693"/>
                      <a:pt x="106" y="1693"/>
                      <a:pt x="106" y="1693"/>
                    </a:cubicBezTo>
                    <a:cubicBezTo>
                      <a:pt x="95" y="1693"/>
                      <a:pt x="85" y="1702"/>
                      <a:pt x="85" y="1714"/>
                    </a:cubicBezTo>
                    <a:cubicBezTo>
                      <a:pt x="85" y="1743"/>
                      <a:pt x="85" y="1743"/>
                      <a:pt x="85" y="1743"/>
                    </a:cubicBezTo>
                    <a:cubicBezTo>
                      <a:pt x="22" y="1743"/>
                      <a:pt x="22" y="1743"/>
                      <a:pt x="22" y="1743"/>
                    </a:cubicBezTo>
                    <a:cubicBezTo>
                      <a:pt x="10" y="1743"/>
                      <a:pt x="0" y="1753"/>
                      <a:pt x="0" y="1765"/>
                    </a:cubicBezTo>
                    <a:cubicBezTo>
                      <a:pt x="0" y="1846"/>
                      <a:pt x="0" y="1846"/>
                      <a:pt x="0" y="1846"/>
                    </a:cubicBezTo>
                    <a:cubicBezTo>
                      <a:pt x="0" y="1858"/>
                      <a:pt x="10" y="1867"/>
                      <a:pt x="22" y="1867"/>
                    </a:cubicBezTo>
                    <a:cubicBezTo>
                      <a:pt x="1316" y="1867"/>
                      <a:pt x="1316" y="1867"/>
                      <a:pt x="1316" y="1867"/>
                    </a:cubicBezTo>
                    <a:cubicBezTo>
                      <a:pt x="1328" y="1867"/>
                      <a:pt x="1338" y="1858"/>
                      <a:pt x="1338" y="1846"/>
                    </a:cubicBezTo>
                    <a:cubicBezTo>
                      <a:pt x="1338" y="1765"/>
                      <a:pt x="1338" y="1765"/>
                      <a:pt x="1338" y="1765"/>
                    </a:cubicBezTo>
                    <a:cubicBezTo>
                      <a:pt x="1338" y="1753"/>
                      <a:pt x="1328" y="1743"/>
                      <a:pt x="1316" y="1743"/>
                    </a:cubicBezTo>
                    <a:close/>
                    <a:moveTo>
                      <a:pt x="1224" y="71"/>
                    </a:moveTo>
                    <a:cubicBezTo>
                      <a:pt x="1161" y="71"/>
                      <a:pt x="1161" y="71"/>
                      <a:pt x="1161" y="71"/>
                    </a:cubicBezTo>
                    <a:cubicBezTo>
                      <a:pt x="1119" y="9"/>
                      <a:pt x="1119" y="9"/>
                      <a:pt x="1119" y="9"/>
                    </a:cubicBezTo>
                    <a:cubicBezTo>
                      <a:pt x="1115" y="3"/>
                      <a:pt x="1108" y="0"/>
                      <a:pt x="1101" y="0"/>
                    </a:cubicBezTo>
                    <a:cubicBezTo>
                      <a:pt x="237" y="0"/>
                      <a:pt x="237" y="0"/>
                      <a:pt x="237" y="0"/>
                    </a:cubicBezTo>
                    <a:cubicBezTo>
                      <a:pt x="230" y="0"/>
                      <a:pt x="223" y="3"/>
                      <a:pt x="219" y="9"/>
                    </a:cubicBezTo>
                    <a:cubicBezTo>
                      <a:pt x="177" y="71"/>
                      <a:pt x="177" y="71"/>
                      <a:pt x="177" y="71"/>
                    </a:cubicBezTo>
                    <a:cubicBezTo>
                      <a:pt x="114" y="71"/>
                      <a:pt x="114" y="71"/>
                      <a:pt x="114" y="71"/>
                    </a:cubicBezTo>
                    <a:cubicBezTo>
                      <a:pt x="102" y="71"/>
                      <a:pt x="92" y="81"/>
                      <a:pt x="92" y="93"/>
                    </a:cubicBezTo>
                    <a:cubicBezTo>
                      <a:pt x="92" y="156"/>
                      <a:pt x="92" y="156"/>
                      <a:pt x="92" y="156"/>
                    </a:cubicBezTo>
                    <a:cubicBezTo>
                      <a:pt x="92" y="168"/>
                      <a:pt x="102" y="178"/>
                      <a:pt x="114" y="178"/>
                    </a:cubicBezTo>
                    <a:cubicBezTo>
                      <a:pt x="125" y="178"/>
                      <a:pt x="125" y="178"/>
                      <a:pt x="125" y="178"/>
                    </a:cubicBezTo>
                    <a:cubicBezTo>
                      <a:pt x="125" y="1650"/>
                      <a:pt x="125" y="1650"/>
                      <a:pt x="125" y="1650"/>
                    </a:cubicBezTo>
                    <a:cubicBezTo>
                      <a:pt x="169" y="1650"/>
                      <a:pt x="169" y="1650"/>
                      <a:pt x="169" y="1650"/>
                    </a:cubicBezTo>
                    <a:cubicBezTo>
                      <a:pt x="169" y="156"/>
                      <a:pt x="169" y="156"/>
                      <a:pt x="169" y="156"/>
                    </a:cubicBezTo>
                    <a:cubicBezTo>
                      <a:pt x="169" y="144"/>
                      <a:pt x="159" y="134"/>
                      <a:pt x="147" y="134"/>
                    </a:cubicBezTo>
                    <a:cubicBezTo>
                      <a:pt x="136" y="134"/>
                      <a:pt x="136" y="134"/>
                      <a:pt x="136" y="134"/>
                    </a:cubicBezTo>
                    <a:cubicBezTo>
                      <a:pt x="136" y="115"/>
                      <a:pt x="136" y="115"/>
                      <a:pt x="136" y="115"/>
                    </a:cubicBezTo>
                    <a:cubicBezTo>
                      <a:pt x="1202" y="115"/>
                      <a:pt x="1202" y="115"/>
                      <a:pt x="1202" y="115"/>
                    </a:cubicBezTo>
                    <a:cubicBezTo>
                      <a:pt x="1202" y="134"/>
                      <a:pt x="1202" y="134"/>
                      <a:pt x="1202" y="134"/>
                    </a:cubicBezTo>
                    <a:cubicBezTo>
                      <a:pt x="1191" y="134"/>
                      <a:pt x="1191" y="134"/>
                      <a:pt x="1191" y="134"/>
                    </a:cubicBezTo>
                    <a:cubicBezTo>
                      <a:pt x="1179" y="134"/>
                      <a:pt x="1169" y="144"/>
                      <a:pt x="1169" y="156"/>
                    </a:cubicBezTo>
                    <a:cubicBezTo>
                      <a:pt x="1169" y="1650"/>
                      <a:pt x="1169" y="1650"/>
                      <a:pt x="1169" y="1650"/>
                    </a:cubicBezTo>
                    <a:cubicBezTo>
                      <a:pt x="1213" y="1650"/>
                      <a:pt x="1213" y="1650"/>
                      <a:pt x="1213" y="1650"/>
                    </a:cubicBezTo>
                    <a:cubicBezTo>
                      <a:pt x="1213" y="178"/>
                      <a:pt x="1213" y="178"/>
                      <a:pt x="1213" y="178"/>
                    </a:cubicBezTo>
                    <a:cubicBezTo>
                      <a:pt x="1224" y="178"/>
                      <a:pt x="1224" y="178"/>
                      <a:pt x="1224" y="178"/>
                    </a:cubicBezTo>
                    <a:cubicBezTo>
                      <a:pt x="1236" y="178"/>
                      <a:pt x="1246" y="168"/>
                      <a:pt x="1246" y="156"/>
                    </a:cubicBezTo>
                    <a:cubicBezTo>
                      <a:pt x="1246" y="93"/>
                      <a:pt x="1246" y="93"/>
                      <a:pt x="1246" y="93"/>
                    </a:cubicBezTo>
                    <a:cubicBezTo>
                      <a:pt x="1246" y="81"/>
                      <a:pt x="1236" y="71"/>
                      <a:pt x="1224" y="71"/>
                    </a:cubicBezTo>
                    <a:close/>
                    <a:moveTo>
                      <a:pt x="248" y="44"/>
                    </a:moveTo>
                    <a:cubicBezTo>
                      <a:pt x="1090" y="44"/>
                      <a:pt x="1090" y="44"/>
                      <a:pt x="1090" y="44"/>
                    </a:cubicBezTo>
                    <a:cubicBezTo>
                      <a:pt x="1108" y="71"/>
                      <a:pt x="1108" y="71"/>
                      <a:pt x="1108" y="71"/>
                    </a:cubicBezTo>
                    <a:cubicBezTo>
                      <a:pt x="230" y="71"/>
                      <a:pt x="230" y="71"/>
                      <a:pt x="230" y="71"/>
                    </a:cubicBezTo>
                    <a:lnTo>
                      <a:pt x="248"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endParaRPr>
              </a:p>
            </p:txBody>
          </p:sp>
          <p:sp>
            <p:nvSpPr>
              <p:cNvPr id="20" name="Freeform 26">
                <a:extLst>
                  <a:ext uri="{FF2B5EF4-FFF2-40B4-BE49-F238E27FC236}">
                    <a16:creationId xmlns:a16="http://schemas.microsoft.com/office/drawing/2014/main" id="{410A92CC-1F41-ECFE-064B-7064E11532FF}"/>
                  </a:ext>
                </a:extLst>
              </p:cNvPr>
              <p:cNvSpPr>
                <a:spLocks noEditPoints="1"/>
              </p:cNvSpPr>
              <p:nvPr/>
            </p:nvSpPr>
            <p:spPr bwMode="auto">
              <a:xfrm>
                <a:off x="5836155" y="2904744"/>
                <a:ext cx="519684" cy="1021461"/>
              </a:xfrm>
              <a:custGeom>
                <a:avLst/>
                <a:gdLst>
                  <a:gd name="T0" fmla="*/ 110 w 728"/>
                  <a:gd name="T1" fmla="*/ 1430 h 1430"/>
                  <a:gd name="T2" fmla="*/ 100 w 728"/>
                  <a:gd name="T3" fmla="*/ 1101 h 1430"/>
                  <a:gd name="T4" fmla="*/ 334 w 728"/>
                  <a:gd name="T5" fmla="*/ 1091 h 1430"/>
                  <a:gd name="T6" fmla="*/ 344 w 728"/>
                  <a:gd name="T7" fmla="*/ 1420 h 1430"/>
                  <a:gd name="T8" fmla="*/ 628 w 728"/>
                  <a:gd name="T9" fmla="*/ 1420 h 1430"/>
                  <a:gd name="T10" fmla="*/ 618 w 728"/>
                  <a:gd name="T11" fmla="*/ 1091 h 1430"/>
                  <a:gd name="T12" fmla="*/ 384 w 728"/>
                  <a:gd name="T13" fmla="*/ 1101 h 1430"/>
                  <a:gd name="T14" fmla="*/ 394 w 728"/>
                  <a:gd name="T15" fmla="*/ 1430 h 1430"/>
                  <a:gd name="T16" fmla="*/ 628 w 728"/>
                  <a:gd name="T17" fmla="*/ 1420 h 1430"/>
                  <a:gd name="T18" fmla="*/ 452 w 728"/>
                  <a:gd name="T19" fmla="*/ 273 h 1430"/>
                  <a:gd name="T20" fmla="*/ 462 w 728"/>
                  <a:gd name="T21" fmla="*/ 10 h 1430"/>
                  <a:gd name="T22" fmla="*/ 276 w 728"/>
                  <a:gd name="T23" fmla="*/ 0 h 1430"/>
                  <a:gd name="T24" fmla="*/ 266 w 728"/>
                  <a:gd name="T25" fmla="*/ 263 h 1430"/>
                  <a:gd name="T26" fmla="*/ 276 w 728"/>
                  <a:gd name="T27" fmla="*/ 600 h 1430"/>
                  <a:gd name="T28" fmla="*/ 462 w 728"/>
                  <a:gd name="T29" fmla="*/ 590 h 1430"/>
                  <a:gd name="T30" fmla="*/ 452 w 728"/>
                  <a:gd name="T31" fmla="*/ 327 h 1430"/>
                  <a:gd name="T32" fmla="*/ 266 w 728"/>
                  <a:gd name="T33" fmla="*/ 337 h 1430"/>
                  <a:gd name="T34" fmla="*/ 276 w 728"/>
                  <a:gd name="T35" fmla="*/ 600 h 1430"/>
                  <a:gd name="T36" fmla="*/ 186 w 728"/>
                  <a:gd name="T37" fmla="*/ 273 h 1430"/>
                  <a:gd name="T38" fmla="*/ 196 w 728"/>
                  <a:gd name="T39" fmla="*/ 10 h 1430"/>
                  <a:gd name="T40" fmla="*/ 10 w 728"/>
                  <a:gd name="T41" fmla="*/ 0 h 1430"/>
                  <a:gd name="T42" fmla="*/ 0 w 728"/>
                  <a:gd name="T43" fmla="*/ 263 h 1430"/>
                  <a:gd name="T44" fmla="*/ 10 w 728"/>
                  <a:gd name="T45" fmla="*/ 600 h 1430"/>
                  <a:gd name="T46" fmla="*/ 196 w 728"/>
                  <a:gd name="T47" fmla="*/ 590 h 1430"/>
                  <a:gd name="T48" fmla="*/ 186 w 728"/>
                  <a:gd name="T49" fmla="*/ 327 h 1430"/>
                  <a:gd name="T50" fmla="*/ 0 w 728"/>
                  <a:gd name="T51" fmla="*/ 337 h 1430"/>
                  <a:gd name="T52" fmla="*/ 10 w 728"/>
                  <a:gd name="T53" fmla="*/ 600 h 1430"/>
                  <a:gd name="T54" fmla="*/ 718 w 728"/>
                  <a:gd name="T55" fmla="*/ 273 h 1430"/>
                  <a:gd name="T56" fmla="*/ 728 w 728"/>
                  <a:gd name="T57" fmla="*/ 10 h 1430"/>
                  <a:gd name="T58" fmla="*/ 542 w 728"/>
                  <a:gd name="T59" fmla="*/ 0 h 1430"/>
                  <a:gd name="T60" fmla="*/ 532 w 728"/>
                  <a:gd name="T61" fmla="*/ 263 h 1430"/>
                  <a:gd name="T62" fmla="*/ 542 w 728"/>
                  <a:gd name="T63" fmla="*/ 600 h 1430"/>
                  <a:gd name="T64" fmla="*/ 728 w 728"/>
                  <a:gd name="T65" fmla="*/ 590 h 1430"/>
                  <a:gd name="T66" fmla="*/ 718 w 728"/>
                  <a:gd name="T67" fmla="*/ 327 h 1430"/>
                  <a:gd name="T68" fmla="*/ 532 w 728"/>
                  <a:gd name="T69" fmla="*/ 337 h 1430"/>
                  <a:gd name="T70" fmla="*/ 542 w 728"/>
                  <a:gd name="T71" fmla="*/ 600 h 1430"/>
                  <a:gd name="T72" fmla="*/ 452 w 728"/>
                  <a:gd name="T73" fmla="*/ 926 h 1430"/>
                  <a:gd name="T74" fmla="*/ 462 w 728"/>
                  <a:gd name="T75" fmla="*/ 663 h 1430"/>
                  <a:gd name="T76" fmla="*/ 276 w 728"/>
                  <a:gd name="T77" fmla="*/ 653 h 1430"/>
                  <a:gd name="T78" fmla="*/ 266 w 728"/>
                  <a:gd name="T79" fmla="*/ 916 h 1430"/>
                  <a:gd name="T80" fmla="*/ 10 w 728"/>
                  <a:gd name="T81" fmla="*/ 926 h 1430"/>
                  <a:gd name="T82" fmla="*/ 196 w 728"/>
                  <a:gd name="T83" fmla="*/ 916 h 1430"/>
                  <a:gd name="T84" fmla="*/ 186 w 728"/>
                  <a:gd name="T85" fmla="*/ 653 h 1430"/>
                  <a:gd name="T86" fmla="*/ 0 w 728"/>
                  <a:gd name="T87" fmla="*/ 663 h 1430"/>
                  <a:gd name="T88" fmla="*/ 10 w 728"/>
                  <a:gd name="T89" fmla="*/ 926 h 1430"/>
                  <a:gd name="T90" fmla="*/ 718 w 728"/>
                  <a:gd name="T91" fmla="*/ 926 h 1430"/>
                  <a:gd name="T92" fmla="*/ 728 w 728"/>
                  <a:gd name="T93" fmla="*/ 663 h 1430"/>
                  <a:gd name="T94" fmla="*/ 542 w 728"/>
                  <a:gd name="T95" fmla="*/ 653 h 1430"/>
                  <a:gd name="T96" fmla="*/ 532 w 728"/>
                  <a:gd name="T97" fmla="*/ 916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8" h="1430">
                    <a:moveTo>
                      <a:pt x="334" y="1430"/>
                    </a:moveTo>
                    <a:cubicBezTo>
                      <a:pt x="110" y="1430"/>
                      <a:pt x="110" y="1430"/>
                      <a:pt x="110" y="1430"/>
                    </a:cubicBezTo>
                    <a:cubicBezTo>
                      <a:pt x="104" y="1430"/>
                      <a:pt x="100" y="1426"/>
                      <a:pt x="100" y="1420"/>
                    </a:cubicBezTo>
                    <a:cubicBezTo>
                      <a:pt x="100" y="1101"/>
                      <a:pt x="100" y="1101"/>
                      <a:pt x="100" y="1101"/>
                    </a:cubicBezTo>
                    <a:cubicBezTo>
                      <a:pt x="100" y="1095"/>
                      <a:pt x="104" y="1091"/>
                      <a:pt x="110" y="1091"/>
                    </a:cubicBezTo>
                    <a:cubicBezTo>
                      <a:pt x="334" y="1091"/>
                      <a:pt x="334" y="1091"/>
                      <a:pt x="334" y="1091"/>
                    </a:cubicBezTo>
                    <a:cubicBezTo>
                      <a:pt x="340" y="1091"/>
                      <a:pt x="344" y="1095"/>
                      <a:pt x="344" y="1101"/>
                    </a:cubicBezTo>
                    <a:cubicBezTo>
                      <a:pt x="344" y="1420"/>
                      <a:pt x="344" y="1420"/>
                      <a:pt x="344" y="1420"/>
                    </a:cubicBezTo>
                    <a:cubicBezTo>
                      <a:pt x="344" y="1426"/>
                      <a:pt x="340" y="1430"/>
                      <a:pt x="334" y="1430"/>
                    </a:cubicBezTo>
                    <a:close/>
                    <a:moveTo>
                      <a:pt x="628" y="1420"/>
                    </a:moveTo>
                    <a:cubicBezTo>
                      <a:pt x="628" y="1101"/>
                      <a:pt x="628" y="1101"/>
                      <a:pt x="628" y="1101"/>
                    </a:cubicBezTo>
                    <a:cubicBezTo>
                      <a:pt x="628" y="1095"/>
                      <a:pt x="624" y="1091"/>
                      <a:pt x="618" y="1091"/>
                    </a:cubicBezTo>
                    <a:cubicBezTo>
                      <a:pt x="394" y="1091"/>
                      <a:pt x="394" y="1091"/>
                      <a:pt x="394" y="1091"/>
                    </a:cubicBezTo>
                    <a:cubicBezTo>
                      <a:pt x="388" y="1091"/>
                      <a:pt x="384" y="1095"/>
                      <a:pt x="384" y="1101"/>
                    </a:cubicBezTo>
                    <a:cubicBezTo>
                      <a:pt x="384" y="1420"/>
                      <a:pt x="384" y="1420"/>
                      <a:pt x="384" y="1420"/>
                    </a:cubicBezTo>
                    <a:cubicBezTo>
                      <a:pt x="384" y="1426"/>
                      <a:pt x="388" y="1430"/>
                      <a:pt x="394" y="1430"/>
                    </a:cubicBezTo>
                    <a:cubicBezTo>
                      <a:pt x="618" y="1430"/>
                      <a:pt x="618" y="1430"/>
                      <a:pt x="618" y="1430"/>
                    </a:cubicBezTo>
                    <a:cubicBezTo>
                      <a:pt x="624" y="1430"/>
                      <a:pt x="628" y="1426"/>
                      <a:pt x="628" y="1420"/>
                    </a:cubicBezTo>
                    <a:close/>
                    <a:moveTo>
                      <a:pt x="276" y="273"/>
                    </a:moveTo>
                    <a:cubicBezTo>
                      <a:pt x="452" y="273"/>
                      <a:pt x="452" y="273"/>
                      <a:pt x="452" y="273"/>
                    </a:cubicBezTo>
                    <a:cubicBezTo>
                      <a:pt x="457" y="273"/>
                      <a:pt x="462" y="269"/>
                      <a:pt x="462" y="263"/>
                    </a:cubicBezTo>
                    <a:cubicBezTo>
                      <a:pt x="462" y="10"/>
                      <a:pt x="462" y="10"/>
                      <a:pt x="462" y="10"/>
                    </a:cubicBezTo>
                    <a:cubicBezTo>
                      <a:pt x="462" y="5"/>
                      <a:pt x="457" y="0"/>
                      <a:pt x="452" y="0"/>
                    </a:cubicBezTo>
                    <a:cubicBezTo>
                      <a:pt x="276" y="0"/>
                      <a:pt x="276" y="0"/>
                      <a:pt x="276" y="0"/>
                    </a:cubicBezTo>
                    <a:cubicBezTo>
                      <a:pt x="271" y="0"/>
                      <a:pt x="266" y="5"/>
                      <a:pt x="266" y="10"/>
                    </a:cubicBezTo>
                    <a:cubicBezTo>
                      <a:pt x="266" y="263"/>
                      <a:pt x="266" y="263"/>
                      <a:pt x="266" y="263"/>
                    </a:cubicBezTo>
                    <a:cubicBezTo>
                      <a:pt x="266" y="269"/>
                      <a:pt x="271" y="273"/>
                      <a:pt x="276" y="273"/>
                    </a:cubicBezTo>
                    <a:close/>
                    <a:moveTo>
                      <a:pt x="276" y="600"/>
                    </a:moveTo>
                    <a:cubicBezTo>
                      <a:pt x="452" y="600"/>
                      <a:pt x="452" y="600"/>
                      <a:pt x="452" y="600"/>
                    </a:cubicBezTo>
                    <a:cubicBezTo>
                      <a:pt x="457" y="600"/>
                      <a:pt x="462" y="595"/>
                      <a:pt x="462" y="590"/>
                    </a:cubicBezTo>
                    <a:cubicBezTo>
                      <a:pt x="462" y="337"/>
                      <a:pt x="462" y="337"/>
                      <a:pt x="462" y="337"/>
                    </a:cubicBezTo>
                    <a:cubicBezTo>
                      <a:pt x="462" y="331"/>
                      <a:pt x="457" y="327"/>
                      <a:pt x="452" y="327"/>
                    </a:cubicBezTo>
                    <a:cubicBezTo>
                      <a:pt x="276" y="327"/>
                      <a:pt x="276" y="327"/>
                      <a:pt x="276" y="327"/>
                    </a:cubicBezTo>
                    <a:cubicBezTo>
                      <a:pt x="271" y="327"/>
                      <a:pt x="266" y="331"/>
                      <a:pt x="266" y="337"/>
                    </a:cubicBezTo>
                    <a:cubicBezTo>
                      <a:pt x="266" y="590"/>
                      <a:pt x="266" y="590"/>
                      <a:pt x="266" y="590"/>
                    </a:cubicBezTo>
                    <a:cubicBezTo>
                      <a:pt x="266" y="595"/>
                      <a:pt x="271" y="600"/>
                      <a:pt x="276" y="600"/>
                    </a:cubicBezTo>
                    <a:close/>
                    <a:moveTo>
                      <a:pt x="10" y="273"/>
                    </a:moveTo>
                    <a:cubicBezTo>
                      <a:pt x="186" y="273"/>
                      <a:pt x="186" y="273"/>
                      <a:pt x="186" y="273"/>
                    </a:cubicBezTo>
                    <a:cubicBezTo>
                      <a:pt x="191" y="273"/>
                      <a:pt x="196" y="269"/>
                      <a:pt x="196" y="263"/>
                    </a:cubicBezTo>
                    <a:cubicBezTo>
                      <a:pt x="196" y="10"/>
                      <a:pt x="196" y="10"/>
                      <a:pt x="196" y="10"/>
                    </a:cubicBezTo>
                    <a:cubicBezTo>
                      <a:pt x="196" y="5"/>
                      <a:pt x="191" y="0"/>
                      <a:pt x="186" y="0"/>
                    </a:cubicBezTo>
                    <a:cubicBezTo>
                      <a:pt x="10" y="0"/>
                      <a:pt x="10" y="0"/>
                      <a:pt x="10" y="0"/>
                    </a:cubicBezTo>
                    <a:cubicBezTo>
                      <a:pt x="4" y="0"/>
                      <a:pt x="0" y="5"/>
                      <a:pt x="0" y="10"/>
                    </a:cubicBezTo>
                    <a:cubicBezTo>
                      <a:pt x="0" y="263"/>
                      <a:pt x="0" y="263"/>
                      <a:pt x="0" y="263"/>
                    </a:cubicBezTo>
                    <a:cubicBezTo>
                      <a:pt x="0" y="269"/>
                      <a:pt x="4" y="273"/>
                      <a:pt x="10" y="273"/>
                    </a:cubicBezTo>
                    <a:close/>
                    <a:moveTo>
                      <a:pt x="10" y="600"/>
                    </a:moveTo>
                    <a:cubicBezTo>
                      <a:pt x="186" y="600"/>
                      <a:pt x="186" y="600"/>
                      <a:pt x="186" y="600"/>
                    </a:cubicBezTo>
                    <a:cubicBezTo>
                      <a:pt x="191" y="600"/>
                      <a:pt x="196" y="595"/>
                      <a:pt x="196" y="590"/>
                    </a:cubicBezTo>
                    <a:cubicBezTo>
                      <a:pt x="196" y="337"/>
                      <a:pt x="196" y="337"/>
                      <a:pt x="196" y="337"/>
                    </a:cubicBezTo>
                    <a:cubicBezTo>
                      <a:pt x="196" y="331"/>
                      <a:pt x="191" y="327"/>
                      <a:pt x="186" y="327"/>
                    </a:cubicBezTo>
                    <a:cubicBezTo>
                      <a:pt x="10" y="327"/>
                      <a:pt x="10" y="327"/>
                      <a:pt x="10" y="327"/>
                    </a:cubicBezTo>
                    <a:cubicBezTo>
                      <a:pt x="4" y="327"/>
                      <a:pt x="0" y="331"/>
                      <a:pt x="0" y="337"/>
                    </a:cubicBezTo>
                    <a:cubicBezTo>
                      <a:pt x="0" y="590"/>
                      <a:pt x="0" y="590"/>
                      <a:pt x="0" y="590"/>
                    </a:cubicBezTo>
                    <a:cubicBezTo>
                      <a:pt x="0" y="595"/>
                      <a:pt x="4" y="600"/>
                      <a:pt x="10" y="600"/>
                    </a:cubicBezTo>
                    <a:close/>
                    <a:moveTo>
                      <a:pt x="542" y="273"/>
                    </a:moveTo>
                    <a:cubicBezTo>
                      <a:pt x="718" y="273"/>
                      <a:pt x="718" y="273"/>
                      <a:pt x="718" y="273"/>
                    </a:cubicBezTo>
                    <a:cubicBezTo>
                      <a:pt x="724" y="273"/>
                      <a:pt x="728" y="269"/>
                      <a:pt x="728" y="263"/>
                    </a:cubicBezTo>
                    <a:cubicBezTo>
                      <a:pt x="728" y="10"/>
                      <a:pt x="728" y="10"/>
                      <a:pt x="728" y="10"/>
                    </a:cubicBezTo>
                    <a:cubicBezTo>
                      <a:pt x="728" y="5"/>
                      <a:pt x="724" y="0"/>
                      <a:pt x="718" y="0"/>
                    </a:cubicBezTo>
                    <a:cubicBezTo>
                      <a:pt x="542" y="0"/>
                      <a:pt x="542" y="0"/>
                      <a:pt x="542" y="0"/>
                    </a:cubicBezTo>
                    <a:cubicBezTo>
                      <a:pt x="537" y="0"/>
                      <a:pt x="532" y="5"/>
                      <a:pt x="532" y="10"/>
                    </a:cubicBezTo>
                    <a:cubicBezTo>
                      <a:pt x="532" y="263"/>
                      <a:pt x="532" y="263"/>
                      <a:pt x="532" y="263"/>
                    </a:cubicBezTo>
                    <a:cubicBezTo>
                      <a:pt x="532" y="269"/>
                      <a:pt x="537" y="273"/>
                      <a:pt x="542" y="273"/>
                    </a:cubicBezTo>
                    <a:close/>
                    <a:moveTo>
                      <a:pt x="542" y="600"/>
                    </a:moveTo>
                    <a:cubicBezTo>
                      <a:pt x="718" y="600"/>
                      <a:pt x="718" y="600"/>
                      <a:pt x="718" y="600"/>
                    </a:cubicBezTo>
                    <a:cubicBezTo>
                      <a:pt x="724" y="600"/>
                      <a:pt x="728" y="595"/>
                      <a:pt x="728" y="590"/>
                    </a:cubicBezTo>
                    <a:cubicBezTo>
                      <a:pt x="728" y="337"/>
                      <a:pt x="728" y="337"/>
                      <a:pt x="728" y="337"/>
                    </a:cubicBezTo>
                    <a:cubicBezTo>
                      <a:pt x="728" y="331"/>
                      <a:pt x="724" y="327"/>
                      <a:pt x="718" y="327"/>
                    </a:cubicBezTo>
                    <a:cubicBezTo>
                      <a:pt x="542" y="327"/>
                      <a:pt x="542" y="327"/>
                      <a:pt x="542" y="327"/>
                    </a:cubicBezTo>
                    <a:cubicBezTo>
                      <a:pt x="537" y="327"/>
                      <a:pt x="532" y="331"/>
                      <a:pt x="532" y="337"/>
                    </a:cubicBezTo>
                    <a:cubicBezTo>
                      <a:pt x="532" y="590"/>
                      <a:pt x="532" y="590"/>
                      <a:pt x="532" y="590"/>
                    </a:cubicBezTo>
                    <a:cubicBezTo>
                      <a:pt x="532" y="595"/>
                      <a:pt x="537" y="600"/>
                      <a:pt x="542" y="600"/>
                    </a:cubicBezTo>
                    <a:close/>
                    <a:moveTo>
                      <a:pt x="276" y="926"/>
                    </a:moveTo>
                    <a:cubicBezTo>
                      <a:pt x="452" y="926"/>
                      <a:pt x="452" y="926"/>
                      <a:pt x="452" y="926"/>
                    </a:cubicBezTo>
                    <a:cubicBezTo>
                      <a:pt x="457" y="926"/>
                      <a:pt x="462" y="922"/>
                      <a:pt x="462" y="916"/>
                    </a:cubicBezTo>
                    <a:cubicBezTo>
                      <a:pt x="462" y="663"/>
                      <a:pt x="462" y="663"/>
                      <a:pt x="462" y="663"/>
                    </a:cubicBezTo>
                    <a:cubicBezTo>
                      <a:pt x="462" y="658"/>
                      <a:pt x="457" y="653"/>
                      <a:pt x="452" y="653"/>
                    </a:cubicBezTo>
                    <a:cubicBezTo>
                      <a:pt x="276" y="653"/>
                      <a:pt x="276" y="653"/>
                      <a:pt x="276" y="653"/>
                    </a:cubicBezTo>
                    <a:cubicBezTo>
                      <a:pt x="271" y="653"/>
                      <a:pt x="266" y="658"/>
                      <a:pt x="266" y="663"/>
                    </a:cubicBezTo>
                    <a:cubicBezTo>
                      <a:pt x="266" y="916"/>
                      <a:pt x="266" y="916"/>
                      <a:pt x="266" y="916"/>
                    </a:cubicBezTo>
                    <a:cubicBezTo>
                      <a:pt x="266" y="922"/>
                      <a:pt x="271" y="926"/>
                      <a:pt x="276" y="926"/>
                    </a:cubicBezTo>
                    <a:close/>
                    <a:moveTo>
                      <a:pt x="10" y="926"/>
                    </a:moveTo>
                    <a:cubicBezTo>
                      <a:pt x="186" y="926"/>
                      <a:pt x="186" y="926"/>
                      <a:pt x="186" y="926"/>
                    </a:cubicBezTo>
                    <a:cubicBezTo>
                      <a:pt x="191" y="926"/>
                      <a:pt x="196" y="922"/>
                      <a:pt x="196" y="916"/>
                    </a:cubicBezTo>
                    <a:cubicBezTo>
                      <a:pt x="196" y="663"/>
                      <a:pt x="196" y="663"/>
                      <a:pt x="196" y="663"/>
                    </a:cubicBezTo>
                    <a:cubicBezTo>
                      <a:pt x="196" y="658"/>
                      <a:pt x="191" y="653"/>
                      <a:pt x="186" y="653"/>
                    </a:cubicBezTo>
                    <a:cubicBezTo>
                      <a:pt x="10" y="653"/>
                      <a:pt x="10" y="653"/>
                      <a:pt x="10" y="653"/>
                    </a:cubicBezTo>
                    <a:cubicBezTo>
                      <a:pt x="4" y="653"/>
                      <a:pt x="0" y="658"/>
                      <a:pt x="0" y="663"/>
                    </a:cubicBezTo>
                    <a:cubicBezTo>
                      <a:pt x="0" y="916"/>
                      <a:pt x="0" y="916"/>
                      <a:pt x="0" y="916"/>
                    </a:cubicBezTo>
                    <a:cubicBezTo>
                      <a:pt x="0" y="922"/>
                      <a:pt x="4" y="926"/>
                      <a:pt x="10" y="926"/>
                    </a:cubicBezTo>
                    <a:close/>
                    <a:moveTo>
                      <a:pt x="542" y="926"/>
                    </a:moveTo>
                    <a:cubicBezTo>
                      <a:pt x="718" y="926"/>
                      <a:pt x="718" y="926"/>
                      <a:pt x="718" y="926"/>
                    </a:cubicBezTo>
                    <a:cubicBezTo>
                      <a:pt x="724" y="926"/>
                      <a:pt x="728" y="922"/>
                      <a:pt x="728" y="916"/>
                    </a:cubicBezTo>
                    <a:cubicBezTo>
                      <a:pt x="728" y="663"/>
                      <a:pt x="728" y="663"/>
                      <a:pt x="728" y="663"/>
                    </a:cubicBezTo>
                    <a:cubicBezTo>
                      <a:pt x="728" y="658"/>
                      <a:pt x="724" y="653"/>
                      <a:pt x="718" y="653"/>
                    </a:cubicBezTo>
                    <a:cubicBezTo>
                      <a:pt x="542" y="653"/>
                      <a:pt x="542" y="653"/>
                      <a:pt x="542" y="653"/>
                    </a:cubicBezTo>
                    <a:cubicBezTo>
                      <a:pt x="537" y="653"/>
                      <a:pt x="532" y="658"/>
                      <a:pt x="532" y="663"/>
                    </a:cubicBezTo>
                    <a:cubicBezTo>
                      <a:pt x="532" y="916"/>
                      <a:pt x="532" y="916"/>
                      <a:pt x="532" y="916"/>
                    </a:cubicBezTo>
                    <a:cubicBezTo>
                      <a:pt x="532" y="922"/>
                      <a:pt x="537" y="926"/>
                      <a:pt x="542" y="9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endParaRPr>
              </a:p>
            </p:txBody>
          </p:sp>
        </p:grpSp>
      </p:grpSp>
      <p:grpSp>
        <p:nvGrpSpPr>
          <p:cNvPr id="21" name="bcgIcons_Large Group of People/Public ">
            <a:extLst>
              <a:ext uri="{FF2B5EF4-FFF2-40B4-BE49-F238E27FC236}">
                <a16:creationId xmlns:a16="http://schemas.microsoft.com/office/drawing/2014/main" id="{47590DBD-57C2-2AC1-F3B1-B8E14873F5FF}"/>
              </a:ext>
            </a:extLst>
          </p:cNvPr>
          <p:cNvGrpSpPr>
            <a:grpSpLocks noChangeAspect="1"/>
          </p:cNvGrpSpPr>
          <p:nvPr/>
        </p:nvGrpSpPr>
        <p:grpSpPr>
          <a:xfrm>
            <a:off x="3134530" y="2163089"/>
            <a:ext cx="719333" cy="720000"/>
            <a:chOff x="5273803" y="2606040"/>
            <a:chExt cx="1644396" cy="1645920"/>
          </a:xfrm>
        </p:grpSpPr>
        <p:sp>
          <p:nvSpPr>
            <p:cNvPr id="22" name="AutoShape 18">
              <a:extLst>
                <a:ext uri="{FF2B5EF4-FFF2-40B4-BE49-F238E27FC236}">
                  <a16:creationId xmlns:a16="http://schemas.microsoft.com/office/drawing/2014/main" id="{AA818C33-1ACC-2FE9-A1FD-3B21C2FFBEB7}"/>
                </a:ext>
              </a:extLst>
            </p:cNvPr>
            <p:cNvSpPr>
              <a:spLocks noChangeAspect="1" noChangeArrowheads="1" noTextEdit="1"/>
            </p:cNvSpPr>
            <p:nvPr/>
          </p:nvSpPr>
          <p:spPr bwMode="auto">
            <a:xfrm>
              <a:off x="5273803"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grpSp>
          <p:nvGrpSpPr>
            <p:cNvPr id="23" name="Group 4">
              <a:extLst>
                <a:ext uri="{FF2B5EF4-FFF2-40B4-BE49-F238E27FC236}">
                  <a16:creationId xmlns:a16="http://schemas.microsoft.com/office/drawing/2014/main" id="{99C8B43D-7C26-19B5-EA06-F39720D67019}"/>
                </a:ext>
              </a:extLst>
            </p:cNvPr>
            <p:cNvGrpSpPr/>
            <p:nvPr/>
          </p:nvGrpSpPr>
          <p:grpSpPr>
            <a:xfrm>
              <a:off x="5336668" y="2770251"/>
              <a:ext cx="1515999" cy="1311783"/>
              <a:chOff x="5336668" y="2770251"/>
              <a:chExt cx="1515999" cy="1311783"/>
            </a:xfrm>
          </p:grpSpPr>
          <p:sp>
            <p:nvSpPr>
              <p:cNvPr id="29" name="Freeform 20">
                <a:extLst>
                  <a:ext uri="{FF2B5EF4-FFF2-40B4-BE49-F238E27FC236}">
                    <a16:creationId xmlns:a16="http://schemas.microsoft.com/office/drawing/2014/main" id="{7254BAC8-7ED9-A64C-9E88-550BA59CCBE2}"/>
                  </a:ext>
                </a:extLst>
              </p:cNvPr>
              <p:cNvSpPr>
                <a:spLocks noEditPoints="1"/>
              </p:cNvSpPr>
              <p:nvPr/>
            </p:nvSpPr>
            <p:spPr bwMode="auto">
              <a:xfrm>
                <a:off x="5336668" y="2770251"/>
                <a:ext cx="1515999" cy="1311783"/>
              </a:xfrm>
              <a:custGeom>
                <a:avLst/>
                <a:gdLst>
                  <a:gd name="T0" fmla="*/ 227 w 2124"/>
                  <a:gd name="T1" fmla="*/ 496 h 1836"/>
                  <a:gd name="T2" fmla="*/ 528 w 2124"/>
                  <a:gd name="T3" fmla="*/ 467 h 1836"/>
                  <a:gd name="T4" fmla="*/ 996 w 2124"/>
                  <a:gd name="T5" fmla="*/ 467 h 1836"/>
                  <a:gd name="T6" fmla="*/ 695 w 2124"/>
                  <a:gd name="T7" fmla="*/ 496 h 1836"/>
                  <a:gd name="T8" fmla="*/ 994 w 2124"/>
                  <a:gd name="T9" fmla="*/ 498 h 1836"/>
                  <a:gd name="T10" fmla="*/ 1130 w 2124"/>
                  <a:gd name="T11" fmla="*/ 467 h 1836"/>
                  <a:gd name="T12" fmla="*/ 1431 w 2124"/>
                  <a:gd name="T13" fmla="*/ 496 h 1836"/>
                  <a:gd name="T14" fmla="*/ 1933 w 2124"/>
                  <a:gd name="T15" fmla="*/ 467 h 1836"/>
                  <a:gd name="T16" fmla="*/ 1631 w 2124"/>
                  <a:gd name="T17" fmla="*/ 496 h 1836"/>
                  <a:gd name="T18" fmla="*/ 1930 w 2124"/>
                  <a:gd name="T19" fmla="*/ 498 h 1836"/>
                  <a:gd name="T20" fmla="*/ 427 w 2124"/>
                  <a:gd name="T21" fmla="*/ 273 h 1836"/>
                  <a:gd name="T22" fmla="*/ 729 w 2124"/>
                  <a:gd name="T23" fmla="*/ 301 h 1836"/>
                  <a:gd name="T24" fmla="*/ 1230 w 2124"/>
                  <a:gd name="T25" fmla="*/ 273 h 1836"/>
                  <a:gd name="T26" fmla="*/ 929 w 2124"/>
                  <a:gd name="T27" fmla="*/ 301 h 1836"/>
                  <a:gd name="T28" fmla="*/ 1228 w 2124"/>
                  <a:gd name="T29" fmla="*/ 304 h 1836"/>
                  <a:gd name="T30" fmla="*/ 1364 w 2124"/>
                  <a:gd name="T31" fmla="*/ 273 h 1836"/>
                  <a:gd name="T32" fmla="*/ 1665 w 2124"/>
                  <a:gd name="T33" fmla="*/ 301 h 1836"/>
                  <a:gd name="T34" fmla="*/ 996 w 2124"/>
                  <a:gd name="T35" fmla="*/ 78 h 1836"/>
                  <a:gd name="T36" fmla="*/ 695 w 2124"/>
                  <a:gd name="T37" fmla="*/ 107 h 1836"/>
                  <a:gd name="T38" fmla="*/ 994 w 2124"/>
                  <a:gd name="T39" fmla="*/ 109 h 1836"/>
                  <a:gd name="T40" fmla="*/ 1130 w 2124"/>
                  <a:gd name="T41" fmla="*/ 78 h 1836"/>
                  <a:gd name="T42" fmla="*/ 1431 w 2124"/>
                  <a:gd name="T43" fmla="*/ 107 h 1836"/>
                  <a:gd name="T44" fmla="*/ 1893 w 2124"/>
                  <a:gd name="T45" fmla="*/ 584 h 1836"/>
                  <a:gd name="T46" fmla="*/ 1893 w 2124"/>
                  <a:gd name="T47" fmla="*/ 628 h 1836"/>
                  <a:gd name="T48" fmla="*/ 2060 w 2124"/>
                  <a:gd name="T49" fmla="*/ 662 h 1836"/>
                  <a:gd name="T50" fmla="*/ 69 w 2124"/>
                  <a:gd name="T51" fmla="*/ 693 h 1836"/>
                  <a:gd name="T52" fmla="*/ 377 w 2124"/>
                  <a:gd name="T53" fmla="*/ 638 h 1836"/>
                  <a:gd name="T54" fmla="*/ 1533 w 2124"/>
                  <a:gd name="T55" fmla="*/ 1602 h 1836"/>
                  <a:gd name="T56" fmla="*/ 1155 w 2124"/>
                  <a:gd name="T57" fmla="*/ 1543 h 1836"/>
                  <a:gd name="T58" fmla="*/ 2102 w 2124"/>
                  <a:gd name="T59" fmla="*/ 1836 h 1836"/>
                  <a:gd name="T60" fmla="*/ 1191 w 2124"/>
                  <a:gd name="T61" fmla="*/ 1811 h 1836"/>
                  <a:gd name="T62" fmla="*/ 787 w 2124"/>
                  <a:gd name="T63" fmla="*/ 1449 h 1836"/>
                  <a:gd name="T64" fmla="*/ 404 w 2124"/>
                  <a:gd name="T65" fmla="*/ 1449 h 1836"/>
                  <a:gd name="T66" fmla="*/ 0 w 2124"/>
                  <a:gd name="T67" fmla="*/ 1814 h 1836"/>
                  <a:gd name="T68" fmla="*/ 1191 w 2124"/>
                  <a:gd name="T69" fmla="*/ 1811 h 1836"/>
                  <a:gd name="T70" fmla="*/ 896 w 2124"/>
                  <a:gd name="T71" fmla="*/ 662 h 1836"/>
                  <a:gd name="T72" fmla="*/ 1197 w 2124"/>
                  <a:gd name="T73" fmla="*/ 690 h 1836"/>
                  <a:gd name="T74" fmla="*/ 1356 w 2124"/>
                  <a:gd name="T75" fmla="*/ 1362 h 1836"/>
                  <a:gd name="T76" fmla="*/ 1407 w 2124"/>
                  <a:gd name="T77" fmla="*/ 1450 h 1836"/>
                  <a:gd name="T78" fmla="*/ 1649 w 2124"/>
                  <a:gd name="T79" fmla="*/ 1450 h 1836"/>
                  <a:gd name="T80" fmla="*/ 1701 w 2124"/>
                  <a:gd name="T81" fmla="*/ 1362 h 1836"/>
                  <a:gd name="T82" fmla="*/ 1796 w 2124"/>
                  <a:gd name="T83" fmla="*/ 1101 h 1836"/>
                  <a:gd name="T84" fmla="*/ 1528 w 2124"/>
                  <a:gd name="T85" fmla="*/ 1401 h 1836"/>
                  <a:gd name="T86" fmla="*/ 1261 w 2124"/>
                  <a:gd name="T87" fmla="*/ 1101 h 1836"/>
                  <a:gd name="T88" fmla="*/ 322 w 2124"/>
                  <a:gd name="T89" fmla="*/ 1157 h 1836"/>
                  <a:gd name="T90" fmla="*/ 440 w 2124"/>
                  <a:gd name="T91" fmla="*/ 1423 h 1836"/>
                  <a:gd name="T92" fmla="*/ 717 w 2124"/>
                  <a:gd name="T93" fmla="*/ 1399 h 1836"/>
                  <a:gd name="T94" fmla="*/ 761 w 2124"/>
                  <a:gd name="T95" fmla="*/ 1367 h 1836"/>
                  <a:gd name="T96" fmla="*/ 916 w 2124"/>
                  <a:gd name="T97" fmla="*/ 1076 h 1836"/>
                  <a:gd name="T98" fmla="*/ 738 w 2124"/>
                  <a:gd name="T99" fmla="*/ 1329 h 1836"/>
                  <a:gd name="T100" fmla="*/ 350 w 2124"/>
                  <a:gd name="T101" fmla="*/ 1122 h 1836"/>
                  <a:gd name="T102" fmla="*/ 322 w 2124"/>
                  <a:gd name="T103" fmla="*/ 1157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24" h="1836">
                    <a:moveTo>
                      <a:pt x="512" y="503"/>
                    </a:moveTo>
                    <a:cubicBezTo>
                      <a:pt x="505" y="503"/>
                      <a:pt x="499" y="501"/>
                      <a:pt x="495" y="496"/>
                    </a:cubicBezTo>
                    <a:cubicBezTo>
                      <a:pt x="461" y="456"/>
                      <a:pt x="413" y="433"/>
                      <a:pt x="361" y="433"/>
                    </a:cubicBezTo>
                    <a:cubicBezTo>
                      <a:pt x="309" y="433"/>
                      <a:pt x="260" y="456"/>
                      <a:pt x="227" y="496"/>
                    </a:cubicBezTo>
                    <a:cubicBezTo>
                      <a:pt x="219" y="505"/>
                      <a:pt x="205" y="506"/>
                      <a:pt x="196" y="498"/>
                    </a:cubicBezTo>
                    <a:cubicBezTo>
                      <a:pt x="187" y="491"/>
                      <a:pt x="186" y="477"/>
                      <a:pt x="193" y="467"/>
                    </a:cubicBezTo>
                    <a:cubicBezTo>
                      <a:pt x="235" y="418"/>
                      <a:pt x="296" y="389"/>
                      <a:pt x="361" y="389"/>
                    </a:cubicBezTo>
                    <a:cubicBezTo>
                      <a:pt x="426" y="389"/>
                      <a:pt x="487" y="418"/>
                      <a:pt x="528" y="467"/>
                    </a:cubicBezTo>
                    <a:cubicBezTo>
                      <a:pt x="536" y="477"/>
                      <a:pt x="535" y="491"/>
                      <a:pt x="526" y="498"/>
                    </a:cubicBezTo>
                    <a:cubicBezTo>
                      <a:pt x="522" y="502"/>
                      <a:pt x="516" y="503"/>
                      <a:pt x="512" y="503"/>
                    </a:cubicBezTo>
                    <a:close/>
                    <a:moveTo>
                      <a:pt x="994" y="498"/>
                    </a:moveTo>
                    <a:cubicBezTo>
                      <a:pt x="1003" y="491"/>
                      <a:pt x="1004" y="477"/>
                      <a:pt x="996" y="467"/>
                    </a:cubicBezTo>
                    <a:cubicBezTo>
                      <a:pt x="955" y="418"/>
                      <a:pt x="894" y="389"/>
                      <a:pt x="829" y="389"/>
                    </a:cubicBezTo>
                    <a:cubicBezTo>
                      <a:pt x="764" y="389"/>
                      <a:pt x="703" y="418"/>
                      <a:pt x="661" y="467"/>
                    </a:cubicBezTo>
                    <a:cubicBezTo>
                      <a:pt x="654" y="477"/>
                      <a:pt x="655" y="491"/>
                      <a:pt x="664" y="498"/>
                    </a:cubicBezTo>
                    <a:cubicBezTo>
                      <a:pt x="673" y="506"/>
                      <a:pt x="687" y="505"/>
                      <a:pt x="695" y="496"/>
                    </a:cubicBezTo>
                    <a:cubicBezTo>
                      <a:pt x="728" y="456"/>
                      <a:pt x="777" y="433"/>
                      <a:pt x="829" y="433"/>
                    </a:cubicBezTo>
                    <a:cubicBezTo>
                      <a:pt x="881" y="433"/>
                      <a:pt x="929" y="456"/>
                      <a:pt x="963" y="496"/>
                    </a:cubicBezTo>
                    <a:cubicBezTo>
                      <a:pt x="967" y="501"/>
                      <a:pt x="973" y="503"/>
                      <a:pt x="980" y="503"/>
                    </a:cubicBezTo>
                    <a:cubicBezTo>
                      <a:pt x="985" y="503"/>
                      <a:pt x="990" y="502"/>
                      <a:pt x="994" y="498"/>
                    </a:cubicBezTo>
                    <a:close/>
                    <a:moveTo>
                      <a:pt x="1462" y="498"/>
                    </a:moveTo>
                    <a:cubicBezTo>
                      <a:pt x="1471" y="491"/>
                      <a:pt x="1472" y="477"/>
                      <a:pt x="1465" y="467"/>
                    </a:cubicBezTo>
                    <a:cubicBezTo>
                      <a:pt x="1423" y="418"/>
                      <a:pt x="1362" y="389"/>
                      <a:pt x="1297" y="389"/>
                    </a:cubicBezTo>
                    <a:cubicBezTo>
                      <a:pt x="1232" y="389"/>
                      <a:pt x="1171" y="418"/>
                      <a:pt x="1130" y="467"/>
                    </a:cubicBezTo>
                    <a:cubicBezTo>
                      <a:pt x="1122" y="477"/>
                      <a:pt x="1123" y="491"/>
                      <a:pt x="1132" y="498"/>
                    </a:cubicBezTo>
                    <a:cubicBezTo>
                      <a:pt x="1142" y="506"/>
                      <a:pt x="1155" y="505"/>
                      <a:pt x="1163" y="496"/>
                    </a:cubicBezTo>
                    <a:cubicBezTo>
                      <a:pt x="1197" y="456"/>
                      <a:pt x="1245" y="433"/>
                      <a:pt x="1297" y="433"/>
                    </a:cubicBezTo>
                    <a:cubicBezTo>
                      <a:pt x="1349" y="433"/>
                      <a:pt x="1398" y="456"/>
                      <a:pt x="1431" y="496"/>
                    </a:cubicBezTo>
                    <a:cubicBezTo>
                      <a:pt x="1435" y="501"/>
                      <a:pt x="1441" y="503"/>
                      <a:pt x="1448" y="503"/>
                    </a:cubicBezTo>
                    <a:cubicBezTo>
                      <a:pt x="1453" y="503"/>
                      <a:pt x="1458" y="502"/>
                      <a:pt x="1462" y="498"/>
                    </a:cubicBezTo>
                    <a:close/>
                    <a:moveTo>
                      <a:pt x="1930" y="498"/>
                    </a:moveTo>
                    <a:cubicBezTo>
                      <a:pt x="1939" y="491"/>
                      <a:pt x="1940" y="477"/>
                      <a:pt x="1933" y="467"/>
                    </a:cubicBezTo>
                    <a:cubicBezTo>
                      <a:pt x="1891" y="418"/>
                      <a:pt x="1830" y="389"/>
                      <a:pt x="1765" y="389"/>
                    </a:cubicBezTo>
                    <a:cubicBezTo>
                      <a:pt x="1700" y="389"/>
                      <a:pt x="1639" y="418"/>
                      <a:pt x="1598" y="467"/>
                    </a:cubicBezTo>
                    <a:cubicBezTo>
                      <a:pt x="1590" y="477"/>
                      <a:pt x="1591" y="491"/>
                      <a:pt x="1600" y="498"/>
                    </a:cubicBezTo>
                    <a:cubicBezTo>
                      <a:pt x="1610" y="506"/>
                      <a:pt x="1624" y="505"/>
                      <a:pt x="1631" y="496"/>
                    </a:cubicBezTo>
                    <a:cubicBezTo>
                      <a:pt x="1665" y="456"/>
                      <a:pt x="1713" y="433"/>
                      <a:pt x="1765" y="433"/>
                    </a:cubicBezTo>
                    <a:cubicBezTo>
                      <a:pt x="1817" y="433"/>
                      <a:pt x="1866" y="456"/>
                      <a:pt x="1899" y="496"/>
                    </a:cubicBezTo>
                    <a:cubicBezTo>
                      <a:pt x="1903" y="501"/>
                      <a:pt x="1910" y="503"/>
                      <a:pt x="1916" y="503"/>
                    </a:cubicBezTo>
                    <a:cubicBezTo>
                      <a:pt x="1921" y="503"/>
                      <a:pt x="1926" y="502"/>
                      <a:pt x="1930" y="498"/>
                    </a:cubicBezTo>
                    <a:close/>
                    <a:moveTo>
                      <a:pt x="760" y="304"/>
                    </a:moveTo>
                    <a:cubicBezTo>
                      <a:pt x="769" y="296"/>
                      <a:pt x="770" y="282"/>
                      <a:pt x="762" y="273"/>
                    </a:cubicBezTo>
                    <a:cubicBezTo>
                      <a:pt x="721" y="223"/>
                      <a:pt x="660" y="195"/>
                      <a:pt x="595" y="195"/>
                    </a:cubicBezTo>
                    <a:cubicBezTo>
                      <a:pt x="530" y="195"/>
                      <a:pt x="469" y="223"/>
                      <a:pt x="427" y="273"/>
                    </a:cubicBezTo>
                    <a:cubicBezTo>
                      <a:pt x="420" y="282"/>
                      <a:pt x="421" y="296"/>
                      <a:pt x="430" y="304"/>
                    </a:cubicBezTo>
                    <a:cubicBezTo>
                      <a:pt x="439" y="312"/>
                      <a:pt x="453" y="310"/>
                      <a:pt x="461" y="301"/>
                    </a:cubicBezTo>
                    <a:cubicBezTo>
                      <a:pt x="494" y="262"/>
                      <a:pt x="543" y="239"/>
                      <a:pt x="595" y="239"/>
                    </a:cubicBezTo>
                    <a:cubicBezTo>
                      <a:pt x="647" y="239"/>
                      <a:pt x="695" y="262"/>
                      <a:pt x="729" y="301"/>
                    </a:cubicBezTo>
                    <a:cubicBezTo>
                      <a:pt x="733" y="306"/>
                      <a:pt x="739" y="309"/>
                      <a:pt x="746" y="309"/>
                    </a:cubicBezTo>
                    <a:cubicBezTo>
                      <a:pt x="751" y="309"/>
                      <a:pt x="756" y="307"/>
                      <a:pt x="760" y="304"/>
                    </a:cubicBezTo>
                    <a:close/>
                    <a:moveTo>
                      <a:pt x="1228" y="304"/>
                    </a:moveTo>
                    <a:cubicBezTo>
                      <a:pt x="1237" y="296"/>
                      <a:pt x="1238" y="282"/>
                      <a:pt x="1230" y="273"/>
                    </a:cubicBezTo>
                    <a:cubicBezTo>
                      <a:pt x="1189" y="223"/>
                      <a:pt x="1128" y="195"/>
                      <a:pt x="1063" y="195"/>
                    </a:cubicBezTo>
                    <a:cubicBezTo>
                      <a:pt x="998" y="195"/>
                      <a:pt x="937" y="223"/>
                      <a:pt x="896" y="273"/>
                    </a:cubicBezTo>
                    <a:cubicBezTo>
                      <a:pt x="888" y="282"/>
                      <a:pt x="889" y="296"/>
                      <a:pt x="898" y="304"/>
                    </a:cubicBezTo>
                    <a:cubicBezTo>
                      <a:pt x="908" y="312"/>
                      <a:pt x="921" y="310"/>
                      <a:pt x="929" y="301"/>
                    </a:cubicBezTo>
                    <a:cubicBezTo>
                      <a:pt x="963" y="262"/>
                      <a:pt x="1011" y="239"/>
                      <a:pt x="1063" y="239"/>
                    </a:cubicBezTo>
                    <a:cubicBezTo>
                      <a:pt x="1115" y="239"/>
                      <a:pt x="1163" y="262"/>
                      <a:pt x="1197" y="301"/>
                    </a:cubicBezTo>
                    <a:cubicBezTo>
                      <a:pt x="1201" y="306"/>
                      <a:pt x="1207" y="309"/>
                      <a:pt x="1214" y="309"/>
                    </a:cubicBezTo>
                    <a:cubicBezTo>
                      <a:pt x="1219" y="309"/>
                      <a:pt x="1224" y="307"/>
                      <a:pt x="1228" y="304"/>
                    </a:cubicBezTo>
                    <a:close/>
                    <a:moveTo>
                      <a:pt x="1696" y="304"/>
                    </a:moveTo>
                    <a:cubicBezTo>
                      <a:pt x="1705" y="296"/>
                      <a:pt x="1706" y="282"/>
                      <a:pt x="1699" y="273"/>
                    </a:cubicBezTo>
                    <a:cubicBezTo>
                      <a:pt x="1657" y="223"/>
                      <a:pt x="1596" y="195"/>
                      <a:pt x="1531" y="195"/>
                    </a:cubicBezTo>
                    <a:cubicBezTo>
                      <a:pt x="1466" y="195"/>
                      <a:pt x="1405" y="223"/>
                      <a:pt x="1364" y="273"/>
                    </a:cubicBezTo>
                    <a:cubicBezTo>
                      <a:pt x="1356" y="282"/>
                      <a:pt x="1357" y="296"/>
                      <a:pt x="1366" y="304"/>
                    </a:cubicBezTo>
                    <a:cubicBezTo>
                      <a:pt x="1376" y="312"/>
                      <a:pt x="1389" y="310"/>
                      <a:pt x="1397" y="301"/>
                    </a:cubicBezTo>
                    <a:cubicBezTo>
                      <a:pt x="1431" y="262"/>
                      <a:pt x="1479" y="239"/>
                      <a:pt x="1531" y="239"/>
                    </a:cubicBezTo>
                    <a:cubicBezTo>
                      <a:pt x="1583" y="239"/>
                      <a:pt x="1632" y="262"/>
                      <a:pt x="1665" y="301"/>
                    </a:cubicBezTo>
                    <a:cubicBezTo>
                      <a:pt x="1669" y="306"/>
                      <a:pt x="1675" y="309"/>
                      <a:pt x="1682" y="309"/>
                    </a:cubicBezTo>
                    <a:cubicBezTo>
                      <a:pt x="1687" y="309"/>
                      <a:pt x="1692" y="307"/>
                      <a:pt x="1696" y="304"/>
                    </a:cubicBezTo>
                    <a:close/>
                    <a:moveTo>
                      <a:pt x="994" y="109"/>
                    </a:moveTo>
                    <a:cubicBezTo>
                      <a:pt x="1003" y="101"/>
                      <a:pt x="1004" y="88"/>
                      <a:pt x="996" y="78"/>
                    </a:cubicBezTo>
                    <a:cubicBezTo>
                      <a:pt x="955" y="29"/>
                      <a:pt x="894" y="0"/>
                      <a:pt x="829" y="0"/>
                    </a:cubicBezTo>
                    <a:cubicBezTo>
                      <a:pt x="764" y="0"/>
                      <a:pt x="703" y="29"/>
                      <a:pt x="661" y="78"/>
                    </a:cubicBezTo>
                    <a:cubicBezTo>
                      <a:pt x="654" y="88"/>
                      <a:pt x="655" y="101"/>
                      <a:pt x="664" y="109"/>
                    </a:cubicBezTo>
                    <a:cubicBezTo>
                      <a:pt x="673" y="117"/>
                      <a:pt x="687" y="116"/>
                      <a:pt x="695" y="107"/>
                    </a:cubicBezTo>
                    <a:cubicBezTo>
                      <a:pt x="728" y="67"/>
                      <a:pt x="777" y="44"/>
                      <a:pt x="829" y="44"/>
                    </a:cubicBezTo>
                    <a:cubicBezTo>
                      <a:pt x="881" y="44"/>
                      <a:pt x="929" y="67"/>
                      <a:pt x="963" y="107"/>
                    </a:cubicBezTo>
                    <a:cubicBezTo>
                      <a:pt x="967" y="112"/>
                      <a:pt x="973" y="114"/>
                      <a:pt x="980" y="114"/>
                    </a:cubicBezTo>
                    <a:cubicBezTo>
                      <a:pt x="985" y="114"/>
                      <a:pt x="990" y="113"/>
                      <a:pt x="994" y="109"/>
                    </a:cubicBezTo>
                    <a:close/>
                    <a:moveTo>
                      <a:pt x="1462" y="109"/>
                    </a:moveTo>
                    <a:cubicBezTo>
                      <a:pt x="1471" y="101"/>
                      <a:pt x="1472" y="88"/>
                      <a:pt x="1465" y="78"/>
                    </a:cubicBezTo>
                    <a:cubicBezTo>
                      <a:pt x="1423" y="29"/>
                      <a:pt x="1362" y="0"/>
                      <a:pt x="1297" y="0"/>
                    </a:cubicBezTo>
                    <a:cubicBezTo>
                      <a:pt x="1232" y="0"/>
                      <a:pt x="1171" y="29"/>
                      <a:pt x="1130" y="78"/>
                    </a:cubicBezTo>
                    <a:cubicBezTo>
                      <a:pt x="1122" y="88"/>
                      <a:pt x="1123" y="101"/>
                      <a:pt x="1132" y="109"/>
                    </a:cubicBezTo>
                    <a:cubicBezTo>
                      <a:pt x="1142" y="117"/>
                      <a:pt x="1155" y="116"/>
                      <a:pt x="1163" y="107"/>
                    </a:cubicBezTo>
                    <a:cubicBezTo>
                      <a:pt x="1197" y="67"/>
                      <a:pt x="1245" y="44"/>
                      <a:pt x="1297" y="44"/>
                    </a:cubicBezTo>
                    <a:cubicBezTo>
                      <a:pt x="1349" y="44"/>
                      <a:pt x="1398" y="67"/>
                      <a:pt x="1431" y="107"/>
                    </a:cubicBezTo>
                    <a:cubicBezTo>
                      <a:pt x="1435" y="112"/>
                      <a:pt x="1441" y="114"/>
                      <a:pt x="1448" y="114"/>
                    </a:cubicBezTo>
                    <a:cubicBezTo>
                      <a:pt x="1453" y="114"/>
                      <a:pt x="1458" y="113"/>
                      <a:pt x="1462" y="109"/>
                    </a:cubicBezTo>
                    <a:close/>
                    <a:moveTo>
                      <a:pt x="2060" y="662"/>
                    </a:moveTo>
                    <a:cubicBezTo>
                      <a:pt x="2018" y="612"/>
                      <a:pt x="1957" y="584"/>
                      <a:pt x="1893" y="584"/>
                    </a:cubicBezTo>
                    <a:cubicBezTo>
                      <a:pt x="1839" y="584"/>
                      <a:pt x="1788" y="603"/>
                      <a:pt x="1749" y="638"/>
                    </a:cubicBezTo>
                    <a:cubicBezTo>
                      <a:pt x="1760" y="647"/>
                      <a:pt x="1771" y="657"/>
                      <a:pt x="1781" y="667"/>
                    </a:cubicBezTo>
                    <a:cubicBezTo>
                      <a:pt x="1781" y="667"/>
                      <a:pt x="1781" y="668"/>
                      <a:pt x="1781" y="668"/>
                    </a:cubicBezTo>
                    <a:cubicBezTo>
                      <a:pt x="1813" y="642"/>
                      <a:pt x="1852" y="628"/>
                      <a:pt x="1893" y="628"/>
                    </a:cubicBezTo>
                    <a:cubicBezTo>
                      <a:pt x="1944" y="628"/>
                      <a:pt x="1993" y="651"/>
                      <a:pt x="2026" y="690"/>
                    </a:cubicBezTo>
                    <a:cubicBezTo>
                      <a:pt x="2031" y="695"/>
                      <a:pt x="2037" y="698"/>
                      <a:pt x="2043" y="698"/>
                    </a:cubicBezTo>
                    <a:cubicBezTo>
                      <a:pt x="2048" y="698"/>
                      <a:pt x="2053" y="696"/>
                      <a:pt x="2057" y="693"/>
                    </a:cubicBezTo>
                    <a:cubicBezTo>
                      <a:pt x="2067" y="685"/>
                      <a:pt x="2068" y="671"/>
                      <a:pt x="2060" y="662"/>
                    </a:cubicBezTo>
                    <a:close/>
                    <a:moveTo>
                      <a:pt x="377" y="638"/>
                    </a:moveTo>
                    <a:cubicBezTo>
                      <a:pt x="338" y="603"/>
                      <a:pt x="287" y="584"/>
                      <a:pt x="233" y="584"/>
                    </a:cubicBezTo>
                    <a:cubicBezTo>
                      <a:pt x="169" y="584"/>
                      <a:pt x="108" y="612"/>
                      <a:pt x="66" y="662"/>
                    </a:cubicBezTo>
                    <a:cubicBezTo>
                      <a:pt x="58" y="671"/>
                      <a:pt x="59" y="685"/>
                      <a:pt x="69" y="693"/>
                    </a:cubicBezTo>
                    <a:cubicBezTo>
                      <a:pt x="78" y="701"/>
                      <a:pt x="92" y="699"/>
                      <a:pt x="100" y="690"/>
                    </a:cubicBezTo>
                    <a:cubicBezTo>
                      <a:pt x="133" y="651"/>
                      <a:pt x="182" y="628"/>
                      <a:pt x="233" y="628"/>
                    </a:cubicBezTo>
                    <a:cubicBezTo>
                      <a:pt x="274" y="628"/>
                      <a:pt x="313" y="642"/>
                      <a:pt x="344" y="667"/>
                    </a:cubicBezTo>
                    <a:cubicBezTo>
                      <a:pt x="355" y="657"/>
                      <a:pt x="366" y="647"/>
                      <a:pt x="377" y="638"/>
                    </a:cubicBezTo>
                    <a:close/>
                    <a:moveTo>
                      <a:pt x="2052" y="1567"/>
                    </a:moveTo>
                    <a:cubicBezTo>
                      <a:pt x="2030" y="1534"/>
                      <a:pt x="2004" y="1506"/>
                      <a:pt x="1974" y="1492"/>
                    </a:cubicBezTo>
                    <a:cubicBezTo>
                      <a:pt x="1885" y="1451"/>
                      <a:pt x="1720" y="1449"/>
                      <a:pt x="1720" y="1449"/>
                    </a:cubicBezTo>
                    <a:cubicBezTo>
                      <a:pt x="1720" y="1449"/>
                      <a:pt x="1614" y="1537"/>
                      <a:pt x="1533" y="1602"/>
                    </a:cubicBezTo>
                    <a:cubicBezTo>
                      <a:pt x="1530" y="1604"/>
                      <a:pt x="1527" y="1604"/>
                      <a:pt x="1524" y="1602"/>
                    </a:cubicBezTo>
                    <a:cubicBezTo>
                      <a:pt x="1464" y="1555"/>
                      <a:pt x="1337" y="1449"/>
                      <a:pt x="1337" y="1449"/>
                    </a:cubicBezTo>
                    <a:cubicBezTo>
                      <a:pt x="1337" y="1449"/>
                      <a:pt x="1197" y="1451"/>
                      <a:pt x="1105" y="1483"/>
                    </a:cubicBezTo>
                    <a:cubicBezTo>
                      <a:pt x="1123" y="1499"/>
                      <a:pt x="1139" y="1519"/>
                      <a:pt x="1155" y="1543"/>
                    </a:cubicBezTo>
                    <a:cubicBezTo>
                      <a:pt x="1208" y="1621"/>
                      <a:pt x="1235" y="1714"/>
                      <a:pt x="1235" y="1811"/>
                    </a:cubicBezTo>
                    <a:cubicBezTo>
                      <a:pt x="1235" y="1814"/>
                      <a:pt x="1235" y="1814"/>
                      <a:pt x="1235" y="1814"/>
                    </a:cubicBezTo>
                    <a:cubicBezTo>
                      <a:pt x="1235" y="1821"/>
                      <a:pt x="1234" y="1829"/>
                      <a:pt x="1231" y="1836"/>
                    </a:cubicBezTo>
                    <a:cubicBezTo>
                      <a:pt x="2102" y="1836"/>
                      <a:pt x="2102" y="1836"/>
                      <a:pt x="2102" y="1836"/>
                    </a:cubicBezTo>
                    <a:cubicBezTo>
                      <a:pt x="2114" y="1836"/>
                      <a:pt x="2124" y="1826"/>
                      <a:pt x="2124" y="1814"/>
                    </a:cubicBezTo>
                    <a:cubicBezTo>
                      <a:pt x="2124" y="1811"/>
                      <a:pt x="2124" y="1811"/>
                      <a:pt x="2124" y="1811"/>
                    </a:cubicBezTo>
                    <a:cubicBezTo>
                      <a:pt x="2124" y="1724"/>
                      <a:pt x="2100" y="1639"/>
                      <a:pt x="2052" y="1567"/>
                    </a:cubicBezTo>
                    <a:close/>
                    <a:moveTo>
                      <a:pt x="1191" y="1811"/>
                    </a:moveTo>
                    <a:cubicBezTo>
                      <a:pt x="1191" y="1724"/>
                      <a:pt x="1167" y="1639"/>
                      <a:pt x="1119" y="1567"/>
                    </a:cubicBezTo>
                    <a:cubicBezTo>
                      <a:pt x="1097" y="1534"/>
                      <a:pt x="1071" y="1506"/>
                      <a:pt x="1042" y="1492"/>
                    </a:cubicBezTo>
                    <a:cubicBezTo>
                      <a:pt x="952" y="1451"/>
                      <a:pt x="787" y="1449"/>
                      <a:pt x="787" y="1449"/>
                    </a:cubicBezTo>
                    <a:cubicBezTo>
                      <a:pt x="787" y="1449"/>
                      <a:pt x="787" y="1449"/>
                      <a:pt x="787" y="1449"/>
                    </a:cubicBezTo>
                    <a:cubicBezTo>
                      <a:pt x="787" y="1449"/>
                      <a:pt x="722" y="1541"/>
                      <a:pt x="592" y="1541"/>
                    </a:cubicBezTo>
                    <a:cubicBezTo>
                      <a:pt x="599" y="1541"/>
                      <a:pt x="599" y="1541"/>
                      <a:pt x="599" y="1541"/>
                    </a:cubicBezTo>
                    <a:cubicBezTo>
                      <a:pt x="469" y="1541"/>
                      <a:pt x="404" y="1449"/>
                      <a:pt x="404" y="1449"/>
                    </a:cubicBezTo>
                    <a:cubicBezTo>
                      <a:pt x="404" y="1449"/>
                      <a:pt x="404" y="1449"/>
                      <a:pt x="404" y="1449"/>
                    </a:cubicBezTo>
                    <a:cubicBezTo>
                      <a:pt x="404" y="1449"/>
                      <a:pt x="239" y="1451"/>
                      <a:pt x="150" y="1492"/>
                    </a:cubicBezTo>
                    <a:cubicBezTo>
                      <a:pt x="120" y="1506"/>
                      <a:pt x="94" y="1534"/>
                      <a:pt x="72" y="1567"/>
                    </a:cubicBezTo>
                    <a:cubicBezTo>
                      <a:pt x="24" y="1639"/>
                      <a:pt x="0" y="1724"/>
                      <a:pt x="0" y="1811"/>
                    </a:cubicBezTo>
                    <a:cubicBezTo>
                      <a:pt x="0" y="1814"/>
                      <a:pt x="0" y="1814"/>
                      <a:pt x="0" y="1814"/>
                    </a:cubicBezTo>
                    <a:cubicBezTo>
                      <a:pt x="0" y="1826"/>
                      <a:pt x="10" y="1836"/>
                      <a:pt x="22" y="1836"/>
                    </a:cubicBezTo>
                    <a:cubicBezTo>
                      <a:pt x="1169" y="1836"/>
                      <a:pt x="1169" y="1836"/>
                      <a:pt x="1169" y="1836"/>
                    </a:cubicBezTo>
                    <a:cubicBezTo>
                      <a:pt x="1181" y="1836"/>
                      <a:pt x="1191" y="1826"/>
                      <a:pt x="1191" y="1814"/>
                    </a:cubicBezTo>
                    <a:lnTo>
                      <a:pt x="1191" y="1811"/>
                    </a:lnTo>
                    <a:close/>
                    <a:moveTo>
                      <a:pt x="1228" y="693"/>
                    </a:moveTo>
                    <a:cubicBezTo>
                      <a:pt x="1237" y="685"/>
                      <a:pt x="1238" y="671"/>
                      <a:pt x="1230" y="662"/>
                    </a:cubicBezTo>
                    <a:cubicBezTo>
                      <a:pt x="1189" y="612"/>
                      <a:pt x="1128" y="584"/>
                      <a:pt x="1063" y="584"/>
                    </a:cubicBezTo>
                    <a:cubicBezTo>
                      <a:pt x="998" y="584"/>
                      <a:pt x="937" y="612"/>
                      <a:pt x="896" y="662"/>
                    </a:cubicBezTo>
                    <a:cubicBezTo>
                      <a:pt x="888" y="671"/>
                      <a:pt x="889" y="685"/>
                      <a:pt x="898" y="693"/>
                    </a:cubicBezTo>
                    <a:cubicBezTo>
                      <a:pt x="908" y="701"/>
                      <a:pt x="921" y="699"/>
                      <a:pt x="929" y="690"/>
                    </a:cubicBezTo>
                    <a:cubicBezTo>
                      <a:pt x="963" y="651"/>
                      <a:pt x="1011" y="628"/>
                      <a:pt x="1063" y="628"/>
                    </a:cubicBezTo>
                    <a:cubicBezTo>
                      <a:pt x="1115" y="628"/>
                      <a:pt x="1163" y="651"/>
                      <a:pt x="1197" y="690"/>
                    </a:cubicBezTo>
                    <a:cubicBezTo>
                      <a:pt x="1201" y="695"/>
                      <a:pt x="1207" y="698"/>
                      <a:pt x="1214" y="698"/>
                    </a:cubicBezTo>
                    <a:cubicBezTo>
                      <a:pt x="1219" y="698"/>
                      <a:pt x="1224" y="696"/>
                      <a:pt x="1228" y="693"/>
                    </a:cubicBezTo>
                    <a:close/>
                    <a:moveTo>
                      <a:pt x="1255" y="1157"/>
                    </a:moveTo>
                    <a:cubicBezTo>
                      <a:pt x="1275" y="1207"/>
                      <a:pt x="1328" y="1336"/>
                      <a:pt x="1356" y="1362"/>
                    </a:cubicBezTo>
                    <a:cubicBezTo>
                      <a:pt x="1358" y="1363"/>
                      <a:pt x="1361" y="1365"/>
                      <a:pt x="1363" y="1367"/>
                    </a:cubicBezTo>
                    <a:cubicBezTo>
                      <a:pt x="1363" y="1414"/>
                      <a:pt x="1363" y="1414"/>
                      <a:pt x="1363" y="1414"/>
                    </a:cubicBezTo>
                    <a:cubicBezTo>
                      <a:pt x="1365" y="1415"/>
                      <a:pt x="1365" y="1415"/>
                      <a:pt x="1365" y="1415"/>
                    </a:cubicBezTo>
                    <a:cubicBezTo>
                      <a:pt x="1365" y="1416"/>
                      <a:pt x="1383" y="1430"/>
                      <a:pt x="1407" y="1450"/>
                    </a:cubicBezTo>
                    <a:cubicBezTo>
                      <a:pt x="1407" y="1399"/>
                      <a:pt x="1407" y="1399"/>
                      <a:pt x="1407" y="1399"/>
                    </a:cubicBezTo>
                    <a:cubicBezTo>
                      <a:pt x="1444" y="1422"/>
                      <a:pt x="1492" y="1445"/>
                      <a:pt x="1528" y="1445"/>
                    </a:cubicBezTo>
                    <a:cubicBezTo>
                      <a:pt x="1565" y="1445"/>
                      <a:pt x="1613" y="1422"/>
                      <a:pt x="1649" y="1399"/>
                    </a:cubicBezTo>
                    <a:cubicBezTo>
                      <a:pt x="1649" y="1450"/>
                      <a:pt x="1649" y="1450"/>
                      <a:pt x="1649" y="1450"/>
                    </a:cubicBezTo>
                    <a:cubicBezTo>
                      <a:pt x="1675" y="1430"/>
                      <a:pt x="1692" y="1415"/>
                      <a:pt x="1692" y="1415"/>
                    </a:cubicBezTo>
                    <a:cubicBezTo>
                      <a:pt x="1693" y="1414"/>
                      <a:pt x="1693" y="1414"/>
                      <a:pt x="1693" y="1414"/>
                    </a:cubicBezTo>
                    <a:cubicBezTo>
                      <a:pt x="1693" y="1368"/>
                      <a:pt x="1693" y="1368"/>
                      <a:pt x="1693" y="1368"/>
                    </a:cubicBezTo>
                    <a:cubicBezTo>
                      <a:pt x="1696" y="1365"/>
                      <a:pt x="1699" y="1363"/>
                      <a:pt x="1701" y="1362"/>
                    </a:cubicBezTo>
                    <a:cubicBezTo>
                      <a:pt x="1729" y="1336"/>
                      <a:pt x="1782" y="1207"/>
                      <a:pt x="1802" y="1157"/>
                    </a:cubicBezTo>
                    <a:cubicBezTo>
                      <a:pt x="1837" y="1135"/>
                      <a:pt x="1846" y="1097"/>
                      <a:pt x="1849" y="1081"/>
                    </a:cubicBezTo>
                    <a:cubicBezTo>
                      <a:pt x="1849" y="1079"/>
                      <a:pt x="1849" y="1078"/>
                      <a:pt x="1849" y="1076"/>
                    </a:cubicBezTo>
                    <a:cubicBezTo>
                      <a:pt x="1796" y="1101"/>
                      <a:pt x="1796" y="1101"/>
                      <a:pt x="1796" y="1101"/>
                    </a:cubicBezTo>
                    <a:cubicBezTo>
                      <a:pt x="1791" y="1109"/>
                      <a:pt x="1784" y="1117"/>
                      <a:pt x="1774" y="1122"/>
                    </a:cubicBezTo>
                    <a:cubicBezTo>
                      <a:pt x="1769" y="1124"/>
                      <a:pt x="1766" y="1129"/>
                      <a:pt x="1764" y="1134"/>
                    </a:cubicBezTo>
                    <a:cubicBezTo>
                      <a:pt x="1731" y="1217"/>
                      <a:pt x="1687" y="1315"/>
                      <a:pt x="1671" y="1329"/>
                    </a:cubicBezTo>
                    <a:cubicBezTo>
                      <a:pt x="1644" y="1353"/>
                      <a:pt x="1568" y="1401"/>
                      <a:pt x="1528" y="1401"/>
                    </a:cubicBezTo>
                    <a:cubicBezTo>
                      <a:pt x="1489" y="1401"/>
                      <a:pt x="1413" y="1353"/>
                      <a:pt x="1385" y="1329"/>
                    </a:cubicBezTo>
                    <a:cubicBezTo>
                      <a:pt x="1370" y="1315"/>
                      <a:pt x="1326" y="1217"/>
                      <a:pt x="1293" y="1134"/>
                    </a:cubicBezTo>
                    <a:cubicBezTo>
                      <a:pt x="1291" y="1129"/>
                      <a:pt x="1287" y="1124"/>
                      <a:pt x="1283" y="1122"/>
                    </a:cubicBezTo>
                    <a:cubicBezTo>
                      <a:pt x="1273" y="1117"/>
                      <a:pt x="1266" y="1109"/>
                      <a:pt x="1261" y="1101"/>
                    </a:cubicBezTo>
                    <a:cubicBezTo>
                      <a:pt x="1208" y="1076"/>
                      <a:pt x="1208" y="1076"/>
                      <a:pt x="1208" y="1076"/>
                    </a:cubicBezTo>
                    <a:cubicBezTo>
                      <a:pt x="1208" y="1078"/>
                      <a:pt x="1208" y="1080"/>
                      <a:pt x="1208" y="1083"/>
                    </a:cubicBezTo>
                    <a:cubicBezTo>
                      <a:pt x="1212" y="1102"/>
                      <a:pt x="1222" y="1136"/>
                      <a:pt x="1255" y="1157"/>
                    </a:cubicBezTo>
                    <a:close/>
                    <a:moveTo>
                      <a:pt x="322" y="1157"/>
                    </a:moveTo>
                    <a:cubicBezTo>
                      <a:pt x="342" y="1207"/>
                      <a:pt x="395" y="1336"/>
                      <a:pt x="423" y="1362"/>
                    </a:cubicBezTo>
                    <a:cubicBezTo>
                      <a:pt x="425" y="1363"/>
                      <a:pt x="428" y="1365"/>
                      <a:pt x="431" y="1368"/>
                    </a:cubicBezTo>
                    <a:cubicBezTo>
                      <a:pt x="431" y="1411"/>
                      <a:pt x="431" y="1411"/>
                      <a:pt x="431" y="1411"/>
                    </a:cubicBezTo>
                    <a:cubicBezTo>
                      <a:pt x="440" y="1423"/>
                      <a:pt x="440" y="1423"/>
                      <a:pt x="440" y="1423"/>
                    </a:cubicBezTo>
                    <a:cubicBezTo>
                      <a:pt x="441" y="1425"/>
                      <a:pt x="452" y="1440"/>
                      <a:pt x="475" y="1457"/>
                    </a:cubicBezTo>
                    <a:cubicBezTo>
                      <a:pt x="475" y="1399"/>
                      <a:pt x="475" y="1399"/>
                      <a:pt x="475" y="1399"/>
                    </a:cubicBezTo>
                    <a:cubicBezTo>
                      <a:pt x="511" y="1422"/>
                      <a:pt x="559" y="1445"/>
                      <a:pt x="595" y="1445"/>
                    </a:cubicBezTo>
                    <a:cubicBezTo>
                      <a:pt x="632" y="1445"/>
                      <a:pt x="680" y="1422"/>
                      <a:pt x="717" y="1399"/>
                    </a:cubicBezTo>
                    <a:cubicBezTo>
                      <a:pt x="717" y="1457"/>
                      <a:pt x="717" y="1457"/>
                      <a:pt x="717" y="1457"/>
                    </a:cubicBezTo>
                    <a:cubicBezTo>
                      <a:pt x="740" y="1440"/>
                      <a:pt x="751" y="1424"/>
                      <a:pt x="751" y="1423"/>
                    </a:cubicBezTo>
                    <a:cubicBezTo>
                      <a:pt x="761" y="1411"/>
                      <a:pt x="761" y="1411"/>
                      <a:pt x="761" y="1411"/>
                    </a:cubicBezTo>
                    <a:cubicBezTo>
                      <a:pt x="761" y="1367"/>
                      <a:pt x="761" y="1367"/>
                      <a:pt x="761" y="1367"/>
                    </a:cubicBezTo>
                    <a:cubicBezTo>
                      <a:pt x="763" y="1365"/>
                      <a:pt x="766" y="1363"/>
                      <a:pt x="768" y="1362"/>
                    </a:cubicBezTo>
                    <a:cubicBezTo>
                      <a:pt x="796" y="1336"/>
                      <a:pt x="849" y="1207"/>
                      <a:pt x="869" y="1157"/>
                    </a:cubicBezTo>
                    <a:cubicBezTo>
                      <a:pt x="904" y="1135"/>
                      <a:pt x="913" y="1097"/>
                      <a:pt x="916" y="1081"/>
                    </a:cubicBezTo>
                    <a:cubicBezTo>
                      <a:pt x="916" y="1079"/>
                      <a:pt x="916" y="1078"/>
                      <a:pt x="916" y="1076"/>
                    </a:cubicBezTo>
                    <a:cubicBezTo>
                      <a:pt x="863" y="1101"/>
                      <a:pt x="863" y="1101"/>
                      <a:pt x="863" y="1101"/>
                    </a:cubicBezTo>
                    <a:cubicBezTo>
                      <a:pt x="858" y="1109"/>
                      <a:pt x="851" y="1117"/>
                      <a:pt x="841" y="1122"/>
                    </a:cubicBezTo>
                    <a:cubicBezTo>
                      <a:pt x="836" y="1124"/>
                      <a:pt x="833" y="1129"/>
                      <a:pt x="831" y="1134"/>
                    </a:cubicBezTo>
                    <a:cubicBezTo>
                      <a:pt x="798" y="1217"/>
                      <a:pt x="754" y="1315"/>
                      <a:pt x="738" y="1329"/>
                    </a:cubicBezTo>
                    <a:cubicBezTo>
                      <a:pt x="711" y="1353"/>
                      <a:pt x="635" y="1401"/>
                      <a:pt x="595" y="1401"/>
                    </a:cubicBezTo>
                    <a:cubicBezTo>
                      <a:pt x="556" y="1401"/>
                      <a:pt x="480" y="1353"/>
                      <a:pt x="452" y="1329"/>
                    </a:cubicBezTo>
                    <a:cubicBezTo>
                      <a:pt x="437" y="1315"/>
                      <a:pt x="393" y="1217"/>
                      <a:pt x="360" y="1134"/>
                    </a:cubicBezTo>
                    <a:cubicBezTo>
                      <a:pt x="358" y="1129"/>
                      <a:pt x="354" y="1124"/>
                      <a:pt x="350" y="1122"/>
                    </a:cubicBezTo>
                    <a:cubicBezTo>
                      <a:pt x="339" y="1117"/>
                      <a:pt x="333" y="1109"/>
                      <a:pt x="328" y="1101"/>
                    </a:cubicBezTo>
                    <a:cubicBezTo>
                      <a:pt x="275" y="1076"/>
                      <a:pt x="275" y="1076"/>
                      <a:pt x="275" y="1076"/>
                    </a:cubicBezTo>
                    <a:cubicBezTo>
                      <a:pt x="275" y="1078"/>
                      <a:pt x="275" y="1080"/>
                      <a:pt x="275" y="1083"/>
                    </a:cubicBezTo>
                    <a:cubicBezTo>
                      <a:pt x="279" y="1102"/>
                      <a:pt x="289" y="1136"/>
                      <a:pt x="322" y="115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endParaRPr>
              </a:p>
            </p:txBody>
          </p:sp>
          <p:sp>
            <p:nvSpPr>
              <p:cNvPr id="30" name="Freeform 21">
                <a:extLst>
                  <a:ext uri="{FF2B5EF4-FFF2-40B4-BE49-F238E27FC236}">
                    <a16:creationId xmlns:a16="http://schemas.microsoft.com/office/drawing/2014/main" id="{B0BF5CCF-4C58-81BB-AFF6-333A75A8C712}"/>
                  </a:ext>
                </a:extLst>
              </p:cNvPr>
              <p:cNvSpPr>
                <a:spLocks noEditPoints="1"/>
              </p:cNvSpPr>
              <p:nvPr/>
            </p:nvSpPr>
            <p:spPr bwMode="auto">
              <a:xfrm>
                <a:off x="5540884" y="3203448"/>
                <a:ext cx="1150239" cy="575691"/>
              </a:xfrm>
              <a:custGeom>
                <a:avLst/>
                <a:gdLst>
                  <a:gd name="T0" fmla="*/ 1542 w 1612"/>
                  <a:gd name="T1" fmla="*/ 422 h 806"/>
                  <a:gd name="T2" fmla="*/ 1542 w 1612"/>
                  <a:gd name="T3" fmla="*/ 421 h 806"/>
                  <a:gd name="T4" fmla="*/ 1508 w 1612"/>
                  <a:gd name="T5" fmla="*/ 469 h 806"/>
                  <a:gd name="T6" fmla="*/ 1505 w 1612"/>
                  <a:gd name="T7" fmla="*/ 470 h 806"/>
                  <a:gd name="T8" fmla="*/ 1485 w 1612"/>
                  <a:gd name="T9" fmla="*/ 470 h 806"/>
                  <a:gd name="T10" fmla="*/ 1483 w 1612"/>
                  <a:gd name="T11" fmla="*/ 470 h 806"/>
                  <a:gd name="T12" fmla="*/ 1074 w 1612"/>
                  <a:gd name="T13" fmla="*/ 253 h 806"/>
                  <a:gd name="T14" fmla="*/ 1070 w 1612"/>
                  <a:gd name="T15" fmla="*/ 253 h 806"/>
                  <a:gd name="T16" fmla="*/ 949 w 1612"/>
                  <a:gd name="T17" fmla="*/ 445 h 806"/>
                  <a:gd name="T18" fmla="*/ 949 w 1612"/>
                  <a:gd name="T19" fmla="*/ 444 h 806"/>
                  <a:gd name="T20" fmla="*/ 932 w 1612"/>
                  <a:gd name="T21" fmla="*/ 315 h 806"/>
                  <a:gd name="T22" fmla="*/ 1242 w 1612"/>
                  <a:gd name="T23" fmla="*/ 0 h 806"/>
                  <a:gd name="T24" fmla="*/ 1553 w 1612"/>
                  <a:gd name="T25" fmla="*/ 315 h 806"/>
                  <a:gd name="T26" fmla="*/ 1542 w 1612"/>
                  <a:gd name="T27" fmla="*/ 422 h 806"/>
                  <a:gd name="T28" fmla="*/ 619 w 1612"/>
                  <a:gd name="T29" fmla="*/ 317 h 806"/>
                  <a:gd name="T30" fmla="*/ 310 w 1612"/>
                  <a:gd name="T31" fmla="*/ 0 h 806"/>
                  <a:gd name="T32" fmla="*/ 0 w 1612"/>
                  <a:gd name="T33" fmla="*/ 317 h 806"/>
                  <a:gd name="T34" fmla="*/ 12 w 1612"/>
                  <a:gd name="T35" fmla="*/ 427 h 806"/>
                  <a:gd name="T36" fmla="*/ 12 w 1612"/>
                  <a:gd name="T37" fmla="*/ 428 h 806"/>
                  <a:gd name="T38" fmla="*/ 43 w 1612"/>
                  <a:gd name="T39" fmla="*/ 467 h 806"/>
                  <a:gd name="T40" fmla="*/ 64 w 1612"/>
                  <a:gd name="T41" fmla="*/ 469 h 806"/>
                  <a:gd name="T42" fmla="*/ 140 w 1612"/>
                  <a:gd name="T43" fmla="*/ 254 h 806"/>
                  <a:gd name="T44" fmla="*/ 547 w 1612"/>
                  <a:gd name="T45" fmla="*/ 240 h 806"/>
                  <a:gd name="T46" fmla="*/ 550 w 1612"/>
                  <a:gd name="T47" fmla="*/ 473 h 806"/>
                  <a:gd name="T48" fmla="*/ 573 w 1612"/>
                  <a:gd name="T49" fmla="*/ 473 h 806"/>
                  <a:gd name="T50" fmla="*/ 608 w 1612"/>
                  <a:gd name="T51" fmla="*/ 424 h 806"/>
                  <a:gd name="T52" fmla="*/ 608 w 1612"/>
                  <a:gd name="T53" fmla="*/ 424 h 806"/>
                  <a:gd name="T54" fmla="*/ 619 w 1612"/>
                  <a:gd name="T55" fmla="*/ 317 h 806"/>
                  <a:gd name="T56" fmla="*/ 1033 w 1612"/>
                  <a:gd name="T57" fmla="*/ 780 h 806"/>
                  <a:gd name="T58" fmla="*/ 946 w 1612"/>
                  <a:gd name="T59" fmla="*/ 612 h 806"/>
                  <a:gd name="T60" fmla="*/ 872 w 1612"/>
                  <a:gd name="T61" fmla="*/ 756 h 806"/>
                  <a:gd name="T62" fmla="*/ 949 w 1612"/>
                  <a:gd name="T63" fmla="*/ 806 h 806"/>
                  <a:gd name="T64" fmla="*/ 1033 w 1612"/>
                  <a:gd name="T65" fmla="*/ 799 h 806"/>
                  <a:gd name="T66" fmla="*/ 1033 w 1612"/>
                  <a:gd name="T67" fmla="*/ 780 h 806"/>
                  <a:gd name="T68" fmla="*/ 1538 w 1612"/>
                  <a:gd name="T69" fmla="*/ 613 h 806"/>
                  <a:gd name="T70" fmla="*/ 1451 w 1612"/>
                  <a:gd name="T71" fmla="*/ 781 h 806"/>
                  <a:gd name="T72" fmla="*/ 1451 w 1612"/>
                  <a:gd name="T73" fmla="*/ 799 h 806"/>
                  <a:gd name="T74" fmla="*/ 1536 w 1612"/>
                  <a:gd name="T75" fmla="*/ 806 h 806"/>
                  <a:gd name="T76" fmla="*/ 1612 w 1612"/>
                  <a:gd name="T77" fmla="*/ 756 h 806"/>
                  <a:gd name="T78" fmla="*/ 1538 w 1612"/>
                  <a:gd name="T79" fmla="*/ 613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2" h="806">
                    <a:moveTo>
                      <a:pt x="1542" y="422"/>
                    </a:moveTo>
                    <a:cubicBezTo>
                      <a:pt x="1542" y="422"/>
                      <a:pt x="1542" y="421"/>
                      <a:pt x="1542" y="421"/>
                    </a:cubicBezTo>
                    <a:cubicBezTo>
                      <a:pt x="1541" y="422"/>
                      <a:pt x="1536" y="437"/>
                      <a:pt x="1508" y="469"/>
                    </a:cubicBezTo>
                    <a:cubicBezTo>
                      <a:pt x="1507" y="470"/>
                      <a:pt x="1506" y="470"/>
                      <a:pt x="1505" y="470"/>
                    </a:cubicBezTo>
                    <a:cubicBezTo>
                      <a:pt x="1485" y="470"/>
                      <a:pt x="1485" y="470"/>
                      <a:pt x="1485" y="470"/>
                    </a:cubicBezTo>
                    <a:cubicBezTo>
                      <a:pt x="1484" y="470"/>
                      <a:pt x="1484" y="470"/>
                      <a:pt x="1483" y="470"/>
                    </a:cubicBezTo>
                    <a:cubicBezTo>
                      <a:pt x="1074" y="253"/>
                      <a:pt x="1074" y="253"/>
                      <a:pt x="1074" y="253"/>
                    </a:cubicBezTo>
                    <a:cubicBezTo>
                      <a:pt x="1073" y="253"/>
                      <a:pt x="1071" y="253"/>
                      <a:pt x="1070" y="253"/>
                    </a:cubicBezTo>
                    <a:cubicBezTo>
                      <a:pt x="979" y="283"/>
                      <a:pt x="980" y="472"/>
                      <a:pt x="949" y="445"/>
                    </a:cubicBezTo>
                    <a:cubicBezTo>
                      <a:pt x="949" y="444"/>
                      <a:pt x="949" y="444"/>
                      <a:pt x="949" y="444"/>
                    </a:cubicBezTo>
                    <a:cubicBezTo>
                      <a:pt x="936" y="410"/>
                      <a:pt x="932" y="354"/>
                      <a:pt x="932" y="315"/>
                    </a:cubicBezTo>
                    <a:cubicBezTo>
                      <a:pt x="932" y="141"/>
                      <a:pt x="1067" y="0"/>
                      <a:pt x="1242" y="0"/>
                    </a:cubicBezTo>
                    <a:cubicBezTo>
                      <a:pt x="1418" y="0"/>
                      <a:pt x="1553" y="141"/>
                      <a:pt x="1553" y="315"/>
                    </a:cubicBezTo>
                    <a:cubicBezTo>
                      <a:pt x="1553" y="353"/>
                      <a:pt x="1554" y="389"/>
                      <a:pt x="1542" y="422"/>
                    </a:cubicBezTo>
                    <a:close/>
                    <a:moveTo>
                      <a:pt x="619" y="317"/>
                    </a:moveTo>
                    <a:cubicBezTo>
                      <a:pt x="619" y="142"/>
                      <a:pt x="485" y="0"/>
                      <a:pt x="310" y="0"/>
                    </a:cubicBezTo>
                    <a:cubicBezTo>
                      <a:pt x="134" y="0"/>
                      <a:pt x="0" y="142"/>
                      <a:pt x="0" y="317"/>
                    </a:cubicBezTo>
                    <a:cubicBezTo>
                      <a:pt x="0" y="356"/>
                      <a:pt x="0" y="393"/>
                      <a:pt x="12" y="427"/>
                    </a:cubicBezTo>
                    <a:cubicBezTo>
                      <a:pt x="12" y="428"/>
                      <a:pt x="12" y="428"/>
                      <a:pt x="12" y="428"/>
                    </a:cubicBezTo>
                    <a:cubicBezTo>
                      <a:pt x="43" y="456"/>
                      <a:pt x="43" y="467"/>
                      <a:pt x="43" y="467"/>
                    </a:cubicBezTo>
                    <a:cubicBezTo>
                      <a:pt x="64" y="469"/>
                      <a:pt x="64" y="469"/>
                      <a:pt x="64" y="469"/>
                    </a:cubicBezTo>
                    <a:cubicBezTo>
                      <a:pt x="64" y="469"/>
                      <a:pt x="47" y="283"/>
                      <a:pt x="140" y="254"/>
                    </a:cubicBezTo>
                    <a:cubicBezTo>
                      <a:pt x="140" y="254"/>
                      <a:pt x="512" y="418"/>
                      <a:pt x="547" y="240"/>
                    </a:cubicBezTo>
                    <a:cubicBezTo>
                      <a:pt x="550" y="462"/>
                      <a:pt x="550" y="473"/>
                      <a:pt x="550" y="473"/>
                    </a:cubicBezTo>
                    <a:cubicBezTo>
                      <a:pt x="573" y="473"/>
                      <a:pt x="573" y="473"/>
                      <a:pt x="573" y="473"/>
                    </a:cubicBezTo>
                    <a:cubicBezTo>
                      <a:pt x="602" y="440"/>
                      <a:pt x="607" y="424"/>
                      <a:pt x="608" y="424"/>
                    </a:cubicBezTo>
                    <a:cubicBezTo>
                      <a:pt x="608" y="424"/>
                      <a:pt x="608" y="424"/>
                      <a:pt x="608" y="424"/>
                    </a:cubicBezTo>
                    <a:cubicBezTo>
                      <a:pt x="620" y="391"/>
                      <a:pt x="619" y="355"/>
                      <a:pt x="619" y="317"/>
                    </a:cubicBezTo>
                    <a:close/>
                    <a:moveTo>
                      <a:pt x="1033" y="780"/>
                    </a:moveTo>
                    <a:cubicBezTo>
                      <a:pt x="1011" y="755"/>
                      <a:pt x="982" y="699"/>
                      <a:pt x="946" y="612"/>
                    </a:cubicBezTo>
                    <a:cubicBezTo>
                      <a:pt x="943" y="671"/>
                      <a:pt x="933" y="750"/>
                      <a:pt x="872" y="756"/>
                    </a:cubicBezTo>
                    <a:cubicBezTo>
                      <a:pt x="899" y="783"/>
                      <a:pt x="925" y="798"/>
                      <a:pt x="949" y="806"/>
                    </a:cubicBezTo>
                    <a:cubicBezTo>
                      <a:pt x="984" y="802"/>
                      <a:pt x="1015" y="800"/>
                      <a:pt x="1033" y="799"/>
                    </a:cubicBezTo>
                    <a:lnTo>
                      <a:pt x="1033" y="780"/>
                    </a:lnTo>
                    <a:close/>
                    <a:moveTo>
                      <a:pt x="1538" y="613"/>
                    </a:moveTo>
                    <a:cubicBezTo>
                      <a:pt x="1502" y="699"/>
                      <a:pt x="1473" y="755"/>
                      <a:pt x="1451" y="781"/>
                    </a:cubicBezTo>
                    <a:cubicBezTo>
                      <a:pt x="1451" y="799"/>
                      <a:pt x="1451" y="799"/>
                      <a:pt x="1451" y="799"/>
                    </a:cubicBezTo>
                    <a:cubicBezTo>
                      <a:pt x="1469" y="800"/>
                      <a:pt x="1501" y="802"/>
                      <a:pt x="1536" y="806"/>
                    </a:cubicBezTo>
                    <a:cubicBezTo>
                      <a:pt x="1560" y="798"/>
                      <a:pt x="1586" y="783"/>
                      <a:pt x="1612" y="756"/>
                    </a:cubicBezTo>
                    <a:cubicBezTo>
                      <a:pt x="1552" y="750"/>
                      <a:pt x="1542" y="672"/>
                      <a:pt x="1538" y="61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endParaRPr>
              </a:p>
            </p:txBody>
          </p:sp>
        </p:grpSp>
      </p:grpSp>
      <p:grpSp>
        <p:nvGrpSpPr>
          <p:cNvPr id="31" name="bcgIcons_Office Building ">
            <a:extLst>
              <a:ext uri="{FF2B5EF4-FFF2-40B4-BE49-F238E27FC236}">
                <a16:creationId xmlns:a16="http://schemas.microsoft.com/office/drawing/2014/main" id="{379238B9-9B13-4A7E-5763-EC518E239710}"/>
              </a:ext>
            </a:extLst>
          </p:cNvPr>
          <p:cNvGrpSpPr>
            <a:grpSpLocks noChangeAspect="1"/>
          </p:cNvGrpSpPr>
          <p:nvPr/>
        </p:nvGrpSpPr>
        <p:grpSpPr>
          <a:xfrm>
            <a:off x="1826890" y="2155923"/>
            <a:ext cx="719333" cy="720000"/>
            <a:chOff x="5273799" y="2606040"/>
            <a:chExt cx="1644396" cy="1645920"/>
          </a:xfrm>
        </p:grpSpPr>
        <p:sp>
          <p:nvSpPr>
            <p:cNvPr id="32" name="AutoShape 23">
              <a:extLst>
                <a:ext uri="{FF2B5EF4-FFF2-40B4-BE49-F238E27FC236}">
                  <a16:creationId xmlns:a16="http://schemas.microsoft.com/office/drawing/2014/main" id="{6D5D2A84-2FC1-1798-5862-5FE05B4B818C}"/>
                </a:ext>
              </a:extLst>
            </p:cNvPr>
            <p:cNvSpPr>
              <a:spLocks noChangeAspect="1" noChangeArrowheads="1" noTextEdit="1"/>
            </p:cNvSpPr>
            <p:nvPr/>
          </p:nvSpPr>
          <p:spPr bwMode="auto">
            <a:xfrm>
              <a:off x="5273799"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grpSp>
          <p:nvGrpSpPr>
            <p:cNvPr id="33" name="Group 2">
              <a:extLst>
                <a:ext uri="{FF2B5EF4-FFF2-40B4-BE49-F238E27FC236}">
                  <a16:creationId xmlns:a16="http://schemas.microsoft.com/office/drawing/2014/main" id="{DEA96404-B27E-9736-6421-9F06066EE052}"/>
                </a:ext>
              </a:extLst>
            </p:cNvPr>
            <p:cNvGrpSpPr/>
            <p:nvPr/>
          </p:nvGrpSpPr>
          <p:grpSpPr>
            <a:xfrm>
              <a:off x="5618604" y="2747391"/>
              <a:ext cx="954786" cy="1333881"/>
              <a:chOff x="5618604" y="2747391"/>
              <a:chExt cx="954786" cy="1333881"/>
            </a:xfrm>
          </p:grpSpPr>
          <p:sp>
            <p:nvSpPr>
              <p:cNvPr id="34" name="Freeform 25">
                <a:extLst>
                  <a:ext uri="{FF2B5EF4-FFF2-40B4-BE49-F238E27FC236}">
                    <a16:creationId xmlns:a16="http://schemas.microsoft.com/office/drawing/2014/main" id="{D0F95742-BA20-1A12-8395-2E8FBEE98238}"/>
                  </a:ext>
                </a:extLst>
              </p:cNvPr>
              <p:cNvSpPr>
                <a:spLocks noEditPoints="1"/>
              </p:cNvSpPr>
              <p:nvPr/>
            </p:nvSpPr>
            <p:spPr bwMode="auto">
              <a:xfrm>
                <a:off x="5618604" y="2747391"/>
                <a:ext cx="954786" cy="1333881"/>
              </a:xfrm>
              <a:custGeom>
                <a:avLst/>
                <a:gdLst>
                  <a:gd name="T0" fmla="*/ 1316 w 1338"/>
                  <a:gd name="T1" fmla="*/ 1743 h 1867"/>
                  <a:gd name="T2" fmla="*/ 1253 w 1338"/>
                  <a:gd name="T3" fmla="*/ 1743 h 1867"/>
                  <a:gd name="T4" fmla="*/ 1253 w 1338"/>
                  <a:gd name="T5" fmla="*/ 1714 h 1867"/>
                  <a:gd name="T6" fmla="*/ 1232 w 1338"/>
                  <a:gd name="T7" fmla="*/ 1693 h 1867"/>
                  <a:gd name="T8" fmla="*/ 106 w 1338"/>
                  <a:gd name="T9" fmla="*/ 1693 h 1867"/>
                  <a:gd name="T10" fmla="*/ 85 w 1338"/>
                  <a:gd name="T11" fmla="*/ 1714 h 1867"/>
                  <a:gd name="T12" fmla="*/ 85 w 1338"/>
                  <a:gd name="T13" fmla="*/ 1743 h 1867"/>
                  <a:gd name="T14" fmla="*/ 22 w 1338"/>
                  <a:gd name="T15" fmla="*/ 1743 h 1867"/>
                  <a:gd name="T16" fmla="*/ 0 w 1338"/>
                  <a:gd name="T17" fmla="*/ 1765 h 1867"/>
                  <a:gd name="T18" fmla="*/ 0 w 1338"/>
                  <a:gd name="T19" fmla="*/ 1846 h 1867"/>
                  <a:gd name="T20" fmla="*/ 22 w 1338"/>
                  <a:gd name="T21" fmla="*/ 1867 h 1867"/>
                  <a:gd name="T22" fmla="*/ 1316 w 1338"/>
                  <a:gd name="T23" fmla="*/ 1867 h 1867"/>
                  <a:gd name="T24" fmla="*/ 1338 w 1338"/>
                  <a:gd name="T25" fmla="*/ 1846 h 1867"/>
                  <a:gd name="T26" fmla="*/ 1338 w 1338"/>
                  <a:gd name="T27" fmla="*/ 1765 h 1867"/>
                  <a:gd name="T28" fmla="*/ 1316 w 1338"/>
                  <a:gd name="T29" fmla="*/ 1743 h 1867"/>
                  <a:gd name="T30" fmla="*/ 1224 w 1338"/>
                  <a:gd name="T31" fmla="*/ 71 h 1867"/>
                  <a:gd name="T32" fmla="*/ 1161 w 1338"/>
                  <a:gd name="T33" fmla="*/ 71 h 1867"/>
                  <a:gd name="T34" fmla="*/ 1119 w 1338"/>
                  <a:gd name="T35" fmla="*/ 9 h 1867"/>
                  <a:gd name="T36" fmla="*/ 1101 w 1338"/>
                  <a:gd name="T37" fmla="*/ 0 h 1867"/>
                  <a:gd name="T38" fmla="*/ 237 w 1338"/>
                  <a:gd name="T39" fmla="*/ 0 h 1867"/>
                  <a:gd name="T40" fmla="*/ 219 w 1338"/>
                  <a:gd name="T41" fmla="*/ 9 h 1867"/>
                  <a:gd name="T42" fmla="*/ 177 w 1338"/>
                  <a:gd name="T43" fmla="*/ 71 h 1867"/>
                  <a:gd name="T44" fmla="*/ 114 w 1338"/>
                  <a:gd name="T45" fmla="*/ 71 h 1867"/>
                  <a:gd name="T46" fmla="*/ 92 w 1338"/>
                  <a:gd name="T47" fmla="*/ 93 h 1867"/>
                  <a:gd name="T48" fmla="*/ 92 w 1338"/>
                  <a:gd name="T49" fmla="*/ 156 h 1867"/>
                  <a:gd name="T50" fmla="*/ 114 w 1338"/>
                  <a:gd name="T51" fmla="*/ 178 h 1867"/>
                  <a:gd name="T52" fmla="*/ 125 w 1338"/>
                  <a:gd name="T53" fmla="*/ 178 h 1867"/>
                  <a:gd name="T54" fmla="*/ 125 w 1338"/>
                  <a:gd name="T55" fmla="*/ 1650 h 1867"/>
                  <a:gd name="T56" fmla="*/ 169 w 1338"/>
                  <a:gd name="T57" fmla="*/ 1650 h 1867"/>
                  <a:gd name="T58" fmla="*/ 169 w 1338"/>
                  <a:gd name="T59" fmla="*/ 156 h 1867"/>
                  <a:gd name="T60" fmla="*/ 147 w 1338"/>
                  <a:gd name="T61" fmla="*/ 134 h 1867"/>
                  <a:gd name="T62" fmla="*/ 136 w 1338"/>
                  <a:gd name="T63" fmla="*/ 134 h 1867"/>
                  <a:gd name="T64" fmla="*/ 136 w 1338"/>
                  <a:gd name="T65" fmla="*/ 115 h 1867"/>
                  <a:gd name="T66" fmla="*/ 1202 w 1338"/>
                  <a:gd name="T67" fmla="*/ 115 h 1867"/>
                  <a:gd name="T68" fmla="*/ 1202 w 1338"/>
                  <a:gd name="T69" fmla="*/ 134 h 1867"/>
                  <a:gd name="T70" fmla="*/ 1191 w 1338"/>
                  <a:gd name="T71" fmla="*/ 134 h 1867"/>
                  <a:gd name="T72" fmla="*/ 1169 w 1338"/>
                  <a:gd name="T73" fmla="*/ 156 h 1867"/>
                  <a:gd name="T74" fmla="*/ 1169 w 1338"/>
                  <a:gd name="T75" fmla="*/ 1650 h 1867"/>
                  <a:gd name="T76" fmla="*/ 1213 w 1338"/>
                  <a:gd name="T77" fmla="*/ 1650 h 1867"/>
                  <a:gd name="T78" fmla="*/ 1213 w 1338"/>
                  <a:gd name="T79" fmla="*/ 178 h 1867"/>
                  <a:gd name="T80" fmla="*/ 1224 w 1338"/>
                  <a:gd name="T81" fmla="*/ 178 h 1867"/>
                  <a:gd name="T82" fmla="*/ 1246 w 1338"/>
                  <a:gd name="T83" fmla="*/ 156 h 1867"/>
                  <a:gd name="T84" fmla="*/ 1246 w 1338"/>
                  <a:gd name="T85" fmla="*/ 93 h 1867"/>
                  <a:gd name="T86" fmla="*/ 1224 w 1338"/>
                  <a:gd name="T87" fmla="*/ 71 h 1867"/>
                  <a:gd name="T88" fmla="*/ 248 w 1338"/>
                  <a:gd name="T89" fmla="*/ 44 h 1867"/>
                  <a:gd name="T90" fmla="*/ 1090 w 1338"/>
                  <a:gd name="T91" fmla="*/ 44 h 1867"/>
                  <a:gd name="T92" fmla="*/ 1108 w 1338"/>
                  <a:gd name="T93" fmla="*/ 71 h 1867"/>
                  <a:gd name="T94" fmla="*/ 230 w 1338"/>
                  <a:gd name="T95" fmla="*/ 71 h 1867"/>
                  <a:gd name="T96" fmla="*/ 248 w 1338"/>
                  <a:gd name="T97" fmla="*/ 44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38" h="1867">
                    <a:moveTo>
                      <a:pt x="1316" y="1743"/>
                    </a:moveTo>
                    <a:cubicBezTo>
                      <a:pt x="1253" y="1743"/>
                      <a:pt x="1253" y="1743"/>
                      <a:pt x="1253" y="1743"/>
                    </a:cubicBezTo>
                    <a:cubicBezTo>
                      <a:pt x="1253" y="1714"/>
                      <a:pt x="1253" y="1714"/>
                      <a:pt x="1253" y="1714"/>
                    </a:cubicBezTo>
                    <a:cubicBezTo>
                      <a:pt x="1253" y="1702"/>
                      <a:pt x="1243" y="1693"/>
                      <a:pt x="1232" y="1693"/>
                    </a:cubicBezTo>
                    <a:cubicBezTo>
                      <a:pt x="106" y="1693"/>
                      <a:pt x="106" y="1693"/>
                      <a:pt x="106" y="1693"/>
                    </a:cubicBezTo>
                    <a:cubicBezTo>
                      <a:pt x="95" y="1693"/>
                      <a:pt x="85" y="1702"/>
                      <a:pt x="85" y="1714"/>
                    </a:cubicBezTo>
                    <a:cubicBezTo>
                      <a:pt x="85" y="1743"/>
                      <a:pt x="85" y="1743"/>
                      <a:pt x="85" y="1743"/>
                    </a:cubicBezTo>
                    <a:cubicBezTo>
                      <a:pt x="22" y="1743"/>
                      <a:pt x="22" y="1743"/>
                      <a:pt x="22" y="1743"/>
                    </a:cubicBezTo>
                    <a:cubicBezTo>
                      <a:pt x="10" y="1743"/>
                      <a:pt x="0" y="1753"/>
                      <a:pt x="0" y="1765"/>
                    </a:cubicBezTo>
                    <a:cubicBezTo>
                      <a:pt x="0" y="1846"/>
                      <a:pt x="0" y="1846"/>
                      <a:pt x="0" y="1846"/>
                    </a:cubicBezTo>
                    <a:cubicBezTo>
                      <a:pt x="0" y="1858"/>
                      <a:pt x="10" y="1867"/>
                      <a:pt x="22" y="1867"/>
                    </a:cubicBezTo>
                    <a:cubicBezTo>
                      <a:pt x="1316" y="1867"/>
                      <a:pt x="1316" y="1867"/>
                      <a:pt x="1316" y="1867"/>
                    </a:cubicBezTo>
                    <a:cubicBezTo>
                      <a:pt x="1328" y="1867"/>
                      <a:pt x="1338" y="1858"/>
                      <a:pt x="1338" y="1846"/>
                    </a:cubicBezTo>
                    <a:cubicBezTo>
                      <a:pt x="1338" y="1765"/>
                      <a:pt x="1338" y="1765"/>
                      <a:pt x="1338" y="1765"/>
                    </a:cubicBezTo>
                    <a:cubicBezTo>
                      <a:pt x="1338" y="1753"/>
                      <a:pt x="1328" y="1743"/>
                      <a:pt x="1316" y="1743"/>
                    </a:cubicBezTo>
                    <a:close/>
                    <a:moveTo>
                      <a:pt x="1224" y="71"/>
                    </a:moveTo>
                    <a:cubicBezTo>
                      <a:pt x="1161" y="71"/>
                      <a:pt x="1161" y="71"/>
                      <a:pt x="1161" y="71"/>
                    </a:cubicBezTo>
                    <a:cubicBezTo>
                      <a:pt x="1119" y="9"/>
                      <a:pt x="1119" y="9"/>
                      <a:pt x="1119" y="9"/>
                    </a:cubicBezTo>
                    <a:cubicBezTo>
                      <a:pt x="1115" y="3"/>
                      <a:pt x="1108" y="0"/>
                      <a:pt x="1101" y="0"/>
                    </a:cubicBezTo>
                    <a:cubicBezTo>
                      <a:pt x="237" y="0"/>
                      <a:pt x="237" y="0"/>
                      <a:pt x="237" y="0"/>
                    </a:cubicBezTo>
                    <a:cubicBezTo>
                      <a:pt x="230" y="0"/>
                      <a:pt x="223" y="3"/>
                      <a:pt x="219" y="9"/>
                    </a:cubicBezTo>
                    <a:cubicBezTo>
                      <a:pt x="177" y="71"/>
                      <a:pt x="177" y="71"/>
                      <a:pt x="177" y="71"/>
                    </a:cubicBezTo>
                    <a:cubicBezTo>
                      <a:pt x="114" y="71"/>
                      <a:pt x="114" y="71"/>
                      <a:pt x="114" y="71"/>
                    </a:cubicBezTo>
                    <a:cubicBezTo>
                      <a:pt x="102" y="71"/>
                      <a:pt x="92" y="81"/>
                      <a:pt x="92" y="93"/>
                    </a:cubicBezTo>
                    <a:cubicBezTo>
                      <a:pt x="92" y="156"/>
                      <a:pt x="92" y="156"/>
                      <a:pt x="92" y="156"/>
                    </a:cubicBezTo>
                    <a:cubicBezTo>
                      <a:pt x="92" y="168"/>
                      <a:pt x="102" y="178"/>
                      <a:pt x="114" y="178"/>
                    </a:cubicBezTo>
                    <a:cubicBezTo>
                      <a:pt x="125" y="178"/>
                      <a:pt x="125" y="178"/>
                      <a:pt x="125" y="178"/>
                    </a:cubicBezTo>
                    <a:cubicBezTo>
                      <a:pt x="125" y="1650"/>
                      <a:pt x="125" y="1650"/>
                      <a:pt x="125" y="1650"/>
                    </a:cubicBezTo>
                    <a:cubicBezTo>
                      <a:pt x="169" y="1650"/>
                      <a:pt x="169" y="1650"/>
                      <a:pt x="169" y="1650"/>
                    </a:cubicBezTo>
                    <a:cubicBezTo>
                      <a:pt x="169" y="156"/>
                      <a:pt x="169" y="156"/>
                      <a:pt x="169" y="156"/>
                    </a:cubicBezTo>
                    <a:cubicBezTo>
                      <a:pt x="169" y="144"/>
                      <a:pt x="159" y="134"/>
                      <a:pt x="147" y="134"/>
                    </a:cubicBezTo>
                    <a:cubicBezTo>
                      <a:pt x="136" y="134"/>
                      <a:pt x="136" y="134"/>
                      <a:pt x="136" y="134"/>
                    </a:cubicBezTo>
                    <a:cubicBezTo>
                      <a:pt x="136" y="115"/>
                      <a:pt x="136" y="115"/>
                      <a:pt x="136" y="115"/>
                    </a:cubicBezTo>
                    <a:cubicBezTo>
                      <a:pt x="1202" y="115"/>
                      <a:pt x="1202" y="115"/>
                      <a:pt x="1202" y="115"/>
                    </a:cubicBezTo>
                    <a:cubicBezTo>
                      <a:pt x="1202" y="134"/>
                      <a:pt x="1202" y="134"/>
                      <a:pt x="1202" y="134"/>
                    </a:cubicBezTo>
                    <a:cubicBezTo>
                      <a:pt x="1191" y="134"/>
                      <a:pt x="1191" y="134"/>
                      <a:pt x="1191" y="134"/>
                    </a:cubicBezTo>
                    <a:cubicBezTo>
                      <a:pt x="1179" y="134"/>
                      <a:pt x="1169" y="144"/>
                      <a:pt x="1169" y="156"/>
                    </a:cubicBezTo>
                    <a:cubicBezTo>
                      <a:pt x="1169" y="1650"/>
                      <a:pt x="1169" y="1650"/>
                      <a:pt x="1169" y="1650"/>
                    </a:cubicBezTo>
                    <a:cubicBezTo>
                      <a:pt x="1213" y="1650"/>
                      <a:pt x="1213" y="1650"/>
                      <a:pt x="1213" y="1650"/>
                    </a:cubicBezTo>
                    <a:cubicBezTo>
                      <a:pt x="1213" y="178"/>
                      <a:pt x="1213" y="178"/>
                      <a:pt x="1213" y="178"/>
                    </a:cubicBezTo>
                    <a:cubicBezTo>
                      <a:pt x="1224" y="178"/>
                      <a:pt x="1224" y="178"/>
                      <a:pt x="1224" y="178"/>
                    </a:cubicBezTo>
                    <a:cubicBezTo>
                      <a:pt x="1236" y="178"/>
                      <a:pt x="1246" y="168"/>
                      <a:pt x="1246" y="156"/>
                    </a:cubicBezTo>
                    <a:cubicBezTo>
                      <a:pt x="1246" y="93"/>
                      <a:pt x="1246" y="93"/>
                      <a:pt x="1246" y="93"/>
                    </a:cubicBezTo>
                    <a:cubicBezTo>
                      <a:pt x="1246" y="81"/>
                      <a:pt x="1236" y="71"/>
                      <a:pt x="1224" y="71"/>
                    </a:cubicBezTo>
                    <a:close/>
                    <a:moveTo>
                      <a:pt x="248" y="44"/>
                    </a:moveTo>
                    <a:cubicBezTo>
                      <a:pt x="1090" y="44"/>
                      <a:pt x="1090" y="44"/>
                      <a:pt x="1090" y="44"/>
                    </a:cubicBezTo>
                    <a:cubicBezTo>
                      <a:pt x="1108" y="71"/>
                      <a:pt x="1108" y="71"/>
                      <a:pt x="1108" y="71"/>
                    </a:cubicBezTo>
                    <a:cubicBezTo>
                      <a:pt x="230" y="71"/>
                      <a:pt x="230" y="71"/>
                      <a:pt x="230" y="71"/>
                    </a:cubicBezTo>
                    <a:lnTo>
                      <a:pt x="248"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endParaRPr>
              </a:p>
            </p:txBody>
          </p:sp>
          <p:sp>
            <p:nvSpPr>
              <p:cNvPr id="35" name="Freeform 26">
                <a:extLst>
                  <a:ext uri="{FF2B5EF4-FFF2-40B4-BE49-F238E27FC236}">
                    <a16:creationId xmlns:a16="http://schemas.microsoft.com/office/drawing/2014/main" id="{0BE777CC-3C1C-2F25-62EA-E879DFCA6402}"/>
                  </a:ext>
                </a:extLst>
              </p:cNvPr>
              <p:cNvSpPr>
                <a:spLocks noEditPoints="1"/>
              </p:cNvSpPr>
              <p:nvPr/>
            </p:nvSpPr>
            <p:spPr bwMode="auto">
              <a:xfrm>
                <a:off x="5836155" y="2904744"/>
                <a:ext cx="519684" cy="1021461"/>
              </a:xfrm>
              <a:custGeom>
                <a:avLst/>
                <a:gdLst>
                  <a:gd name="T0" fmla="*/ 110 w 728"/>
                  <a:gd name="T1" fmla="*/ 1430 h 1430"/>
                  <a:gd name="T2" fmla="*/ 100 w 728"/>
                  <a:gd name="T3" fmla="*/ 1101 h 1430"/>
                  <a:gd name="T4" fmla="*/ 334 w 728"/>
                  <a:gd name="T5" fmla="*/ 1091 h 1430"/>
                  <a:gd name="T6" fmla="*/ 344 w 728"/>
                  <a:gd name="T7" fmla="*/ 1420 h 1430"/>
                  <a:gd name="T8" fmla="*/ 628 w 728"/>
                  <a:gd name="T9" fmla="*/ 1420 h 1430"/>
                  <a:gd name="T10" fmla="*/ 618 w 728"/>
                  <a:gd name="T11" fmla="*/ 1091 h 1430"/>
                  <a:gd name="T12" fmla="*/ 384 w 728"/>
                  <a:gd name="T13" fmla="*/ 1101 h 1430"/>
                  <a:gd name="T14" fmla="*/ 394 w 728"/>
                  <a:gd name="T15" fmla="*/ 1430 h 1430"/>
                  <a:gd name="T16" fmla="*/ 628 w 728"/>
                  <a:gd name="T17" fmla="*/ 1420 h 1430"/>
                  <a:gd name="T18" fmla="*/ 452 w 728"/>
                  <a:gd name="T19" fmla="*/ 273 h 1430"/>
                  <a:gd name="T20" fmla="*/ 462 w 728"/>
                  <a:gd name="T21" fmla="*/ 10 h 1430"/>
                  <a:gd name="T22" fmla="*/ 276 w 728"/>
                  <a:gd name="T23" fmla="*/ 0 h 1430"/>
                  <a:gd name="T24" fmla="*/ 266 w 728"/>
                  <a:gd name="T25" fmla="*/ 263 h 1430"/>
                  <a:gd name="T26" fmla="*/ 276 w 728"/>
                  <a:gd name="T27" fmla="*/ 600 h 1430"/>
                  <a:gd name="T28" fmla="*/ 462 w 728"/>
                  <a:gd name="T29" fmla="*/ 590 h 1430"/>
                  <a:gd name="T30" fmla="*/ 452 w 728"/>
                  <a:gd name="T31" fmla="*/ 327 h 1430"/>
                  <a:gd name="T32" fmla="*/ 266 w 728"/>
                  <a:gd name="T33" fmla="*/ 337 h 1430"/>
                  <a:gd name="T34" fmla="*/ 276 w 728"/>
                  <a:gd name="T35" fmla="*/ 600 h 1430"/>
                  <a:gd name="T36" fmla="*/ 186 w 728"/>
                  <a:gd name="T37" fmla="*/ 273 h 1430"/>
                  <a:gd name="T38" fmla="*/ 196 w 728"/>
                  <a:gd name="T39" fmla="*/ 10 h 1430"/>
                  <a:gd name="T40" fmla="*/ 10 w 728"/>
                  <a:gd name="T41" fmla="*/ 0 h 1430"/>
                  <a:gd name="T42" fmla="*/ 0 w 728"/>
                  <a:gd name="T43" fmla="*/ 263 h 1430"/>
                  <a:gd name="T44" fmla="*/ 10 w 728"/>
                  <a:gd name="T45" fmla="*/ 600 h 1430"/>
                  <a:gd name="T46" fmla="*/ 196 w 728"/>
                  <a:gd name="T47" fmla="*/ 590 h 1430"/>
                  <a:gd name="T48" fmla="*/ 186 w 728"/>
                  <a:gd name="T49" fmla="*/ 327 h 1430"/>
                  <a:gd name="T50" fmla="*/ 0 w 728"/>
                  <a:gd name="T51" fmla="*/ 337 h 1430"/>
                  <a:gd name="T52" fmla="*/ 10 w 728"/>
                  <a:gd name="T53" fmla="*/ 600 h 1430"/>
                  <a:gd name="T54" fmla="*/ 718 w 728"/>
                  <a:gd name="T55" fmla="*/ 273 h 1430"/>
                  <a:gd name="T56" fmla="*/ 728 w 728"/>
                  <a:gd name="T57" fmla="*/ 10 h 1430"/>
                  <a:gd name="T58" fmla="*/ 542 w 728"/>
                  <a:gd name="T59" fmla="*/ 0 h 1430"/>
                  <a:gd name="T60" fmla="*/ 532 w 728"/>
                  <a:gd name="T61" fmla="*/ 263 h 1430"/>
                  <a:gd name="T62" fmla="*/ 542 w 728"/>
                  <a:gd name="T63" fmla="*/ 600 h 1430"/>
                  <a:gd name="T64" fmla="*/ 728 w 728"/>
                  <a:gd name="T65" fmla="*/ 590 h 1430"/>
                  <a:gd name="T66" fmla="*/ 718 w 728"/>
                  <a:gd name="T67" fmla="*/ 327 h 1430"/>
                  <a:gd name="T68" fmla="*/ 532 w 728"/>
                  <a:gd name="T69" fmla="*/ 337 h 1430"/>
                  <a:gd name="T70" fmla="*/ 542 w 728"/>
                  <a:gd name="T71" fmla="*/ 600 h 1430"/>
                  <a:gd name="T72" fmla="*/ 452 w 728"/>
                  <a:gd name="T73" fmla="*/ 926 h 1430"/>
                  <a:gd name="T74" fmla="*/ 462 w 728"/>
                  <a:gd name="T75" fmla="*/ 663 h 1430"/>
                  <a:gd name="T76" fmla="*/ 276 w 728"/>
                  <a:gd name="T77" fmla="*/ 653 h 1430"/>
                  <a:gd name="T78" fmla="*/ 266 w 728"/>
                  <a:gd name="T79" fmla="*/ 916 h 1430"/>
                  <a:gd name="T80" fmla="*/ 10 w 728"/>
                  <a:gd name="T81" fmla="*/ 926 h 1430"/>
                  <a:gd name="T82" fmla="*/ 196 w 728"/>
                  <a:gd name="T83" fmla="*/ 916 h 1430"/>
                  <a:gd name="T84" fmla="*/ 186 w 728"/>
                  <a:gd name="T85" fmla="*/ 653 h 1430"/>
                  <a:gd name="T86" fmla="*/ 0 w 728"/>
                  <a:gd name="T87" fmla="*/ 663 h 1430"/>
                  <a:gd name="T88" fmla="*/ 10 w 728"/>
                  <a:gd name="T89" fmla="*/ 926 h 1430"/>
                  <a:gd name="T90" fmla="*/ 718 w 728"/>
                  <a:gd name="T91" fmla="*/ 926 h 1430"/>
                  <a:gd name="T92" fmla="*/ 728 w 728"/>
                  <a:gd name="T93" fmla="*/ 663 h 1430"/>
                  <a:gd name="T94" fmla="*/ 542 w 728"/>
                  <a:gd name="T95" fmla="*/ 653 h 1430"/>
                  <a:gd name="T96" fmla="*/ 532 w 728"/>
                  <a:gd name="T97" fmla="*/ 916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8" h="1430">
                    <a:moveTo>
                      <a:pt x="334" y="1430"/>
                    </a:moveTo>
                    <a:cubicBezTo>
                      <a:pt x="110" y="1430"/>
                      <a:pt x="110" y="1430"/>
                      <a:pt x="110" y="1430"/>
                    </a:cubicBezTo>
                    <a:cubicBezTo>
                      <a:pt x="104" y="1430"/>
                      <a:pt x="100" y="1426"/>
                      <a:pt x="100" y="1420"/>
                    </a:cubicBezTo>
                    <a:cubicBezTo>
                      <a:pt x="100" y="1101"/>
                      <a:pt x="100" y="1101"/>
                      <a:pt x="100" y="1101"/>
                    </a:cubicBezTo>
                    <a:cubicBezTo>
                      <a:pt x="100" y="1095"/>
                      <a:pt x="104" y="1091"/>
                      <a:pt x="110" y="1091"/>
                    </a:cubicBezTo>
                    <a:cubicBezTo>
                      <a:pt x="334" y="1091"/>
                      <a:pt x="334" y="1091"/>
                      <a:pt x="334" y="1091"/>
                    </a:cubicBezTo>
                    <a:cubicBezTo>
                      <a:pt x="340" y="1091"/>
                      <a:pt x="344" y="1095"/>
                      <a:pt x="344" y="1101"/>
                    </a:cubicBezTo>
                    <a:cubicBezTo>
                      <a:pt x="344" y="1420"/>
                      <a:pt x="344" y="1420"/>
                      <a:pt x="344" y="1420"/>
                    </a:cubicBezTo>
                    <a:cubicBezTo>
                      <a:pt x="344" y="1426"/>
                      <a:pt x="340" y="1430"/>
                      <a:pt x="334" y="1430"/>
                    </a:cubicBezTo>
                    <a:close/>
                    <a:moveTo>
                      <a:pt x="628" y="1420"/>
                    </a:moveTo>
                    <a:cubicBezTo>
                      <a:pt x="628" y="1101"/>
                      <a:pt x="628" y="1101"/>
                      <a:pt x="628" y="1101"/>
                    </a:cubicBezTo>
                    <a:cubicBezTo>
                      <a:pt x="628" y="1095"/>
                      <a:pt x="624" y="1091"/>
                      <a:pt x="618" y="1091"/>
                    </a:cubicBezTo>
                    <a:cubicBezTo>
                      <a:pt x="394" y="1091"/>
                      <a:pt x="394" y="1091"/>
                      <a:pt x="394" y="1091"/>
                    </a:cubicBezTo>
                    <a:cubicBezTo>
                      <a:pt x="388" y="1091"/>
                      <a:pt x="384" y="1095"/>
                      <a:pt x="384" y="1101"/>
                    </a:cubicBezTo>
                    <a:cubicBezTo>
                      <a:pt x="384" y="1420"/>
                      <a:pt x="384" y="1420"/>
                      <a:pt x="384" y="1420"/>
                    </a:cubicBezTo>
                    <a:cubicBezTo>
                      <a:pt x="384" y="1426"/>
                      <a:pt x="388" y="1430"/>
                      <a:pt x="394" y="1430"/>
                    </a:cubicBezTo>
                    <a:cubicBezTo>
                      <a:pt x="618" y="1430"/>
                      <a:pt x="618" y="1430"/>
                      <a:pt x="618" y="1430"/>
                    </a:cubicBezTo>
                    <a:cubicBezTo>
                      <a:pt x="624" y="1430"/>
                      <a:pt x="628" y="1426"/>
                      <a:pt x="628" y="1420"/>
                    </a:cubicBezTo>
                    <a:close/>
                    <a:moveTo>
                      <a:pt x="276" y="273"/>
                    </a:moveTo>
                    <a:cubicBezTo>
                      <a:pt x="452" y="273"/>
                      <a:pt x="452" y="273"/>
                      <a:pt x="452" y="273"/>
                    </a:cubicBezTo>
                    <a:cubicBezTo>
                      <a:pt x="457" y="273"/>
                      <a:pt x="462" y="269"/>
                      <a:pt x="462" y="263"/>
                    </a:cubicBezTo>
                    <a:cubicBezTo>
                      <a:pt x="462" y="10"/>
                      <a:pt x="462" y="10"/>
                      <a:pt x="462" y="10"/>
                    </a:cubicBezTo>
                    <a:cubicBezTo>
                      <a:pt x="462" y="5"/>
                      <a:pt x="457" y="0"/>
                      <a:pt x="452" y="0"/>
                    </a:cubicBezTo>
                    <a:cubicBezTo>
                      <a:pt x="276" y="0"/>
                      <a:pt x="276" y="0"/>
                      <a:pt x="276" y="0"/>
                    </a:cubicBezTo>
                    <a:cubicBezTo>
                      <a:pt x="271" y="0"/>
                      <a:pt x="266" y="5"/>
                      <a:pt x="266" y="10"/>
                    </a:cubicBezTo>
                    <a:cubicBezTo>
                      <a:pt x="266" y="263"/>
                      <a:pt x="266" y="263"/>
                      <a:pt x="266" y="263"/>
                    </a:cubicBezTo>
                    <a:cubicBezTo>
                      <a:pt x="266" y="269"/>
                      <a:pt x="271" y="273"/>
                      <a:pt x="276" y="273"/>
                    </a:cubicBezTo>
                    <a:close/>
                    <a:moveTo>
                      <a:pt x="276" y="600"/>
                    </a:moveTo>
                    <a:cubicBezTo>
                      <a:pt x="452" y="600"/>
                      <a:pt x="452" y="600"/>
                      <a:pt x="452" y="600"/>
                    </a:cubicBezTo>
                    <a:cubicBezTo>
                      <a:pt x="457" y="600"/>
                      <a:pt x="462" y="595"/>
                      <a:pt x="462" y="590"/>
                    </a:cubicBezTo>
                    <a:cubicBezTo>
                      <a:pt x="462" y="337"/>
                      <a:pt x="462" y="337"/>
                      <a:pt x="462" y="337"/>
                    </a:cubicBezTo>
                    <a:cubicBezTo>
                      <a:pt x="462" y="331"/>
                      <a:pt x="457" y="327"/>
                      <a:pt x="452" y="327"/>
                    </a:cubicBezTo>
                    <a:cubicBezTo>
                      <a:pt x="276" y="327"/>
                      <a:pt x="276" y="327"/>
                      <a:pt x="276" y="327"/>
                    </a:cubicBezTo>
                    <a:cubicBezTo>
                      <a:pt x="271" y="327"/>
                      <a:pt x="266" y="331"/>
                      <a:pt x="266" y="337"/>
                    </a:cubicBezTo>
                    <a:cubicBezTo>
                      <a:pt x="266" y="590"/>
                      <a:pt x="266" y="590"/>
                      <a:pt x="266" y="590"/>
                    </a:cubicBezTo>
                    <a:cubicBezTo>
                      <a:pt x="266" y="595"/>
                      <a:pt x="271" y="600"/>
                      <a:pt x="276" y="600"/>
                    </a:cubicBezTo>
                    <a:close/>
                    <a:moveTo>
                      <a:pt x="10" y="273"/>
                    </a:moveTo>
                    <a:cubicBezTo>
                      <a:pt x="186" y="273"/>
                      <a:pt x="186" y="273"/>
                      <a:pt x="186" y="273"/>
                    </a:cubicBezTo>
                    <a:cubicBezTo>
                      <a:pt x="191" y="273"/>
                      <a:pt x="196" y="269"/>
                      <a:pt x="196" y="263"/>
                    </a:cubicBezTo>
                    <a:cubicBezTo>
                      <a:pt x="196" y="10"/>
                      <a:pt x="196" y="10"/>
                      <a:pt x="196" y="10"/>
                    </a:cubicBezTo>
                    <a:cubicBezTo>
                      <a:pt x="196" y="5"/>
                      <a:pt x="191" y="0"/>
                      <a:pt x="186" y="0"/>
                    </a:cubicBezTo>
                    <a:cubicBezTo>
                      <a:pt x="10" y="0"/>
                      <a:pt x="10" y="0"/>
                      <a:pt x="10" y="0"/>
                    </a:cubicBezTo>
                    <a:cubicBezTo>
                      <a:pt x="4" y="0"/>
                      <a:pt x="0" y="5"/>
                      <a:pt x="0" y="10"/>
                    </a:cubicBezTo>
                    <a:cubicBezTo>
                      <a:pt x="0" y="263"/>
                      <a:pt x="0" y="263"/>
                      <a:pt x="0" y="263"/>
                    </a:cubicBezTo>
                    <a:cubicBezTo>
                      <a:pt x="0" y="269"/>
                      <a:pt x="4" y="273"/>
                      <a:pt x="10" y="273"/>
                    </a:cubicBezTo>
                    <a:close/>
                    <a:moveTo>
                      <a:pt x="10" y="600"/>
                    </a:moveTo>
                    <a:cubicBezTo>
                      <a:pt x="186" y="600"/>
                      <a:pt x="186" y="600"/>
                      <a:pt x="186" y="600"/>
                    </a:cubicBezTo>
                    <a:cubicBezTo>
                      <a:pt x="191" y="600"/>
                      <a:pt x="196" y="595"/>
                      <a:pt x="196" y="590"/>
                    </a:cubicBezTo>
                    <a:cubicBezTo>
                      <a:pt x="196" y="337"/>
                      <a:pt x="196" y="337"/>
                      <a:pt x="196" y="337"/>
                    </a:cubicBezTo>
                    <a:cubicBezTo>
                      <a:pt x="196" y="331"/>
                      <a:pt x="191" y="327"/>
                      <a:pt x="186" y="327"/>
                    </a:cubicBezTo>
                    <a:cubicBezTo>
                      <a:pt x="10" y="327"/>
                      <a:pt x="10" y="327"/>
                      <a:pt x="10" y="327"/>
                    </a:cubicBezTo>
                    <a:cubicBezTo>
                      <a:pt x="4" y="327"/>
                      <a:pt x="0" y="331"/>
                      <a:pt x="0" y="337"/>
                    </a:cubicBezTo>
                    <a:cubicBezTo>
                      <a:pt x="0" y="590"/>
                      <a:pt x="0" y="590"/>
                      <a:pt x="0" y="590"/>
                    </a:cubicBezTo>
                    <a:cubicBezTo>
                      <a:pt x="0" y="595"/>
                      <a:pt x="4" y="600"/>
                      <a:pt x="10" y="600"/>
                    </a:cubicBezTo>
                    <a:close/>
                    <a:moveTo>
                      <a:pt x="542" y="273"/>
                    </a:moveTo>
                    <a:cubicBezTo>
                      <a:pt x="718" y="273"/>
                      <a:pt x="718" y="273"/>
                      <a:pt x="718" y="273"/>
                    </a:cubicBezTo>
                    <a:cubicBezTo>
                      <a:pt x="724" y="273"/>
                      <a:pt x="728" y="269"/>
                      <a:pt x="728" y="263"/>
                    </a:cubicBezTo>
                    <a:cubicBezTo>
                      <a:pt x="728" y="10"/>
                      <a:pt x="728" y="10"/>
                      <a:pt x="728" y="10"/>
                    </a:cubicBezTo>
                    <a:cubicBezTo>
                      <a:pt x="728" y="5"/>
                      <a:pt x="724" y="0"/>
                      <a:pt x="718" y="0"/>
                    </a:cubicBezTo>
                    <a:cubicBezTo>
                      <a:pt x="542" y="0"/>
                      <a:pt x="542" y="0"/>
                      <a:pt x="542" y="0"/>
                    </a:cubicBezTo>
                    <a:cubicBezTo>
                      <a:pt x="537" y="0"/>
                      <a:pt x="532" y="5"/>
                      <a:pt x="532" y="10"/>
                    </a:cubicBezTo>
                    <a:cubicBezTo>
                      <a:pt x="532" y="263"/>
                      <a:pt x="532" y="263"/>
                      <a:pt x="532" y="263"/>
                    </a:cubicBezTo>
                    <a:cubicBezTo>
                      <a:pt x="532" y="269"/>
                      <a:pt x="537" y="273"/>
                      <a:pt x="542" y="273"/>
                    </a:cubicBezTo>
                    <a:close/>
                    <a:moveTo>
                      <a:pt x="542" y="600"/>
                    </a:moveTo>
                    <a:cubicBezTo>
                      <a:pt x="718" y="600"/>
                      <a:pt x="718" y="600"/>
                      <a:pt x="718" y="600"/>
                    </a:cubicBezTo>
                    <a:cubicBezTo>
                      <a:pt x="724" y="600"/>
                      <a:pt x="728" y="595"/>
                      <a:pt x="728" y="590"/>
                    </a:cubicBezTo>
                    <a:cubicBezTo>
                      <a:pt x="728" y="337"/>
                      <a:pt x="728" y="337"/>
                      <a:pt x="728" y="337"/>
                    </a:cubicBezTo>
                    <a:cubicBezTo>
                      <a:pt x="728" y="331"/>
                      <a:pt x="724" y="327"/>
                      <a:pt x="718" y="327"/>
                    </a:cubicBezTo>
                    <a:cubicBezTo>
                      <a:pt x="542" y="327"/>
                      <a:pt x="542" y="327"/>
                      <a:pt x="542" y="327"/>
                    </a:cubicBezTo>
                    <a:cubicBezTo>
                      <a:pt x="537" y="327"/>
                      <a:pt x="532" y="331"/>
                      <a:pt x="532" y="337"/>
                    </a:cubicBezTo>
                    <a:cubicBezTo>
                      <a:pt x="532" y="590"/>
                      <a:pt x="532" y="590"/>
                      <a:pt x="532" y="590"/>
                    </a:cubicBezTo>
                    <a:cubicBezTo>
                      <a:pt x="532" y="595"/>
                      <a:pt x="537" y="600"/>
                      <a:pt x="542" y="600"/>
                    </a:cubicBezTo>
                    <a:close/>
                    <a:moveTo>
                      <a:pt x="276" y="926"/>
                    </a:moveTo>
                    <a:cubicBezTo>
                      <a:pt x="452" y="926"/>
                      <a:pt x="452" y="926"/>
                      <a:pt x="452" y="926"/>
                    </a:cubicBezTo>
                    <a:cubicBezTo>
                      <a:pt x="457" y="926"/>
                      <a:pt x="462" y="922"/>
                      <a:pt x="462" y="916"/>
                    </a:cubicBezTo>
                    <a:cubicBezTo>
                      <a:pt x="462" y="663"/>
                      <a:pt x="462" y="663"/>
                      <a:pt x="462" y="663"/>
                    </a:cubicBezTo>
                    <a:cubicBezTo>
                      <a:pt x="462" y="658"/>
                      <a:pt x="457" y="653"/>
                      <a:pt x="452" y="653"/>
                    </a:cubicBezTo>
                    <a:cubicBezTo>
                      <a:pt x="276" y="653"/>
                      <a:pt x="276" y="653"/>
                      <a:pt x="276" y="653"/>
                    </a:cubicBezTo>
                    <a:cubicBezTo>
                      <a:pt x="271" y="653"/>
                      <a:pt x="266" y="658"/>
                      <a:pt x="266" y="663"/>
                    </a:cubicBezTo>
                    <a:cubicBezTo>
                      <a:pt x="266" y="916"/>
                      <a:pt x="266" y="916"/>
                      <a:pt x="266" y="916"/>
                    </a:cubicBezTo>
                    <a:cubicBezTo>
                      <a:pt x="266" y="922"/>
                      <a:pt x="271" y="926"/>
                      <a:pt x="276" y="926"/>
                    </a:cubicBezTo>
                    <a:close/>
                    <a:moveTo>
                      <a:pt x="10" y="926"/>
                    </a:moveTo>
                    <a:cubicBezTo>
                      <a:pt x="186" y="926"/>
                      <a:pt x="186" y="926"/>
                      <a:pt x="186" y="926"/>
                    </a:cubicBezTo>
                    <a:cubicBezTo>
                      <a:pt x="191" y="926"/>
                      <a:pt x="196" y="922"/>
                      <a:pt x="196" y="916"/>
                    </a:cubicBezTo>
                    <a:cubicBezTo>
                      <a:pt x="196" y="663"/>
                      <a:pt x="196" y="663"/>
                      <a:pt x="196" y="663"/>
                    </a:cubicBezTo>
                    <a:cubicBezTo>
                      <a:pt x="196" y="658"/>
                      <a:pt x="191" y="653"/>
                      <a:pt x="186" y="653"/>
                    </a:cubicBezTo>
                    <a:cubicBezTo>
                      <a:pt x="10" y="653"/>
                      <a:pt x="10" y="653"/>
                      <a:pt x="10" y="653"/>
                    </a:cubicBezTo>
                    <a:cubicBezTo>
                      <a:pt x="4" y="653"/>
                      <a:pt x="0" y="658"/>
                      <a:pt x="0" y="663"/>
                    </a:cubicBezTo>
                    <a:cubicBezTo>
                      <a:pt x="0" y="916"/>
                      <a:pt x="0" y="916"/>
                      <a:pt x="0" y="916"/>
                    </a:cubicBezTo>
                    <a:cubicBezTo>
                      <a:pt x="0" y="922"/>
                      <a:pt x="4" y="926"/>
                      <a:pt x="10" y="926"/>
                    </a:cubicBezTo>
                    <a:close/>
                    <a:moveTo>
                      <a:pt x="542" y="926"/>
                    </a:moveTo>
                    <a:cubicBezTo>
                      <a:pt x="718" y="926"/>
                      <a:pt x="718" y="926"/>
                      <a:pt x="718" y="926"/>
                    </a:cubicBezTo>
                    <a:cubicBezTo>
                      <a:pt x="724" y="926"/>
                      <a:pt x="728" y="922"/>
                      <a:pt x="728" y="916"/>
                    </a:cubicBezTo>
                    <a:cubicBezTo>
                      <a:pt x="728" y="663"/>
                      <a:pt x="728" y="663"/>
                      <a:pt x="728" y="663"/>
                    </a:cubicBezTo>
                    <a:cubicBezTo>
                      <a:pt x="728" y="658"/>
                      <a:pt x="724" y="653"/>
                      <a:pt x="718" y="653"/>
                    </a:cubicBezTo>
                    <a:cubicBezTo>
                      <a:pt x="542" y="653"/>
                      <a:pt x="542" y="653"/>
                      <a:pt x="542" y="653"/>
                    </a:cubicBezTo>
                    <a:cubicBezTo>
                      <a:pt x="537" y="653"/>
                      <a:pt x="532" y="658"/>
                      <a:pt x="532" y="663"/>
                    </a:cubicBezTo>
                    <a:cubicBezTo>
                      <a:pt x="532" y="916"/>
                      <a:pt x="532" y="916"/>
                      <a:pt x="532" y="916"/>
                    </a:cubicBezTo>
                    <a:cubicBezTo>
                      <a:pt x="532" y="922"/>
                      <a:pt x="537" y="926"/>
                      <a:pt x="542" y="9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endParaRPr>
              </a:p>
            </p:txBody>
          </p:sp>
        </p:grpSp>
      </p:grpSp>
      <p:grpSp>
        <p:nvGrpSpPr>
          <p:cNvPr id="37" name="bcgIcons_Office Building ">
            <a:extLst>
              <a:ext uri="{FF2B5EF4-FFF2-40B4-BE49-F238E27FC236}">
                <a16:creationId xmlns:a16="http://schemas.microsoft.com/office/drawing/2014/main" id="{8ECC50E1-C990-A243-54F2-2D2D487458E8}"/>
              </a:ext>
            </a:extLst>
          </p:cNvPr>
          <p:cNvGrpSpPr>
            <a:grpSpLocks noChangeAspect="1"/>
          </p:cNvGrpSpPr>
          <p:nvPr/>
        </p:nvGrpSpPr>
        <p:grpSpPr>
          <a:xfrm>
            <a:off x="509925" y="3271957"/>
            <a:ext cx="719333" cy="720000"/>
            <a:chOff x="5273799" y="2606040"/>
            <a:chExt cx="1644396" cy="1645920"/>
          </a:xfrm>
        </p:grpSpPr>
        <p:sp>
          <p:nvSpPr>
            <p:cNvPr id="40" name="AutoShape 23">
              <a:extLst>
                <a:ext uri="{FF2B5EF4-FFF2-40B4-BE49-F238E27FC236}">
                  <a16:creationId xmlns:a16="http://schemas.microsoft.com/office/drawing/2014/main" id="{972DC71C-080A-48A4-19DC-3C7815FFAB11}"/>
                </a:ext>
              </a:extLst>
            </p:cNvPr>
            <p:cNvSpPr>
              <a:spLocks noChangeAspect="1" noChangeArrowheads="1" noTextEdit="1"/>
            </p:cNvSpPr>
            <p:nvPr/>
          </p:nvSpPr>
          <p:spPr bwMode="auto">
            <a:xfrm>
              <a:off x="5273799"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grpSp>
          <p:nvGrpSpPr>
            <p:cNvPr id="43" name="Group 2">
              <a:extLst>
                <a:ext uri="{FF2B5EF4-FFF2-40B4-BE49-F238E27FC236}">
                  <a16:creationId xmlns:a16="http://schemas.microsoft.com/office/drawing/2014/main" id="{FB959E6B-D84D-A355-B4E7-7C93025FE12A}"/>
                </a:ext>
              </a:extLst>
            </p:cNvPr>
            <p:cNvGrpSpPr/>
            <p:nvPr/>
          </p:nvGrpSpPr>
          <p:grpSpPr>
            <a:xfrm>
              <a:off x="5618604" y="2747391"/>
              <a:ext cx="954786" cy="1333881"/>
              <a:chOff x="5618604" y="2747391"/>
              <a:chExt cx="954786" cy="1333881"/>
            </a:xfrm>
          </p:grpSpPr>
          <p:sp>
            <p:nvSpPr>
              <p:cNvPr id="44" name="Freeform 25">
                <a:extLst>
                  <a:ext uri="{FF2B5EF4-FFF2-40B4-BE49-F238E27FC236}">
                    <a16:creationId xmlns:a16="http://schemas.microsoft.com/office/drawing/2014/main" id="{C06C33F3-BBC3-0282-4E2D-C4CD9F6616DF}"/>
                  </a:ext>
                </a:extLst>
              </p:cNvPr>
              <p:cNvSpPr>
                <a:spLocks noEditPoints="1"/>
              </p:cNvSpPr>
              <p:nvPr/>
            </p:nvSpPr>
            <p:spPr bwMode="auto">
              <a:xfrm>
                <a:off x="5618604" y="2747391"/>
                <a:ext cx="954786" cy="1333881"/>
              </a:xfrm>
              <a:custGeom>
                <a:avLst/>
                <a:gdLst>
                  <a:gd name="T0" fmla="*/ 1316 w 1338"/>
                  <a:gd name="T1" fmla="*/ 1743 h 1867"/>
                  <a:gd name="T2" fmla="*/ 1253 w 1338"/>
                  <a:gd name="T3" fmla="*/ 1743 h 1867"/>
                  <a:gd name="T4" fmla="*/ 1253 w 1338"/>
                  <a:gd name="T5" fmla="*/ 1714 h 1867"/>
                  <a:gd name="T6" fmla="*/ 1232 w 1338"/>
                  <a:gd name="T7" fmla="*/ 1693 h 1867"/>
                  <a:gd name="T8" fmla="*/ 106 w 1338"/>
                  <a:gd name="T9" fmla="*/ 1693 h 1867"/>
                  <a:gd name="T10" fmla="*/ 85 w 1338"/>
                  <a:gd name="T11" fmla="*/ 1714 h 1867"/>
                  <a:gd name="T12" fmla="*/ 85 w 1338"/>
                  <a:gd name="T13" fmla="*/ 1743 h 1867"/>
                  <a:gd name="T14" fmla="*/ 22 w 1338"/>
                  <a:gd name="T15" fmla="*/ 1743 h 1867"/>
                  <a:gd name="T16" fmla="*/ 0 w 1338"/>
                  <a:gd name="T17" fmla="*/ 1765 h 1867"/>
                  <a:gd name="T18" fmla="*/ 0 w 1338"/>
                  <a:gd name="T19" fmla="*/ 1846 h 1867"/>
                  <a:gd name="T20" fmla="*/ 22 w 1338"/>
                  <a:gd name="T21" fmla="*/ 1867 h 1867"/>
                  <a:gd name="T22" fmla="*/ 1316 w 1338"/>
                  <a:gd name="T23" fmla="*/ 1867 h 1867"/>
                  <a:gd name="T24" fmla="*/ 1338 w 1338"/>
                  <a:gd name="T25" fmla="*/ 1846 h 1867"/>
                  <a:gd name="T26" fmla="*/ 1338 w 1338"/>
                  <a:gd name="T27" fmla="*/ 1765 h 1867"/>
                  <a:gd name="T28" fmla="*/ 1316 w 1338"/>
                  <a:gd name="T29" fmla="*/ 1743 h 1867"/>
                  <a:gd name="T30" fmla="*/ 1224 w 1338"/>
                  <a:gd name="T31" fmla="*/ 71 h 1867"/>
                  <a:gd name="T32" fmla="*/ 1161 w 1338"/>
                  <a:gd name="T33" fmla="*/ 71 h 1867"/>
                  <a:gd name="T34" fmla="*/ 1119 w 1338"/>
                  <a:gd name="T35" fmla="*/ 9 h 1867"/>
                  <a:gd name="T36" fmla="*/ 1101 w 1338"/>
                  <a:gd name="T37" fmla="*/ 0 h 1867"/>
                  <a:gd name="T38" fmla="*/ 237 w 1338"/>
                  <a:gd name="T39" fmla="*/ 0 h 1867"/>
                  <a:gd name="T40" fmla="*/ 219 w 1338"/>
                  <a:gd name="T41" fmla="*/ 9 h 1867"/>
                  <a:gd name="T42" fmla="*/ 177 w 1338"/>
                  <a:gd name="T43" fmla="*/ 71 h 1867"/>
                  <a:gd name="T44" fmla="*/ 114 w 1338"/>
                  <a:gd name="T45" fmla="*/ 71 h 1867"/>
                  <a:gd name="T46" fmla="*/ 92 w 1338"/>
                  <a:gd name="T47" fmla="*/ 93 h 1867"/>
                  <a:gd name="T48" fmla="*/ 92 w 1338"/>
                  <a:gd name="T49" fmla="*/ 156 h 1867"/>
                  <a:gd name="T50" fmla="*/ 114 w 1338"/>
                  <a:gd name="T51" fmla="*/ 178 h 1867"/>
                  <a:gd name="T52" fmla="*/ 125 w 1338"/>
                  <a:gd name="T53" fmla="*/ 178 h 1867"/>
                  <a:gd name="T54" fmla="*/ 125 w 1338"/>
                  <a:gd name="T55" fmla="*/ 1650 h 1867"/>
                  <a:gd name="T56" fmla="*/ 169 w 1338"/>
                  <a:gd name="T57" fmla="*/ 1650 h 1867"/>
                  <a:gd name="T58" fmla="*/ 169 w 1338"/>
                  <a:gd name="T59" fmla="*/ 156 h 1867"/>
                  <a:gd name="T60" fmla="*/ 147 w 1338"/>
                  <a:gd name="T61" fmla="*/ 134 h 1867"/>
                  <a:gd name="T62" fmla="*/ 136 w 1338"/>
                  <a:gd name="T63" fmla="*/ 134 h 1867"/>
                  <a:gd name="T64" fmla="*/ 136 w 1338"/>
                  <a:gd name="T65" fmla="*/ 115 h 1867"/>
                  <a:gd name="T66" fmla="*/ 1202 w 1338"/>
                  <a:gd name="T67" fmla="*/ 115 h 1867"/>
                  <a:gd name="T68" fmla="*/ 1202 w 1338"/>
                  <a:gd name="T69" fmla="*/ 134 h 1867"/>
                  <a:gd name="T70" fmla="*/ 1191 w 1338"/>
                  <a:gd name="T71" fmla="*/ 134 h 1867"/>
                  <a:gd name="T72" fmla="*/ 1169 w 1338"/>
                  <a:gd name="T73" fmla="*/ 156 h 1867"/>
                  <a:gd name="T74" fmla="*/ 1169 w 1338"/>
                  <a:gd name="T75" fmla="*/ 1650 h 1867"/>
                  <a:gd name="T76" fmla="*/ 1213 w 1338"/>
                  <a:gd name="T77" fmla="*/ 1650 h 1867"/>
                  <a:gd name="T78" fmla="*/ 1213 w 1338"/>
                  <a:gd name="T79" fmla="*/ 178 h 1867"/>
                  <a:gd name="T80" fmla="*/ 1224 w 1338"/>
                  <a:gd name="T81" fmla="*/ 178 h 1867"/>
                  <a:gd name="T82" fmla="*/ 1246 w 1338"/>
                  <a:gd name="T83" fmla="*/ 156 h 1867"/>
                  <a:gd name="T84" fmla="*/ 1246 w 1338"/>
                  <a:gd name="T85" fmla="*/ 93 h 1867"/>
                  <a:gd name="T86" fmla="*/ 1224 w 1338"/>
                  <a:gd name="T87" fmla="*/ 71 h 1867"/>
                  <a:gd name="T88" fmla="*/ 248 w 1338"/>
                  <a:gd name="T89" fmla="*/ 44 h 1867"/>
                  <a:gd name="T90" fmla="*/ 1090 w 1338"/>
                  <a:gd name="T91" fmla="*/ 44 h 1867"/>
                  <a:gd name="T92" fmla="*/ 1108 w 1338"/>
                  <a:gd name="T93" fmla="*/ 71 h 1867"/>
                  <a:gd name="T94" fmla="*/ 230 w 1338"/>
                  <a:gd name="T95" fmla="*/ 71 h 1867"/>
                  <a:gd name="T96" fmla="*/ 248 w 1338"/>
                  <a:gd name="T97" fmla="*/ 44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38" h="1867">
                    <a:moveTo>
                      <a:pt x="1316" y="1743"/>
                    </a:moveTo>
                    <a:cubicBezTo>
                      <a:pt x="1253" y="1743"/>
                      <a:pt x="1253" y="1743"/>
                      <a:pt x="1253" y="1743"/>
                    </a:cubicBezTo>
                    <a:cubicBezTo>
                      <a:pt x="1253" y="1714"/>
                      <a:pt x="1253" y="1714"/>
                      <a:pt x="1253" y="1714"/>
                    </a:cubicBezTo>
                    <a:cubicBezTo>
                      <a:pt x="1253" y="1702"/>
                      <a:pt x="1243" y="1693"/>
                      <a:pt x="1232" y="1693"/>
                    </a:cubicBezTo>
                    <a:cubicBezTo>
                      <a:pt x="106" y="1693"/>
                      <a:pt x="106" y="1693"/>
                      <a:pt x="106" y="1693"/>
                    </a:cubicBezTo>
                    <a:cubicBezTo>
                      <a:pt x="95" y="1693"/>
                      <a:pt x="85" y="1702"/>
                      <a:pt x="85" y="1714"/>
                    </a:cubicBezTo>
                    <a:cubicBezTo>
                      <a:pt x="85" y="1743"/>
                      <a:pt x="85" y="1743"/>
                      <a:pt x="85" y="1743"/>
                    </a:cubicBezTo>
                    <a:cubicBezTo>
                      <a:pt x="22" y="1743"/>
                      <a:pt x="22" y="1743"/>
                      <a:pt x="22" y="1743"/>
                    </a:cubicBezTo>
                    <a:cubicBezTo>
                      <a:pt x="10" y="1743"/>
                      <a:pt x="0" y="1753"/>
                      <a:pt x="0" y="1765"/>
                    </a:cubicBezTo>
                    <a:cubicBezTo>
                      <a:pt x="0" y="1846"/>
                      <a:pt x="0" y="1846"/>
                      <a:pt x="0" y="1846"/>
                    </a:cubicBezTo>
                    <a:cubicBezTo>
                      <a:pt x="0" y="1858"/>
                      <a:pt x="10" y="1867"/>
                      <a:pt x="22" y="1867"/>
                    </a:cubicBezTo>
                    <a:cubicBezTo>
                      <a:pt x="1316" y="1867"/>
                      <a:pt x="1316" y="1867"/>
                      <a:pt x="1316" y="1867"/>
                    </a:cubicBezTo>
                    <a:cubicBezTo>
                      <a:pt x="1328" y="1867"/>
                      <a:pt x="1338" y="1858"/>
                      <a:pt x="1338" y="1846"/>
                    </a:cubicBezTo>
                    <a:cubicBezTo>
                      <a:pt x="1338" y="1765"/>
                      <a:pt x="1338" y="1765"/>
                      <a:pt x="1338" y="1765"/>
                    </a:cubicBezTo>
                    <a:cubicBezTo>
                      <a:pt x="1338" y="1753"/>
                      <a:pt x="1328" y="1743"/>
                      <a:pt x="1316" y="1743"/>
                    </a:cubicBezTo>
                    <a:close/>
                    <a:moveTo>
                      <a:pt x="1224" y="71"/>
                    </a:moveTo>
                    <a:cubicBezTo>
                      <a:pt x="1161" y="71"/>
                      <a:pt x="1161" y="71"/>
                      <a:pt x="1161" y="71"/>
                    </a:cubicBezTo>
                    <a:cubicBezTo>
                      <a:pt x="1119" y="9"/>
                      <a:pt x="1119" y="9"/>
                      <a:pt x="1119" y="9"/>
                    </a:cubicBezTo>
                    <a:cubicBezTo>
                      <a:pt x="1115" y="3"/>
                      <a:pt x="1108" y="0"/>
                      <a:pt x="1101" y="0"/>
                    </a:cubicBezTo>
                    <a:cubicBezTo>
                      <a:pt x="237" y="0"/>
                      <a:pt x="237" y="0"/>
                      <a:pt x="237" y="0"/>
                    </a:cubicBezTo>
                    <a:cubicBezTo>
                      <a:pt x="230" y="0"/>
                      <a:pt x="223" y="3"/>
                      <a:pt x="219" y="9"/>
                    </a:cubicBezTo>
                    <a:cubicBezTo>
                      <a:pt x="177" y="71"/>
                      <a:pt x="177" y="71"/>
                      <a:pt x="177" y="71"/>
                    </a:cubicBezTo>
                    <a:cubicBezTo>
                      <a:pt x="114" y="71"/>
                      <a:pt x="114" y="71"/>
                      <a:pt x="114" y="71"/>
                    </a:cubicBezTo>
                    <a:cubicBezTo>
                      <a:pt x="102" y="71"/>
                      <a:pt x="92" y="81"/>
                      <a:pt x="92" y="93"/>
                    </a:cubicBezTo>
                    <a:cubicBezTo>
                      <a:pt x="92" y="156"/>
                      <a:pt x="92" y="156"/>
                      <a:pt x="92" y="156"/>
                    </a:cubicBezTo>
                    <a:cubicBezTo>
                      <a:pt x="92" y="168"/>
                      <a:pt x="102" y="178"/>
                      <a:pt x="114" y="178"/>
                    </a:cubicBezTo>
                    <a:cubicBezTo>
                      <a:pt x="125" y="178"/>
                      <a:pt x="125" y="178"/>
                      <a:pt x="125" y="178"/>
                    </a:cubicBezTo>
                    <a:cubicBezTo>
                      <a:pt x="125" y="1650"/>
                      <a:pt x="125" y="1650"/>
                      <a:pt x="125" y="1650"/>
                    </a:cubicBezTo>
                    <a:cubicBezTo>
                      <a:pt x="169" y="1650"/>
                      <a:pt x="169" y="1650"/>
                      <a:pt x="169" y="1650"/>
                    </a:cubicBezTo>
                    <a:cubicBezTo>
                      <a:pt x="169" y="156"/>
                      <a:pt x="169" y="156"/>
                      <a:pt x="169" y="156"/>
                    </a:cubicBezTo>
                    <a:cubicBezTo>
                      <a:pt x="169" y="144"/>
                      <a:pt x="159" y="134"/>
                      <a:pt x="147" y="134"/>
                    </a:cubicBezTo>
                    <a:cubicBezTo>
                      <a:pt x="136" y="134"/>
                      <a:pt x="136" y="134"/>
                      <a:pt x="136" y="134"/>
                    </a:cubicBezTo>
                    <a:cubicBezTo>
                      <a:pt x="136" y="115"/>
                      <a:pt x="136" y="115"/>
                      <a:pt x="136" y="115"/>
                    </a:cubicBezTo>
                    <a:cubicBezTo>
                      <a:pt x="1202" y="115"/>
                      <a:pt x="1202" y="115"/>
                      <a:pt x="1202" y="115"/>
                    </a:cubicBezTo>
                    <a:cubicBezTo>
                      <a:pt x="1202" y="134"/>
                      <a:pt x="1202" y="134"/>
                      <a:pt x="1202" y="134"/>
                    </a:cubicBezTo>
                    <a:cubicBezTo>
                      <a:pt x="1191" y="134"/>
                      <a:pt x="1191" y="134"/>
                      <a:pt x="1191" y="134"/>
                    </a:cubicBezTo>
                    <a:cubicBezTo>
                      <a:pt x="1179" y="134"/>
                      <a:pt x="1169" y="144"/>
                      <a:pt x="1169" y="156"/>
                    </a:cubicBezTo>
                    <a:cubicBezTo>
                      <a:pt x="1169" y="1650"/>
                      <a:pt x="1169" y="1650"/>
                      <a:pt x="1169" y="1650"/>
                    </a:cubicBezTo>
                    <a:cubicBezTo>
                      <a:pt x="1213" y="1650"/>
                      <a:pt x="1213" y="1650"/>
                      <a:pt x="1213" y="1650"/>
                    </a:cubicBezTo>
                    <a:cubicBezTo>
                      <a:pt x="1213" y="178"/>
                      <a:pt x="1213" y="178"/>
                      <a:pt x="1213" y="178"/>
                    </a:cubicBezTo>
                    <a:cubicBezTo>
                      <a:pt x="1224" y="178"/>
                      <a:pt x="1224" y="178"/>
                      <a:pt x="1224" y="178"/>
                    </a:cubicBezTo>
                    <a:cubicBezTo>
                      <a:pt x="1236" y="178"/>
                      <a:pt x="1246" y="168"/>
                      <a:pt x="1246" y="156"/>
                    </a:cubicBezTo>
                    <a:cubicBezTo>
                      <a:pt x="1246" y="93"/>
                      <a:pt x="1246" y="93"/>
                      <a:pt x="1246" y="93"/>
                    </a:cubicBezTo>
                    <a:cubicBezTo>
                      <a:pt x="1246" y="81"/>
                      <a:pt x="1236" y="71"/>
                      <a:pt x="1224" y="71"/>
                    </a:cubicBezTo>
                    <a:close/>
                    <a:moveTo>
                      <a:pt x="248" y="44"/>
                    </a:moveTo>
                    <a:cubicBezTo>
                      <a:pt x="1090" y="44"/>
                      <a:pt x="1090" y="44"/>
                      <a:pt x="1090" y="44"/>
                    </a:cubicBezTo>
                    <a:cubicBezTo>
                      <a:pt x="1108" y="71"/>
                      <a:pt x="1108" y="71"/>
                      <a:pt x="1108" y="71"/>
                    </a:cubicBezTo>
                    <a:cubicBezTo>
                      <a:pt x="230" y="71"/>
                      <a:pt x="230" y="71"/>
                      <a:pt x="230" y="71"/>
                    </a:cubicBezTo>
                    <a:lnTo>
                      <a:pt x="248"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endParaRPr>
              </a:p>
            </p:txBody>
          </p:sp>
          <p:sp>
            <p:nvSpPr>
              <p:cNvPr id="46" name="Freeform 26">
                <a:extLst>
                  <a:ext uri="{FF2B5EF4-FFF2-40B4-BE49-F238E27FC236}">
                    <a16:creationId xmlns:a16="http://schemas.microsoft.com/office/drawing/2014/main" id="{C98D4E61-424B-E7DE-C471-D340D080F537}"/>
                  </a:ext>
                </a:extLst>
              </p:cNvPr>
              <p:cNvSpPr>
                <a:spLocks noEditPoints="1"/>
              </p:cNvSpPr>
              <p:nvPr/>
            </p:nvSpPr>
            <p:spPr bwMode="auto">
              <a:xfrm>
                <a:off x="5836155" y="2904744"/>
                <a:ext cx="519684" cy="1021461"/>
              </a:xfrm>
              <a:custGeom>
                <a:avLst/>
                <a:gdLst>
                  <a:gd name="T0" fmla="*/ 110 w 728"/>
                  <a:gd name="T1" fmla="*/ 1430 h 1430"/>
                  <a:gd name="T2" fmla="*/ 100 w 728"/>
                  <a:gd name="T3" fmla="*/ 1101 h 1430"/>
                  <a:gd name="T4" fmla="*/ 334 w 728"/>
                  <a:gd name="T5" fmla="*/ 1091 h 1430"/>
                  <a:gd name="T6" fmla="*/ 344 w 728"/>
                  <a:gd name="T7" fmla="*/ 1420 h 1430"/>
                  <a:gd name="T8" fmla="*/ 628 w 728"/>
                  <a:gd name="T9" fmla="*/ 1420 h 1430"/>
                  <a:gd name="T10" fmla="*/ 618 w 728"/>
                  <a:gd name="T11" fmla="*/ 1091 h 1430"/>
                  <a:gd name="T12" fmla="*/ 384 w 728"/>
                  <a:gd name="T13" fmla="*/ 1101 h 1430"/>
                  <a:gd name="T14" fmla="*/ 394 w 728"/>
                  <a:gd name="T15" fmla="*/ 1430 h 1430"/>
                  <a:gd name="T16" fmla="*/ 628 w 728"/>
                  <a:gd name="T17" fmla="*/ 1420 h 1430"/>
                  <a:gd name="T18" fmla="*/ 452 w 728"/>
                  <a:gd name="T19" fmla="*/ 273 h 1430"/>
                  <a:gd name="T20" fmla="*/ 462 w 728"/>
                  <a:gd name="T21" fmla="*/ 10 h 1430"/>
                  <a:gd name="T22" fmla="*/ 276 w 728"/>
                  <a:gd name="T23" fmla="*/ 0 h 1430"/>
                  <a:gd name="T24" fmla="*/ 266 w 728"/>
                  <a:gd name="T25" fmla="*/ 263 h 1430"/>
                  <a:gd name="T26" fmla="*/ 276 w 728"/>
                  <a:gd name="T27" fmla="*/ 600 h 1430"/>
                  <a:gd name="T28" fmla="*/ 462 w 728"/>
                  <a:gd name="T29" fmla="*/ 590 h 1430"/>
                  <a:gd name="T30" fmla="*/ 452 w 728"/>
                  <a:gd name="T31" fmla="*/ 327 h 1430"/>
                  <a:gd name="T32" fmla="*/ 266 w 728"/>
                  <a:gd name="T33" fmla="*/ 337 h 1430"/>
                  <a:gd name="T34" fmla="*/ 276 w 728"/>
                  <a:gd name="T35" fmla="*/ 600 h 1430"/>
                  <a:gd name="T36" fmla="*/ 186 w 728"/>
                  <a:gd name="T37" fmla="*/ 273 h 1430"/>
                  <a:gd name="T38" fmla="*/ 196 w 728"/>
                  <a:gd name="T39" fmla="*/ 10 h 1430"/>
                  <a:gd name="T40" fmla="*/ 10 w 728"/>
                  <a:gd name="T41" fmla="*/ 0 h 1430"/>
                  <a:gd name="T42" fmla="*/ 0 w 728"/>
                  <a:gd name="T43" fmla="*/ 263 h 1430"/>
                  <a:gd name="T44" fmla="*/ 10 w 728"/>
                  <a:gd name="T45" fmla="*/ 600 h 1430"/>
                  <a:gd name="T46" fmla="*/ 196 w 728"/>
                  <a:gd name="T47" fmla="*/ 590 h 1430"/>
                  <a:gd name="T48" fmla="*/ 186 w 728"/>
                  <a:gd name="T49" fmla="*/ 327 h 1430"/>
                  <a:gd name="T50" fmla="*/ 0 w 728"/>
                  <a:gd name="T51" fmla="*/ 337 h 1430"/>
                  <a:gd name="T52" fmla="*/ 10 w 728"/>
                  <a:gd name="T53" fmla="*/ 600 h 1430"/>
                  <a:gd name="T54" fmla="*/ 718 w 728"/>
                  <a:gd name="T55" fmla="*/ 273 h 1430"/>
                  <a:gd name="T56" fmla="*/ 728 w 728"/>
                  <a:gd name="T57" fmla="*/ 10 h 1430"/>
                  <a:gd name="T58" fmla="*/ 542 w 728"/>
                  <a:gd name="T59" fmla="*/ 0 h 1430"/>
                  <a:gd name="T60" fmla="*/ 532 w 728"/>
                  <a:gd name="T61" fmla="*/ 263 h 1430"/>
                  <a:gd name="T62" fmla="*/ 542 w 728"/>
                  <a:gd name="T63" fmla="*/ 600 h 1430"/>
                  <a:gd name="T64" fmla="*/ 728 w 728"/>
                  <a:gd name="T65" fmla="*/ 590 h 1430"/>
                  <a:gd name="T66" fmla="*/ 718 w 728"/>
                  <a:gd name="T67" fmla="*/ 327 h 1430"/>
                  <a:gd name="T68" fmla="*/ 532 w 728"/>
                  <a:gd name="T69" fmla="*/ 337 h 1430"/>
                  <a:gd name="T70" fmla="*/ 542 w 728"/>
                  <a:gd name="T71" fmla="*/ 600 h 1430"/>
                  <a:gd name="T72" fmla="*/ 452 w 728"/>
                  <a:gd name="T73" fmla="*/ 926 h 1430"/>
                  <a:gd name="T74" fmla="*/ 462 w 728"/>
                  <a:gd name="T75" fmla="*/ 663 h 1430"/>
                  <a:gd name="T76" fmla="*/ 276 w 728"/>
                  <a:gd name="T77" fmla="*/ 653 h 1430"/>
                  <a:gd name="T78" fmla="*/ 266 w 728"/>
                  <a:gd name="T79" fmla="*/ 916 h 1430"/>
                  <a:gd name="T80" fmla="*/ 10 w 728"/>
                  <a:gd name="T81" fmla="*/ 926 h 1430"/>
                  <a:gd name="T82" fmla="*/ 196 w 728"/>
                  <a:gd name="T83" fmla="*/ 916 h 1430"/>
                  <a:gd name="T84" fmla="*/ 186 w 728"/>
                  <a:gd name="T85" fmla="*/ 653 h 1430"/>
                  <a:gd name="T86" fmla="*/ 0 w 728"/>
                  <a:gd name="T87" fmla="*/ 663 h 1430"/>
                  <a:gd name="T88" fmla="*/ 10 w 728"/>
                  <a:gd name="T89" fmla="*/ 926 h 1430"/>
                  <a:gd name="T90" fmla="*/ 718 w 728"/>
                  <a:gd name="T91" fmla="*/ 926 h 1430"/>
                  <a:gd name="T92" fmla="*/ 728 w 728"/>
                  <a:gd name="T93" fmla="*/ 663 h 1430"/>
                  <a:gd name="T94" fmla="*/ 542 w 728"/>
                  <a:gd name="T95" fmla="*/ 653 h 1430"/>
                  <a:gd name="T96" fmla="*/ 532 w 728"/>
                  <a:gd name="T97" fmla="*/ 916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8" h="1430">
                    <a:moveTo>
                      <a:pt x="334" y="1430"/>
                    </a:moveTo>
                    <a:cubicBezTo>
                      <a:pt x="110" y="1430"/>
                      <a:pt x="110" y="1430"/>
                      <a:pt x="110" y="1430"/>
                    </a:cubicBezTo>
                    <a:cubicBezTo>
                      <a:pt x="104" y="1430"/>
                      <a:pt x="100" y="1426"/>
                      <a:pt x="100" y="1420"/>
                    </a:cubicBezTo>
                    <a:cubicBezTo>
                      <a:pt x="100" y="1101"/>
                      <a:pt x="100" y="1101"/>
                      <a:pt x="100" y="1101"/>
                    </a:cubicBezTo>
                    <a:cubicBezTo>
                      <a:pt x="100" y="1095"/>
                      <a:pt x="104" y="1091"/>
                      <a:pt x="110" y="1091"/>
                    </a:cubicBezTo>
                    <a:cubicBezTo>
                      <a:pt x="334" y="1091"/>
                      <a:pt x="334" y="1091"/>
                      <a:pt x="334" y="1091"/>
                    </a:cubicBezTo>
                    <a:cubicBezTo>
                      <a:pt x="340" y="1091"/>
                      <a:pt x="344" y="1095"/>
                      <a:pt x="344" y="1101"/>
                    </a:cubicBezTo>
                    <a:cubicBezTo>
                      <a:pt x="344" y="1420"/>
                      <a:pt x="344" y="1420"/>
                      <a:pt x="344" y="1420"/>
                    </a:cubicBezTo>
                    <a:cubicBezTo>
                      <a:pt x="344" y="1426"/>
                      <a:pt x="340" y="1430"/>
                      <a:pt x="334" y="1430"/>
                    </a:cubicBezTo>
                    <a:close/>
                    <a:moveTo>
                      <a:pt x="628" y="1420"/>
                    </a:moveTo>
                    <a:cubicBezTo>
                      <a:pt x="628" y="1101"/>
                      <a:pt x="628" y="1101"/>
                      <a:pt x="628" y="1101"/>
                    </a:cubicBezTo>
                    <a:cubicBezTo>
                      <a:pt x="628" y="1095"/>
                      <a:pt x="624" y="1091"/>
                      <a:pt x="618" y="1091"/>
                    </a:cubicBezTo>
                    <a:cubicBezTo>
                      <a:pt x="394" y="1091"/>
                      <a:pt x="394" y="1091"/>
                      <a:pt x="394" y="1091"/>
                    </a:cubicBezTo>
                    <a:cubicBezTo>
                      <a:pt x="388" y="1091"/>
                      <a:pt x="384" y="1095"/>
                      <a:pt x="384" y="1101"/>
                    </a:cubicBezTo>
                    <a:cubicBezTo>
                      <a:pt x="384" y="1420"/>
                      <a:pt x="384" y="1420"/>
                      <a:pt x="384" y="1420"/>
                    </a:cubicBezTo>
                    <a:cubicBezTo>
                      <a:pt x="384" y="1426"/>
                      <a:pt x="388" y="1430"/>
                      <a:pt x="394" y="1430"/>
                    </a:cubicBezTo>
                    <a:cubicBezTo>
                      <a:pt x="618" y="1430"/>
                      <a:pt x="618" y="1430"/>
                      <a:pt x="618" y="1430"/>
                    </a:cubicBezTo>
                    <a:cubicBezTo>
                      <a:pt x="624" y="1430"/>
                      <a:pt x="628" y="1426"/>
                      <a:pt x="628" y="1420"/>
                    </a:cubicBezTo>
                    <a:close/>
                    <a:moveTo>
                      <a:pt x="276" y="273"/>
                    </a:moveTo>
                    <a:cubicBezTo>
                      <a:pt x="452" y="273"/>
                      <a:pt x="452" y="273"/>
                      <a:pt x="452" y="273"/>
                    </a:cubicBezTo>
                    <a:cubicBezTo>
                      <a:pt x="457" y="273"/>
                      <a:pt x="462" y="269"/>
                      <a:pt x="462" y="263"/>
                    </a:cubicBezTo>
                    <a:cubicBezTo>
                      <a:pt x="462" y="10"/>
                      <a:pt x="462" y="10"/>
                      <a:pt x="462" y="10"/>
                    </a:cubicBezTo>
                    <a:cubicBezTo>
                      <a:pt x="462" y="5"/>
                      <a:pt x="457" y="0"/>
                      <a:pt x="452" y="0"/>
                    </a:cubicBezTo>
                    <a:cubicBezTo>
                      <a:pt x="276" y="0"/>
                      <a:pt x="276" y="0"/>
                      <a:pt x="276" y="0"/>
                    </a:cubicBezTo>
                    <a:cubicBezTo>
                      <a:pt x="271" y="0"/>
                      <a:pt x="266" y="5"/>
                      <a:pt x="266" y="10"/>
                    </a:cubicBezTo>
                    <a:cubicBezTo>
                      <a:pt x="266" y="263"/>
                      <a:pt x="266" y="263"/>
                      <a:pt x="266" y="263"/>
                    </a:cubicBezTo>
                    <a:cubicBezTo>
                      <a:pt x="266" y="269"/>
                      <a:pt x="271" y="273"/>
                      <a:pt x="276" y="273"/>
                    </a:cubicBezTo>
                    <a:close/>
                    <a:moveTo>
                      <a:pt x="276" y="600"/>
                    </a:moveTo>
                    <a:cubicBezTo>
                      <a:pt x="452" y="600"/>
                      <a:pt x="452" y="600"/>
                      <a:pt x="452" y="600"/>
                    </a:cubicBezTo>
                    <a:cubicBezTo>
                      <a:pt x="457" y="600"/>
                      <a:pt x="462" y="595"/>
                      <a:pt x="462" y="590"/>
                    </a:cubicBezTo>
                    <a:cubicBezTo>
                      <a:pt x="462" y="337"/>
                      <a:pt x="462" y="337"/>
                      <a:pt x="462" y="337"/>
                    </a:cubicBezTo>
                    <a:cubicBezTo>
                      <a:pt x="462" y="331"/>
                      <a:pt x="457" y="327"/>
                      <a:pt x="452" y="327"/>
                    </a:cubicBezTo>
                    <a:cubicBezTo>
                      <a:pt x="276" y="327"/>
                      <a:pt x="276" y="327"/>
                      <a:pt x="276" y="327"/>
                    </a:cubicBezTo>
                    <a:cubicBezTo>
                      <a:pt x="271" y="327"/>
                      <a:pt x="266" y="331"/>
                      <a:pt x="266" y="337"/>
                    </a:cubicBezTo>
                    <a:cubicBezTo>
                      <a:pt x="266" y="590"/>
                      <a:pt x="266" y="590"/>
                      <a:pt x="266" y="590"/>
                    </a:cubicBezTo>
                    <a:cubicBezTo>
                      <a:pt x="266" y="595"/>
                      <a:pt x="271" y="600"/>
                      <a:pt x="276" y="600"/>
                    </a:cubicBezTo>
                    <a:close/>
                    <a:moveTo>
                      <a:pt x="10" y="273"/>
                    </a:moveTo>
                    <a:cubicBezTo>
                      <a:pt x="186" y="273"/>
                      <a:pt x="186" y="273"/>
                      <a:pt x="186" y="273"/>
                    </a:cubicBezTo>
                    <a:cubicBezTo>
                      <a:pt x="191" y="273"/>
                      <a:pt x="196" y="269"/>
                      <a:pt x="196" y="263"/>
                    </a:cubicBezTo>
                    <a:cubicBezTo>
                      <a:pt x="196" y="10"/>
                      <a:pt x="196" y="10"/>
                      <a:pt x="196" y="10"/>
                    </a:cubicBezTo>
                    <a:cubicBezTo>
                      <a:pt x="196" y="5"/>
                      <a:pt x="191" y="0"/>
                      <a:pt x="186" y="0"/>
                    </a:cubicBezTo>
                    <a:cubicBezTo>
                      <a:pt x="10" y="0"/>
                      <a:pt x="10" y="0"/>
                      <a:pt x="10" y="0"/>
                    </a:cubicBezTo>
                    <a:cubicBezTo>
                      <a:pt x="4" y="0"/>
                      <a:pt x="0" y="5"/>
                      <a:pt x="0" y="10"/>
                    </a:cubicBezTo>
                    <a:cubicBezTo>
                      <a:pt x="0" y="263"/>
                      <a:pt x="0" y="263"/>
                      <a:pt x="0" y="263"/>
                    </a:cubicBezTo>
                    <a:cubicBezTo>
                      <a:pt x="0" y="269"/>
                      <a:pt x="4" y="273"/>
                      <a:pt x="10" y="273"/>
                    </a:cubicBezTo>
                    <a:close/>
                    <a:moveTo>
                      <a:pt x="10" y="600"/>
                    </a:moveTo>
                    <a:cubicBezTo>
                      <a:pt x="186" y="600"/>
                      <a:pt x="186" y="600"/>
                      <a:pt x="186" y="600"/>
                    </a:cubicBezTo>
                    <a:cubicBezTo>
                      <a:pt x="191" y="600"/>
                      <a:pt x="196" y="595"/>
                      <a:pt x="196" y="590"/>
                    </a:cubicBezTo>
                    <a:cubicBezTo>
                      <a:pt x="196" y="337"/>
                      <a:pt x="196" y="337"/>
                      <a:pt x="196" y="337"/>
                    </a:cubicBezTo>
                    <a:cubicBezTo>
                      <a:pt x="196" y="331"/>
                      <a:pt x="191" y="327"/>
                      <a:pt x="186" y="327"/>
                    </a:cubicBezTo>
                    <a:cubicBezTo>
                      <a:pt x="10" y="327"/>
                      <a:pt x="10" y="327"/>
                      <a:pt x="10" y="327"/>
                    </a:cubicBezTo>
                    <a:cubicBezTo>
                      <a:pt x="4" y="327"/>
                      <a:pt x="0" y="331"/>
                      <a:pt x="0" y="337"/>
                    </a:cubicBezTo>
                    <a:cubicBezTo>
                      <a:pt x="0" y="590"/>
                      <a:pt x="0" y="590"/>
                      <a:pt x="0" y="590"/>
                    </a:cubicBezTo>
                    <a:cubicBezTo>
                      <a:pt x="0" y="595"/>
                      <a:pt x="4" y="600"/>
                      <a:pt x="10" y="600"/>
                    </a:cubicBezTo>
                    <a:close/>
                    <a:moveTo>
                      <a:pt x="542" y="273"/>
                    </a:moveTo>
                    <a:cubicBezTo>
                      <a:pt x="718" y="273"/>
                      <a:pt x="718" y="273"/>
                      <a:pt x="718" y="273"/>
                    </a:cubicBezTo>
                    <a:cubicBezTo>
                      <a:pt x="724" y="273"/>
                      <a:pt x="728" y="269"/>
                      <a:pt x="728" y="263"/>
                    </a:cubicBezTo>
                    <a:cubicBezTo>
                      <a:pt x="728" y="10"/>
                      <a:pt x="728" y="10"/>
                      <a:pt x="728" y="10"/>
                    </a:cubicBezTo>
                    <a:cubicBezTo>
                      <a:pt x="728" y="5"/>
                      <a:pt x="724" y="0"/>
                      <a:pt x="718" y="0"/>
                    </a:cubicBezTo>
                    <a:cubicBezTo>
                      <a:pt x="542" y="0"/>
                      <a:pt x="542" y="0"/>
                      <a:pt x="542" y="0"/>
                    </a:cubicBezTo>
                    <a:cubicBezTo>
                      <a:pt x="537" y="0"/>
                      <a:pt x="532" y="5"/>
                      <a:pt x="532" y="10"/>
                    </a:cubicBezTo>
                    <a:cubicBezTo>
                      <a:pt x="532" y="263"/>
                      <a:pt x="532" y="263"/>
                      <a:pt x="532" y="263"/>
                    </a:cubicBezTo>
                    <a:cubicBezTo>
                      <a:pt x="532" y="269"/>
                      <a:pt x="537" y="273"/>
                      <a:pt x="542" y="273"/>
                    </a:cubicBezTo>
                    <a:close/>
                    <a:moveTo>
                      <a:pt x="542" y="600"/>
                    </a:moveTo>
                    <a:cubicBezTo>
                      <a:pt x="718" y="600"/>
                      <a:pt x="718" y="600"/>
                      <a:pt x="718" y="600"/>
                    </a:cubicBezTo>
                    <a:cubicBezTo>
                      <a:pt x="724" y="600"/>
                      <a:pt x="728" y="595"/>
                      <a:pt x="728" y="590"/>
                    </a:cubicBezTo>
                    <a:cubicBezTo>
                      <a:pt x="728" y="337"/>
                      <a:pt x="728" y="337"/>
                      <a:pt x="728" y="337"/>
                    </a:cubicBezTo>
                    <a:cubicBezTo>
                      <a:pt x="728" y="331"/>
                      <a:pt x="724" y="327"/>
                      <a:pt x="718" y="327"/>
                    </a:cubicBezTo>
                    <a:cubicBezTo>
                      <a:pt x="542" y="327"/>
                      <a:pt x="542" y="327"/>
                      <a:pt x="542" y="327"/>
                    </a:cubicBezTo>
                    <a:cubicBezTo>
                      <a:pt x="537" y="327"/>
                      <a:pt x="532" y="331"/>
                      <a:pt x="532" y="337"/>
                    </a:cubicBezTo>
                    <a:cubicBezTo>
                      <a:pt x="532" y="590"/>
                      <a:pt x="532" y="590"/>
                      <a:pt x="532" y="590"/>
                    </a:cubicBezTo>
                    <a:cubicBezTo>
                      <a:pt x="532" y="595"/>
                      <a:pt x="537" y="600"/>
                      <a:pt x="542" y="600"/>
                    </a:cubicBezTo>
                    <a:close/>
                    <a:moveTo>
                      <a:pt x="276" y="926"/>
                    </a:moveTo>
                    <a:cubicBezTo>
                      <a:pt x="452" y="926"/>
                      <a:pt x="452" y="926"/>
                      <a:pt x="452" y="926"/>
                    </a:cubicBezTo>
                    <a:cubicBezTo>
                      <a:pt x="457" y="926"/>
                      <a:pt x="462" y="922"/>
                      <a:pt x="462" y="916"/>
                    </a:cubicBezTo>
                    <a:cubicBezTo>
                      <a:pt x="462" y="663"/>
                      <a:pt x="462" y="663"/>
                      <a:pt x="462" y="663"/>
                    </a:cubicBezTo>
                    <a:cubicBezTo>
                      <a:pt x="462" y="658"/>
                      <a:pt x="457" y="653"/>
                      <a:pt x="452" y="653"/>
                    </a:cubicBezTo>
                    <a:cubicBezTo>
                      <a:pt x="276" y="653"/>
                      <a:pt x="276" y="653"/>
                      <a:pt x="276" y="653"/>
                    </a:cubicBezTo>
                    <a:cubicBezTo>
                      <a:pt x="271" y="653"/>
                      <a:pt x="266" y="658"/>
                      <a:pt x="266" y="663"/>
                    </a:cubicBezTo>
                    <a:cubicBezTo>
                      <a:pt x="266" y="916"/>
                      <a:pt x="266" y="916"/>
                      <a:pt x="266" y="916"/>
                    </a:cubicBezTo>
                    <a:cubicBezTo>
                      <a:pt x="266" y="922"/>
                      <a:pt x="271" y="926"/>
                      <a:pt x="276" y="926"/>
                    </a:cubicBezTo>
                    <a:close/>
                    <a:moveTo>
                      <a:pt x="10" y="926"/>
                    </a:moveTo>
                    <a:cubicBezTo>
                      <a:pt x="186" y="926"/>
                      <a:pt x="186" y="926"/>
                      <a:pt x="186" y="926"/>
                    </a:cubicBezTo>
                    <a:cubicBezTo>
                      <a:pt x="191" y="926"/>
                      <a:pt x="196" y="922"/>
                      <a:pt x="196" y="916"/>
                    </a:cubicBezTo>
                    <a:cubicBezTo>
                      <a:pt x="196" y="663"/>
                      <a:pt x="196" y="663"/>
                      <a:pt x="196" y="663"/>
                    </a:cubicBezTo>
                    <a:cubicBezTo>
                      <a:pt x="196" y="658"/>
                      <a:pt x="191" y="653"/>
                      <a:pt x="186" y="653"/>
                    </a:cubicBezTo>
                    <a:cubicBezTo>
                      <a:pt x="10" y="653"/>
                      <a:pt x="10" y="653"/>
                      <a:pt x="10" y="653"/>
                    </a:cubicBezTo>
                    <a:cubicBezTo>
                      <a:pt x="4" y="653"/>
                      <a:pt x="0" y="658"/>
                      <a:pt x="0" y="663"/>
                    </a:cubicBezTo>
                    <a:cubicBezTo>
                      <a:pt x="0" y="916"/>
                      <a:pt x="0" y="916"/>
                      <a:pt x="0" y="916"/>
                    </a:cubicBezTo>
                    <a:cubicBezTo>
                      <a:pt x="0" y="922"/>
                      <a:pt x="4" y="926"/>
                      <a:pt x="10" y="926"/>
                    </a:cubicBezTo>
                    <a:close/>
                    <a:moveTo>
                      <a:pt x="542" y="926"/>
                    </a:moveTo>
                    <a:cubicBezTo>
                      <a:pt x="718" y="926"/>
                      <a:pt x="718" y="926"/>
                      <a:pt x="718" y="926"/>
                    </a:cubicBezTo>
                    <a:cubicBezTo>
                      <a:pt x="724" y="926"/>
                      <a:pt x="728" y="922"/>
                      <a:pt x="728" y="916"/>
                    </a:cubicBezTo>
                    <a:cubicBezTo>
                      <a:pt x="728" y="663"/>
                      <a:pt x="728" y="663"/>
                      <a:pt x="728" y="663"/>
                    </a:cubicBezTo>
                    <a:cubicBezTo>
                      <a:pt x="728" y="658"/>
                      <a:pt x="724" y="653"/>
                      <a:pt x="718" y="653"/>
                    </a:cubicBezTo>
                    <a:cubicBezTo>
                      <a:pt x="542" y="653"/>
                      <a:pt x="542" y="653"/>
                      <a:pt x="542" y="653"/>
                    </a:cubicBezTo>
                    <a:cubicBezTo>
                      <a:pt x="537" y="653"/>
                      <a:pt x="532" y="658"/>
                      <a:pt x="532" y="663"/>
                    </a:cubicBezTo>
                    <a:cubicBezTo>
                      <a:pt x="532" y="916"/>
                      <a:pt x="532" y="916"/>
                      <a:pt x="532" y="916"/>
                    </a:cubicBezTo>
                    <a:cubicBezTo>
                      <a:pt x="532" y="922"/>
                      <a:pt x="537" y="926"/>
                      <a:pt x="542" y="9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endParaRPr>
              </a:p>
            </p:txBody>
          </p:sp>
        </p:grpSp>
      </p:grpSp>
      <p:cxnSp>
        <p:nvCxnSpPr>
          <p:cNvPr id="47" name="直線矢印コネクタ 46">
            <a:extLst>
              <a:ext uri="{FF2B5EF4-FFF2-40B4-BE49-F238E27FC236}">
                <a16:creationId xmlns:a16="http://schemas.microsoft.com/office/drawing/2014/main" id="{9DF2BD77-DE0E-12EB-57EE-9450976F7495}"/>
              </a:ext>
            </a:extLst>
          </p:cNvPr>
          <p:cNvCxnSpPr>
            <a:cxnSpLocks/>
            <a:stCxn id="4" idx="3"/>
          </p:cNvCxnSpPr>
          <p:nvPr/>
        </p:nvCxnSpPr>
        <p:spPr>
          <a:xfrm>
            <a:off x="1235913" y="1465840"/>
            <a:ext cx="686147" cy="626738"/>
          </a:xfrm>
          <a:prstGeom prst="straightConnector1">
            <a:avLst/>
          </a:prstGeom>
          <a:ln w="9525" cap="rnd">
            <a:solidFill>
              <a:schemeClr val="tx1">
                <a:lumMod val="60000"/>
                <a:lumOff val="40000"/>
              </a:schemeClr>
            </a:solidFill>
            <a:prstDash val="solid"/>
            <a:roun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B6A8F27F-8667-89E3-C4A7-E210A4AD6D1F}"/>
              </a:ext>
            </a:extLst>
          </p:cNvPr>
          <p:cNvCxnSpPr>
            <a:cxnSpLocks/>
            <a:stCxn id="40" idx="3"/>
          </p:cNvCxnSpPr>
          <p:nvPr/>
        </p:nvCxnSpPr>
        <p:spPr>
          <a:xfrm flipV="1">
            <a:off x="1229258" y="3001227"/>
            <a:ext cx="597632" cy="630730"/>
          </a:xfrm>
          <a:prstGeom prst="straightConnector1">
            <a:avLst/>
          </a:prstGeom>
          <a:ln w="9525" cap="rnd">
            <a:solidFill>
              <a:schemeClr val="tx1">
                <a:lumMod val="60000"/>
                <a:lumOff val="40000"/>
              </a:schemeClr>
            </a:solidFill>
            <a:prstDash val="solid"/>
            <a:roun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3A3C2071-0DDA-45C4-DFF1-94AC4CFCB4DB}"/>
              </a:ext>
            </a:extLst>
          </p:cNvPr>
          <p:cNvCxnSpPr>
            <a:cxnSpLocks/>
          </p:cNvCxnSpPr>
          <p:nvPr/>
        </p:nvCxnSpPr>
        <p:spPr>
          <a:xfrm flipH="1" flipV="1">
            <a:off x="1351300" y="1356458"/>
            <a:ext cx="654193" cy="615223"/>
          </a:xfrm>
          <a:prstGeom prst="straightConnector1">
            <a:avLst/>
          </a:prstGeom>
          <a:ln w="9525" cap="rnd">
            <a:solidFill>
              <a:schemeClr val="tx1">
                <a:lumMod val="60000"/>
                <a:lumOff val="40000"/>
              </a:schemeClr>
            </a:solidFill>
            <a:prstDash val="solid"/>
            <a:round/>
            <a:tailEnd type="triangle" w="med" len="med"/>
          </a:ln>
        </p:spPr>
        <p:style>
          <a:lnRef idx="1">
            <a:schemeClr val="accent1"/>
          </a:lnRef>
          <a:fillRef idx="0">
            <a:schemeClr val="accent1"/>
          </a:fillRef>
          <a:effectRef idx="0">
            <a:schemeClr val="accent1"/>
          </a:effectRef>
          <a:fontRef idx="minor">
            <a:schemeClr val="tx1"/>
          </a:fontRef>
        </p:style>
      </p:cxnSp>
      <p:grpSp>
        <p:nvGrpSpPr>
          <p:cNvPr id="50" name="グループ化 49">
            <a:extLst>
              <a:ext uri="{FF2B5EF4-FFF2-40B4-BE49-F238E27FC236}">
                <a16:creationId xmlns:a16="http://schemas.microsoft.com/office/drawing/2014/main" id="{364C5AFD-8237-8C6B-3FF6-A672BDD1F335}"/>
              </a:ext>
            </a:extLst>
          </p:cNvPr>
          <p:cNvGrpSpPr/>
          <p:nvPr/>
        </p:nvGrpSpPr>
        <p:grpSpPr>
          <a:xfrm>
            <a:off x="1198616" y="2407344"/>
            <a:ext cx="642598" cy="123226"/>
            <a:chOff x="1472414" y="2896861"/>
            <a:chExt cx="444682" cy="123226"/>
          </a:xfrm>
        </p:grpSpPr>
        <p:cxnSp>
          <p:nvCxnSpPr>
            <p:cNvPr id="51" name="直線矢印コネクタ 50">
              <a:extLst>
                <a:ext uri="{FF2B5EF4-FFF2-40B4-BE49-F238E27FC236}">
                  <a16:creationId xmlns:a16="http://schemas.microsoft.com/office/drawing/2014/main" id="{515875CC-B828-154D-6089-AD3D1D853115}"/>
                </a:ext>
              </a:extLst>
            </p:cNvPr>
            <p:cNvCxnSpPr>
              <a:cxnSpLocks/>
            </p:cNvCxnSpPr>
            <p:nvPr/>
          </p:nvCxnSpPr>
          <p:spPr>
            <a:xfrm>
              <a:off x="1494534" y="3020087"/>
              <a:ext cx="422562" cy="0"/>
            </a:xfrm>
            <a:prstGeom prst="straightConnector1">
              <a:avLst/>
            </a:prstGeom>
            <a:ln w="9525" cap="rnd">
              <a:solidFill>
                <a:schemeClr val="tx1">
                  <a:lumMod val="60000"/>
                  <a:lumOff val="40000"/>
                </a:schemeClr>
              </a:solidFill>
              <a:prstDash val="solid"/>
              <a:roun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25331750-1BBB-204D-DCC4-6591D0D02654}"/>
                </a:ext>
              </a:extLst>
            </p:cNvPr>
            <p:cNvCxnSpPr>
              <a:cxnSpLocks/>
            </p:cNvCxnSpPr>
            <p:nvPr/>
          </p:nvCxnSpPr>
          <p:spPr>
            <a:xfrm flipH="1">
              <a:off x="1472414" y="2896861"/>
              <a:ext cx="414438" cy="0"/>
            </a:xfrm>
            <a:prstGeom prst="straightConnector1">
              <a:avLst/>
            </a:prstGeom>
            <a:ln w="9525" cap="rnd">
              <a:solidFill>
                <a:schemeClr val="tx1">
                  <a:lumMod val="60000"/>
                  <a:lumOff val="40000"/>
                </a:schemeClr>
              </a:solidFill>
              <a:prstDash val="solid"/>
              <a:roun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53" name="直線矢印コネクタ 52">
            <a:extLst>
              <a:ext uri="{FF2B5EF4-FFF2-40B4-BE49-F238E27FC236}">
                <a16:creationId xmlns:a16="http://schemas.microsoft.com/office/drawing/2014/main" id="{FFD4F5F2-01C0-001B-E336-27F16F7C6798}"/>
              </a:ext>
            </a:extLst>
          </p:cNvPr>
          <p:cNvCxnSpPr>
            <a:cxnSpLocks/>
          </p:cNvCxnSpPr>
          <p:nvPr/>
        </p:nvCxnSpPr>
        <p:spPr>
          <a:xfrm flipH="1">
            <a:off x="1337345" y="3062279"/>
            <a:ext cx="640378" cy="702069"/>
          </a:xfrm>
          <a:prstGeom prst="straightConnector1">
            <a:avLst/>
          </a:prstGeom>
          <a:ln w="9525" cap="rnd">
            <a:solidFill>
              <a:schemeClr val="tx1">
                <a:lumMod val="60000"/>
                <a:lumOff val="40000"/>
              </a:schemeClr>
            </a:solidFill>
            <a:prstDash val="solid"/>
            <a:round/>
            <a:tailEnd type="triangle" w="med" len="med"/>
          </a:ln>
        </p:spPr>
        <p:style>
          <a:lnRef idx="1">
            <a:schemeClr val="accent1"/>
          </a:lnRef>
          <a:fillRef idx="0">
            <a:schemeClr val="accent1"/>
          </a:fillRef>
          <a:effectRef idx="0">
            <a:schemeClr val="accent1"/>
          </a:effectRef>
          <a:fontRef idx="minor">
            <a:schemeClr val="tx1"/>
          </a:fontRef>
        </p:style>
      </p:cxnSp>
      <p:sp>
        <p:nvSpPr>
          <p:cNvPr id="54" name="正方形/長方形 53">
            <a:extLst>
              <a:ext uri="{FF2B5EF4-FFF2-40B4-BE49-F238E27FC236}">
                <a16:creationId xmlns:a16="http://schemas.microsoft.com/office/drawing/2014/main" id="{938CF2E7-CEC8-E402-C01D-A94FA75FD574}"/>
              </a:ext>
            </a:extLst>
          </p:cNvPr>
          <p:cNvSpPr/>
          <p:nvPr/>
        </p:nvSpPr>
        <p:spPr>
          <a:xfrm>
            <a:off x="2458845" y="2640039"/>
            <a:ext cx="644193" cy="123111"/>
          </a:xfrm>
          <a:prstGeom prst="rect">
            <a:avLst/>
          </a:prstGeom>
          <a:noFill/>
          <a:ln w="19050"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19050"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Pts val="1200"/>
              <a:buFont typeface="Trebuchet MS" panose="020B0603020202020204" pitchFamily="34" charset="0"/>
              <a:buChar char="​"/>
              <a:tabLst/>
              <a:defRPr/>
            </a:pPr>
            <a:r>
              <a:rPr kumimoji="0" lang="ja-JP" altLang="en-US" sz="8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サービス提供</a:t>
            </a:r>
            <a:endParaRPr kumimoji="0" lang="en-US" sz="8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endParaRPr>
          </a:p>
        </p:txBody>
      </p:sp>
      <p:sp>
        <p:nvSpPr>
          <p:cNvPr id="55" name="正方形/長方形 54">
            <a:extLst>
              <a:ext uri="{FF2B5EF4-FFF2-40B4-BE49-F238E27FC236}">
                <a16:creationId xmlns:a16="http://schemas.microsoft.com/office/drawing/2014/main" id="{6CEB43F0-2776-1138-CBD6-09D815405469}"/>
              </a:ext>
            </a:extLst>
          </p:cNvPr>
          <p:cNvSpPr/>
          <p:nvPr/>
        </p:nvSpPr>
        <p:spPr>
          <a:xfrm>
            <a:off x="1251418" y="2610117"/>
            <a:ext cx="644193" cy="123111"/>
          </a:xfrm>
          <a:prstGeom prst="rect">
            <a:avLst/>
          </a:prstGeom>
          <a:noFill/>
          <a:ln w="19050"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19050"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0" marR="0" lvl="0" indent="0" algn="l" defTabSz="914400" rtl="0" eaLnBrk="1" fontAlgn="auto" latinLnBrk="0" hangingPunct="1">
              <a:lnSpc>
                <a:spcPct val="100000"/>
              </a:lnSpc>
              <a:spcBef>
                <a:spcPts val="0"/>
              </a:spcBef>
              <a:spcAft>
                <a:spcPts val="0"/>
              </a:spcAft>
              <a:buClrTx/>
              <a:buSzPts val="1200"/>
              <a:buFont typeface="Trebuchet MS" panose="020B0603020202020204" pitchFamily="34" charset="0"/>
              <a:buChar char="​"/>
              <a:tabLst/>
              <a:defRPr/>
            </a:pPr>
            <a:r>
              <a:rPr kumimoji="0" lang="ja-JP" altLang="en-US" sz="8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通信</a:t>
            </a:r>
            <a:r>
              <a:rPr kumimoji="0" lang="en-US" altLang="ja-JP" sz="8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XX</a:t>
            </a:r>
            <a:r>
              <a:rPr kumimoji="0" lang="ja-JP" altLang="en-US" sz="8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提供</a:t>
            </a:r>
            <a:endParaRPr kumimoji="0" lang="en-US" sz="8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endParaRPr>
          </a:p>
        </p:txBody>
      </p:sp>
      <p:sp>
        <p:nvSpPr>
          <p:cNvPr id="56" name="正方形/長方形 55">
            <a:extLst>
              <a:ext uri="{FF2B5EF4-FFF2-40B4-BE49-F238E27FC236}">
                <a16:creationId xmlns:a16="http://schemas.microsoft.com/office/drawing/2014/main" id="{7B7A45B9-D872-07BE-0B51-E1C5C6BD019B}"/>
              </a:ext>
            </a:extLst>
          </p:cNvPr>
          <p:cNvSpPr/>
          <p:nvPr/>
        </p:nvSpPr>
        <p:spPr>
          <a:xfrm>
            <a:off x="2458845" y="2157955"/>
            <a:ext cx="644193" cy="123111"/>
          </a:xfrm>
          <a:prstGeom prst="rect">
            <a:avLst/>
          </a:prstGeom>
          <a:noFill/>
          <a:ln w="19050"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19050"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Pts val="1200"/>
              <a:buFontTx/>
              <a:buNone/>
              <a:tabLst/>
              <a:defRPr/>
            </a:pPr>
            <a:r>
              <a:rPr kumimoji="0" lang="ja-JP" altLang="en-US" sz="8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利用料</a:t>
            </a:r>
            <a:endParaRPr kumimoji="0" lang="en-US" altLang="ja-JP" sz="8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endParaRPr>
          </a:p>
        </p:txBody>
      </p:sp>
      <p:sp>
        <p:nvSpPr>
          <p:cNvPr id="57" name="正方形/長方形 56">
            <a:extLst>
              <a:ext uri="{FF2B5EF4-FFF2-40B4-BE49-F238E27FC236}">
                <a16:creationId xmlns:a16="http://schemas.microsoft.com/office/drawing/2014/main" id="{9D1A1BB9-AEFD-A42A-834F-F714C0B97F66}"/>
              </a:ext>
            </a:extLst>
          </p:cNvPr>
          <p:cNvSpPr/>
          <p:nvPr/>
        </p:nvSpPr>
        <p:spPr>
          <a:xfrm>
            <a:off x="1526924" y="1316573"/>
            <a:ext cx="644193" cy="123111"/>
          </a:xfrm>
          <a:prstGeom prst="rect">
            <a:avLst/>
          </a:prstGeom>
          <a:noFill/>
          <a:ln w="19050"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19050"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Pts val="1200"/>
              <a:buFontTx/>
              <a:buNone/>
              <a:tabLst/>
              <a:defRPr/>
            </a:pPr>
            <a:r>
              <a:rPr kumimoji="0" lang="ja-JP" altLang="en-US" sz="8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購入費</a:t>
            </a:r>
            <a:endParaRPr kumimoji="0" lang="en-US" altLang="ja-JP" sz="8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endParaRPr>
          </a:p>
        </p:txBody>
      </p:sp>
      <p:sp>
        <p:nvSpPr>
          <p:cNvPr id="58" name="正方形/長方形 57">
            <a:extLst>
              <a:ext uri="{FF2B5EF4-FFF2-40B4-BE49-F238E27FC236}">
                <a16:creationId xmlns:a16="http://schemas.microsoft.com/office/drawing/2014/main" id="{7C44B2F5-4370-1DA7-F430-03FA5FF689AB}"/>
              </a:ext>
            </a:extLst>
          </p:cNvPr>
          <p:cNvSpPr/>
          <p:nvPr/>
        </p:nvSpPr>
        <p:spPr>
          <a:xfrm>
            <a:off x="804747" y="1825570"/>
            <a:ext cx="644193" cy="123111"/>
          </a:xfrm>
          <a:prstGeom prst="rect">
            <a:avLst/>
          </a:prstGeom>
          <a:noFill/>
          <a:ln w="19050"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19050"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Pts val="1200"/>
              <a:buFontTx/>
              <a:buNone/>
              <a:tabLst/>
              <a:defRPr/>
            </a:pPr>
            <a:r>
              <a:rPr kumimoji="0" lang="en-US" altLang="ja-JP" sz="8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XX</a:t>
            </a:r>
            <a:r>
              <a:rPr kumimoji="0" lang="ja-JP" altLang="en-US" sz="8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機器提供</a:t>
            </a:r>
            <a:endParaRPr kumimoji="0" lang="en-US" altLang="ja-JP" sz="8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endParaRPr>
          </a:p>
        </p:txBody>
      </p:sp>
      <p:sp>
        <p:nvSpPr>
          <p:cNvPr id="59" name="正方形/長方形 58">
            <a:extLst>
              <a:ext uri="{FF2B5EF4-FFF2-40B4-BE49-F238E27FC236}">
                <a16:creationId xmlns:a16="http://schemas.microsoft.com/office/drawing/2014/main" id="{3EC6710F-9537-93D6-A9D5-EFDFA70C57DD}"/>
              </a:ext>
            </a:extLst>
          </p:cNvPr>
          <p:cNvSpPr/>
          <p:nvPr/>
        </p:nvSpPr>
        <p:spPr>
          <a:xfrm>
            <a:off x="789484" y="3123835"/>
            <a:ext cx="644193" cy="123111"/>
          </a:xfrm>
          <a:prstGeom prst="rect">
            <a:avLst/>
          </a:prstGeom>
          <a:noFill/>
          <a:ln w="19050"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19050"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Pts val="1200"/>
              <a:buFontTx/>
              <a:buNone/>
              <a:tabLst/>
              <a:defRPr/>
            </a:pPr>
            <a:r>
              <a:rPr kumimoji="0" lang="ja-JP" altLang="en-US" sz="8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サービス提供</a:t>
            </a:r>
            <a:endParaRPr kumimoji="0" lang="en-US" altLang="ja-JP" sz="8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endParaRPr>
          </a:p>
        </p:txBody>
      </p:sp>
      <p:sp>
        <p:nvSpPr>
          <p:cNvPr id="60" name="正方形/長方形 59">
            <a:extLst>
              <a:ext uri="{FF2B5EF4-FFF2-40B4-BE49-F238E27FC236}">
                <a16:creationId xmlns:a16="http://schemas.microsoft.com/office/drawing/2014/main" id="{1977D547-6457-23FF-43BD-78C6B8D1DAC1}"/>
              </a:ext>
            </a:extLst>
          </p:cNvPr>
          <p:cNvSpPr/>
          <p:nvPr/>
        </p:nvSpPr>
        <p:spPr>
          <a:xfrm>
            <a:off x="1566113" y="3579357"/>
            <a:ext cx="719333" cy="123111"/>
          </a:xfrm>
          <a:prstGeom prst="rect">
            <a:avLst/>
          </a:prstGeom>
          <a:noFill/>
          <a:ln w="19050"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19050"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Pts val="1200"/>
              <a:buFontTx/>
              <a:buNone/>
              <a:tabLst/>
              <a:defRPr/>
            </a:pPr>
            <a:r>
              <a:rPr kumimoji="0" lang="ja-JP" altLang="en-US" sz="8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収益の</a:t>
            </a:r>
            <a:r>
              <a:rPr kumimoji="0" lang="en-US" altLang="ja-JP" sz="8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X</a:t>
            </a:r>
            <a:r>
              <a:rPr kumimoji="0" lang="ja-JP" altLang="en-US" sz="8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％還元</a:t>
            </a:r>
            <a:endParaRPr kumimoji="0" lang="en-US" altLang="ja-JP" sz="8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endParaRPr>
          </a:p>
        </p:txBody>
      </p:sp>
      <p:grpSp>
        <p:nvGrpSpPr>
          <p:cNvPr id="61" name="グループ化 60">
            <a:extLst>
              <a:ext uri="{FF2B5EF4-FFF2-40B4-BE49-F238E27FC236}">
                <a16:creationId xmlns:a16="http://schemas.microsoft.com/office/drawing/2014/main" id="{0C40C363-403C-16CA-E073-0B9CE8F901C4}"/>
              </a:ext>
            </a:extLst>
          </p:cNvPr>
          <p:cNvGrpSpPr/>
          <p:nvPr/>
        </p:nvGrpSpPr>
        <p:grpSpPr>
          <a:xfrm>
            <a:off x="2460440" y="2397797"/>
            <a:ext cx="642598" cy="123226"/>
            <a:chOff x="1472414" y="2896861"/>
            <a:chExt cx="444682" cy="123226"/>
          </a:xfrm>
        </p:grpSpPr>
        <p:cxnSp>
          <p:nvCxnSpPr>
            <p:cNvPr id="62" name="直線矢印コネクタ 61">
              <a:extLst>
                <a:ext uri="{FF2B5EF4-FFF2-40B4-BE49-F238E27FC236}">
                  <a16:creationId xmlns:a16="http://schemas.microsoft.com/office/drawing/2014/main" id="{4613A5A8-3CB5-849F-3EA4-05774A8D3D5A}"/>
                </a:ext>
              </a:extLst>
            </p:cNvPr>
            <p:cNvCxnSpPr>
              <a:cxnSpLocks/>
            </p:cNvCxnSpPr>
            <p:nvPr/>
          </p:nvCxnSpPr>
          <p:spPr>
            <a:xfrm>
              <a:off x="1494534" y="3020087"/>
              <a:ext cx="422562" cy="0"/>
            </a:xfrm>
            <a:prstGeom prst="straightConnector1">
              <a:avLst/>
            </a:prstGeom>
            <a:ln w="9525" cap="rnd">
              <a:solidFill>
                <a:schemeClr val="tx1">
                  <a:lumMod val="60000"/>
                  <a:lumOff val="40000"/>
                </a:schemeClr>
              </a:solidFill>
              <a:prstDash val="solid"/>
              <a:roun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直線矢印コネクタ 62">
              <a:extLst>
                <a:ext uri="{FF2B5EF4-FFF2-40B4-BE49-F238E27FC236}">
                  <a16:creationId xmlns:a16="http://schemas.microsoft.com/office/drawing/2014/main" id="{E1510B55-9C22-BAD0-3DA7-7D4C5C935BA3}"/>
                </a:ext>
              </a:extLst>
            </p:cNvPr>
            <p:cNvCxnSpPr>
              <a:cxnSpLocks/>
            </p:cNvCxnSpPr>
            <p:nvPr/>
          </p:nvCxnSpPr>
          <p:spPr>
            <a:xfrm flipH="1">
              <a:off x="1472414" y="2896861"/>
              <a:ext cx="414438" cy="0"/>
            </a:xfrm>
            <a:prstGeom prst="straightConnector1">
              <a:avLst/>
            </a:prstGeom>
            <a:ln w="9525" cap="rnd">
              <a:solidFill>
                <a:schemeClr val="tx1">
                  <a:lumMod val="60000"/>
                  <a:lumOff val="40000"/>
                </a:schemeClr>
              </a:solidFill>
              <a:prstDash val="solid"/>
              <a:round/>
              <a:tailEnd type="triangle" w="med" len="med"/>
            </a:ln>
          </p:spPr>
          <p:style>
            <a:lnRef idx="1">
              <a:schemeClr val="accent1"/>
            </a:lnRef>
            <a:fillRef idx="0">
              <a:schemeClr val="accent1"/>
            </a:fillRef>
            <a:effectRef idx="0">
              <a:schemeClr val="accent1"/>
            </a:effectRef>
            <a:fontRef idx="minor">
              <a:schemeClr val="tx1"/>
            </a:fontRef>
          </p:style>
        </p:cxnSp>
      </p:grpSp>
      <p:sp>
        <p:nvSpPr>
          <p:cNvPr id="64" name="正方形/長方形 63">
            <a:extLst>
              <a:ext uri="{FF2B5EF4-FFF2-40B4-BE49-F238E27FC236}">
                <a16:creationId xmlns:a16="http://schemas.microsoft.com/office/drawing/2014/main" id="{24DD7B28-0043-1596-5C74-E7AE12E469C8}"/>
              </a:ext>
            </a:extLst>
          </p:cNvPr>
          <p:cNvSpPr/>
          <p:nvPr/>
        </p:nvSpPr>
        <p:spPr>
          <a:xfrm>
            <a:off x="1199101" y="2157955"/>
            <a:ext cx="644193" cy="123111"/>
          </a:xfrm>
          <a:prstGeom prst="rect">
            <a:avLst/>
          </a:prstGeom>
          <a:noFill/>
          <a:ln w="19050"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19050"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Pts val="1200"/>
              <a:buFontTx/>
              <a:buNone/>
              <a:tabLst/>
              <a:defRPr/>
            </a:pPr>
            <a:r>
              <a:rPr kumimoji="0" lang="ja-JP" altLang="en-US" sz="8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購入費</a:t>
            </a:r>
            <a:endParaRPr kumimoji="0" lang="en-US" altLang="ja-JP" sz="8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endParaRPr>
          </a:p>
        </p:txBody>
      </p:sp>
      <p:sp>
        <p:nvSpPr>
          <p:cNvPr id="66" name="正方形/長方形 65">
            <a:extLst>
              <a:ext uri="{FF2B5EF4-FFF2-40B4-BE49-F238E27FC236}">
                <a16:creationId xmlns:a16="http://schemas.microsoft.com/office/drawing/2014/main" id="{E66D4AD4-664E-5723-4075-F7D455F78809}"/>
              </a:ext>
            </a:extLst>
          </p:cNvPr>
          <p:cNvSpPr/>
          <p:nvPr/>
        </p:nvSpPr>
        <p:spPr>
          <a:xfrm>
            <a:off x="1849020" y="2896139"/>
            <a:ext cx="719333" cy="161583"/>
          </a:xfrm>
          <a:prstGeom prst="rect">
            <a:avLst/>
          </a:prstGeom>
          <a:solidFill>
            <a:srgbClr val="9A9A9A"/>
          </a:solidFill>
          <a:ln w="19050"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Pts val="1200"/>
              <a:buFontTx/>
              <a:buNone/>
              <a:tabLst/>
              <a:defRPr/>
            </a:pPr>
            <a:r>
              <a:rPr kumimoji="0" lang="ja-JP" altLang="en-US" sz="1050" b="0" i="0" u="none" strike="noStrike" kern="1200" cap="none" spc="0" normalizeH="0" baseline="0" noProof="0">
                <a:ln>
                  <a:noFill/>
                </a:ln>
                <a:solidFill>
                  <a:srgbClr val="FFFFFF"/>
                </a:solidFill>
                <a:effectLst/>
                <a:uLnTx/>
                <a:uFillTx/>
                <a:latin typeface="Trebuchet MS"/>
                <a:ea typeface="Meiryo UI" panose="020B0604030504040204" pitchFamily="50" charset="-128"/>
                <a:cs typeface="+mn-cs"/>
              </a:rPr>
              <a:t>販売主体</a:t>
            </a:r>
            <a:endParaRPr kumimoji="0" lang="en-US" altLang="ja-JP" sz="1050" b="0" i="0" u="none" strike="noStrike" kern="1200" cap="none" spc="0" normalizeH="0" baseline="0" noProof="0">
              <a:ln>
                <a:noFill/>
              </a:ln>
              <a:solidFill>
                <a:srgbClr val="FFFFFF"/>
              </a:solidFill>
              <a:effectLst/>
              <a:uLnTx/>
              <a:uFillTx/>
              <a:latin typeface="Trebuchet MS"/>
              <a:ea typeface="Meiryo UI" panose="020B0604030504040204" pitchFamily="50" charset="-128"/>
              <a:cs typeface="+mn-cs"/>
            </a:endParaRPr>
          </a:p>
        </p:txBody>
      </p:sp>
      <p:sp>
        <p:nvSpPr>
          <p:cNvPr id="67" name="正方形/長方形 66">
            <a:extLst>
              <a:ext uri="{FF2B5EF4-FFF2-40B4-BE49-F238E27FC236}">
                <a16:creationId xmlns:a16="http://schemas.microsoft.com/office/drawing/2014/main" id="{CB61F193-A0B5-E0A1-2171-E201CE638FCF}"/>
              </a:ext>
            </a:extLst>
          </p:cNvPr>
          <p:cNvSpPr/>
          <p:nvPr/>
        </p:nvSpPr>
        <p:spPr>
          <a:xfrm>
            <a:off x="2984930" y="2836672"/>
            <a:ext cx="1017366" cy="323165"/>
          </a:xfrm>
          <a:prstGeom prst="rect">
            <a:avLst/>
          </a:prstGeom>
          <a:solidFill>
            <a:srgbClr val="9A9A9A"/>
          </a:solidFill>
          <a:ln w="19050"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Pts val="1200"/>
              <a:buFontTx/>
              <a:buNone/>
              <a:tabLst/>
              <a:defRPr/>
            </a:pPr>
            <a:r>
              <a:rPr kumimoji="0" lang="ja-JP" altLang="en-US" sz="1050" b="0" i="0" u="none" strike="noStrike" kern="1200" cap="none" spc="0" normalizeH="0" baseline="0" noProof="0">
                <a:ln>
                  <a:noFill/>
                </a:ln>
                <a:solidFill>
                  <a:srgbClr val="FFFFFF"/>
                </a:solidFill>
                <a:effectLst/>
                <a:uLnTx/>
                <a:uFillTx/>
                <a:latin typeface="Trebuchet MS"/>
                <a:ea typeface="Meiryo UI" panose="020B0604030504040204" pitchFamily="50" charset="-128"/>
                <a:cs typeface="+mn-cs"/>
              </a:rPr>
              <a:t>導入先</a:t>
            </a:r>
            <a:br>
              <a:rPr kumimoji="0" lang="en-US" altLang="ja-JP" sz="1050" b="0" i="0" u="none" strike="noStrike" kern="1200" cap="none" spc="0" normalizeH="0" baseline="0" noProof="0">
                <a:ln>
                  <a:noFill/>
                </a:ln>
                <a:solidFill>
                  <a:srgbClr val="FFFFFF"/>
                </a:solidFill>
                <a:effectLst/>
                <a:uLnTx/>
                <a:uFillTx/>
                <a:latin typeface="Trebuchet MS"/>
                <a:ea typeface="Meiryo UI" panose="020B0604030504040204" pitchFamily="50" charset="-128"/>
                <a:cs typeface="+mn-cs"/>
              </a:rPr>
            </a:br>
            <a:r>
              <a:rPr kumimoji="0" lang="en-US" altLang="ja-JP" sz="1050" b="0" i="0" u="none" strike="noStrike" kern="1200" cap="none" spc="0" normalizeH="0" baseline="0" noProof="0">
                <a:ln>
                  <a:noFill/>
                </a:ln>
                <a:solidFill>
                  <a:srgbClr val="FFFFFF"/>
                </a:solidFill>
                <a:effectLst/>
                <a:uLnTx/>
                <a:uFillTx/>
                <a:latin typeface="Trebuchet MS"/>
                <a:ea typeface="Meiryo UI" panose="020B0604030504040204" pitchFamily="50" charset="-128"/>
                <a:cs typeface="+mn-cs"/>
              </a:rPr>
              <a:t>(</a:t>
            </a:r>
            <a:r>
              <a:rPr kumimoji="0" lang="ja-JP" altLang="en-US" sz="1050" b="0" i="0" u="none" strike="noStrike" kern="1200" cap="none" spc="0" normalizeH="0" baseline="0" noProof="0">
                <a:ln>
                  <a:noFill/>
                </a:ln>
                <a:solidFill>
                  <a:srgbClr val="FFFFFF"/>
                </a:solidFill>
                <a:effectLst/>
                <a:uLnTx/>
                <a:uFillTx/>
                <a:latin typeface="Trebuchet MS"/>
                <a:ea typeface="Meiryo UI" panose="020B0604030504040204" pitchFamily="50" charset="-128"/>
                <a:cs typeface="+mn-cs"/>
              </a:rPr>
              <a:t>実装</a:t>
            </a:r>
            <a:r>
              <a:rPr kumimoji="0" lang="en-US" altLang="ja-JP" sz="1050" b="0" i="0" u="none" strike="noStrike" kern="1200" cap="none" spc="0" normalizeH="0" baseline="0" noProof="0">
                <a:ln>
                  <a:noFill/>
                </a:ln>
                <a:solidFill>
                  <a:srgbClr val="FFFFFF"/>
                </a:solidFill>
                <a:effectLst/>
                <a:uLnTx/>
                <a:uFillTx/>
                <a:latin typeface="Trebuchet MS"/>
                <a:ea typeface="Meiryo UI" panose="020B0604030504040204" pitchFamily="50" charset="-128"/>
                <a:cs typeface="+mn-cs"/>
              </a:rPr>
              <a:t>/</a:t>
            </a:r>
            <a:r>
              <a:rPr kumimoji="0" lang="ja-JP" altLang="en-US" sz="1050" b="0" i="0" u="none" strike="noStrike" kern="1200" cap="none" spc="0" normalizeH="0" baseline="0" noProof="0">
                <a:ln>
                  <a:noFill/>
                </a:ln>
                <a:solidFill>
                  <a:srgbClr val="FFFFFF"/>
                </a:solidFill>
                <a:effectLst/>
                <a:uLnTx/>
                <a:uFillTx/>
                <a:latin typeface="Trebuchet MS"/>
                <a:ea typeface="Meiryo UI" panose="020B0604030504040204" pitchFamily="50" charset="-128"/>
                <a:cs typeface="+mn-cs"/>
              </a:rPr>
              <a:t>横展開先</a:t>
            </a:r>
            <a:r>
              <a:rPr kumimoji="0" lang="en-US" altLang="ja-JP" sz="1050" b="0" i="0" u="none" strike="noStrike" kern="1200" cap="none" spc="0" normalizeH="0" baseline="0" noProof="0">
                <a:ln>
                  <a:noFill/>
                </a:ln>
                <a:solidFill>
                  <a:srgbClr val="FFFFFF"/>
                </a:solidFill>
                <a:effectLst/>
                <a:uLnTx/>
                <a:uFillTx/>
                <a:latin typeface="Trebuchet MS"/>
                <a:ea typeface="Meiryo UI" panose="020B0604030504040204" pitchFamily="50" charset="-128"/>
                <a:cs typeface="+mn-cs"/>
              </a:rPr>
              <a:t>)</a:t>
            </a:r>
          </a:p>
        </p:txBody>
      </p:sp>
      <p:sp>
        <p:nvSpPr>
          <p:cNvPr id="69" name="Rectangle 2">
            <a:extLst>
              <a:ext uri="{FF2B5EF4-FFF2-40B4-BE49-F238E27FC236}">
                <a16:creationId xmlns:a16="http://schemas.microsoft.com/office/drawing/2014/main" id="{4221D191-1936-E895-2E61-D667B95FEA17}"/>
              </a:ext>
            </a:extLst>
          </p:cNvPr>
          <p:cNvSpPr/>
          <p:nvPr/>
        </p:nvSpPr>
        <p:spPr>
          <a:xfrm>
            <a:off x="441455" y="4344602"/>
            <a:ext cx="3459323" cy="2355722"/>
          </a:xfrm>
          <a:prstGeom prst="rect">
            <a:avLst/>
          </a:prstGeom>
          <a:noFill/>
          <a:ln w="9525" cap="flat" cmpd="sng" algn="ctr">
            <a:solidFill>
              <a:srgbClr val="FF822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endPar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70" name="Rectangle 45">
            <a:extLst>
              <a:ext uri="{FF2B5EF4-FFF2-40B4-BE49-F238E27FC236}">
                <a16:creationId xmlns:a16="http://schemas.microsoft.com/office/drawing/2014/main" id="{DC8DD9B5-0868-F0E6-9999-678733C782BB}"/>
              </a:ext>
            </a:extLst>
          </p:cNvPr>
          <p:cNvSpPr/>
          <p:nvPr/>
        </p:nvSpPr>
        <p:spPr>
          <a:xfrm>
            <a:off x="441456" y="4186705"/>
            <a:ext cx="3459322" cy="195946"/>
          </a:xfrm>
          <a:prstGeom prst="rect">
            <a:avLst/>
          </a:prstGeom>
          <a:solidFill>
            <a:srgbClr val="FF8222"/>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9365" rIns="7739" bIns="0" numCol="1" spcCol="0" rtlCol="0" fromWordArt="0" anchor="ctr"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rPr>
              <a:t>実施体制図</a:t>
            </a:r>
          </a:p>
        </p:txBody>
      </p:sp>
      <p:sp>
        <p:nvSpPr>
          <p:cNvPr id="71" name="Rectangle 16">
            <a:extLst>
              <a:ext uri="{FF2B5EF4-FFF2-40B4-BE49-F238E27FC236}">
                <a16:creationId xmlns:a16="http://schemas.microsoft.com/office/drawing/2014/main" id="{E89DB6BA-AFD9-6927-5892-7C5400EB6669}"/>
              </a:ext>
            </a:extLst>
          </p:cNvPr>
          <p:cNvSpPr/>
          <p:nvPr/>
        </p:nvSpPr>
        <p:spPr>
          <a:xfrm>
            <a:off x="1786782" y="4434848"/>
            <a:ext cx="829551" cy="697645"/>
          </a:xfrm>
          <a:prstGeom prst="rect">
            <a:avLst/>
          </a:prstGeom>
          <a:solidFill>
            <a:srgbClr val="FFFFFF"/>
          </a:solidFill>
          <a:ln w="19050" cap="flat" cmpd="sng" algn="ctr">
            <a:solidFill>
              <a:srgbClr val="9A9A9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1"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実装・展開</a:t>
            </a:r>
            <a:endParaRPr kumimoji="1" lang="en-US" altLang="ja-JP" sz="1200" b="1"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1"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責任団体</a:t>
            </a:r>
            <a:endParaRPr kumimoji="1" lang="en-US" altLang="ja-JP" sz="1200" b="1"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 </a:t>
            </a:r>
            <a:b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br>
            <a:r>
              <a:rPr kumimoji="1" lang="en-US" altLang="ja-JP"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a:t>
            </a:r>
            <a:r>
              <a:rPr kumimoji="1" lang="ja-JP" altLang="en-US"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社</a:t>
            </a:r>
            <a:r>
              <a:rPr kumimoji="1" lang="en-US" altLang="ja-JP"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a:t>
            </a:r>
          </a:p>
        </p:txBody>
      </p:sp>
      <p:sp>
        <p:nvSpPr>
          <p:cNvPr id="72" name="Rectangle 17">
            <a:extLst>
              <a:ext uri="{FF2B5EF4-FFF2-40B4-BE49-F238E27FC236}">
                <a16:creationId xmlns:a16="http://schemas.microsoft.com/office/drawing/2014/main" id="{0819A636-50A1-87E6-6EB5-05D06CADC52B}"/>
              </a:ext>
            </a:extLst>
          </p:cNvPr>
          <p:cNvSpPr/>
          <p:nvPr/>
        </p:nvSpPr>
        <p:spPr>
          <a:xfrm>
            <a:off x="1786782" y="5309780"/>
            <a:ext cx="829551" cy="650725"/>
          </a:xfrm>
          <a:prstGeom prst="rect">
            <a:avLst/>
          </a:prstGeom>
          <a:solidFill>
            <a:srgbClr val="FFFFFF"/>
          </a:solidFill>
          <a:ln w="19050" cap="flat" cmpd="sng" algn="ctr">
            <a:solidFill>
              <a:srgbClr val="9A9A9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1"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 </a:t>
            </a:r>
            <a:b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br>
            <a:r>
              <a:rPr kumimoji="1" lang="en-US" altLang="ja-JP"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a:t>
            </a:r>
            <a:r>
              <a:rPr kumimoji="1" lang="ja-JP" altLang="en-US"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社</a:t>
            </a:r>
            <a:r>
              <a:rPr kumimoji="1" lang="en-US" altLang="ja-JP"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a:t>
            </a:r>
          </a:p>
        </p:txBody>
      </p:sp>
      <p:sp>
        <p:nvSpPr>
          <p:cNvPr id="73" name="Rectangle 19">
            <a:extLst>
              <a:ext uri="{FF2B5EF4-FFF2-40B4-BE49-F238E27FC236}">
                <a16:creationId xmlns:a16="http://schemas.microsoft.com/office/drawing/2014/main" id="{9087B447-3E55-D2D1-05B1-28E98E6B97EF}"/>
              </a:ext>
            </a:extLst>
          </p:cNvPr>
          <p:cNvSpPr/>
          <p:nvPr/>
        </p:nvSpPr>
        <p:spPr>
          <a:xfrm>
            <a:off x="602031" y="5309780"/>
            <a:ext cx="829551" cy="650725"/>
          </a:xfrm>
          <a:prstGeom prst="rect">
            <a:avLst/>
          </a:prstGeom>
          <a:solidFill>
            <a:srgbClr val="FFFFFF"/>
          </a:solidFill>
          <a:ln w="19050" cap="flat" cmpd="sng" algn="ctr">
            <a:solidFill>
              <a:srgbClr val="9A9A9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1"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 </a:t>
            </a:r>
            <a:b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br>
            <a:r>
              <a:rPr kumimoji="1" lang="en-US" altLang="ja-JP"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a:t>
            </a:r>
            <a:r>
              <a:rPr kumimoji="1" lang="ja-JP" altLang="en-US"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市</a:t>
            </a:r>
            <a:r>
              <a:rPr kumimoji="1" lang="en-US" altLang="ja-JP"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a:t>
            </a:r>
          </a:p>
        </p:txBody>
      </p:sp>
      <p:sp>
        <p:nvSpPr>
          <p:cNvPr id="74" name="Rectangle 20">
            <a:extLst>
              <a:ext uri="{FF2B5EF4-FFF2-40B4-BE49-F238E27FC236}">
                <a16:creationId xmlns:a16="http://schemas.microsoft.com/office/drawing/2014/main" id="{EF9788F3-9F3F-137C-BA1A-C4DD12842ECB}"/>
              </a:ext>
            </a:extLst>
          </p:cNvPr>
          <p:cNvSpPr/>
          <p:nvPr/>
        </p:nvSpPr>
        <p:spPr>
          <a:xfrm>
            <a:off x="2971534" y="5309780"/>
            <a:ext cx="829551" cy="650725"/>
          </a:xfrm>
          <a:prstGeom prst="rect">
            <a:avLst/>
          </a:prstGeom>
          <a:solidFill>
            <a:srgbClr val="FFFFFF"/>
          </a:solidFill>
          <a:ln w="19050" cap="flat" cmpd="sng" algn="ctr">
            <a:solidFill>
              <a:srgbClr val="9A9A9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1"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 </a:t>
            </a:r>
            <a:b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br>
            <a:r>
              <a:rPr kumimoji="1" lang="en-US" altLang="ja-JP"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a:t>
            </a:r>
            <a:r>
              <a:rPr kumimoji="1" lang="ja-JP" altLang="en-US"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社</a:t>
            </a:r>
            <a:r>
              <a:rPr kumimoji="1" lang="en-US" altLang="ja-JP"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a:t>
            </a:r>
          </a:p>
        </p:txBody>
      </p:sp>
      <p:sp>
        <p:nvSpPr>
          <p:cNvPr id="75" name="Rectangle 21">
            <a:extLst>
              <a:ext uri="{FF2B5EF4-FFF2-40B4-BE49-F238E27FC236}">
                <a16:creationId xmlns:a16="http://schemas.microsoft.com/office/drawing/2014/main" id="{14064425-CD02-A24C-5B40-0CC3F9A4CC76}"/>
              </a:ext>
            </a:extLst>
          </p:cNvPr>
          <p:cNvSpPr/>
          <p:nvPr/>
        </p:nvSpPr>
        <p:spPr>
          <a:xfrm>
            <a:off x="2971534" y="6081218"/>
            <a:ext cx="829551" cy="650725"/>
          </a:xfrm>
          <a:prstGeom prst="rect">
            <a:avLst/>
          </a:prstGeom>
          <a:solidFill>
            <a:srgbClr val="FFFFFF"/>
          </a:solidFill>
          <a:ln w="19050" cap="flat" cmpd="sng" algn="ctr">
            <a:solidFill>
              <a:srgbClr val="9A9A9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1"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 </a:t>
            </a:r>
            <a:b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br>
            <a:r>
              <a:rPr kumimoji="1" lang="en-US" altLang="ja-JP"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a:t>
            </a:r>
            <a:r>
              <a:rPr kumimoji="1" lang="ja-JP" altLang="en-US"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社</a:t>
            </a:r>
            <a:r>
              <a:rPr kumimoji="1" lang="en-US" altLang="ja-JP"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a:t>
            </a:r>
          </a:p>
        </p:txBody>
      </p:sp>
      <p:cxnSp>
        <p:nvCxnSpPr>
          <p:cNvPr id="76" name="Straight Connector 23">
            <a:extLst>
              <a:ext uri="{FF2B5EF4-FFF2-40B4-BE49-F238E27FC236}">
                <a16:creationId xmlns:a16="http://schemas.microsoft.com/office/drawing/2014/main" id="{7CDE45AA-DC99-20B9-BA3C-5731911391DE}"/>
              </a:ext>
            </a:extLst>
          </p:cNvPr>
          <p:cNvCxnSpPr>
            <a:cxnSpLocks/>
            <a:endCxn id="72" idx="0"/>
          </p:cNvCxnSpPr>
          <p:nvPr/>
        </p:nvCxnSpPr>
        <p:spPr>
          <a:xfrm>
            <a:off x="2201558" y="5164112"/>
            <a:ext cx="0" cy="145668"/>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77" name="Straight Connector 24">
            <a:extLst>
              <a:ext uri="{FF2B5EF4-FFF2-40B4-BE49-F238E27FC236}">
                <a16:creationId xmlns:a16="http://schemas.microsoft.com/office/drawing/2014/main" id="{52DC6B9A-617A-FE0C-48EC-B1FDC578E432}"/>
              </a:ext>
            </a:extLst>
          </p:cNvPr>
          <p:cNvCxnSpPr>
            <a:cxnSpLocks/>
            <a:stCxn id="74" idx="2"/>
            <a:endCxn id="75" idx="0"/>
          </p:cNvCxnSpPr>
          <p:nvPr/>
        </p:nvCxnSpPr>
        <p:spPr>
          <a:xfrm>
            <a:off x="3386310" y="5960505"/>
            <a:ext cx="0" cy="120713"/>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78" name="Straight Connector 30">
            <a:extLst>
              <a:ext uri="{FF2B5EF4-FFF2-40B4-BE49-F238E27FC236}">
                <a16:creationId xmlns:a16="http://schemas.microsoft.com/office/drawing/2014/main" id="{D0EC749F-C8A9-D381-E9D8-0C2AF5083039}"/>
              </a:ext>
            </a:extLst>
          </p:cNvPr>
          <p:cNvCxnSpPr>
            <a:cxnSpLocks/>
            <a:stCxn id="73" idx="0"/>
          </p:cNvCxnSpPr>
          <p:nvPr/>
        </p:nvCxnSpPr>
        <p:spPr>
          <a:xfrm rot="5400000" flipH="1" flipV="1">
            <a:off x="1536348" y="4644571"/>
            <a:ext cx="145668" cy="1184751"/>
          </a:xfrm>
          <a:prstGeom prst="bentConnector3">
            <a:avLst>
              <a:gd name="adj1" fmla="val 50000"/>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79" name="Oval 20">
            <a:extLst>
              <a:ext uri="{FF2B5EF4-FFF2-40B4-BE49-F238E27FC236}">
                <a16:creationId xmlns:a16="http://schemas.microsoft.com/office/drawing/2014/main" id="{0CDB4D15-ABAA-74DD-3FED-2E4AFC0A1263}"/>
              </a:ext>
            </a:extLst>
          </p:cNvPr>
          <p:cNvSpPr>
            <a:spLocks noChangeArrowheads="1"/>
          </p:cNvSpPr>
          <p:nvPr/>
        </p:nvSpPr>
        <p:spPr bwMode="auto">
          <a:xfrm>
            <a:off x="1725899" y="4395801"/>
            <a:ext cx="162845" cy="126771"/>
          </a:xfrm>
          <a:prstGeom prst="ellipse">
            <a:avLst/>
          </a:prstGeom>
          <a:solidFill>
            <a:srgbClr val="FF8D36"/>
          </a:solidFill>
          <a:ln>
            <a:noFill/>
          </a:ln>
        </p:spPr>
        <p:txBody>
          <a:bodyPr vert="horz" wrap="square" lIns="0" tIns="0" rIns="0" bIns="0" numCol="1" anchor="ctr" anchorCtr="0" compatLnSpc="1">
            <a:prstTxWarp prst="textNoShape">
              <a:avLst/>
            </a:prstTxWarp>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a</a:t>
            </a:r>
          </a:p>
        </p:txBody>
      </p:sp>
      <p:sp>
        <p:nvSpPr>
          <p:cNvPr id="80" name="Oval 20">
            <a:extLst>
              <a:ext uri="{FF2B5EF4-FFF2-40B4-BE49-F238E27FC236}">
                <a16:creationId xmlns:a16="http://schemas.microsoft.com/office/drawing/2014/main" id="{9BE87AE4-FCE2-ADFA-D395-188D174CFE51}"/>
              </a:ext>
            </a:extLst>
          </p:cNvPr>
          <p:cNvSpPr>
            <a:spLocks noChangeArrowheads="1"/>
          </p:cNvSpPr>
          <p:nvPr/>
        </p:nvSpPr>
        <p:spPr bwMode="auto">
          <a:xfrm>
            <a:off x="1725899" y="5275235"/>
            <a:ext cx="162845" cy="126771"/>
          </a:xfrm>
          <a:prstGeom prst="ellipse">
            <a:avLst/>
          </a:prstGeom>
          <a:solidFill>
            <a:srgbClr val="FF8D36"/>
          </a:solidFill>
          <a:ln>
            <a:noFill/>
          </a:ln>
        </p:spPr>
        <p:txBody>
          <a:bodyPr vert="horz" wrap="square" lIns="0" tIns="0" rIns="0" bIns="0" numCol="1" anchor="ctr" anchorCtr="0" compatLnSpc="1">
            <a:prstTxWarp prst="textNoShape">
              <a:avLst/>
            </a:prstTxWarp>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c</a:t>
            </a:r>
          </a:p>
        </p:txBody>
      </p:sp>
      <p:sp>
        <p:nvSpPr>
          <p:cNvPr id="81" name="Oval 20">
            <a:extLst>
              <a:ext uri="{FF2B5EF4-FFF2-40B4-BE49-F238E27FC236}">
                <a16:creationId xmlns:a16="http://schemas.microsoft.com/office/drawing/2014/main" id="{24389C44-C2F0-3A04-96B0-C903CE1AE30F}"/>
              </a:ext>
            </a:extLst>
          </p:cNvPr>
          <p:cNvSpPr>
            <a:spLocks noChangeArrowheads="1"/>
          </p:cNvSpPr>
          <p:nvPr/>
        </p:nvSpPr>
        <p:spPr bwMode="auto">
          <a:xfrm>
            <a:off x="541147" y="5275235"/>
            <a:ext cx="162845" cy="126771"/>
          </a:xfrm>
          <a:prstGeom prst="ellipse">
            <a:avLst/>
          </a:prstGeom>
          <a:solidFill>
            <a:srgbClr val="FF8D36"/>
          </a:solidFill>
          <a:ln>
            <a:noFill/>
          </a:ln>
        </p:spPr>
        <p:txBody>
          <a:bodyPr vert="horz" wrap="square" lIns="0" tIns="0" rIns="0" bIns="0" numCol="1" anchor="ctr" anchorCtr="0" compatLnSpc="1">
            <a:prstTxWarp prst="textNoShape">
              <a:avLst/>
            </a:prstTxWarp>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b</a:t>
            </a:r>
          </a:p>
        </p:txBody>
      </p:sp>
      <p:sp>
        <p:nvSpPr>
          <p:cNvPr id="82" name="Oval 20">
            <a:extLst>
              <a:ext uri="{FF2B5EF4-FFF2-40B4-BE49-F238E27FC236}">
                <a16:creationId xmlns:a16="http://schemas.microsoft.com/office/drawing/2014/main" id="{157D563A-1E05-CB28-D4BC-D9C62AE9E150}"/>
              </a:ext>
            </a:extLst>
          </p:cNvPr>
          <p:cNvSpPr>
            <a:spLocks noChangeArrowheads="1"/>
          </p:cNvSpPr>
          <p:nvPr/>
        </p:nvSpPr>
        <p:spPr bwMode="auto">
          <a:xfrm>
            <a:off x="2910650" y="5275235"/>
            <a:ext cx="162845" cy="126771"/>
          </a:xfrm>
          <a:prstGeom prst="ellipse">
            <a:avLst/>
          </a:prstGeom>
          <a:solidFill>
            <a:srgbClr val="FF8D36"/>
          </a:solidFill>
          <a:ln>
            <a:noFill/>
          </a:ln>
        </p:spPr>
        <p:txBody>
          <a:bodyPr vert="horz" wrap="square" lIns="0" tIns="0" rIns="0" bIns="0" numCol="1" anchor="ctr" anchorCtr="0" compatLnSpc="1">
            <a:prstTxWarp prst="textNoShape">
              <a:avLst/>
            </a:prstTxWarp>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d</a:t>
            </a:r>
          </a:p>
        </p:txBody>
      </p:sp>
      <p:sp>
        <p:nvSpPr>
          <p:cNvPr id="83" name="Oval 20">
            <a:extLst>
              <a:ext uri="{FF2B5EF4-FFF2-40B4-BE49-F238E27FC236}">
                <a16:creationId xmlns:a16="http://schemas.microsoft.com/office/drawing/2014/main" id="{CEB2097D-1755-AED1-DD8F-72DFA47C8AE2}"/>
              </a:ext>
            </a:extLst>
          </p:cNvPr>
          <p:cNvSpPr>
            <a:spLocks noChangeArrowheads="1"/>
          </p:cNvSpPr>
          <p:nvPr/>
        </p:nvSpPr>
        <p:spPr bwMode="auto">
          <a:xfrm>
            <a:off x="2910650" y="6046672"/>
            <a:ext cx="162845" cy="126771"/>
          </a:xfrm>
          <a:prstGeom prst="ellipse">
            <a:avLst/>
          </a:prstGeom>
          <a:solidFill>
            <a:srgbClr val="FF8D36"/>
          </a:solidFill>
          <a:ln>
            <a:noFill/>
          </a:ln>
        </p:spPr>
        <p:txBody>
          <a:bodyPr vert="horz" wrap="square" lIns="0" tIns="0" rIns="0" bIns="0" numCol="1" anchor="ctr" anchorCtr="0" compatLnSpc="1">
            <a:prstTxWarp prst="textNoShape">
              <a:avLst/>
            </a:prstTxWarp>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e</a:t>
            </a:r>
          </a:p>
        </p:txBody>
      </p:sp>
      <p:cxnSp>
        <p:nvCxnSpPr>
          <p:cNvPr id="84" name="Straight Connector 30">
            <a:extLst>
              <a:ext uri="{FF2B5EF4-FFF2-40B4-BE49-F238E27FC236}">
                <a16:creationId xmlns:a16="http://schemas.microsoft.com/office/drawing/2014/main" id="{2973FC16-63F2-77A5-74AF-B7DE3E34D7C1}"/>
              </a:ext>
            </a:extLst>
          </p:cNvPr>
          <p:cNvCxnSpPr>
            <a:cxnSpLocks/>
            <a:stCxn id="74" idx="0"/>
          </p:cNvCxnSpPr>
          <p:nvPr/>
        </p:nvCxnSpPr>
        <p:spPr>
          <a:xfrm rot="16200000" flipV="1">
            <a:off x="2721100" y="4644570"/>
            <a:ext cx="145668" cy="1184752"/>
          </a:xfrm>
          <a:prstGeom prst="bentConnector3">
            <a:avLst>
              <a:gd name="adj1" fmla="val 50000"/>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98" name="Rectangle 2">
            <a:extLst>
              <a:ext uri="{FF2B5EF4-FFF2-40B4-BE49-F238E27FC236}">
                <a16:creationId xmlns:a16="http://schemas.microsoft.com/office/drawing/2014/main" id="{FAA1F3CC-714F-1F79-BED9-66F0EBF1BBC4}"/>
              </a:ext>
            </a:extLst>
          </p:cNvPr>
          <p:cNvSpPr/>
          <p:nvPr/>
        </p:nvSpPr>
        <p:spPr>
          <a:xfrm>
            <a:off x="441455" y="1098630"/>
            <a:ext cx="3459323" cy="2954590"/>
          </a:xfrm>
          <a:prstGeom prst="rect">
            <a:avLst/>
          </a:prstGeom>
          <a:noFill/>
          <a:ln w="9525" cap="flat" cmpd="sng" algn="ctr">
            <a:solidFill>
              <a:srgbClr val="FF822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endPar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99" name="Rectangle 45">
            <a:extLst>
              <a:ext uri="{FF2B5EF4-FFF2-40B4-BE49-F238E27FC236}">
                <a16:creationId xmlns:a16="http://schemas.microsoft.com/office/drawing/2014/main" id="{54AB7FEA-DF37-9E7A-1C91-B5991BB989C8}"/>
              </a:ext>
            </a:extLst>
          </p:cNvPr>
          <p:cNvSpPr/>
          <p:nvPr/>
        </p:nvSpPr>
        <p:spPr>
          <a:xfrm>
            <a:off x="441456" y="940733"/>
            <a:ext cx="3459322" cy="195946"/>
          </a:xfrm>
          <a:prstGeom prst="rect">
            <a:avLst/>
          </a:prstGeom>
          <a:solidFill>
            <a:srgbClr val="FF8222"/>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9365" rIns="7739" bIns="0" numCol="1" spcCol="0" rtlCol="0" fromWordArt="0" anchor="ctr"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rPr>
              <a:t>ビジネスモデル</a:t>
            </a:r>
          </a:p>
        </p:txBody>
      </p:sp>
      <p:sp>
        <p:nvSpPr>
          <p:cNvPr id="17" name="Rectangle 2">
            <a:extLst>
              <a:ext uri="{FF2B5EF4-FFF2-40B4-BE49-F238E27FC236}">
                <a16:creationId xmlns:a16="http://schemas.microsoft.com/office/drawing/2014/main" id="{364E9D9E-034D-A1CD-910F-BF45A3755282}"/>
              </a:ext>
            </a:extLst>
          </p:cNvPr>
          <p:cNvSpPr/>
          <p:nvPr/>
        </p:nvSpPr>
        <p:spPr>
          <a:xfrm>
            <a:off x="2181118" y="1208227"/>
            <a:ext cx="1573412" cy="791160"/>
          </a:xfrm>
          <a:prstGeom prst="wedgeRectCallout">
            <a:avLst>
              <a:gd name="adj1" fmla="val 30500"/>
              <a:gd name="adj2" fmla="val 68843"/>
            </a:avLst>
          </a:prstGeom>
          <a:noFill/>
          <a:ln w="28575" cap="flat" cmpd="sng" algn="ctr">
            <a:gradFill flip="none" rotWithShape="1">
              <a:gsLst>
                <a:gs pos="0">
                  <a:schemeClr val="accent2"/>
                </a:gs>
                <a:gs pos="100000">
                  <a:schemeClr val="tx2"/>
                </a:gs>
              </a:gsLst>
              <a:lin ang="2700000" scaled="1"/>
              <a:tileRect/>
            </a:gradFill>
            <a:prstDash val="solid"/>
            <a:round/>
            <a:headEnd type="none" w="med" len="med"/>
            <a:tailEnd type="none" w="med" len="med"/>
          </a:ln>
          <a:effectLst/>
          <a:extLst>
            <a:ext uri="{909E8E84-426E-40DD-AFC4-6F175D3DCCD1}">
              <a14:hiddenFill xmlns:a14="http://schemas.microsoft.com/office/drawing/2010/main">
                <a:solidFill>
                  <a:srgbClr val="EEE89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05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XXXX(</a:t>
            </a:r>
            <a:r>
              <a:rPr kumimoji="1" lang="ja-JP" altLang="en-US" sz="105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導入先からもらっている実装に対する前向きなコメントを記載すること</a:t>
            </a:r>
            <a:r>
              <a:rPr kumimoji="1" lang="en-US" altLang="ja-JP" sz="105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a:t>
            </a:r>
            <a:endParaRPr kumimoji="1" lang="en-US" altLang="ja-JP" sz="105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p:txBody>
      </p:sp>
      <p:sp>
        <p:nvSpPr>
          <p:cNvPr id="2" name="Rectangle 2">
            <a:extLst>
              <a:ext uri="{FF2B5EF4-FFF2-40B4-BE49-F238E27FC236}">
                <a16:creationId xmlns:a16="http://schemas.microsoft.com/office/drawing/2014/main" id="{CB4179D9-9E74-3F72-07D9-999FE3A11DE2}"/>
              </a:ext>
            </a:extLst>
          </p:cNvPr>
          <p:cNvSpPr/>
          <p:nvPr/>
        </p:nvSpPr>
        <p:spPr>
          <a:xfrm>
            <a:off x="5655501" y="30100"/>
            <a:ext cx="3989265" cy="500335"/>
          </a:xfrm>
          <a:prstGeom prst="rect">
            <a:avLst/>
          </a:prstGeom>
          <a:solidFill>
            <a:srgbClr val="CBE1EE"/>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共同利用サービスビジネス（</a:t>
            </a:r>
            <a:r>
              <a:rPr kumimoji="1" lang="en-US" altLang="ja-JP" sz="11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SaaS</a:t>
            </a:r>
            <a:r>
              <a:rPr kumimoji="1" lang="ja-JP" altLang="en-US" sz="11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など）を利用したサービスモデルを検討している場合、「概要」（もしくは「実装・横展開のしやすさ」）内にその旨を記載し、該当箇所を</a:t>
            </a:r>
            <a:r>
              <a:rPr kumimoji="1" lang="ja-JP" altLang="en-US" sz="1100" b="0" i="0" u="none" strike="noStrike" kern="1200" cap="none" spc="0" normalizeH="0" baseline="0" noProof="0">
                <a:ln>
                  <a:noFill/>
                </a:ln>
                <a:solidFill>
                  <a:srgbClr val="E71C57"/>
                </a:solidFill>
                <a:effectLst/>
                <a:uLnTx/>
                <a:uFillTx/>
                <a:latin typeface="Trebuchet MS" panose="020B0603020202020204" pitchFamily="34" charset="0"/>
                <a:ea typeface="Meiryo UI" panose="020B0604030504040204" pitchFamily="50" charset="-128"/>
                <a:cs typeface="+mn-cs"/>
              </a:rPr>
              <a:t>赤字</a:t>
            </a:r>
            <a:r>
              <a:rPr kumimoji="1" lang="ja-JP" altLang="en-US" sz="11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にすること</a:t>
            </a:r>
            <a:endParaRPr kumimoji="1" lang="en-US" altLang="ja-JP" sz="11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39" name="Rectangle 82">
            <a:extLst>
              <a:ext uri="{FF2B5EF4-FFF2-40B4-BE49-F238E27FC236}">
                <a16:creationId xmlns:a16="http://schemas.microsoft.com/office/drawing/2014/main" id="{EC713384-1785-BBC1-3F41-22223CD5F948}"/>
              </a:ext>
            </a:extLst>
          </p:cNvPr>
          <p:cNvSpPr/>
          <p:nvPr/>
        </p:nvSpPr>
        <p:spPr>
          <a:xfrm>
            <a:off x="4191951" y="3052639"/>
            <a:ext cx="667401" cy="1201738"/>
          </a:xfrm>
          <a:prstGeom prst="rect">
            <a:avLst/>
          </a:prstGeom>
          <a:solidFill>
            <a:srgbClr val="FE9341"/>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742950" rtl="0" eaLnBrk="1" fontAlgn="auto" latinLnBrk="0" hangingPunct="1">
              <a:lnSpc>
                <a:spcPct val="100000"/>
              </a:lnSpc>
              <a:spcBef>
                <a:spcPts val="0"/>
              </a:spcBef>
              <a:spcAft>
                <a:spcPts val="0"/>
              </a:spcAft>
              <a:buClrTx/>
              <a:buSzTx/>
              <a:buFontTx/>
              <a:buNone/>
              <a:tabLst>
                <a:tab pos="217984" algn="l"/>
              </a:tabLst>
              <a:defRPr/>
            </a:pPr>
            <a:r>
              <a:rPr kumimoji="1" lang="ja-JP" altLang="en-US" sz="11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実装・横展開のしやすさ</a:t>
            </a:r>
            <a:endParaRPr kumimoji="1" lang="en-US" altLang="ja-JP" sz="11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42" name="Rectangle 43">
            <a:extLst>
              <a:ext uri="{FF2B5EF4-FFF2-40B4-BE49-F238E27FC236}">
                <a16:creationId xmlns:a16="http://schemas.microsoft.com/office/drawing/2014/main" id="{B850B271-FF7A-0DDB-DA97-B46600D47F2E}"/>
              </a:ext>
            </a:extLst>
          </p:cNvPr>
          <p:cNvSpPr/>
          <p:nvPr/>
        </p:nvSpPr>
        <p:spPr>
          <a:xfrm>
            <a:off x="4936224" y="3052640"/>
            <a:ext cx="4759866" cy="1201738"/>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324000" marR="0" lvl="1" indent="-216000" algn="l" defTabSz="91440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ja-JP" altLang="en-US"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導入先には想定される効果の大きさや導入費用については既に認識頂いており、実証結果によるものの導入に前向きなリアクションを得られている</a:t>
            </a:r>
            <a:endParaRPr kumimoji="1" lang="en-US" altLang="ja-JP"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a:p>
            <a:pPr marL="324000" marR="0" lvl="1" indent="-216000" algn="l" defTabSz="91440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ja-JP" altLang="en-US"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日本</a:t>
            </a:r>
            <a:r>
              <a:rPr kumimoji="1" lang="ja-JP" altLang="en-US" sz="11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は山間部が多く、住民は少ないが面積が広く、</a:t>
            </a:r>
            <a:br>
              <a:rPr kumimoji="1" lang="en-US" altLang="ja-JP" sz="11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br>
            <a:r>
              <a:rPr kumimoji="1" lang="ja-JP" altLang="en-US" sz="11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集落が点在している類似の条件の自治体が多く存在し、ニーズが重なるこれらの地域に横展開することが可能</a:t>
            </a:r>
            <a:endParaRPr kumimoji="1" lang="en-US" altLang="ja-JP" sz="11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a:p>
            <a:pPr marL="324000" marR="0" lvl="1" indent="-216000" algn="l" defTabSz="91440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ja-JP" altLang="en-US" sz="11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アプリケーションに関して、自治体用に過度なカスタマイズはしておらず、今回の実証結果を踏まえた横展開は容易</a:t>
            </a:r>
            <a:endParaRPr kumimoji="1" lang="en-US" altLang="ja-JP"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p:txBody>
      </p:sp>
      <p:sp>
        <p:nvSpPr>
          <p:cNvPr id="38" name="Rectangle 82">
            <a:extLst>
              <a:ext uri="{FF2B5EF4-FFF2-40B4-BE49-F238E27FC236}">
                <a16:creationId xmlns:a16="http://schemas.microsoft.com/office/drawing/2014/main" id="{FE0E90E0-588F-C1FE-35C5-53990615B4FD}"/>
              </a:ext>
            </a:extLst>
          </p:cNvPr>
          <p:cNvSpPr/>
          <p:nvPr/>
        </p:nvSpPr>
        <p:spPr>
          <a:xfrm>
            <a:off x="4191951" y="943517"/>
            <a:ext cx="667401" cy="1061797"/>
          </a:xfrm>
          <a:prstGeom prst="rect">
            <a:avLst/>
          </a:prstGeom>
          <a:solidFill>
            <a:srgbClr val="FE9341"/>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742950" rtl="0" eaLnBrk="1" fontAlgn="auto" latinLnBrk="0" hangingPunct="1">
              <a:lnSpc>
                <a:spcPct val="100000"/>
              </a:lnSpc>
              <a:spcBef>
                <a:spcPts val="0"/>
              </a:spcBef>
              <a:spcAft>
                <a:spcPts val="0"/>
              </a:spcAft>
              <a:buClrTx/>
              <a:buSzTx/>
              <a:buFontTx/>
              <a:buNone/>
              <a:tabLst>
                <a:tab pos="217984" algn="l"/>
              </a:tabLst>
              <a:defRPr/>
            </a:pPr>
            <a:r>
              <a:rPr kumimoji="1" lang="ja-JP" altLang="en-US" sz="12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概要</a:t>
            </a:r>
            <a:endParaRPr kumimoji="1" lang="en-US" altLang="ja-JP" sz="12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41" name="Rectangle 43">
            <a:extLst>
              <a:ext uri="{FF2B5EF4-FFF2-40B4-BE49-F238E27FC236}">
                <a16:creationId xmlns:a16="http://schemas.microsoft.com/office/drawing/2014/main" id="{0B5CA188-5392-DFAE-552E-9DF651EC0E65}"/>
              </a:ext>
            </a:extLst>
          </p:cNvPr>
          <p:cNvSpPr/>
          <p:nvPr/>
        </p:nvSpPr>
        <p:spPr>
          <a:xfrm>
            <a:off x="4936224" y="943516"/>
            <a:ext cx="4759866" cy="106179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324000" marR="0" lvl="1" indent="-216000" algn="l" defTabSz="91440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ja-JP" altLang="en-US"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県内の中小製造業 </a:t>
            </a:r>
            <a:r>
              <a:rPr kumimoji="1" lang="en-US" altLang="ja-JP"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a:t>
            </a:r>
            <a:r>
              <a:rPr kumimoji="1" lang="ja-JP" altLang="en-US"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売上</a:t>
            </a:r>
            <a:r>
              <a:rPr kumimoji="1" lang="en-US" altLang="ja-JP"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a:t>
            </a:r>
            <a:r>
              <a:rPr kumimoji="1" lang="ja-JP" altLang="en-US"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億円程度</a:t>
            </a:r>
            <a:r>
              <a:rPr kumimoji="1" lang="en-US" altLang="ja-JP"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 </a:t>
            </a:r>
            <a:r>
              <a:rPr kumimoji="1" lang="ja-JP" altLang="en-US"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を対象として、売り切りモデル </a:t>
            </a:r>
            <a:br>
              <a:rPr kumimoji="1" lang="ja-JP" altLang="en-US"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br>
            <a:r>
              <a:rPr kumimoji="1" lang="en-US" altLang="ja-JP"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a:t>
            </a:r>
            <a:r>
              <a:rPr kumimoji="1" lang="ja-JP" altLang="en-US"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サブスクリプションモデル</a:t>
            </a:r>
            <a:r>
              <a:rPr kumimoji="1" lang="en-US" altLang="ja-JP"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 </a:t>
            </a:r>
            <a:r>
              <a:rPr kumimoji="1" lang="ja-JP" altLang="en-US"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で</a:t>
            </a:r>
            <a:r>
              <a:rPr kumimoji="1" lang="en-US" altLang="ja-JP"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XXX</a:t>
            </a:r>
            <a:r>
              <a:rPr kumimoji="1" lang="ja-JP" altLang="en-US"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万円 </a:t>
            </a:r>
            <a:r>
              <a:rPr kumimoji="1" lang="en-US" altLang="ja-JP"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a:t>
            </a:r>
            <a:r>
              <a:rPr kumimoji="1" lang="ja-JP" altLang="en-US"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月額</a:t>
            </a:r>
            <a:r>
              <a:rPr kumimoji="1" lang="en-US" altLang="ja-JP"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a:t>
            </a:r>
            <a:r>
              <a:rPr kumimoji="1" lang="ja-JP" altLang="en-US"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万円</a:t>
            </a:r>
            <a:r>
              <a:rPr kumimoji="1" lang="en-US" altLang="ja-JP"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 </a:t>
            </a:r>
            <a:r>
              <a:rPr kumimoji="1" lang="ja-JP" altLang="en-US"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で販売。</a:t>
            </a:r>
            <a:br>
              <a:rPr kumimoji="1" lang="ja-JP" altLang="en-US"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br>
            <a:r>
              <a:rPr kumimoji="1" lang="ja-JP" altLang="en-US"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実装初年度は</a:t>
            </a:r>
            <a:r>
              <a:rPr kumimoji="1" lang="en-US" altLang="ja-JP"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a:t>
            </a:r>
            <a:r>
              <a:rPr kumimoji="1" lang="ja-JP" altLang="en-US"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社、翌年度以降は毎年</a:t>
            </a:r>
            <a:r>
              <a:rPr kumimoji="1" lang="en-US" altLang="ja-JP"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a:t>
            </a:r>
            <a:r>
              <a:rPr kumimoji="1" lang="ja-JP" altLang="en-US"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社に展開していく。</a:t>
            </a:r>
          </a:p>
          <a:p>
            <a:pPr marL="324000" marR="0" lvl="1" indent="-216000" algn="l" defTabSz="91440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ja-JP" altLang="en-US"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初期開発費用が、本事業の補助金で賄われているため、実装段階では</a:t>
            </a:r>
            <a:r>
              <a:rPr kumimoji="1" lang="en-US" altLang="ja-JP"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SE</a:t>
            </a:r>
            <a:r>
              <a:rPr kumimoji="1" lang="ja-JP" altLang="en-US"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費用のみが必要となるが、</a:t>
            </a:r>
            <a:r>
              <a:rPr kumimoji="1" lang="en-US" altLang="ja-JP"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1</a:t>
            </a:r>
            <a:r>
              <a:rPr kumimoji="1" lang="ja-JP" altLang="en-US"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件当たり、</a:t>
            </a:r>
            <a:r>
              <a:rPr kumimoji="1" lang="en-US" altLang="ja-JP"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XXX</a:t>
            </a:r>
            <a:r>
              <a:rPr kumimoji="1" lang="ja-JP" altLang="en-US"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万円の想定であることから、高い収益性を実現できると考えている</a:t>
            </a:r>
            <a:endParaRPr kumimoji="1" lang="en-US" altLang="ja-JP"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p:txBody>
      </p:sp>
      <p:cxnSp>
        <p:nvCxnSpPr>
          <p:cNvPr id="5" name="Straight Connector 4">
            <a:extLst>
              <a:ext uri="{FF2B5EF4-FFF2-40B4-BE49-F238E27FC236}">
                <a16:creationId xmlns:a16="http://schemas.microsoft.com/office/drawing/2014/main" id="{DD0ED8F9-8B2D-C888-30FF-E4A32A6C26BD}"/>
              </a:ext>
            </a:extLst>
          </p:cNvPr>
          <p:cNvCxnSpPr/>
          <p:nvPr/>
        </p:nvCxnSpPr>
        <p:spPr>
          <a:xfrm>
            <a:off x="4191951" y="2036160"/>
            <a:ext cx="5504140"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2" name="Rectangle 82">
            <a:extLst>
              <a:ext uri="{FF2B5EF4-FFF2-40B4-BE49-F238E27FC236}">
                <a16:creationId xmlns:a16="http://schemas.microsoft.com/office/drawing/2014/main" id="{AD5FF3F6-9483-EE61-1B40-8EAD924A5C88}"/>
              </a:ext>
            </a:extLst>
          </p:cNvPr>
          <p:cNvSpPr/>
          <p:nvPr/>
        </p:nvSpPr>
        <p:spPr>
          <a:xfrm>
            <a:off x="4191951" y="4375246"/>
            <a:ext cx="667402" cy="821711"/>
          </a:xfrm>
          <a:prstGeom prst="rect">
            <a:avLst/>
          </a:prstGeom>
          <a:solidFill>
            <a:srgbClr val="FE9341"/>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742950" rtl="0" eaLnBrk="1" fontAlgn="auto" latinLnBrk="0" hangingPunct="1">
              <a:lnSpc>
                <a:spcPct val="100000"/>
              </a:lnSpc>
              <a:spcBef>
                <a:spcPts val="0"/>
              </a:spcBef>
              <a:spcAft>
                <a:spcPts val="0"/>
              </a:spcAft>
              <a:buClrTx/>
              <a:buSzTx/>
              <a:buFontTx/>
              <a:buNone/>
              <a:tabLst>
                <a:tab pos="217984" algn="l"/>
              </a:tabLst>
              <a:defRPr/>
            </a:pPr>
            <a:r>
              <a:rPr kumimoji="1" lang="ja-JP" altLang="en-US" sz="12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展開</a:t>
            </a:r>
            <a:br>
              <a:rPr kumimoji="1" lang="en-US" altLang="ja-JP" sz="12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br>
            <a:r>
              <a:rPr kumimoji="1" lang="ja-JP" altLang="en-US" sz="12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主体</a:t>
            </a:r>
            <a:r>
              <a:rPr kumimoji="1" lang="en-US" altLang="ja-JP" sz="12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a:t>
            </a:r>
          </a:p>
          <a:p>
            <a:pPr marL="0" marR="0" lvl="0" indent="0" algn="ctr" defTabSz="742950" rtl="0" eaLnBrk="1" fontAlgn="auto" latinLnBrk="0" hangingPunct="1">
              <a:lnSpc>
                <a:spcPct val="100000"/>
              </a:lnSpc>
              <a:spcBef>
                <a:spcPts val="0"/>
              </a:spcBef>
              <a:spcAft>
                <a:spcPts val="0"/>
              </a:spcAft>
              <a:buClrTx/>
              <a:buSzTx/>
              <a:buFontTx/>
              <a:buNone/>
              <a:tabLst>
                <a:tab pos="217984" algn="l"/>
              </a:tabLst>
              <a:defRPr/>
            </a:pPr>
            <a:r>
              <a:rPr kumimoji="1" lang="ja-JP" altLang="en-US" sz="12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方法</a:t>
            </a:r>
            <a:endParaRPr kumimoji="1" lang="en-US" altLang="ja-JP" sz="12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13" name="Rectangle 43">
            <a:extLst>
              <a:ext uri="{FF2B5EF4-FFF2-40B4-BE49-F238E27FC236}">
                <a16:creationId xmlns:a16="http://schemas.microsoft.com/office/drawing/2014/main" id="{0649F9E9-127A-AB1A-D907-B59295362145}"/>
              </a:ext>
            </a:extLst>
          </p:cNvPr>
          <p:cNvSpPr/>
          <p:nvPr/>
        </p:nvSpPr>
        <p:spPr>
          <a:xfrm>
            <a:off x="4936224" y="4375246"/>
            <a:ext cx="4759866" cy="82171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1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a:t>
            </a:r>
            <a:endParaRPr kumimoji="1" lang="en-US" altLang="ja-JP" sz="11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XXX</a:t>
            </a:r>
            <a:r>
              <a:rPr kumimoji="1" lang="ja-JP" altLang="en-US"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社が本ソリューションの販売・展開を担う。</a:t>
            </a:r>
            <a:r>
              <a:rPr kumimoji="1" lang="en-US" altLang="ja-JP"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XXXX</a:t>
            </a:r>
            <a:r>
              <a:rPr kumimoji="1" lang="ja-JP" altLang="en-US"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営業部の</a:t>
            </a:r>
            <a:r>
              <a:rPr kumimoji="1" lang="en-US" altLang="ja-JP"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a:t>
            </a:r>
            <a:r>
              <a:rPr kumimoji="1" lang="ja-JP" altLang="en-US"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人が担当</a:t>
            </a:r>
            <a:br>
              <a:rPr kumimoji="1" lang="en-US" altLang="ja-JP"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br>
            <a:r>
              <a:rPr kumimoji="1" lang="ja-JP" altLang="en-US"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既存商品の</a:t>
            </a:r>
            <a:r>
              <a:rPr kumimoji="1" lang="en-US" altLang="ja-JP"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XXX</a:t>
            </a:r>
            <a:r>
              <a:rPr kumimoji="1" lang="ja-JP" altLang="en-US"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を提案する際に本ソリューションの提案を実施。現在でも</a:t>
            </a:r>
            <a:br>
              <a:rPr kumimoji="1" lang="en-US" altLang="ja-JP"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br>
            <a:r>
              <a:rPr kumimoji="1" lang="en-US" altLang="ja-JP"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a:t>
            </a:r>
            <a:r>
              <a:rPr kumimoji="1" lang="ja-JP" altLang="en-US"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社から関心の声をもらっており、展開の実現確度は高いと考えている</a:t>
            </a:r>
            <a:endParaRPr kumimoji="1" lang="en-US" altLang="ja-JP"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p:txBody>
      </p:sp>
      <p:cxnSp>
        <p:nvCxnSpPr>
          <p:cNvPr id="16" name="Straight Connector 4">
            <a:extLst>
              <a:ext uri="{FF2B5EF4-FFF2-40B4-BE49-F238E27FC236}">
                <a16:creationId xmlns:a16="http://schemas.microsoft.com/office/drawing/2014/main" id="{AC5AAA65-15C7-50FC-9D66-955555A43AFA}"/>
              </a:ext>
            </a:extLst>
          </p:cNvPr>
          <p:cNvCxnSpPr/>
          <p:nvPr/>
        </p:nvCxnSpPr>
        <p:spPr>
          <a:xfrm>
            <a:off x="4191951" y="4289411"/>
            <a:ext cx="5504140"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02" name="Rectangle 82">
            <a:extLst>
              <a:ext uri="{FF2B5EF4-FFF2-40B4-BE49-F238E27FC236}">
                <a16:creationId xmlns:a16="http://schemas.microsoft.com/office/drawing/2014/main" id="{7DD9498D-5FEA-61F1-9181-64F71E89A76B}"/>
              </a:ext>
            </a:extLst>
          </p:cNvPr>
          <p:cNvSpPr/>
          <p:nvPr/>
        </p:nvSpPr>
        <p:spPr>
          <a:xfrm>
            <a:off x="4191951" y="5354287"/>
            <a:ext cx="667402" cy="1317818"/>
          </a:xfrm>
          <a:prstGeom prst="rect">
            <a:avLst/>
          </a:prstGeom>
          <a:solidFill>
            <a:srgbClr val="FE9341"/>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742950" rtl="0" eaLnBrk="1" fontAlgn="auto" latinLnBrk="0" hangingPunct="1">
              <a:lnSpc>
                <a:spcPct val="100000"/>
              </a:lnSpc>
              <a:spcBef>
                <a:spcPts val="0"/>
              </a:spcBef>
              <a:spcAft>
                <a:spcPts val="0"/>
              </a:spcAft>
              <a:buClrTx/>
              <a:buSzTx/>
              <a:buFontTx/>
              <a:buNone/>
              <a:tabLst>
                <a:tab pos="217984" algn="l"/>
              </a:tabLst>
              <a:defRPr/>
            </a:pPr>
            <a:r>
              <a:rPr kumimoji="1" lang="ja-JP" altLang="en-US" sz="12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横展開の方策・普及啓発活動</a:t>
            </a:r>
            <a:endParaRPr kumimoji="1" lang="en-US" altLang="ja-JP" sz="12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103" name="Rectangle 43">
            <a:extLst>
              <a:ext uri="{FF2B5EF4-FFF2-40B4-BE49-F238E27FC236}">
                <a16:creationId xmlns:a16="http://schemas.microsoft.com/office/drawing/2014/main" id="{185B8580-7E2A-6714-B62D-89C79B8A11A7}"/>
              </a:ext>
            </a:extLst>
          </p:cNvPr>
          <p:cNvSpPr/>
          <p:nvPr/>
        </p:nvSpPr>
        <p:spPr>
          <a:xfrm>
            <a:off x="4936224" y="5354287"/>
            <a:ext cx="4759866" cy="1317818"/>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1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a:t>
            </a:r>
            <a:endParaRPr kumimoji="1" lang="en-US" altLang="ja-JP" sz="11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a:t>
            </a:r>
            <a:r>
              <a:rPr kumimoji="1" lang="ja-JP" altLang="en-US"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県</a:t>
            </a:r>
            <a:r>
              <a:rPr kumimoji="1" lang="en-US" altLang="ja-JP"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a:t>
            </a:r>
            <a:r>
              <a:rPr kumimoji="1" lang="ja-JP" altLang="en-US"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市が横展開先の候補</a:t>
            </a:r>
            <a:endParaRPr kumimoji="1" lang="en-US" altLang="ja-JP" sz="11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a:p>
            <a:pPr marL="269875" marR="0" lvl="1" indent="-215900" algn="l" defTabSz="91440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ja-JP" altLang="en-US" sz="11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将来的なソリューションの共同利用も含め、今後連携を検討することに合意</a:t>
            </a:r>
            <a:endParaRPr kumimoji="1" lang="en-US" altLang="ja-JP" sz="11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a:p>
            <a:pPr marL="269875" marR="0" lvl="1" indent="-215900" algn="l" defTabSz="91440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ja-JP" altLang="en-US"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実証の結果を元に、</a:t>
            </a:r>
            <a:r>
              <a:rPr kumimoji="1" lang="en-US" altLang="ja-JP"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a:t>
            </a:r>
            <a:r>
              <a:rPr kumimoji="1" lang="ja-JP" altLang="en-US"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年</a:t>
            </a:r>
            <a:r>
              <a:rPr kumimoji="1" lang="en-US" altLang="ja-JP"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a:t>
            </a:r>
            <a:r>
              <a:rPr kumimoji="1" lang="ja-JP" altLang="en-US"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月に具体的な</a:t>
            </a:r>
            <a:r>
              <a:rPr kumimoji="1" lang="en-US" altLang="ja-JP"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XXX</a:t>
            </a:r>
            <a:r>
              <a:rPr kumimoji="1" lang="ja-JP" altLang="en-US"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の導入の協議を開始する</a:t>
            </a:r>
            <a:endParaRPr kumimoji="1" lang="en-US" altLang="ja-JP"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a:p>
            <a:pPr marL="269875" marR="0" lvl="1" indent="-215900" algn="l" defTabSz="91440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ja-JP" altLang="en-US"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想定される効果の大きさや導入費用については既に認識頂いており、</a:t>
            </a:r>
            <a:br>
              <a:rPr kumimoji="1" lang="en-US" altLang="ja-JP"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br>
            <a:r>
              <a:rPr kumimoji="1" lang="ja-JP" altLang="en-US"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実証結果によるものの導入に前向きなリアクションを得られている</a:t>
            </a:r>
            <a:endParaRPr kumimoji="1" lang="en-US" altLang="ja-JP"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更に、全国の自治体や、</a:t>
            </a:r>
            <a:r>
              <a:rPr kumimoji="1" lang="en-US" altLang="ja-JP"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a:t>
            </a:r>
            <a:r>
              <a:rPr kumimoji="1" lang="ja-JP" altLang="en-US"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事業に関連のある企業が参加する</a:t>
            </a:r>
            <a:r>
              <a:rPr kumimoji="1" lang="en-US" altLang="ja-JP"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a:t>
            </a:r>
            <a:r>
              <a:rPr kumimoji="1" lang="ja-JP" altLang="en-US"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イベントにおいて普及啓発活動に参加予定</a:t>
            </a:r>
            <a:endParaRPr kumimoji="1" lang="en-US" altLang="ja-JP"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p:txBody>
      </p:sp>
      <p:cxnSp>
        <p:nvCxnSpPr>
          <p:cNvPr id="105" name="Straight Connector 4">
            <a:extLst>
              <a:ext uri="{FF2B5EF4-FFF2-40B4-BE49-F238E27FC236}">
                <a16:creationId xmlns:a16="http://schemas.microsoft.com/office/drawing/2014/main" id="{53D0CF04-5239-E8B0-0F7D-409A4E8546DD}"/>
              </a:ext>
            </a:extLst>
          </p:cNvPr>
          <p:cNvCxnSpPr/>
          <p:nvPr/>
        </p:nvCxnSpPr>
        <p:spPr>
          <a:xfrm>
            <a:off x="4191951" y="5224091"/>
            <a:ext cx="5504140"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6" name="Rectangle 82">
            <a:extLst>
              <a:ext uri="{FF2B5EF4-FFF2-40B4-BE49-F238E27FC236}">
                <a16:creationId xmlns:a16="http://schemas.microsoft.com/office/drawing/2014/main" id="{14836835-CE0A-B440-DD50-CA89C282BED1}"/>
              </a:ext>
            </a:extLst>
          </p:cNvPr>
          <p:cNvSpPr/>
          <p:nvPr/>
        </p:nvSpPr>
        <p:spPr>
          <a:xfrm>
            <a:off x="4191951" y="2172956"/>
            <a:ext cx="667401" cy="763374"/>
          </a:xfrm>
          <a:prstGeom prst="rect">
            <a:avLst/>
          </a:prstGeom>
          <a:solidFill>
            <a:srgbClr val="FE9341"/>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742950" rtl="0" eaLnBrk="1" fontAlgn="auto" latinLnBrk="0" hangingPunct="1">
              <a:lnSpc>
                <a:spcPct val="100000"/>
              </a:lnSpc>
              <a:spcBef>
                <a:spcPts val="0"/>
              </a:spcBef>
              <a:spcAft>
                <a:spcPts val="0"/>
              </a:spcAft>
              <a:buClrTx/>
              <a:buSzTx/>
              <a:buFontTx/>
              <a:buNone/>
              <a:tabLst>
                <a:tab pos="217984" algn="l"/>
              </a:tabLst>
              <a:defRPr/>
            </a:pPr>
            <a:r>
              <a:rPr kumimoji="1" lang="ja-JP" altLang="en-US" sz="11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ターゲットとする</a:t>
            </a:r>
            <a:endParaRPr kumimoji="1" lang="en-US" altLang="ja-JP" sz="11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endParaRPr>
          </a:p>
          <a:p>
            <a:pPr marL="0" marR="0" lvl="0" indent="0" algn="ctr" defTabSz="742950" rtl="0" eaLnBrk="1" fontAlgn="auto" latinLnBrk="0" hangingPunct="1">
              <a:lnSpc>
                <a:spcPct val="100000"/>
              </a:lnSpc>
              <a:spcBef>
                <a:spcPts val="0"/>
              </a:spcBef>
              <a:spcAft>
                <a:spcPts val="0"/>
              </a:spcAft>
              <a:buClrTx/>
              <a:buSzTx/>
              <a:buFontTx/>
              <a:buNone/>
              <a:tabLst>
                <a:tab pos="217984" algn="l"/>
              </a:tabLst>
              <a:defRPr/>
            </a:pPr>
            <a:r>
              <a:rPr kumimoji="1" lang="ja-JP" altLang="en-US" sz="11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市場</a:t>
            </a:r>
            <a:endParaRPr kumimoji="1" lang="en-US" altLang="ja-JP" sz="11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45" name="Rectangle 43">
            <a:extLst>
              <a:ext uri="{FF2B5EF4-FFF2-40B4-BE49-F238E27FC236}">
                <a16:creationId xmlns:a16="http://schemas.microsoft.com/office/drawing/2014/main" id="{DDBCBFF6-8BF1-074C-6DDF-0E616FD9569C}"/>
              </a:ext>
            </a:extLst>
          </p:cNvPr>
          <p:cNvSpPr/>
          <p:nvPr/>
        </p:nvSpPr>
        <p:spPr>
          <a:xfrm>
            <a:off x="4936224" y="2172959"/>
            <a:ext cx="4759866" cy="76337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324000" marR="0" lvl="1" indent="-216000" algn="l" defTabSz="91440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ja-JP" altLang="en-US" sz="11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本ソリューションの横展開を行う市場は現在国内で</a:t>
            </a:r>
            <a:r>
              <a:rPr kumimoji="1" lang="en-US" altLang="ja-JP" sz="11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a:t>
            </a:r>
            <a:r>
              <a:rPr kumimoji="1" lang="ja-JP" altLang="en-US" sz="11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億円の市場規模があり、</a:t>
            </a:r>
            <a:r>
              <a:rPr kumimoji="1" lang="en-US" altLang="ja-JP" sz="11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CAGR(</a:t>
            </a:r>
            <a:r>
              <a:rPr kumimoji="1" lang="ja-JP" altLang="en-US" sz="11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年平均成長率</a:t>
            </a:r>
            <a:r>
              <a:rPr kumimoji="1" lang="en-US" altLang="ja-JP" sz="11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 XX%</a:t>
            </a:r>
            <a:r>
              <a:rPr kumimoji="1" lang="ja-JP" altLang="en-US" sz="11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で成長している。</a:t>
            </a:r>
            <a:endParaRPr kumimoji="1" lang="en-US" altLang="ja-JP" sz="11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a:p>
            <a:pPr marL="108000" marR="0" lvl="1" indent="0" algn="l" defTabSz="914400" rtl="0" eaLnBrk="1" fontAlgn="auto" latinLnBrk="0" hangingPunct="1">
              <a:lnSpc>
                <a:spcPct val="100000"/>
              </a:lnSpc>
              <a:spcBef>
                <a:spcPts val="0"/>
              </a:spcBef>
              <a:spcAft>
                <a:spcPts val="0"/>
              </a:spcAft>
              <a:buClr>
                <a:srgbClr val="FF8222"/>
              </a:buClr>
              <a:buSzTx/>
              <a:buFontTx/>
              <a:buNone/>
              <a:tabLst/>
              <a:defRPr/>
            </a:pPr>
            <a:endParaRPr kumimoji="1" lang="en-US" altLang="ja-JP" sz="11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p:txBody>
      </p:sp>
      <p:cxnSp>
        <p:nvCxnSpPr>
          <p:cNvPr id="65" name="Straight Connector 64">
            <a:extLst>
              <a:ext uri="{FF2B5EF4-FFF2-40B4-BE49-F238E27FC236}">
                <a16:creationId xmlns:a16="http://schemas.microsoft.com/office/drawing/2014/main" id="{EE5C16BB-BD94-C7D0-5A8C-732392FC0855}"/>
              </a:ext>
            </a:extLst>
          </p:cNvPr>
          <p:cNvCxnSpPr/>
          <p:nvPr/>
        </p:nvCxnSpPr>
        <p:spPr>
          <a:xfrm>
            <a:off x="4191951" y="2960811"/>
            <a:ext cx="5504140"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91" name="Rectangle 217">
            <a:extLst>
              <a:ext uri="{FF2B5EF4-FFF2-40B4-BE49-F238E27FC236}">
                <a16:creationId xmlns:a16="http://schemas.microsoft.com/office/drawing/2014/main" id="{2EB0DCAA-DC11-09CB-C8B1-8D96600063D5}"/>
              </a:ext>
            </a:extLst>
          </p:cNvPr>
          <p:cNvSpPr/>
          <p:nvPr/>
        </p:nvSpPr>
        <p:spPr>
          <a:xfrm>
            <a:off x="199844" y="2927"/>
            <a:ext cx="3924000" cy="196723"/>
          </a:xfrm>
          <a:prstGeom prst="rect">
            <a:avLst/>
          </a:prstGeom>
          <a:solidFill>
            <a:srgbClr val="EBC5D0"/>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評価の観点：実装・横展開の計画性・実行性</a:t>
            </a:r>
          </a:p>
        </p:txBody>
      </p:sp>
      <p:sp>
        <p:nvSpPr>
          <p:cNvPr id="92" name="Rectangle 217">
            <a:extLst>
              <a:ext uri="{FF2B5EF4-FFF2-40B4-BE49-F238E27FC236}">
                <a16:creationId xmlns:a16="http://schemas.microsoft.com/office/drawing/2014/main" id="{09762433-0171-E972-2F8A-405600F513A0}"/>
              </a:ext>
            </a:extLst>
          </p:cNvPr>
          <p:cNvSpPr/>
          <p:nvPr/>
        </p:nvSpPr>
        <p:spPr>
          <a:xfrm>
            <a:off x="199844" y="204816"/>
            <a:ext cx="3924000" cy="196723"/>
          </a:xfrm>
          <a:prstGeom prst="rect">
            <a:avLst/>
          </a:prstGeom>
          <a:solidFill>
            <a:srgbClr val="EBC5D0"/>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評価の観点：実施体制</a:t>
            </a:r>
            <a:endPar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93" name="Rectangle 2">
            <a:extLst>
              <a:ext uri="{FF2B5EF4-FFF2-40B4-BE49-F238E27FC236}">
                <a16:creationId xmlns:a16="http://schemas.microsoft.com/office/drawing/2014/main" id="{C33D3884-0F32-F2F6-4E3D-FB535BE9B8FB}"/>
              </a:ext>
            </a:extLst>
          </p:cNvPr>
          <p:cNvSpPr/>
          <p:nvPr/>
        </p:nvSpPr>
        <p:spPr>
          <a:xfrm>
            <a:off x="6338147" y="2521024"/>
            <a:ext cx="3227194" cy="487266"/>
          </a:xfrm>
          <a:prstGeom prst="wedgeRectCallout">
            <a:avLst>
              <a:gd name="adj1" fmla="val 2114"/>
              <a:gd name="adj2" fmla="val -93935"/>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ja-JP" altLang="en-US" sz="1050" b="0" i="0" u="none" strike="noStrike" kern="1200" cap="none" spc="0" normalizeH="0" baseline="0" noProof="0" dirty="0">
                <a:ln>
                  <a:noFill/>
                </a:ln>
                <a:solidFill>
                  <a:srgbClr val="575757"/>
                </a:solidFill>
                <a:effectLst/>
                <a:uLnTx/>
                <a:uFillTx/>
                <a:latin typeface="Meiryo UI" panose="020B0604030504040204" pitchFamily="50" charset="-128"/>
                <a:ea typeface="Meiryo UI" panose="020B0604030504040204" pitchFamily="50" charset="-128"/>
                <a:cs typeface="+mn-cs"/>
                <a:sym typeface="Trebuchet MS" panose="020B0603020202020204" pitchFamily="34" charset="0"/>
              </a:rPr>
              <a:t>ターゲットとしている領域の市場規模や当該市場の規模感、</a:t>
            </a:r>
            <a:br>
              <a:rPr kumimoji="0" lang="en-US" altLang="ja-JP" sz="1050" b="0" i="0" u="none" strike="noStrike" kern="1200" cap="none" spc="0" normalizeH="0" baseline="0" noProof="0" dirty="0">
                <a:ln>
                  <a:noFill/>
                </a:ln>
                <a:solidFill>
                  <a:srgbClr val="575757"/>
                </a:solidFill>
                <a:effectLst/>
                <a:uLnTx/>
                <a:uFillTx/>
                <a:latin typeface="Meiryo UI" panose="020B0604030504040204" pitchFamily="50" charset="-128"/>
                <a:ea typeface="Meiryo UI" panose="020B0604030504040204" pitchFamily="50" charset="-128"/>
                <a:cs typeface="+mn-cs"/>
                <a:sym typeface="Trebuchet MS" panose="020B0603020202020204" pitchFamily="34" charset="0"/>
              </a:rPr>
            </a:br>
            <a:r>
              <a:rPr kumimoji="0" lang="ja-JP" altLang="en-US" sz="1050" b="0" i="0" u="none" strike="noStrike" kern="1200" cap="none" spc="0" normalizeH="0" baseline="0" noProof="0" dirty="0">
                <a:ln>
                  <a:noFill/>
                </a:ln>
                <a:solidFill>
                  <a:srgbClr val="575757"/>
                </a:solidFill>
                <a:effectLst/>
                <a:uLnTx/>
                <a:uFillTx/>
                <a:latin typeface="Meiryo UI" panose="020B0604030504040204" pitchFamily="50" charset="-128"/>
                <a:ea typeface="Meiryo UI" panose="020B0604030504040204" pitchFamily="50" charset="-128"/>
                <a:cs typeface="+mn-cs"/>
                <a:sym typeface="Trebuchet MS" panose="020B0603020202020204" pitchFamily="34" charset="0"/>
              </a:rPr>
              <a:t>成長性測るのに適した類似市場のマーケットの情報を記載。</a:t>
            </a:r>
            <a:br>
              <a:rPr kumimoji="0" lang="en-US" altLang="ja-JP" sz="1050" b="0" i="0" u="none" strike="noStrike" kern="1200" cap="none" spc="0" normalizeH="0" baseline="0" noProof="0" dirty="0">
                <a:ln>
                  <a:noFill/>
                </a:ln>
                <a:solidFill>
                  <a:srgbClr val="575757"/>
                </a:solidFill>
                <a:effectLst/>
                <a:uLnTx/>
                <a:uFillTx/>
                <a:latin typeface="Meiryo UI" panose="020B0604030504040204" pitchFamily="50" charset="-128"/>
                <a:ea typeface="Meiryo UI" panose="020B0604030504040204" pitchFamily="50" charset="-128"/>
                <a:cs typeface="+mn-cs"/>
                <a:sym typeface="Trebuchet MS" panose="020B0603020202020204" pitchFamily="34" charset="0"/>
              </a:rPr>
            </a:br>
            <a:r>
              <a:rPr kumimoji="0" lang="ja-JP" altLang="en-US" sz="1050" b="0" i="0" u="none" strike="noStrike" kern="1200" cap="none" spc="0" normalizeH="0" baseline="0" noProof="0" dirty="0">
                <a:ln>
                  <a:noFill/>
                </a:ln>
                <a:solidFill>
                  <a:srgbClr val="575757"/>
                </a:solidFill>
                <a:effectLst/>
                <a:uLnTx/>
                <a:uFillTx/>
                <a:latin typeface="Meiryo UI" panose="020B0604030504040204" pitchFamily="50" charset="-128"/>
                <a:ea typeface="Meiryo UI" panose="020B0604030504040204" pitchFamily="50" charset="-128"/>
                <a:cs typeface="+mn-cs"/>
                <a:sym typeface="Trebuchet MS" panose="020B0603020202020204" pitchFamily="34" charset="0"/>
              </a:rPr>
              <a:t>何を市場と定義したかは詳細に説明すること</a:t>
            </a:r>
            <a:endParaRPr kumimoji="0" lang="en-US" sz="1050" b="0" i="0" u="none" strike="noStrike" kern="1200" cap="none" spc="0" normalizeH="0" baseline="0" noProof="0" dirty="0">
              <a:ln>
                <a:noFill/>
              </a:ln>
              <a:solidFill>
                <a:srgbClr val="575757"/>
              </a:solidFill>
              <a:effectLst/>
              <a:uLnTx/>
              <a:uFillTx/>
              <a:latin typeface="Meiryo UI" panose="020B0604030504040204" pitchFamily="50" charset="-128"/>
              <a:ea typeface="Meiryo UI" panose="020B0604030504040204" pitchFamily="50" charset="-128"/>
              <a:cs typeface="+mn-cs"/>
              <a:sym typeface="Trebuchet MS" panose="020B0603020202020204" pitchFamily="34" charset="0"/>
            </a:endParaRPr>
          </a:p>
        </p:txBody>
      </p:sp>
      <p:sp>
        <p:nvSpPr>
          <p:cNvPr id="14" name="Rectangle 2">
            <a:extLst>
              <a:ext uri="{FF2B5EF4-FFF2-40B4-BE49-F238E27FC236}">
                <a16:creationId xmlns:a16="http://schemas.microsoft.com/office/drawing/2014/main" id="{E7EC1CDF-8A2D-7270-DCEA-2C24F0E43ED3}"/>
              </a:ext>
            </a:extLst>
          </p:cNvPr>
          <p:cNvSpPr/>
          <p:nvPr/>
        </p:nvSpPr>
        <p:spPr>
          <a:xfrm>
            <a:off x="6417368" y="5051502"/>
            <a:ext cx="3337142" cy="416221"/>
          </a:xfrm>
          <a:prstGeom prst="wedgeRectCallout">
            <a:avLst>
              <a:gd name="adj1" fmla="val -38710"/>
              <a:gd name="adj2" fmla="val 79993"/>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050">
                <a:solidFill>
                  <a:srgbClr val="575757"/>
                </a:solidFill>
                <a:latin typeface="Meiryo UI" panose="020B0604030504040204" pitchFamily="50" charset="-128"/>
                <a:ea typeface="Meiryo UI" panose="020B0604030504040204" pitchFamily="50" charset="-128"/>
              </a:rPr>
              <a:t>横展開候補と考えている理由やどれほど話が進んでいるか記載</a:t>
            </a:r>
            <a:endParaRPr lang="en-US" sz="1050">
              <a:solidFill>
                <a:srgbClr val="575757"/>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728710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2A0BE-AE6A-5DA2-1CCC-A79172034E53}"/>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364C711-6B3B-FBCB-8424-8899920AA421}"/>
              </a:ext>
            </a:extLst>
          </p:cNvPr>
          <p:cNvGraphicFramePr>
            <a:graphicFrameLocks noChangeAspect="1"/>
          </p:cNvGraphicFramePr>
          <p:nvPr>
            <p:custDataLst>
              <p:tags r:id="rId1"/>
            </p:custData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6" name="think-cell data - do not delete" hidden="1">
                        <a:extLst>
                          <a:ext uri="{FF2B5EF4-FFF2-40B4-BE49-F238E27FC236}">
                            <a16:creationId xmlns:a16="http://schemas.microsoft.com/office/drawing/2014/main" id="{B364C711-6B3B-FBCB-8424-8899920AA421}"/>
                          </a:ext>
                        </a:extLst>
                      </p:cNvPr>
                      <p:cNvPicPr/>
                      <p:nvPr/>
                    </p:nvPicPr>
                    <p:blipFill>
                      <a:blip r:embed="rId7"/>
                      <a:stretch>
                        <a:fillRect/>
                      </a:stretch>
                    </p:blipFill>
                    <p:spPr>
                      <a:xfrm>
                        <a:off x="1290" y="644228"/>
                        <a:ext cx="1290" cy="1290"/>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07E88C1E-7DDE-CAE7-04C9-AA1FF159B7D3}"/>
              </a:ext>
            </a:extLst>
          </p:cNvPr>
          <p:cNvSpPr>
            <a:spLocks noGrp="1"/>
          </p:cNvSpPr>
          <p:nvPr>
            <p:ph type="title"/>
          </p:nvPr>
        </p:nvSpPr>
        <p:spPr>
          <a:xfrm>
            <a:off x="199844" y="641858"/>
            <a:ext cx="8883348" cy="270074"/>
          </a:xfrm>
        </p:spPr>
        <p:txBody>
          <a:bodyPr vert="horz">
            <a:noAutofit/>
          </a:bodyPr>
          <a:lstStyle/>
          <a:p>
            <a:pPr>
              <a:tabLst>
                <a:tab pos="288925" algn="l"/>
              </a:tabLst>
            </a:pPr>
            <a:r>
              <a:rPr kumimoji="1" lang="en-US" altLang="ja-JP">
                <a:solidFill>
                  <a:srgbClr val="FE9341"/>
                </a:solidFill>
                <a:latin typeface="Trebuchet MS" panose="020B0603020202020204" pitchFamily="34" charset="0"/>
                <a:ea typeface="Meiryo UI" panose="020B0604030504040204" pitchFamily="50" charset="-128"/>
              </a:rPr>
              <a:t>	</a:t>
            </a:r>
            <a:r>
              <a:rPr kumimoji="1" lang="ja-JP" altLang="en-US">
                <a:solidFill>
                  <a:srgbClr val="FE9341"/>
                </a:solidFill>
                <a:latin typeface="Trebuchet MS" panose="020B0603020202020204" pitchFamily="34" charset="0"/>
                <a:ea typeface="Meiryo UI" panose="020B0604030504040204" pitchFamily="50" charset="-128"/>
              </a:rPr>
              <a:t>期待効果</a:t>
            </a:r>
            <a:r>
              <a:rPr kumimoji="1" lang="en-US" altLang="ja-JP">
                <a:solidFill>
                  <a:srgbClr val="FE9341"/>
                </a:solidFill>
                <a:latin typeface="Trebuchet MS" panose="020B0603020202020204" pitchFamily="34" charset="0"/>
                <a:ea typeface="Meiryo UI" panose="020B0604030504040204" pitchFamily="50" charset="-128"/>
              </a:rPr>
              <a:t>/</a:t>
            </a:r>
            <a:r>
              <a:rPr kumimoji="1" lang="ja-JP" altLang="en-US">
                <a:solidFill>
                  <a:srgbClr val="FE9341"/>
                </a:solidFill>
                <a:latin typeface="Trebuchet MS" panose="020B0603020202020204" pitchFamily="34" charset="0"/>
                <a:ea typeface="Meiryo UI" panose="020B0604030504040204" pitchFamily="50" charset="-128"/>
              </a:rPr>
              <a:t>資金計画</a:t>
            </a:r>
            <a:r>
              <a:rPr kumimoji="1" lang="en-US" altLang="ja-JP">
                <a:solidFill>
                  <a:srgbClr val="FE9341"/>
                </a:solidFill>
                <a:latin typeface="Trebuchet MS" panose="020B0603020202020204" pitchFamily="34" charset="0"/>
                <a:ea typeface="Meiryo UI" panose="020B0604030504040204" pitchFamily="50" charset="-128"/>
              </a:rPr>
              <a:t>_</a:t>
            </a:r>
            <a:r>
              <a:rPr kumimoji="1" lang="ja-JP" altLang="en-US">
                <a:solidFill>
                  <a:srgbClr val="FE9341"/>
                </a:solidFill>
                <a:latin typeface="Trebuchet MS" panose="020B0603020202020204" pitchFamily="34" charset="0"/>
                <a:ea typeface="Meiryo UI" panose="020B0604030504040204" pitchFamily="50" charset="-128"/>
              </a:rPr>
              <a:t>導入先</a:t>
            </a:r>
            <a:endParaRPr kumimoji="1" lang="en-US">
              <a:solidFill>
                <a:srgbClr val="FE9341"/>
              </a:solidFill>
              <a:latin typeface="Trebuchet MS" panose="020B0603020202020204" pitchFamily="34" charset="0"/>
              <a:ea typeface="Meiryo UI" panose="020B0604030504040204" pitchFamily="50" charset="-128"/>
            </a:endParaRPr>
          </a:p>
        </p:txBody>
      </p:sp>
      <p:sp>
        <p:nvSpPr>
          <p:cNvPr id="65" name="Rectangle 2">
            <a:extLst>
              <a:ext uri="{FF2B5EF4-FFF2-40B4-BE49-F238E27FC236}">
                <a16:creationId xmlns:a16="http://schemas.microsoft.com/office/drawing/2014/main" id="{1E66BC03-30ED-7189-A755-23E62A18A602}"/>
              </a:ext>
            </a:extLst>
          </p:cNvPr>
          <p:cNvSpPr/>
          <p:nvPr/>
        </p:nvSpPr>
        <p:spPr>
          <a:xfrm>
            <a:off x="5738792" y="30100"/>
            <a:ext cx="3905974" cy="500335"/>
          </a:xfrm>
          <a:prstGeom prst="rect">
            <a:avLst/>
          </a:prstGeom>
          <a:solidFill>
            <a:srgbClr val="CBE1EE"/>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各年度の費用小計に対して、経費を負担する主体を記載してください </a:t>
            </a:r>
            <a:r>
              <a:rPr kumimoji="1" lang="en-US" altLang="ja-JP" sz="11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11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補助金等の記載も含む</a:t>
            </a:r>
            <a:r>
              <a:rPr kumimoji="1" lang="en-US" altLang="ja-JP" sz="11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p>
        </p:txBody>
      </p:sp>
      <p:sp>
        <p:nvSpPr>
          <p:cNvPr id="45" name="正方形/長方形 8">
            <a:extLst>
              <a:ext uri="{FF2B5EF4-FFF2-40B4-BE49-F238E27FC236}">
                <a16:creationId xmlns:a16="http://schemas.microsoft.com/office/drawing/2014/main" id="{078BEAA2-AEDF-0943-A797-C03190E614F5}"/>
              </a:ext>
            </a:extLst>
          </p:cNvPr>
          <p:cNvSpPr/>
          <p:nvPr/>
        </p:nvSpPr>
        <p:spPr>
          <a:xfrm>
            <a:off x="1574788" y="31179"/>
            <a:ext cx="4046352" cy="532823"/>
          </a:xfrm>
          <a:prstGeom prst="rect">
            <a:avLst/>
          </a:prstGeom>
          <a:solidFill>
            <a:srgbClr val="EEE89A"/>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7148" rIns="0" bIns="37148" numCol="1" spcCol="0" rtlCol="0" fromWordArt="0" anchor="ctr" anchorCtr="0" forceAA="0" compatLnSpc="1">
            <a:prstTxWarp prst="textNoShape">
              <a:avLst/>
            </a:prstTxWarp>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0" lang="ja-JP" altLang="en-US" sz="1200" b="1" i="0" u="sng" strike="noStrike" kern="1200" cap="none" spc="0" normalizeH="0" baseline="0" noProof="0">
                <a:ln>
                  <a:noFill/>
                </a:ln>
                <a:solidFill>
                  <a:srgbClr val="E71C57"/>
                </a:solidFill>
                <a:effectLst/>
                <a:uLnTx/>
                <a:uFillTx/>
                <a:latin typeface="Trebuchet MS"/>
                <a:ea typeface="Meiryo UI" panose="020B0604030504040204" pitchFamily="50" charset="-128"/>
                <a:cs typeface="+mn-cs"/>
                <a:sym typeface="Trebuchet MS" panose="020B0603020202020204" pitchFamily="34" charset="0"/>
              </a:rPr>
              <a:t>導入先視点</a:t>
            </a:r>
            <a:r>
              <a:rPr kumimoji="0" lang="ja-JP" altLang="en-US"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sym typeface="Trebuchet MS" panose="020B0603020202020204" pitchFamily="34" charset="0"/>
              </a:rPr>
              <a:t>で記載ください</a:t>
            </a:r>
            <a:endParaRPr kumimoji="0"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sym typeface="Trebuchet MS" panose="020B0603020202020204" pitchFamily="34" charset="0"/>
            </a:endParaRPr>
          </a:p>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0"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sym typeface="Trebuchet MS" panose="020B0603020202020204" pitchFamily="34" charset="0"/>
              </a:rPr>
              <a:t>    ~     </a:t>
            </a:r>
            <a:r>
              <a:rPr kumimoji="0" lang="ja-JP" altLang="en-US"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sym typeface="Trebuchet MS" panose="020B0603020202020204" pitchFamily="34" charset="0"/>
              </a:rPr>
              <a:t>は次頁に詳細を記載</a:t>
            </a:r>
            <a:r>
              <a:rPr kumimoji="0"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sym typeface="Trebuchet MS" panose="020B0603020202020204" pitchFamily="34" charset="0"/>
              </a:rPr>
              <a:t>(</a:t>
            </a:r>
            <a:r>
              <a:rPr kumimoji="0" lang="ja-JP" altLang="en-US"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sym typeface="Trebuchet MS" panose="020B0603020202020204" pitchFamily="34" charset="0"/>
              </a:rPr>
              <a:t>年度ごとに替わる場合は、それぞれ分けて記載</a:t>
            </a:r>
            <a:r>
              <a:rPr kumimoji="0"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sym typeface="Trebuchet MS" panose="020B0603020202020204" pitchFamily="34" charset="0"/>
              </a:rPr>
              <a:t>)</a:t>
            </a:r>
          </a:p>
        </p:txBody>
      </p:sp>
      <p:sp>
        <p:nvSpPr>
          <p:cNvPr id="9" name="Rectangle 2">
            <a:extLst>
              <a:ext uri="{FF2B5EF4-FFF2-40B4-BE49-F238E27FC236}">
                <a16:creationId xmlns:a16="http://schemas.microsoft.com/office/drawing/2014/main" id="{A9413B92-5C97-4749-0F55-B325498116F7}"/>
              </a:ext>
            </a:extLst>
          </p:cNvPr>
          <p:cNvSpPr/>
          <p:nvPr/>
        </p:nvSpPr>
        <p:spPr>
          <a:xfrm>
            <a:off x="5697155" y="577128"/>
            <a:ext cx="1253548" cy="299694"/>
          </a:xfrm>
          <a:prstGeom prst="wedgeRectCallout">
            <a:avLst>
              <a:gd name="adj1" fmla="val -75226"/>
              <a:gd name="adj2" fmla="val 60456"/>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必要な年度分を記載すること</a:t>
            </a:r>
            <a:endPar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62" name="ValueChainStarter">
            <a:extLst>
              <a:ext uri="{FF2B5EF4-FFF2-40B4-BE49-F238E27FC236}">
                <a16:creationId xmlns:a16="http://schemas.microsoft.com/office/drawing/2014/main" id="{5A22A085-831B-EC06-F648-C21709603C12}"/>
              </a:ext>
            </a:extLst>
          </p:cNvPr>
          <p:cNvSpPr>
            <a:spLocks noChangeArrowheads="1"/>
          </p:cNvSpPr>
          <p:nvPr>
            <p:custDataLst>
              <p:tags r:id="rId2"/>
            </p:custDataLst>
          </p:nvPr>
        </p:nvSpPr>
        <p:spPr bwMode="gray">
          <a:xfrm>
            <a:off x="1984124" y="939941"/>
            <a:ext cx="1164855" cy="318499"/>
          </a:xfrm>
          <a:prstGeom prst="homePlate">
            <a:avLst>
              <a:gd name="adj" fmla="val 31764"/>
            </a:avLst>
          </a:prstGeom>
          <a:solidFill>
            <a:srgbClr val="FF8D36"/>
          </a:solidFill>
          <a:ln w="38100" cap="rnd" algn="ctr">
            <a:noFill/>
            <a:round/>
            <a:headEnd/>
            <a:tailEnd/>
          </a:ln>
        </p:spPr>
        <p:txBody>
          <a:bodyPr lIns="0" tIns="0" rIns="0" bIns="0" anchor="ctr" anchorCtr="0">
            <a:noAutofit/>
          </a:bodyPr>
          <a:lstStyle/>
          <a:p>
            <a:pPr marL="0" marR="0" lvl="0" indent="0" algn="ctr" defTabSz="742950" rtl="0" eaLnBrk="0" fontAlgn="auto" latinLnBrk="0" hangingPunct="0">
              <a:lnSpc>
                <a:spcPct val="100000"/>
              </a:lnSpc>
              <a:spcBef>
                <a:spcPts val="0"/>
              </a:spcBef>
              <a:spcAft>
                <a:spcPts val="0"/>
              </a:spcAft>
              <a:buClrTx/>
              <a:buSzTx/>
              <a:buFontTx/>
              <a:buNone/>
              <a:tabLst/>
              <a:defRPr/>
            </a:pPr>
            <a:r>
              <a:rPr kumimoji="0" lang="en-US" altLang="ja-JP" sz="13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2026</a:t>
            </a:r>
            <a:r>
              <a:rPr kumimoji="0" lang="ja-JP" altLang="en-US" sz="13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年度</a:t>
            </a:r>
            <a:endParaRPr kumimoji="0" lang="en-US" altLang="ja-JP" sz="13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63" name="ValueChainHeader">
            <a:extLst>
              <a:ext uri="{FF2B5EF4-FFF2-40B4-BE49-F238E27FC236}">
                <a16:creationId xmlns:a16="http://schemas.microsoft.com/office/drawing/2014/main" id="{A0587A48-5D32-3700-53AE-C791972E7374}"/>
              </a:ext>
            </a:extLst>
          </p:cNvPr>
          <p:cNvSpPr>
            <a:spLocks noChangeArrowheads="1"/>
          </p:cNvSpPr>
          <p:nvPr>
            <p:custDataLst>
              <p:tags r:id="rId3"/>
            </p:custDataLst>
          </p:nvPr>
        </p:nvSpPr>
        <p:spPr bwMode="gray">
          <a:xfrm>
            <a:off x="3154381" y="939941"/>
            <a:ext cx="1164855" cy="318499"/>
          </a:xfrm>
          <a:prstGeom prst="chevron">
            <a:avLst>
              <a:gd name="adj" fmla="val 31764"/>
            </a:avLst>
          </a:prstGeom>
          <a:solidFill>
            <a:srgbClr val="FF8D36"/>
          </a:solidFill>
          <a:ln w="38100" cap="rnd" algn="ctr">
            <a:noFill/>
            <a:round/>
            <a:headEnd/>
            <a:tailEnd/>
          </a:ln>
        </p:spPr>
        <p:txBody>
          <a:bodyPr lIns="0" tIns="0" rIns="0" bIns="0" anchor="ctr" anchorCtr="0">
            <a:noAutofit/>
          </a:bodyPr>
          <a:lstStyle/>
          <a:p>
            <a:pPr marL="0" marR="0" lvl="0" indent="0" algn="ctr" defTabSz="742950" rtl="0" eaLnBrk="0" fontAlgn="auto" latinLnBrk="0" hangingPunct="0">
              <a:lnSpc>
                <a:spcPct val="100000"/>
              </a:lnSpc>
              <a:spcBef>
                <a:spcPts val="0"/>
              </a:spcBef>
              <a:spcAft>
                <a:spcPts val="0"/>
              </a:spcAft>
              <a:buClrTx/>
              <a:buSzTx/>
              <a:buFontTx/>
              <a:buNone/>
              <a:tabLst/>
              <a:defRPr/>
            </a:pPr>
            <a:r>
              <a:rPr kumimoji="0" lang="en-US" altLang="ja-JP" sz="13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2027</a:t>
            </a:r>
            <a:r>
              <a:rPr kumimoji="0" lang="ja-JP" altLang="en-US" sz="13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年度</a:t>
            </a:r>
            <a:endParaRPr kumimoji="0" lang="en-US" altLang="ja-JP" sz="13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64" name="ValueChainHeader">
            <a:extLst>
              <a:ext uri="{FF2B5EF4-FFF2-40B4-BE49-F238E27FC236}">
                <a16:creationId xmlns:a16="http://schemas.microsoft.com/office/drawing/2014/main" id="{2C418984-FF98-88B3-FD54-18C0EE292B5C}"/>
              </a:ext>
            </a:extLst>
          </p:cNvPr>
          <p:cNvSpPr>
            <a:spLocks noChangeArrowheads="1"/>
          </p:cNvSpPr>
          <p:nvPr>
            <p:custDataLst>
              <p:tags r:id="rId4"/>
            </p:custDataLst>
          </p:nvPr>
        </p:nvSpPr>
        <p:spPr bwMode="gray">
          <a:xfrm>
            <a:off x="4324639" y="939941"/>
            <a:ext cx="1164855" cy="318499"/>
          </a:xfrm>
          <a:prstGeom prst="chevron">
            <a:avLst>
              <a:gd name="adj" fmla="val 31764"/>
            </a:avLst>
          </a:prstGeom>
          <a:solidFill>
            <a:srgbClr val="FF8D36"/>
          </a:solidFill>
          <a:ln w="38100" cap="rnd" algn="ctr">
            <a:noFill/>
            <a:round/>
            <a:headEnd/>
            <a:tailEnd/>
          </a:ln>
        </p:spPr>
        <p:txBody>
          <a:bodyPr lIns="0" tIns="0" rIns="0" bIns="0" anchor="ctr" anchorCtr="0">
            <a:noAutofit/>
          </a:bodyPr>
          <a:lstStyle/>
          <a:p>
            <a:pPr marL="0" marR="0" lvl="0" indent="0" algn="ctr" defTabSz="742950" rtl="0" eaLnBrk="0" fontAlgn="auto" latinLnBrk="0" hangingPunct="0">
              <a:lnSpc>
                <a:spcPct val="100000"/>
              </a:lnSpc>
              <a:spcBef>
                <a:spcPts val="0"/>
              </a:spcBef>
              <a:spcAft>
                <a:spcPts val="0"/>
              </a:spcAft>
              <a:buClrTx/>
              <a:buSzTx/>
              <a:buFontTx/>
              <a:buNone/>
              <a:tabLst/>
              <a:defRPr/>
            </a:pPr>
            <a:r>
              <a:rPr kumimoji="0" lang="en-US" altLang="ja-JP" sz="13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2028</a:t>
            </a:r>
            <a:r>
              <a:rPr kumimoji="0" lang="ja-JP" altLang="en-US" sz="13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年度</a:t>
            </a:r>
            <a:endParaRPr kumimoji="0" lang="en-US" altLang="ja-JP" sz="13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endParaRPr>
          </a:p>
        </p:txBody>
      </p:sp>
      <p:cxnSp>
        <p:nvCxnSpPr>
          <p:cNvPr id="74" name="Straight Connector 55">
            <a:extLst>
              <a:ext uri="{FF2B5EF4-FFF2-40B4-BE49-F238E27FC236}">
                <a16:creationId xmlns:a16="http://schemas.microsoft.com/office/drawing/2014/main" id="{28AE8EEB-B46A-A147-EC5D-4CAA574BE95A}"/>
              </a:ext>
            </a:extLst>
          </p:cNvPr>
          <p:cNvCxnSpPr>
            <a:cxnSpLocks/>
          </p:cNvCxnSpPr>
          <p:nvPr/>
        </p:nvCxnSpPr>
        <p:spPr>
          <a:xfrm>
            <a:off x="5739358" y="1258440"/>
            <a:ext cx="19578" cy="4841670"/>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75" name="Group 59">
            <a:extLst>
              <a:ext uri="{FF2B5EF4-FFF2-40B4-BE49-F238E27FC236}">
                <a16:creationId xmlns:a16="http://schemas.microsoft.com/office/drawing/2014/main" id="{6952A925-3C8E-5788-1B42-8811F20913C1}"/>
              </a:ext>
            </a:extLst>
          </p:cNvPr>
          <p:cNvGrpSpPr>
            <a:grpSpLocks noChangeAspect="1"/>
          </p:cNvGrpSpPr>
          <p:nvPr/>
        </p:nvGrpSpPr>
        <p:grpSpPr>
          <a:xfrm>
            <a:off x="5621140" y="3527186"/>
            <a:ext cx="256015" cy="264009"/>
            <a:chOff x="982662" y="1847850"/>
            <a:chExt cx="269875" cy="269875"/>
          </a:xfrm>
        </p:grpSpPr>
        <p:sp>
          <p:nvSpPr>
            <p:cNvPr id="77" name="Oval 50">
              <a:extLst>
                <a:ext uri="{FF2B5EF4-FFF2-40B4-BE49-F238E27FC236}">
                  <a16:creationId xmlns:a16="http://schemas.microsoft.com/office/drawing/2014/main" id="{9A09F382-9847-7B4D-3D7C-2B1851EC7FDC}"/>
                </a:ext>
              </a:extLst>
            </p:cNvPr>
            <p:cNvSpPr>
              <a:spLocks noChangeArrowheads="1"/>
            </p:cNvSpPr>
            <p:nvPr/>
          </p:nvSpPr>
          <p:spPr bwMode="auto">
            <a:xfrm>
              <a:off x="982662" y="1847850"/>
              <a:ext cx="269875" cy="269875"/>
            </a:xfrm>
            <a:prstGeom prst="ellipse">
              <a:avLst/>
            </a:prstGeom>
            <a:solidFill>
              <a:schemeClr val="tx2"/>
            </a:solidFill>
            <a:ln>
              <a:noFill/>
            </a:ln>
          </p:spPr>
          <p:txBody>
            <a:bodyPr vert="horz" wrap="square" lIns="74295" tIns="37148" rIns="74295" bIns="37148" numCol="1" anchor="t" anchorCtr="0" compatLnSpc="1">
              <a:prstTxWarp prst="textNoShape">
                <a:avLst/>
              </a:prstTxWarp>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white"/>
                </a:solidFill>
                <a:effectLst/>
                <a:uLnTx/>
                <a:uFillTx/>
                <a:latin typeface="Trebuchet MS"/>
                <a:ea typeface="+mn-ea"/>
                <a:cs typeface="+mn-cs"/>
              </a:endParaRPr>
            </a:p>
          </p:txBody>
        </p:sp>
        <p:sp>
          <p:nvSpPr>
            <p:cNvPr id="78" name="Freeform 51">
              <a:extLst>
                <a:ext uri="{FF2B5EF4-FFF2-40B4-BE49-F238E27FC236}">
                  <a16:creationId xmlns:a16="http://schemas.microsoft.com/office/drawing/2014/main" id="{D4FAC0E6-448F-31FD-72B1-8864E0BFD0F3}"/>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p:spPr>
          <p:txBody>
            <a:bodyPr vert="horz" wrap="square" lIns="74295" tIns="37148" rIns="74295" bIns="37148" numCol="1" anchor="t" anchorCtr="0" compatLnSpc="1">
              <a:prstTxWarp prst="textNoShape">
                <a:avLst/>
              </a:prstTxWarp>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white"/>
                </a:solidFill>
                <a:effectLst/>
                <a:uLnTx/>
                <a:uFillTx/>
                <a:latin typeface="Trebuchet MS"/>
                <a:ea typeface="+mn-ea"/>
                <a:cs typeface="+mn-cs"/>
              </a:endParaRPr>
            </a:p>
          </p:txBody>
        </p:sp>
      </p:grpSp>
      <p:grpSp>
        <p:nvGrpSpPr>
          <p:cNvPr id="79" name="グループ化 78">
            <a:extLst>
              <a:ext uri="{FF2B5EF4-FFF2-40B4-BE49-F238E27FC236}">
                <a16:creationId xmlns:a16="http://schemas.microsoft.com/office/drawing/2014/main" id="{DC7B9451-3BB6-A415-D2C1-E06C036BD118}"/>
              </a:ext>
            </a:extLst>
          </p:cNvPr>
          <p:cNvGrpSpPr/>
          <p:nvPr/>
        </p:nvGrpSpPr>
        <p:grpSpPr>
          <a:xfrm>
            <a:off x="5930657" y="1258439"/>
            <a:ext cx="3893110" cy="5141343"/>
            <a:chOff x="5882208" y="2431011"/>
            <a:chExt cx="3893110" cy="3952536"/>
          </a:xfrm>
        </p:grpSpPr>
        <p:sp>
          <p:nvSpPr>
            <p:cNvPr id="80" name="Rectangle 45">
              <a:extLst>
                <a:ext uri="{FF2B5EF4-FFF2-40B4-BE49-F238E27FC236}">
                  <a16:creationId xmlns:a16="http://schemas.microsoft.com/office/drawing/2014/main" id="{54E3E98C-2F4A-47F7-D405-9E52075C2AA7}"/>
                </a:ext>
              </a:extLst>
            </p:cNvPr>
            <p:cNvSpPr/>
            <p:nvPr/>
          </p:nvSpPr>
          <p:spPr>
            <a:xfrm>
              <a:off x="6303063" y="2431011"/>
              <a:ext cx="599579" cy="1057577"/>
            </a:xfrm>
            <a:prstGeom prst="rect">
              <a:avLst/>
            </a:prstGeom>
            <a:solidFill>
              <a:srgbClr val="FFE6D3"/>
            </a:solidFill>
            <a:ln w="38100" cap="rnd" algn="ctr">
              <a:noFill/>
              <a:round/>
              <a:headEnd/>
              <a:tailEnd/>
            </a:ln>
          </p:spPr>
          <p:txBody>
            <a:bodyPr lIns="29250" tIns="0" rIns="29250" bIns="0" anchor="ctr" anchorCtr="0"/>
            <a:lstStyle/>
            <a:p>
              <a:pPr marL="0" marR="0" lvl="0" indent="0" algn="l" defTabSz="742950" rtl="0" eaLnBrk="0" fontAlgn="auto" latinLnBrk="0" hangingPunct="0">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導入先</a:t>
              </a:r>
              <a:br>
                <a:rPr kumimoji="0" lang="en-US" altLang="ja-JP" sz="11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br>
              <a:r>
                <a:rPr kumimoji="0" lang="en-US" altLang="ja-JP" sz="11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a:t>
              </a:r>
              <a:r>
                <a:rPr kumimoji="0" lang="ja-JP" altLang="en-US" sz="11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支払元</a:t>
              </a:r>
              <a:r>
                <a:rPr kumimoji="0" lang="en-US" altLang="ja-JP" sz="11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a:t>
              </a:r>
            </a:p>
          </p:txBody>
        </p:sp>
        <p:sp>
          <p:nvSpPr>
            <p:cNvPr id="81" name="Rectangle 2">
              <a:extLst>
                <a:ext uri="{FF2B5EF4-FFF2-40B4-BE49-F238E27FC236}">
                  <a16:creationId xmlns:a16="http://schemas.microsoft.com/office/drawing/2014/main" id="{45756F17-1DE0-A51E-44D6-7C4AD763A5B0}"/>
                </a:ext>
              </a:extLst>
            </p:cNvPr>
            <p:cNvSpPr/>
            <p:nvPr/>
          </p:nvSpPr>
          <p:spPr>
            <a:xfrm>
              <a:off x="7001099" y="2471497"/>
              <a:ext cx="2774219" cy="1017093"/>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a:t>
              </a:r>
              <a:endPar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XXX</a:t>
              </a:r>
              <a:r>
                <a:rPr kumimoji="1" lang="ja-JP" altLang="en-US"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という効果の大きさや</a:t>
              </a:r>
              <a:r>
                <a:rPr kumimoji="1" lang="en-US" altLang="ja-JP"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XXX</a:t>
              </a:r>
              <a:r>
                <a:rPr kumimoji="1" lang="ja-JP" altLang="en-US"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円というイニシャル</a:t>
              </a:r>
              <a:r>
                <a:rPr kumimoji="1" lang="en-US" altLang="ja-JP"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a:t>
              </a:r>
              <a:r>
                <a:rPr kumimoji="1" lang="ja-JP" altLang="en-US"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ランニング費用は既に認識頂いており、実証結果によるものの導入に前向きなリアクションを得られている</a:t>
              </a:r>
            </a:p>
          </p:txBody>
        </p:sp>
        <p:sp>
          <p:nvSpPr>
            <p:cNvPr id="82" name="Rectangle 3">
              <a:extLst>
                <a:ext uri="{FF2B5EF4-FFF2-40B4-BE49-F238E27FC236}">
                  <a16:creationId xmlns:a16="http://schemas.microsoft.com/office/drawing/2014/main" id="{CF6CEA55-6A0C-E8AF-4632-BF2BC9397179}"/>
                </a:ext>
              </a:extLst>
            </p:cNvPr>
            <p:cNvSpPr/>
            <p:nvPr/>
          </p:nvSpPr>
          <p:spPr>
            <a:xfrm>
              <a:off x="5882209" y="2431013"/>
              <a:ext cx="373326" cy="1055176"/>
            </a:xfrm>
            <a:prstGeom prst="rect">
              <a:avLst/>
            </a:prstGeom>
            <a:solidFill>
              <a:srgbClr val="FFB47A"/>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29250" tIns="29250" rIns="29250" bIns="29250" numCol="1" spcCol="0" rtlCol="0" fromWordArt="0" anchor="ctr"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投資の妥当性</a:t>
              </a:r>
              <a:br>
                <a:rPr kumimoji="1"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br>
              <a:r>
                <a:rPr kumimoji="1"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a:t>
              </a:r>
              <a:r>
                <a:rPr kumimoji="1" lang="ja-JP" altLang="en-US"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現時点見立て</a:t>
              </a:r>
              <a:r>
                <a:rPr kumimoji="1"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a:t>
              </a:r>
              <a:endParaRPr kumimoji="1" lang="en-US" altLang="en-US"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endParaRPr>
            </a:p>
          </p:txBody>
        </p:sp>
        <p:cxnSp>
          <p:nvCxnSpPr>
            <p:cNvPr id="83" name="Straight Connector 71">
              <a:extLst>
                <a:ext uri="{FF2B5EF4-FFF2-40B4-BE49-F238E27FC236}">
                  <a16:creationId xmlns:a16="http://schemas.microsoft.com/office/drawing/2014/main" id="{B9365DAE-B9CD-2DBB-AB81-69ADF5C1A26A}"/>
                </a:ext>
              </a:extLst>
            </p:cNvPr>
            <p:cNvCxnSpPr>
              <a:cxnSpLocks/>
            </p:cNvCxnSpPr>
            <p:nvPr/>
          </p:nvCxnSpPr>
          <p:spPr>
            <a:xfrm>
              <a:off x="5882208" y="3551724"/>
              <a:ext cx="3705755" cy="863"/>
            </a:xfrm>
            <a:prstGeom prst="line">
              <a:avLst/>
            </a:prstGeom>
            <a:ln w="19050" cap="rnd" cmpd="sng" algn="ctr">
              <a:solidFill>
                <a:srgbClr val="9A9A9A"/>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4" name="Rectangle 3">
              <a:extLst>
                <a:ext uri="{FF2B5EF4-FFF2-40B4-BE49-F238E27FC236}">
                  <a16:creationId xmlns:a16="http://schemas.microsoft.com/office/drawing/2014/main" id="{26D94877-1233-6951-F849-4B719952140D}"/>
                </a:ext>
              </a:extLst>
            </p:cNvPr>
            <p:cNvSpPr/>
            <p:nvPr/>
          </p:nvSpPr>
          <p:spPr>
            <a:xfrm>
              <a:off x="5882211" y="3628931"/>
              <a:ext cx="373325" cy="2754616"/>
            </a:xfrm>
            <a:prstGeom prst="rect">
              <a:avLst/>
            </a:prstGeom>
            <a:solidFill>
              <a:srgbClr val="FFB47A"/>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29250" tIns="29250" rIns="29250" bIns="29250" numCol="1" spcCol="0" rtlCol="0" fromWordArt="0" anchor="ctr"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妥当性を高めるための目標</a:t>
              </a:r>
              <a:endParaRPr kumimoji="1" lang="en-US" altLang="en-US"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endParaRPr>
            </a:p>
          </p:txBody>
        </p:sp>
        <p:sp>
          <p:nvSpPr>
            <p:cNvPr id="86" name="Rectangle 2">
              <a:extLst>
                <a:ext uri="{FF2B5EF4-FFF2-40B4-BE49-F238E27FC236}">
                  <a16:creationId xmlns:a16="http://schemas.microsoft.com/office/drawing/2014/main" id="{5D946DFF-4435-21A9-A012-4BDFD24EEDE1}"/>
                </a:ext>
              </a:extLst>
            </p:cNvPr>
            <p:cNvSpPr/>
            <p:nvPr/>
          </p:nvSpPr>
          <p:spPr>
            <a:xfrm>
              <a:off x="6964356" y="3628931"/>
              <a:ext cx="2774219" cy="1376953"/>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XX</a:t>
              </a:r>
              <a:endParaRPr kumimoji="1" lang="en-US" altLang="ja-JP"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導入先の声を踏まえると、さらに</a:t>
              </a: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％の費用を削減できると妥当性が高まる</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p:txBody>
        </p:sp>
        <p:sp>
          <p:nvSpPr>
            <p:cNvPr id="87" name="Rectangle 45">
              <a:extLst>
                <a:ext uri="{FF2B5EF4-FFF2-40B4-BE49-F238E27FC236}">
                  <a16:creationId xmlns:a16="http://schemas.microsoft.com/office/drawing/2014/main" id="{20090C7E-D169-C8E9-5227-F172FB0816BA}"/>
                </a:ext>
              </a:extLst>
            </p:cNvPr>
            <p:cNvSpPr/>
            <p:nvPr/>
          </p:nvSpPr>
          <p:spPr>
            <a:xfrm>
              <a:off x="6303062" y="3628933"/>
              <a:ext cx="599579" cy="1376951"/>
            </a:xfrm>
            <a:prstGeom prst="rect">
              <a:avLst/>
            </a:prstGeom>
            <a:solidFill>
              <a:srgbClr val="FFE6D3"/>
            </a:solidFill>
            <a:ln w="38100" cap="rnd" algn="ctr">
              <a:noFill/>
              <a:round/>
              <a:headEnd/>
              <a:tailEnd/>
            </a:ln>
          </p:spPr>
          <p:txBody>
            <a:bodyPr lIns="29250" tIns="0" rIns="29250" bIns="0" anchor="ctr" anchorCtr="0"/>
            <a:lstStyle/>
            <a:p>
              <a:pPr marL="0" marR="0" lvl="0" indent="0" algn="l" defTabSz="742950" rtl="0" eaLnBrk="0" fontAlgn="auto" latinLnBrk="0" hangingPunct="0">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目標</a:t>
              </a:r>
            </a:p>
          </p:txBody>
        </p:sp>
        <p:sp>
          <p:nvSpPr>
            <p:cNvPr id="88" name="Rectangle 45">
              <a:extLst>
                <a:ext uri="{FF2B5EF4-FFF2-40B4-BE49-F238E27FC236}">
                  <a16:creationId xmlns:a16="http://schemas.microsoft.com/office/drawing/2014/main" id="{A4AC3C93-51C5-FBBE-6346-5B9DBDC9B54F}"/>
                </a:ext>
              </a:extLst>
            </p:cNvPr>
            <p:cNvSpPr/>
            <p:nvPr/>
          </p:nvSpPr>
          <p:spPr>
            <a:xfrm>
              <a:off x="6303063" y="5168990"/>
              <a:ext cx="599579" cy="1214555"/>
            </a:xfrm>
            <a:prstGeom prst="rect">
              <a:avLst/>
            </a:prstGeom>
            <a:solidFill>
              <a:srgbClr val="FFE6D3"/>
            </a:solidFill>
            <a:ln w="38100" cap="rnd" algn="ctr">
              <a:noFill/>
              <a:round/>
              <a:headEnd/>
              <a:tailEnd/>
            </a:ln>
          </p:spPr>
          <p:txBody>
            <a:bodyPr lIns="29250" tIns="0" rIns="29250" bIns="0" anchor="ctr" anchorCtr="0"/>
            <a:lstStyle/>
            <a:p>
              <a:pPr marL="0" marR="0" lvl="0" indent="0" algn="l" defTabSz="742950" rtl="0" eaLnBrk="0" fontAlgn="auto" latinLnBrk="0" hangingPunct="0">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アクション</a:t>
              </a:r>
            </a:p>
          </p:txBody>
        </p:sp>
        <p:sp>
          <p:nvSpPr>
            <p:cNvPr id="89" name="Rectangle 2">
              <a:extLst>
                <a:ext uri="{FF2B5EF4-FFF2-40B4-BE49-F238E27FC236}">
                  <a16:creationId xmlns:a16="http://schemas.microsoft.com/office/drawing/2014/main" id="{99F81962-29DF-E33E-E3A9-0834B3FA27B3}"/>
                </a:ext>
              </a:extLst>
            </p:cNvPr>
            <p:cNvSpPr/>
            <p:nvPr/>
          </p:nvSpPr>
          <p:spPr>
            <a:xfrm>
              <a:off x="6964356" y="5168990"/>
              <a:ext cx="2774219" cy="1214555"/>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XX</a:t>
              </a:r>
              <a:endParaRPr kumimoji="1" lang="en-US" altLang="ja-JP"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％の低減に向けては、</a:t>
              </a: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機器のリース化・エンジニア作業のマニュアル化による工数削減により、可能になる見込み</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p:txBody>
        </p:sp>
        <p:cxnSp>
          <p:nvCxnSpPr>
            <p:cNvPr id="90" name="Straight Connector 71">
              <a:extLst>
                <a:ext uri="{FF2B5EF4-FFF2-40B4-BE49-F238E27FC236}">
                  <a16:creationId xmlns:a16="http://schemas.microsoft.com/office/drawing/2014/main" id="{E7E22AF2-894A-E3B8-E5E9-CCEC76CF8365}"/>
                </a:ext>
              </a:extLst>
            </p:cNvPr>
            <p:cNvCxnSpPr>
              <a:cxnSpLocks/>
            </p:cNvCxnSpPr>
            <p:nvPr/>
          </p:nvCxnSpPr>
          <p:spPr>
            <a:xfrm>
              <a:off x="6567555" y="5060733"/>
              <a:ext cx="3066292" cy="0"/>
            </a:xfrm>
            <a:prstGeom prst="line">
              <a:avLst/>
            </a:prstGeom>
            <a:ln w="9525" cap="rnd" cmpd="sng" algn="ctr">
              <a:solidFill>
                <a:srgbClr val="9A9A9A"/>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8" name="Rectangle 3">
            <a:extLst>
              <a:ext uri="{FF2B5EF4-FFF2-40B4-BE49-F238E27FC236}">
                <a16:creationId xmlns:a16="http://schemas.microsoft.com/office/drawing/2014/main" id="{20DFECAA-4841-DF85-573D-BDCAB17C7462}"/>
              </a:ext>
            </a:extLst>
          </p:cNvPr>
          <p:cNvSpPr/>
          <p:nvPr/>
        </p:nvSpPr>
        <p:spPr>
          <a:xfrm>
            <a:off x="201012" y="2086189"/>
            <a:ext cx="447495" cy="1200453"/>
          </a:xfrm>
          <a:prstGeom prst="rect">
            <a:avLst/>
          </a:prstGeom>
          <a:solidFill>
            <a:srgbClr val="FFB47A"/>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29250"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費用</a:t>
            </a:r>
            <a:endParaRPr kumimoji="1" 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30" name="Rectangle 3">
            <a:extLst>
              <a:ext uri="{FF2B5EF4-FFF2-40B4-BE49-F238E27FC236}">
                <a16:creationId xmlns:a16="http://schemas.microsoft.com/office/drawing/2014/main" id="{91AF0D40-D400-B0A8-A593-581A0E05AA17}"/>
              </a:ext>
            </a:extLst>
          </p:cNvPr>
          <p:cNvSpPr/>
          <p:nvPr/>
        </p:nvSpPr>
        <p:spPr>
          <a:xfrm>
            <a:off x="706605" y="2086189"/>
            <a:ext cx="1262654" cy="350871"/>
          </a:xfrm>
          <a:prstGeom prst="rect">
            <a:avLst/>
          </a:prstGeom>
          <a:solidFill>
            <a:schemeClr val="tx2">
              <a:lumMod val="20000"/>
              <a:lumOff val="8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accent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29250"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イニシャル</a:t>
            </a:r>
            <a:endParaRPr kumimoji="1" 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32" name="Rectangle 3">
            <a:extLst>
              <a:ext uri="{FF2B5EF4-FFF2-40B4-BE49-F238E27FC236}">
                <a16:creationId xmlns:a16="http://schemas.microsoft.com/office/drawing/2014/main" id="{241DEEDD-9FC9-0D75-BCE1-005CE48ED9C8}"/>
              </a:ext>
            </a:extLst>
          </p:cNvPr>
          <p:cNvSpPr/>
          <p:nvPr/>
        </p:nvSpPr>
        <p:spPr>
          <a:xfrm>
            <a:off x="706605" y="2537649"/>
            <a:ext cx="1262654" cy="350871"/>
          </a:xfrm>
          <a:prstGeom prst="rect">
            <a:avLst/>
          </a:prstGeom>
          <a:solidFill>
            <a:schemeClr val="tx2">
              <a:lumMod val="20000"/>
              <a:lumOff val="8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accent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29250"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ランニング</a:t>
            </a:r>
            <a:r>
              <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件</a:t>
            </a:r>
            <a:endParaRPr kumimoji="1" 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cxnSp>
        <p:nvCxnSpPr>
          <p:cNvPr id="34" name="Straight Connector 71">
            <a:extLst>
              <a:ext uri="{FF2B5EF4-FFF2-40B4-BE49-F238E27FC236}">
                <a16:creationId xmlns:a16="http://schemas.microsoft.com/office/drawing/2014/main" id="{A2EA57AE-169B-CFC2-3CA9-E8EC396C691B}"/>
              </a:ext>
            </a:extLst>
          </p:cNvPr>
          <p:cNvCxnSpPr>
            <a:cxnSpLocks/>
          </p:cNvCxnSpPr>
          <p:nvPr/>
        </p:nvCxnSpPr>
        <p:spPr>
          <a:xfrm>
            <a:off x="706604" y="2487355"/>
            <a:ext cx="4810695"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5" name="Straight Connector 71">
            <a:extLst>
              <a:ext uri="{FF2B5EF4-FFF2-40B4-BE49-F238E27FC236}">
                <a16:creationId xmlns:a16="http://schemas.microsoft.com/office/drawing/2014/main" id="{0AE385C1-19B9-7046-5FB9-9BBA6CEDD8DB}"/>
              </a:ext>
            </a:extLst>
          </p:cNvPr>
          <p:cNvCxnSpPr>
            <a:cxnSpLocks/>
          </p:cNvCxnSpPr>
          <p:nvPr/>
        </p:nvCxnSpPr>
        <p:spPr>
          <a:xfrm>
            <a:off x="199847" y="3412428"/>
            <a:ext cx="5317452" cy="0"/>
          </a:xfrm>
          <a:prstGeom prst="line">
            <a:avLst/>
          </a:prstGeom>
          <a:ln w="19050"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51" name="Rectangle 3">
            <a:extLst>
              <a:ext uri="{FF2B5EF4-FFF2-40B4-BE49-F238E27FC236}">
                <a16:creationId xmlns:a16="http://schemas.microsoft.com/office/drawing/2014/main" id="{3DCCEFFD-5C41-66BB-7C00-8E3B37DE0E20}"/>
              </a:ext>
            </a:extLst>
          </p:cNvPr>
          <p:cNvSpPr/>
          <p:nvPr/>
        </p:nvSpPr>
        <p:spPr>
          <a:xfrm>
            <a:off x="201012" y="3455044"/>
            <a:ext cx="447495" cy="2462826"/>
          </a:xfrm>
          <a:prstGeom prst="rect">
            <a:avLst/>
          </a:prstGeom>
          <a:solidFill>
            <a:srgbClr val="FFB47A"/>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29250"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資金調達</a:t>
            </a:r>
            <a:endPar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方法</a:t>
            </a:r>
            <a:endParaRPr kumimoji="1" 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66" name="Rectangle 3">
            <a:extLst>
              <a:ext uri="{FF2B5EF4-FFF2-40B4-BE49-F238E27FC236}">
                <a16:creationId xmlns:a16="http://schemas.microsoft.com/office/drawing/2014/main" id="{C9B23028-2E9D-B12D-6B61-A5FDE8D7B64A}"/>
              </a:ext>
            </a:extLst>
          </p:cNvPr>
          <p:cNvSpPr/>
          <p:nvPr/>
        </p:nvSpPr>
        <p:spPr>
          <a:xfrm>
            <a:off x="706605" y="3455043"/>
            <a:ext cx="1262654" cy="766338"/>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chemeClr val="accent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138" b="0" i="0" u="none" strike="noStrike" kern="1200" cap="none" spc="0" normalizeH="0" baseline="0" noProof="0" err="1">
                <a:ln>
                  <a:noFill/>
                </a:ln>
                <a:solidFill>
                  <a:srgbClr val="3EAD92"/>
                </a:solidFill>
                <a:effectLst/>
                <a:uLnTx/>
                <a:uFillTx/>
                <a:latin typeface="Trebuchet MS" panose="020B0603020202020204" pitchFamily="34" charset="0"/>
                <a:ea typeface="Meiryo UI" panose="020B0604030504040204" pitchFamily="50" charset="-128"/>
                <a:cs typeface="+mn-cs"/>
              </a:rPr>
              <a:t>Xxx</a:t>
            </a:r>
            <a:r>
              <a:rPr kumimoji="1" lang="ja-JP" altLang="en-US" sz="1138"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省</a:t>
            </a:r>
            <a:r>
              <a:rPr kumimoji="1" lang="en-US" altLang="ja-JP" sz="1138"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xxx</a:t>
            </a:r>
            <a:r>
              <a:rPr kumimoji="1" lang="ja-JP" altLang="en-US" sz="1138"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事業</a:t>
            </a:r>
            <a:br>
              <a:rPr kumimoji="1" lang="en-US" altLang="ja-JP" sz="1138"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br>
            <a:r>
              <a:rPr kumimoji="1" lang="ja-JP" altLang="en-US" sz="1138"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補助金</a:t>
            </a:r>
            <a:endParaRPr kumimoji="1" lang="en-US" altLang="ja-JP" sz="1138"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sz="1300" b="0" i="0" u="none" strike="noStrike" kern="1200" cap="none" spc="0" normalizeH="0" baseline="0" noProof="0">
              <a:ln>
                <a:noFill/>
              </a:ln>
              <a:solidFill>
                <a:srgbClr val="FE9341"/>
              </a:solidFill>
              <a:effectLst/>
              <a:uLnTx/>
              <a:uFillTx/>
              <a:latin typeface="Trebuchet MS" panose="020B0603020202020204" pitchFamily="34" charset="0"/>
              <a:ea typeface="Meiryo UI" panose="020B0604030504040204" pitchFamily="50" charset="-128"/>
              <a:cs typeface="+mn-cs"/>
            </a:endParaRPr>
          </a:p>
        </p:txBody>
      </p:sp>
      <p:sp>
        <p:nvSpPr>
          <p:cNvPr id="73" name="Rectangle 3">
            <a:extLst>
              <a:ext uri="{FF2B5EF4-FFF2-40B4-BE49-F238E27FC236}">
                <a16:creationId xmlns:a16="http://schemas.microsoft.com/office/drawing/2014/main" id="{1143BDCB-C9A0-C360-AAAA-BBEC203054D3}"/>
              </a:ext>
            </a:extLst>
          </p:cNvPr>
          <p:cNvSpPr/>
          <p:nvPr/>
        </p:nvSpPr>
        <p:spPr>
          <a:xfrm>
            <a:off x="706605" y="4303288"/>
            <a:ext cx="1262654" cy="766338"/>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chemeClr val="accent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p:txBody>
      </p:sp>
      <p:sp>
        <p:nvSpPr>
          <p:cNvPr id="76" name="Rectangle 3">
            <a:extLst>
              <a:ext uri="{FF2B5EF4-FFF2-40B4-BE49-F238E27FC236}">
                <a16:creationId xmlns:a16="http://schemas.microsoft.com/office/drawing/2014/main" id="{7A30D6E7-8D77-4F21-AB26-3ECC10F95B53}"/>
              </a:ext>
            </a:extLst>
          </p:cNvPr>
          <p:cNvSpPr/>
          <p:nvPr/>
        </p:nvSpPr>
        <p:spPr>
          <a:xfrm>
            <a:off x="706605" y="5151532"/>
            <a:ext cx="1262654" cy="766338"/>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chemeClr val="accent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p:txBody>
      </p:sp>
      <p:cxnSp>
        <p:nvCxnSpPr>
          <p:cNvPr id="85" name="Straight Connector 71">
            <a:extLst>
              <a:ext uri="{FF2B5EF4-FFF2-40B4-BE49-F238E27FC236}">
                <a16:creationId xmlns:a16="http://schemas.microsoft.com/office/drawing/2014/main" id="{6529B4B3-A3CC-EDD6-5BE5-3DBBE87D747A}"/>
              </a:ext>
            </a:extLst>
          </p:cNvPr>
          <p:cNvCxnSpPr>
            <a:cxnSpLocks/>
          </p:cNvCxnSpPr>
          <p:nvPr/>
        </p:nvCxnSpPr>
        <p:spPr>
          <a:xfrm>
            <a:off x="706604" y="4262335"/>
            <a:ext cx="4810695"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96" name="Straight Connector 71">
            <a:extLst>
              <a:ext uri="{FF2B5EF4-FFF2-40B4-BE49-F238E27FC236}">
                <a16:creationId xmlns:a16="http://schemas.microsoft.com/office/drawing/2014/main" id="{5C3FC8E0-A7E7-4DE7-4D62-06C4ED1BAB1A}"/>
              </a:ext>
            </a:extLst>
          </p:cNvPr>
          <p:cNvCxnSpPr>
            <a:cxnSpLocks/>
          </p:cNvCxnSpPr>
          <p:nvPr/>
        </p:nvCxnSpPr>
        <p:spPr>
          <a:xfrm>
            <a:off x="706604" y="5110580"/>
            <a:ext cx="4810695"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18887A91-0A82-7919-E979-97D2FF96AD9D}"/>
              </a:ext>
            </a:extLst>
          </p:cNvPr>
          <p:cNvSpPr/>
          <p:nvPr/>
        </p:nvSpPr>
        <p:spPr>
          <a:xfrm>
            <a:off x="731877" y="4021061"/>
            <a:ext cx="1262654" cy="1098397"/>
          </a:xfrm>
          <a:prstGeom prst="wedgeRectCallout">
            <a:avLst>
              <a:gd name="adj1" fmla="val -31205"/>
              <a:gd name="adj2" fmla="val -79555"/>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資金調達方法を</a:t>
            </a:r>
            <a:b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b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記載すること</a:t>
            </a:r>
            <a:endPar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endPar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団体として負担する場合は、事前に実現性を確認すること</a:t>
            </a:r>
            <a:endPar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12" name="Rectangle 3">
            <a:extLst>
              <a:ext uri="{FF2B5EF4-FFF2-40B4-BE49-F238E27FC236}">
                <a16:creationId xmlns:a16="http://schemas.microsoft.com/office/drawing/2014/main" id="{E2531C1C-1F75-F57F-6D85-30C62D8305F3}"/>
              </a:ext>
            </a:extLst>
          </p:cNvPr>
          <p:cNvSpPr/>
          <p:nvPr/>
        </p:nvSpPr>
        <p:spPr>
          <a:xfrm>
            <a:off x="201012" y="1629431"/>
            <a:ext cx="1748707" cy="378903"/>
          </a:xfrm>
          <a:prstGeom prst="rect">
            <a:avLst/>
          </a:prstGeom>
          <a:solidFill>
            <a:srgbClr val="FFB47A"/>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29250"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収益</a:t>
            </a:r>
            <a:endParaRPr kumimoji="1" 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endParaRPr>
          </a:p>
        </p:txBody>
      </p:sp>
      <p:cxnSp>
        <p:nvCxnSpPr>
          <p:cNvPr id="36" name="Straight Connector 71">
            <a:extLst>
              <a:ext uri="{FF2B5EF4-FFF2-40B4-BE49-F238E27FC236}">
                <a16:creationId xmlns:a16="http://schemas.microsoft.com/office/drawing/2014/main" id="{09423FC5-3E66-135A-0B53-AA507A9DC0EB}"/>
              </a:ext>
            </a:extLst>
          </p:cNvPr>
          <p:cNvCxnSpPr>
            <a:cxnSpLocks/>
          </p:cNvCxnSpPr>
          <p:nvPr/>
        </p:nvCxnSpPr>
        <p:spPr>
          <a:xfrm>
            <a:off x="706604" y="2051724"/>
            <a:ext cx="4810695"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50" name="Rectangle 3">
            <a:extLst>
              <a:ext uri="{FF2B5EF4-FFF2-40B4-BE49-F238E27FC236}">
                <a16:creationId xmlns:a16="http://schemas.microsoft.com/office/drawing/2014/main" id="{DAE07F3F-0E9F-8050-48A5-967CEB4FB97E}"/>
              </a:ext>
            </a:extLst>
          </p:cNvPr>
          <p:cNvSpPr/>
          <p:nvPr/>
        </p:nvSpPr>
        <p:spPr>
          <a:xfrm>
            <a:off x="648507" y="2986390"/>
            <a:ext cx="1320753" cy="300257"/>
          </a:xfrm>
          <a:prstGeom prst="rect">
            <a:avLst/>
          </a:prstGeom>
          <a:solidFill>
            <a:srgbClr val="FFB47A"/>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29250"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合計</a:t>
            </a:r>
            <a:endParaRPr kumimoji="1" 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cxnSp>
        <p:nvCxnSpPr>
          <p:cNvPr id="52" name="Straight Connector 71">
            <a:extLst>
              <a:ext uri="{FF2B5EF4-FFF2-40B4-BE49-F238E27FC236}">
                <a16:creationId xmlns:a16="http://schemas.microsoft.com/office/drawing/2014/main" id="{C5A5D374-4E9E-9BEB-0BED-FE46B8A645E8}"/>
              </a:ext>
            </a:extLst>
          </p:cNvPr>
          <p:cNvCxnSpPr>
            <a:cxnSpLocks/>
          </p:cNvCxnSpPr>
          <p:nvPr/>
        </p:nvCxnSpPr>
        <p:spPr>
          <a:xfrm>
            <a:off x="706604" y="2936094"/>
            <a:ext cx="4810695"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4" name="Rectangle 2">
            <a:extLst>
              <a:ext uri="{FF2B5EF4-FFF2-40B4-BE49-F238E27FC236}">
                <a16:creationId xmlns:a16="http://schemas.microsoft.com/office/drawing/2014/main" id="{D2F841DB-FD19-F147-A6F5-128BD8F2B5F6}"/>
              </a:ext>
            </a:extLst>
          </p:cNvPr>
          <p:cNvSpPr/>
          <p:nvPr/>
        </p:nvSpPr>
        <p:spPr>
          <a:xfrm>
            <a:off x="1984124" y="2086189"/>
            <a:ext cx="1164855" cy="350871"/>
          </a:xfrm>
          <a:prstGeom prst="rect">
            <a:avLst/>
          </a:prstGeom>
          <a:solidFill>
            <a:srgbClr val="C9E7CA"/>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p:txBody>
      </p:sp>
      <p:sp>
        <p:nvSpPr>
          <p:cNvPr id="17" name="Rectangle 2">
            <a:extLst>
              <a:ext uri="{FF2B5EF4-FFF2-40B4-BE49-F238E27FC236}">
                <a16:creationId xmlns:a16="http://schemas.microsoft.com/office/drawing/2014/main" id="{CAB0F9C3-1978-9794-F581-32A818BA4CF5}"/>
              </a:ext>
            </a:extLst>
          </p:cNvPr>
          <p:cNvSpPr/>
          <p:nvPr/>
        </p:nvSpPr>
        <p:spPr>
          <a:xfrm>
            <a:off x="3154382" y="2086189"/>
            <a:ext cx="1164855" cy="350871"/>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ー</a:t>
            </a:r>
            <a:endPar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20" name="Rectangle 2">
            <a:extLst>
              <a:ext uri="{FF2B5EF4-FFF2-40B4-BE49-F238E27FC236}">
                <a16:creationId xmlns:a16="http://schemas.microsoft.com/office/drawing/2014/main" id="{B580D613-CB8F-C4B1-79B6-A81498F4FC2C}"/>
              </a:ext>
            </a:extLst>
          </p:cNvPr>
          <p:cNvSpPr/>
          <p:nvPr/>
        </p:nvSpPr>
        <p:spPr>
          <a:xfrm>
            <a:off x="4324639" y="2086189"/>
            <a:ext cx="1164855" cy="350871"/>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ー</a:t>
            </a:r>
            <a:endPar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102" name="Rectangle 3">
            <a:extLst>
              <a:ext uri="{FF2B5EF4-FFF2-40B4-BE49-F238E27FC236}">
                <a16:creationId xmlns:a16="http://schemas.microsoft.com/office/drawing/2014/main" id="{8FD54A2B-4C97-81A5-0E98-013502A7FFC6}"/>
              </a:ext>
            </a:extLst>
          </p:cNvPr>
          <p:cNvSpPr/>
          <p:nvPr/>
        </p:nvSpPr>
        <p:spPr>
          <a:xfrm>
            <a:off x="1984124" y="3455043"/>
            <a:ext cx="1164855" cy="766338"/>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chemeClr val="accent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138" b="0" i="0" u="none" strike="noStrike" kern="1200" cap="none" spc="0" normalizeH="0" baseline="0" noProof="0" err="1">
                <a:ln>
                  <a:noFill/>
                </a:ln>
                <a:solidFill>
                  <a:srgbClr val="3EAD92"/>
                </a:solidFill>
                <a:effectLst/>
                <a:uLnTx/>
                <a:uFillTx/>
                <a:latin typeface="Trebuchet MS" panose="020B0603020202020204" pitchFamily="34" charset="0"/>
                <a:ea typeface="Meiryo UI" panose="020B0604030504040204" pitchFamily="50" charset="-128"/>
                <a:cs typeface="+mn-cs"/>
              </a:rPr>
              <a:t>Xxx</a:t>
            </a:r>
            <a:r>
              <a:rPr kumimoji="1" lang="ja-JP" altLang="en-US" sz="1138"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万円</a:t>
            </a:r>
            <a:endParaRPr kumimoji="1" lang="en-US" altLang="ja-JP" sz="1138"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sz="1138" b="0" i="0" u="none" strike="noStrike" kern="1200" cap="none" spc="0" normalizeH="0" baseline="0" noProof="0">
              <a:ln>
                <a:noFill/>
              </a:ln>
              <a:solidFill>
                <a:srgbClr val="FE9341"/>
              </a:solidFill>
              <a:effectLst/>
              <a:uLnTx/>
              <a:uFillTx/>
              <a:latin typeface="Trebuchet MS" panose="020B0603020202020204" pitchFamily="34" charset="0"/>
              <a:ea typeface="Meiryo UI" panose="020B0604030504040204" pitchFamily="50" charset="-128"/>
              <a:cs typeface="+mn-cs"/>
            </a:endParaRPr>
          </a:p>
        </p:txBody>
      </p:sp>
      <p:sp>
        <p:nvSpPr>
          <p:cNvPr id="4" name="Rectangle 2">
            <a:extLst>
              <a:ext uri="{FF2B5EF4-FFF2-40B4-BE49-F238E27FC236}">
                <a16:creationId xmlns:a16="http://schemas.microsoft.com/office/drawing/2014/main" id="{4A428881-383C-2BB4-2853-9D43F8A54743}"/>
              </a:ext>
            </a:extLst>
          </p:cNvPr>
          <p:cNvSpPr/>
          <p:nvPr/>
        </p:nvSpPr>
        <p:spPr>
          <a:xfrm>
            <a:off x="1984124" y="3889439"/>
            <a:ext cx="1164855" cy="318295"/>
          </a:xfrm>
          <a:prstGeom prst="wedgeRectCallout">
            <a:avLst>
              <a:gd name="adj1" fmla="val -31205"/>
              <a:gd name="adj2" fmla="val -79555"/>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138"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資金の調達手段ごとに金額を記載すること</a:t>
            </a:r>
            <a:endPar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22" name="Rectangle 2">
            <a:extLst>
              <a:ext uri="{FF2B5EF4-FFF2-40B4-BE49-F238E27FC236}">
                <a16:creationId xmlns:a16="http://schemas.microsoft.com/office/drawing/2014/main" id="{DC9FEA85-8DEE-C468-38FF-DF95D95144F8}"/>
              </a:ext>
            </a:extLst>
          </p:cNvPr>
          <p:cNvSpPr/>
          <p:nvPr/>
        </p:nvSpPr>
        <p:spPr>
          <a:xfrm>
            <a:off x="3154381" y="3455043"/>
            <a:ext cx="1164855" cy="766338"/>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p:txBody>
      </p:sp>
      <p:sp>
        <p:nvSpPr>
          <p:cNvPr id="23" name="Rectangle 2">
            <a:extLst>
              <a:ext uri="{FF2B5EF4-FFF2-40B4-BE49-F238E27FC236}">
                <a16:creationId xmlns:a16="http://schemas.microsoft.com/office/drawing/2014/main" id="{2370E021-A62D-29DC-7FA5-9FE5A6EF2531}"/>
              </a:ext>
            </a:extLst>
          </p:cNvPr>
          <p:cNvSpPr/>
          <p:nvPr/>
        </p:nvSpPr>
        <p:spPr>
          <a:xfrm>
            <a:off x="4324639" y="3455043"/>
            <a:ext cx="1164855" cy="766338"/>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p:txBody>
      </p:sp>
      <p:sp>
        <p:nvSpPr>
          <p:cNvPr id="24" name="Rectangle 2">
            <a:extLst>
              <a:ext uri="{FF2B5EF4-FFF2-40B4-BE49-F238E27FC236}">
                <a16:creationId xmlns:a16="http://schemas.microsoft.com/office/drawing/2014/main" id="{29DF35AA-84AF-FCF8-A71C-74AF7AEF9377}"/>
              </a:ext>
            </a:extLst>
          </p:cNvPr>
          <p:cNvSpPr/>
          <p:nvPr/>
        </p:nvSpPr>
        <p:spPr>
          <a:xfrm>
            <a:off x="3154381" y="4303288"/>
            <a:ext cx="1164855" cy="766338"/>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p:txBody>
      </p:sp>
      <p:sp>
        <p:nvSpPr>
          <p:cNvPr id="25" name="Rectangle 2">
            <a:extLst>
              <a:ext uri="{FF2B5EF4-FFF2-40B4-BE49-F238E27FC236}">
                <a16:creationId xmlns:a16="http://schemas.microsoft.com/office/drawing/2014/main" id="{27AD6FA1-FB47-479C-2C56-4DAC91B7828B}"/>
              </a:ext>
            </a:extLst>
          </p:cNvPr>
          <p:cNvSpPr/>
          <p:nvPr/>
        </p:nvSpPr>
        <p:spPr>
          <a:xfrm>
            <a:off x="4324639" y="4303288"/>
            <a:ext cx="1164855" cy="766338"/>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p:txBody>
      </p:sp>
      <p:sp>
        <p:nvSpPr>
          <p:cNvPr id="26" name="Rectangle 2">
            <a:extLst>
              <a:ext uri="{FF2B5EF4-FFF2-40B4-BE49-F238E27FC236}">
                <a16:creationId xmlns:a16="http://schemas.microsoft.com/office/drawing/2014/main" id="{96F6D370-744B-2EF9-50CF-576419347B8C}"/>
              </a:ext>
            </a:extLst>
          </p:cNvPr>
          <p:cNvSpPr/>
          <p:nvPr/>
        </p:nvSpPr>
        <p:spPr>
          <a:xfrm>
            <a:off x="3154381" y="5151532"/>
            <a:ext cx="1164855" cy="766338"/>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p:txBody>
      </p:sp>
      <p:sp>
        <p:nvSpPr>
          <p:cNvPr id="27" name="Rectangle 2">
            <a:extLst>
              <a:ext uri="{FF2B5EF4-FFF2-40B4-BE49-F238E27FC236}">
                <a16:creationId xmlns:a16="http://schemas.microsoft.com/office/drawing/2014/main" id="{8C1272BE-F8EF-7950-489C-79C4C5E2405B}"/>
              </a:ext>
            </a:extLst>
          </p:cNvPr>
          <p:cNvSpPr/>
          <p:nvPr/>
        </p:nvSpPr>
        <p:spPr>
          <a:xfrm>
            <a:off x="4324639" y="5151532"/>
            <a:ext cx="1164855" cy="766338"/>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p:txBody>
      </p:sp>
      <p:sp>
        <p:nvSpPr>
          <p:cNvPr id="29" name="Rectangle 2">
            <a:extLst>
              <a:ext uri="{FF2B5EF4-FFF2-40B4-BE49-F238E27FC236}">
                <a16:creationId xmlns:a16="http://schemas.microsoft.com/office/drawing/2014/main" id="{D0D65396-7E02-BB09-E141-8D02B028D7CE}"/>
              </a:ext>
            </a:extLst>
          </p:cNvPr>
          <p:cNvSpPr/>
          <p:nvPr/>
        </p:nvSpPr>
        <p:spPr>
          <a:xfrm>
            <a:off x="1984124" y="4303288"/>
            <a:ext cx="1164855" cy="766338"/>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p:txBody>
      </p:sp>
      <p:sp>
        <p:nvSpPr>
          <p:cNvPr id="31" name="Rectangle 2">
            <a:extLst>
              <a:ext uri="{FF2B5EF4-FFF2-40B4-BE49-F238E27FC236}">
                <a16:creationId xmlns:a16="http://schemas.microsoft.com/office/drawing/2014/main" id="{E5316434-4627-B670-7AC6-C065C1B811F6}"/>
              </a:ext>
            </a:extLst>
          </p:cNvPr>
          <p:cNvSpPr/>
          <p:nvPr/>
        </p:nvSpPr>
        <p:spPr>
          <a:xfrm>
            <a:off x="1984124" y="5151532"/>
            <a:ext cx="1164855" cy="766338"/>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p:txBody>
      </p:sp>
      <p:sp>
        <p:nvSpPr>
          <p:cNvPr id="39" name="Rectangle 2">
            <a:extLst>
              <a:ext uri="{FF2B5EF4-FFF2-40B4-BE49-F238E27FC236}">
                <a16:creationId xmlns:a16="http://schemas.microsoft.com/office/drawing/2014/main" id="{99F8E730-4FAC-E199-6122-42DCDD44607A}"/>
              </a:ext>
            </a:extLst>
          </p:cNvPr>
          <p:cNvSpPr/>
          <p:nvPr/>
        </p:nvSpPr>
        <p:spPr>
          <a:xfrm>
            <a:off x="1984124" y="1629431"/>
            <a:ext cx="3505370" cy="395536"/>
          </a:xfrm>
          <a:prstGeom prst="rect">
            <a:avLst/>
          </a:prstGeom>
          <a:solidFill>
            <a:srgbClr val="C9E7CA"/>
          </a:solidFill>
          <a:ln w="12700" cap="flat" cmpd="sng" algn="ctr">
            <a:solidFill>
              <a:srgbClr val="9A9A9A"/>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p:txBody>
      </p:sp>
      <p:sp>
        <p:nvSpPr>
          <p:cNvPr id="53" name="Rectangle 2">
            <a:extLst>
              <a:ext uri="{FF2B5EF4-FFF2-40B4-BE49-F238E27FC236}">
                <a16:creationId xmlns:a16="http://schemas.microsoft.com/office/drawing/2014/main" id="{D68F01D5-B1E8-5B4B-A0F7-C7D63A934ED9}"/>
              </a:ext>
            </a:extLst>
          </p:cNvPr>
          <p:cNvSpPr/>
          <p:nvPr/>
        </p:nvSpPr>
        <p:spPr>
          <a:xfrm>
            <a:off x="1984124" y="2986390"/>
            <a:ext cx="1164855" cy="300257"/>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p:txBody>
      </p:sp>
      <p:sp>
        <p:nvSpPr>
          <p:cNvPr id="54" name="Rectangle 2">
            <a:extLst>
              <a:ext uri="{FF2B5EF4-FFF2-40B4-BE49-F238E27FC236}">
                <a16:creationId xmlns:a16="http://schemas.microsoft.com/office/drawing/2014/main" id="{F00C33F3-9A58-94C5-4C9B-C451426884AE}"/>
              </a:ext>
            </a:extLst>
          </p:cNvPr>
          <p:cNvSpPr/>
          <p:nvPr/>
        </p:nvSpPr>
        <p:spPr>
          <a:xfrm>
            <a:off x="3154381" y="2986390"/>
            <a:ext cx="1164855" cy="300257"/>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p:txBody>
      </p:sp>
      <p:sp>
        <p:nvSpPr>
          <p:cNvPr id="56" name="Rectangle 2">
            <a:extLst>
              <a:ext uri="{FF2B5EF4-FFF2-40B4-BE49-F238E27FC236}">
                <a16:creationId xmlns:a16="http://schemas.microsoft.com/office/drawing/2014/main" id="{A8BF3825-7731-BDEB-0DD7-4B2E4942CDAB}"/>
              </a:ext>
            </a:extLst>
          </p:cNvPr>
          <p:cNvSpPr/>
          <p:nvPr/>
        </p:nvSpPr>
        <p:spPr>
          <a:xfrm>
            <a:off x="4324639" y="2986390"/>
            <a:ext cx="1164855" cy="300257"/>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p:txBody>
      </p:sp>
      <p:sp>
        <p:nvSpPr>
          <p:cNvPr id="92" name="Rectangle 2">
            <a:extLst>
              <a:ext uri="{FF2B5EF4-FFF2-40B4-BE49-F238E27FC236}">
                <a16:creationId xmlns:a16="http://schemas.microsoft.com/office/drawing/2014/main" id="{753860AA-8CA6-12EA-9679-59246E476D09}"/>
              </a:ext>
            </a:extLst>
          </p:cNvPr>
          <p:cNvSpPr/>
          <p:nvPr/>
        </p:nvSpPr>
        <p:spPr>
          <a:xfrm>
            <a:off x="4272093" y="1838233"/>
            <a:ext cx="1268245" cy="330396"/>
          </a:xfrm>
          <a:prstGeom prst="wedgeRectCallout">
            <a:avLst>
              <a:gd name="adj1" fmla="val -70387"/>
              <a:gd name="adj2" fmla="val -26844"/>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年度ごとに替わる</a:t>
            </a:r>
            <a:b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b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場合は分けて記載</a:t>
            </a:r>
            <a:endPar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93" name="Oval 20">
            <a:extLst>
              <a:ext uri="{FF2B5EF4-FFF2-40B4-BE49-F238E27FC236}">
                <a16:creationId xmlns:a16="http://schemas.microsoft.com/office/drawing/2014/main" id="{AAE292D8-1D95-F1DD-DF7B-1EF7F3E01CB2}"/>
              </a:ext>
            </a:extLst>
          </p:cNvPr>
          <p:cNvSpPr>
            <a:spLocks noChangeAspect="1" noChangeArrowheads="1"/>
          </p:cNvSpPr>
          <p:nvPr/>
        </p:nvSpPr>
        <p:spPr bwMode="auto">
          <a:xfrm>
            <a:off x="1936841" y="1533600"/>
            <a:ext cx="181031" cy="199577"/>
          </a:xfrm>
          <a:prstGeom prst="ellipse">
            <a:avLst/>
          </a:prstGeom>
          <a:solidFill>
            <a:srgbClr val="29BA74"/>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Trebuchet MS"/>
                <a:ea typeface="+mn-ea"/>
                <a:cs typeface="+mn-cs"/>
              </a:rPr>
              <a:t>1</a:t>
            </a:r>
          </a:p>
        </p:txBody>
      </p:sp>
      <p:sp>
        <p:nvSpPr>
          <p:cNvPr id="94" name="Rectangle 2">
            <a:extLst>
              <a:ext uri="{FF2B5EF4-FFF2-40B4-BE49-F238E27FC236}">
                <a16:creationId xmlns:a16="http://schemas.microsoft.com/office/drawing/2014/main" id="{D455E3DC-B2F1-5DC7-C5E8-5904131B5DBF}"/>
              </a:ext>
            </a:extLst>
          </p:cNvPr>
          <p:cNvSpPr/>
          <p:nvPr/>
        </p:nvSpPr>
        <p:spPr>
          <a:xfrm>
            <a:off x="1984124" y="2515217"/>
            <a:ext cx="3505370" cy="395536"/>
          </a:xfrm>
          <a:prstGeom prst="rect">
            <a:avLst/>
          </a:prstGeom>
          <a:solidFill>
            <a:srgbClr val="C9E7CA"/>
          </a:solidFill>
          <a:ln w="12700" cap="flat" cmpd="sng" algn="ctr">
            <a:solidFill>
              <a:srgbClr val="9A9A9A"/>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p:txBody>
      </p:sp>
      <p:sp>
        <p:nvSpPr>
          <p:cNvPr id="95" name="Rectangle 2">
            <a:extLst>
              <a:ext uri="{FF2B5EF4-FFF2-40B4-BE49-F238E27FC236}">
                <a16:creationId xmlns:a16="http://schemas.microsoft.com/office/drawing/2014/main" id="{CEBAD35D-F754-7E82-3207-F8ECD675E845}"/>
              </a:ext>
            </a:extLst>
          </p:cNvPr>
          <p:cNvSpPr/>
          <p:nvPr/>
        </p:nvSpPr>
        <p:spPr>
          <a:xfrm>
            <a:off x="4443308" y="2453995"/>
            <a:ext cx="1268245" cy="330396"/>
          </a:xfrm>
          <a:prstGeom prst="wedgeRectCallout">
            <a:avLst>
              <a:gd name="adj1" fmla="val -75226"/>
              <a:gd name="adj2" fmla="val 60456"/>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年度ごとに替わる</a:t>
            </a:r>
            <a:b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b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場合は分けて記載</a:t>
            </a:r>
            <a:endPar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97" name="Oval 20">
            <a:extLst>
              <a:ext uri="{FF2B5EF4-FFF2-40B4-BE49-F238E27FC236}">
                <a16:creationId xmlns:a16="http://schemas.microsoft.com/office/drawing/2014/main" id="{19042ECC-8599-0D11-DF61-7ECCB427E434}"/>
              </a:ext>
            </a:extLst>
          </p:cNvPr>
          <p:cNvSpPr>
            <a:spLocks noChangeAspect="1" noChangeArrowheads="1"/>
          </p:cNvSpPr>
          <p:nvPr/>
        </p:nvSpPr>
        <p:spPr bwMode="auto">
          <a:xfrm>
            <a:off x="1936841" y="2419386"/>
            <a:ext cx="181031" cy="199577"/>
          </a:xfrm>
          <a:prstGeom prst="ellipse">
            <a:avLst/>
          </a:prstGeom>
          <a:solidFill>
            <a:srgbClr val="29BA74"/>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Trebuchet MS"/>
                <a:ea typeface="+mn-ea"/>
                <a:cs typeface="+mn-cs"/>
              </a:rPr>
              <a:t>3</a:t>
            </a:r>
          </a:p>
        </p:txBody>
      </p:sp>
      <p:sp>
        <p:nvSpPr>
          <p:cNvPr id="98" name="Oval 20">
            <a:extLst>
              <a:ext uri="{FF2B5EF4-FFF2-40B4-BE49-F238E27FC236}">
                <a16:creationId xmlns:a16="http://schemas.microsoft.com/office/drawing/2014/main" id="{38EBDD23-82A4-FD9F-2C3E-70A6CE69BDBC}"/>
              </a:ext>
            </a:extLst>
          </p:cNvPr>
          <p:cNvSpPr>
            <a:spLocks noChangeAspect="1" noChangeArrowheads="1"/>
          </p:cNvSpPr>
          <p:nvPr/>
        </p:nvSpPr>
        <p:spPr bwMode="auto">
          <a:xfrm>
            <a:off x="1936841" y="1979706"/>
            <a:ext cx="181031" cy="199577"/>
          </a:xfrm>
          <a:prstGeom prst="ellipse">
            <a:avLst/>
          </a:prstGeom>
          <a:solidFill>
            <a:srgbClr val="29BA74"/>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Trebuchet MS"/>
                <a:ea typeface="+mn-ea"/>
                <a:cs typeface="+mn-cs"/>
              </a:rPr>
              <a:t>2</a:t>
            </a:r>
          </a:p>
        </p:txBody>
      </p:sp>
      <p:sp>
        <p:nvSpPr>
          <p:cNvPr id="99" name="Oval 20">
            <a:extLst>
              <a:ext uri="{FF2B5EF4-FFF2-40B4-BE49-F238E27FC236}">
                <a16:creationId xmlns:a16="http://schemas.microsoft.com/office/drawing/2014/main" id="{81DDE923-F9A1-A803-9FF0-98A115C7A8CA}"/>
              </a:ext>
            </a:extLst>
          </p:cNvPr>
          <p:cNvSpPr>
            <a:spLocks noChangeAspect="1" noChangeArrowheads="1"/>
          </p:cNvSpPr>
          <p:nvPr/>
        </p:nvSpPr>
        <p:spPr bwMode="auto">
          <a:xfrm>
            <a:off x="1653506" y="226929"/>
            <a:ext cx="181031" cy="181031"/>
          </a:xfrm>
          <a:prstGeom prst="ellipse">
            <a:avLst/>
          </a:prstGeom>
          <a:solidFill>
            <a:srgbClr val="29BA74"/>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Trebuchet MS"/>
                <a:ea typeface="+mn-ea"/>
                <a:cs typeface="+mn-cs"/>
              </a:rPr>
              <a:t>1</a:t>
            </a:r>
          </a:p>
        </p:txBody>
      </p:sp>
      <p:sp>
        <p:nvSpPr>
          <p:cNvPr id="100" name="Oval 20">
            <a:extLst>
              <a:ext uri="{FF2B5EF4-FFF2-40B4-BE49-F238E27FC236}">
                <a16:creationId xmlns:a16="http://schemas.microsoft.com/office/drawing/2014/main" id="{7A458040-C034-108F-D1B6-BC037825E9F6}"/>
              </a:ext>
            </a:extLst>
          </p:cNvPr>
          <p:cNvSpPr>
            <a:spLocks noChangeAspect="1" noChangeArrowheads="1"/>
          </p:cNvSpPr>
          <p:nvPr/>
        </p:nvSpPr>
        <p:spPr bwMode="auto">
          <a:xfrm>
            <a:off x="1949719" y="226929"/>
            <a:ext cx="181031" cy="181031"/>
          </a:xfrm>
          <a:prstGeom prst="ellipse">
            <a:avLst/>
          </a:prstGeom>
          <a:solidFill>
            <a:srgbClr val="29BA74"/>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Trebuchet MS"/>
                <a:ea typeface="+mn-ea"/>
                <a:cs typeface="+mn-cs"/>
              </a:rPr>
              <a:t>3</a:t>
            </a:r>
          </a:p>
        </p:txBody>
      </p:sp>
      <p:sp>
        <p:nvSpPr>
          <p:cNvPr id="103" name="Rectangle 2">
            <a:extLst>
              <a:ext uri="{FF2B5EF4-FFF2-40B4-BE49-F238E27FC236}">
                <a16:creationId xmlns:a16="http://schemas.microsoft.com/office/drawing/2014/main" id="{C066094E-9DE0-8AB1-4F7F-FE98F029D0E6}"/>
              </a:ext>
            </a:extLst>
          </p:cNvPr>
          <p:cNvSpPr/>
          <p:nvPr/>
        </p:nvSpPr>
        <p:spPr>
          <a:xfrm>
            <a:off x="7152206" y="2341536"/>
            <a:ext cx="2376827" cy="457169"/>
          </a:xfrm>
          <a:prstGeom prst="wedgeRectCallout">
            <a:avLst>
              <a:gd name="adj1" fmla="val -31205"/>
              <a:gd name="adj2" fmla="val -79555"/>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団体としての負担額の実現性について、事前に導入先の団体に確認しておくこと</a:t>
            </a:r>
            <a:endPar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5" name="Rectangle 217">
            <a:extLst>
              <a:ext uri="{FF2B5EF4-FFF2-40B4-BE49-F238E27FC236}">
                <a16:creationId xmlns:a16="http://schemas.microsoft.com/office/drawing/2014/main" id="{56D5DC63-0E2C-6831-5ECE-181EFA933306}"/>
              </a:ext>
            </a:extLst>
          </p:cNvPr>
          <p:cNvSpPr/>
          <p:nvPr/>
        </p:nvSpPr>
        <p:spPr>
          <a:xfrm>
            <a:off x="199844" y="6594854"/>
            <a:ext cx="4176000" cy="196723"/>
          </a:xfrm>
          <a:prstGeom prst="rect">
            <a:avLst/>
          </a:prstGeom>
          <a:solidFill>
            <a:srgbClr val="EBC5D0"/>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評価の観点：実装・横展開の計画性・実行性</a:t>
            </a:r>
            <a:endPar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10" name="Rectangle 2">
            <a:extLst>
              <a:ext uri="{FF2B5EF4-FFF2-40B4-BE49-F238E27FC236}">
                <a16:creationId xmlns:a16="http://schemas.microsoft.com/office/drawing/2014/main" id="{37B4BD24-8AB3-20D0-3347-913CEC76800E}"/>
              </a:ext>
            </a:extLst>
          </p:cNvPr>
          <p:cNvSpPr/>
          <p:nvPr/>
        </p:nvSpPr>
        <p:spPr>
          <a:xfrm>
            <a:off x="7152206" y="5951048"/>
            <a:ext cx="2376827" cy="457169"/>
          </a:xfrm>
          <a:prstGeom prst="wedgeRectCallout">
            <a:avLst>
              <a:gd name="adj1" fmla="val -31205"/>
              <a:gd name="adj2" fmla="val -79555"/>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a:t>
            </a: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削減</a:t>
            </a:r>
            <a: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といった目標に対して、それがなぜ実現できるかの根拠をしっかりと記載すること</a:t>
            </a:r>
            <a:endPar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15" name="Rectangle 2">
            <a:extLst>
              <a:ext uri="{FF2B5EF4-FFF2-40B4-BE49-F238E27FC236}">
                <a16:creationId xmlns:a16="http://schemas.microsoft.com/office/drawing/2014/main" id="{61EC6FDF-D2C0-D978-6DAB-C9EE3931CECD}"/>
              </a:ext>
            </a:extLst>
          </p:cNvPr>
          <p:cNvSpPr/>
          <p:nvPr/>
        </p:nvSpPr>
        <p:spPr>
          <a:xfrm>
            <a:off x="156903" y="1009915"/>
            <a:ext cx="5720251" cy="606319"/>
          </a:xfrm>
          <a:prstGeom prst="wedgeRectCallout">
            <a:avLst>
              <a:gd name="adj1" fmla="val -33826"/>
              <a:gd name="adj2" fmla="val 106989"/>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8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防災など定性メリットが大きく、定量的な収益で導入先にとってのメリットを測れないが意義がある取組みについては、以下の様な項目を含めること</a:t>
            </a:r>
            <a:endParaRPr kumimoji="1" lang="en-US" altLang="ja-JP" sz="8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180975" marR="0" lvl="1" indent="-93663" algn="l" defTabSz="742950" rtl="0" eaLnBrk="1" fontAlgn="auto" latinLnBrk="0" hangingPunct="1">
              <a:lnSpc>
                <a:spcPct val="100000"/>
              </a:lnSpc>
              <a:spcBef>
                <a:spcPts val="0"/>
              </a:spcBef>
              <a:spcAft>
                <a:spcPts val="0"/>
              </a:spcAft>
              <a:buClr>
                <a:srgbClr val="FF8222"/>
              </a:buClr>
              <a:buSzTx/>
              <a:buFont typeface="Arial" panose="020B0604020202020204" pitchFamily="34" charset="0"/>
              <a:buChar char="•"/>
              <a:tabLst/>
              <a:defRPr/>
            </a:pPr>
            <a:r>
              <a:rPr kumimoji="1" lang="ja-JP" altLang="en-US" sz="8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自治体等の導入先がどのような指標を基にソリューション導入有無の判断をするか（判断指標）と各指標で目指す水準感</a:t>
            </a:r>
            <a:endParaRPr kumimoji="1" lang="en-US" altLang="ja-JP" sz="8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180975" marR="0" lvl="1" indent="-93663" algn="l" defTabSz="742950" rtl="0" eaLnBrk="1" fontAlgn="auto" latinLnBrk="0" hangingPunct="1">
              <a:lnSpc>
                <a:spcPct val="100000"/>
              </a:lnSpc>
              <a:spcBef>
                <a:spcPts val="0"/>
              </a:spcBef>
              <a:spcAft>
                <a:spcPts val="0"/>
              </a:spcAft>
              <a:buClr>
                <a:srgbClr val="FF8222"/>
              </a:buClr>
              <a:buSzTx/>
              <a:buFont typeface="Arial" panose="020B0604020202020204" pitchFamily="34" charset="0"/>
              <a:buChar char="•"/>
              <a:tabLst/>
              <a:defRPr/>
            </a:pPr>
            <a:r>
              <a:rPr kumimoji="1" lang="ja-JP" altLang="en-US" sz="8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上記指標・水準感で判断をすると実際に自治体が述べていることが分かる様な生のコメント、声</a:t>
            </a:r>
            <a:endParaRPr kumimoji="1" lang="en-US" altLang="ja-JP" sz="8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180975" marR="0" lvl="1" indent="-93663" algn="l" defTabSz="742950" rtl="0" eaLnBrk="1" fontAlgn="auto" latinLnBrk="0" hangingPunct="1">
              <a:lnSpc>
                <a:spcPct val="100000"/>
              </a:lnSpc>
              <a:spcBef>
                <a:spcPts val="0"/>
              </a:spcBef>
              <a:spcAft>
                <a:spcPts val="0"/>
              </a:spcAft>
              <a:buClr>
                <a:srgbClr val="FF8222"/>
              </a:buClr>
              <a:buSzTx/>
              <a:buFont typeface="Arial" panose="020B0604020202020204" pitchFamily="34" charset="0"/>
              <a:buChar char="•"/>
              <a:tabLst/>
              <a:defRPr/>
            </a:pPr>
            <a:r>
              <a:rPr kumimoji="1" lang="ja-JP" altLang="en-US" sz="8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上記判断指標を基にした時に本ソリューションがどの程度の価値を提供できるか</a:t>
            </a:r>
            <a:endParaRPr kumimoji="1" lang="en-US" altLang="ja-JP" sz="8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180975" marR="0" lvl="1" indent="-93663" algn="l" defTabSz="742950" rtl="0" eaLnBrk="1" fontAlgn="auto" latinLnBrk="0" hangingPunct="1">
              <a:lnSpc>
                <a:spcPct val="100000"/>
              </a:lnSpc>
              <a:spcBef>
                <a:spcPts val="0"/>
              </a:spcBef>
              <a:spcAft>
                <a:spcPts val="0"/>
              </a:spcAft>
              <a:buClr>
                <a:srgbClr val="FF8222"/>
              </a:buClr>
              <a:buSzTx/>
              <a:buFont typeface="Arial" panose="020B0604020202020204" pitchFamily="34" charset="0"/>
              <a:buChar char="•"/>
              <a:tabLst/>
              <a:defRPr/>
            </a:pPr>
            <a:r>
              <a:rPr kumimoji="1" lang="ja-JP" altLang="en-US" sz="8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また、示せるのであれば本ソリューションが無かった場合に発生してしまうコストをどれだけ圧縮できるかのコスト削減効果</a:t>
            </a:r>
            <a:endParaRPr kumimoji="1" lang="en-US" altLang="ja-JP" sz="8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Tree>
    <p:extLst>
      <p:ext uri="{BB962C8B-B14F-4D97-AF65-F5344CB8AC3E}">
        <p14:creationId xmlns:p14="http://schemas.microsoft.com/office/powerpoint/2010/main" val="16998762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5C6E6-44F3-BB3B-C882-3F6F4D283683}"/>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5FEA214-6416-0125-2BD7-753A7F1ED9B0}"/>
              </a:ext>
            </a:extLst>
          </p:cNvPr>
          <p:cNvGraphicFramePr>
            <a:graphicFrameLocks noChangeAspect="1"/>
          </p:cNvGraphicFramePr>
          <p:nvPr>
            <p:custDataLst>
              <p:tags r:id="rId1"/>
            </p:custData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4" name="think-cell data - do not delete" hidden="1">
                        <a:extLst>
                          <a:ext uri="{FF2B5EF4-FFF2-40B4-BE49-F238E27FC236}">
                            <a16:creationId xmlns:a16="http://schemas.microsoft.com/office/drawing/2014/main" id="{45FEA214-6416-0125-2BD7-753A7F1ED9B0}"/>
                          </a:ext>
                        </a:extLst>
                      </p:cNvPr>
                      <p:cNvPicPr/>
                      <p:nvPr/>
                    </p:nvPicPr>
                    <p:blipFill>
                      <a:blip r:embed="rId4"/>
                      <a:stretch>
                        <a:fillRect/>
                      </a:stretch>
                    </p:blipFill>
                    <p:spPr>
                      <a:xfrm>
                        <a:off x="1290" y="644228"/>
                        <a:ext cx="1290" cy="1290"/>
                      </a:xfrm>
                      <a:prstGeom prst="rect">
                        <a:avLst/>
                      </a:prstGeom>
                    </p:spPr>
                  </p:pic>
                </p:oleObj>
              </mc:Fallback>
            </mc:AlternateContent>
          </a:graphicData>
        </a:graphic>
      </p:graphicFrame>
      <p:sp>
        <p:nvSpPr>
          <p:cNvPr id="22" name="正方形/長方形 8">
            <a:extLst>
              <a:ext uri="{FF2B5EF4-FFF2-40B4-BE49-F238E27FC236}">
                <a16:creationId xmlns:a16="http://schemas.microsoft.com/office/drawing/2014/main" id="{FEF012B4-1023-2660-5D47-0E3F769BD95B}"/>
              </a:ext>
            </a:extLst>
          </p:cNvPr>
          <p:cNvSpPr/>
          <p:nvPr/>
        </p:nvSpPr>
        <p:spPr>
          <a:xfrm>
            <a:off x="5840547" y="214880"/>
            <a:ext cx="3833786" cy="744351"/>
          </a:xfrm>
          <a:prstGeom prst="wedgeRectCallout">
            <a:avLst>
              <a:gd name="adj1" fmla="val -73646"/>
              <a:gd name="adj2" fmla="val 313774"/>
            </a:avLst>
          </a:prstGeom>
          <a:solidFill>
            <a:srgbClr val="EEE89A"/>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7148" rIns="0" bIns="37148" numCol="1" spcCol="0" rtlCol="0" fromWordArt="0" anchor="ctr" anchorCtr="0" forceAA="0" compatLnSpc="1">
            <a:prstTxWarp prst="textNoShape">
              <a:avLst/>
            </a:prstTxWarp>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0" lang="ja-JP" altLang="en-US"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sym typeface="Trebuchet MS" panose="020B0603020202020204" pitchFamily="34" charset="0"/>
              </a:rPr>
              <a:t>費用対効果に見合わなくとも、そのソリューションを導入することとなっている場合</a:t>
            </a:r>
            <a:r>
              <a:rPr kumimoji="0"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sym typeface="Trebuchet MS" panose="020B0603020202020204" pitchFamily="34" charset="0"/>
              </a:rPr>
              <a:t>(= </a:t>
            </a:r>
            <a:r>
              <a:rPr kumimoji="0" lang="ja-JP" altLang="en-US"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sym typeface="Trebuchet MS" panose="020B0603020202020204" pitchFamily="34" charset="0"/>
              </a:rPr>
              <a:t>定性効果が大きい場合</a:t>
            </a:r>
            <a:r>
              <a:rPr kumimoji="0"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sym typeface="Trebuchet MS" panose="020B0603020202020204" pitchFamily="34" charset="0"/>
              </a:rPr>
              <a:t>)</a:t>
            </a:r>
            <a:r>
              <a:rPr kumimoji="0" lang="ja-JP" altLang="en-US"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sym typeface="Trebuchet MS" panose="020B0603020202020204" pitchFamily="34" charset="0"/>
              </a:rPr>
              <a:t>は、その根拠を定性効果の</a:t>
            </a:r>
            <a:r>
              <a:rPr kumimoji="0"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sym typeface="Trebuchet MS" panose="020B0603020202020204" pitchFamily="34" charset="0"/>
              </a:rPr>
              <a:t>"</a:t>
            </a:r>
            <a:r>
              <a:rPr kumimoji="0" lang="ja-JP" altLang="en-US"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sym typeface="Trebuchet MS" panose="020B0603020202020204" pitchFamily="34" charset="0"/>
              </a:rPr>
              <a:t>算出の根拠</a:t>
            </a:r>
            <a:r>
              <a:rPr kumimoji="0"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sym typeface="Trebuchet MS" panose="020B0603020202020204" pitchFamily="34" charset="0"/>
              </a:rPr>
              <a:t>"</a:t>
            </a:r>
            <a:r>
              <a:rPr kumimoji="0" lang="ja-JP" altLang="en-US"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sym typeface="Trebuchet MS" panose="020B0603020202020204" pitchFamily="34" charset="0"/>
              </a:rPr>
              <a:t>のボックス内に記載すること</a:t>
            </a:r>
            <a:endParaRPr kumimoji="0"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sym typeface="Trebuchet MS" panose="020B0603020202020204" pitchFamily="34" charset="0"/>
            </a:endParaRPr>
          </a:p>
        </p:txBody>
      </p:sp>
      <p:sp>
        <p:nvSpPr>
          <p:cNvPr id="111" name="Rectangle 2">
            <a:extLst>
              <a:ext uri="{FF2B5EF4-FFF2-40B4-BE49-F238E27FC236}">
                <a16:creationId xmlns:a16="http://schemas.microsoft.com/office/drawing/2014/main" id="{043ECDCD-166B-A4C2-5746-EA2CD7104914}"/>
              </a:ext>
            </a:extLst>
          </p:cNvPr>
          <p:cNvSpPr/>
          <p:nvPr/>
        </p:nvSpPr>
        <p:spPr>
          <a:xfrm>
            <a:off x="8513713" y="2072210"/>
            <a:ext cx="783714" cy="166982"/>
          </a:xfrm>
          <a:prstGeom prst="rect">
            <a:avLst/>
          </a:prstGeom>
          <a:solidFill>
            <a:srgbClr val="C9E7CA"/>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p:txBody>
      </p:sp>
      <p:sp>
        <p:nvSpPr>
          <p:cNvPr id="112" name="Rectangle 2">
            <a:extLst>
              <a:ext uri="{FF2B5EF4-FFF2-40B4-BE49-F238E27FC236}">
                <a16:creationId xmlns:a16="http://schemas.microsoft.com/office/drawing/2014/main" id="{556AC040-2229-E013-085F-A08F14683AAF}"/>
              </a:ext>
            </a:extLst>
          </p:cNvPr>
          <p:cNvSpPr/>
          <p:nvPr/>
        </p:nvSpPr>
        <p:spPr>
          <a:xfrm>
            <a:off x="8513713" y="3509042"/>
            <a:ext cx="783714" cy="166982"/>
          </a:xfrm>
          <a:prstGeom prst="rect">
            <a:avLst/>
          </a:prstGeom>
          <a:solidFill>
            <a:srgbClr val="C9E7CA"/>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p:txBody>
      </p:sp>
      <p:sp>
        <p:nvSpPr>
          <p:cNvPr id="113" name="Rectangle 2">
            <a:extLst>
              <a:ext uri="{FF2B5EF4-FFF2-40B4-BE49-F238E27FC236}">
                <a16:creationId xmlns:a16="http://schemas.microsoft.com/office/drawing/2014/main" id="{0A1F1464-8354-7F51-E315-F47F5494E307}"/>
              </a:ext>
            </a:extLst>
          </p:cNvPr>
          <p:cNvSpPr/>
          <p:nvPr/>
        </p:nvSpPr>
        <p:spPr>
          <a:xfrm>
            <a:off x="8513713" y="5049977"/>
            <a:ext cx="783714" cy="166982"/>
          </a:xfrm>
          <a:prstGeom prst="rect">
            <a:avLst/>
          </a:prstGeom>
          <a:solidFill>
            <a:srgbClr val="C9E7CA"/>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p:txBody>
      </p:sp>
      <p:cxnSp>
        <p:nvCxnSpPr>
          <p:cNvPr id="11" name="Straight Connector 71">
            <a:extLst>
              <a:ext uri="{FF2B5EF4-FFF2-40B4-BE49-F238E27FC236}">
                <a16:creationId xmlns:a16="http://schemas.microsoft.com/office/drawing/2014/main" id="{54AA162C-2092-9F44-4399-A14E912DB9BF}"/>
              </a:ext>
            </a:extLst>
          </p:cNvPr>
          <p:cNvCxnSpPr>
            <a:cxnSpLocks/>
          </p:cNvCxnSpPr>
          <p:nvPr/>
        </p:nvCxnSpPr>
        <p:spPr>
          <a:xfrm flipV="1">
            <a:off x="156815" y="3419615"/>
            <a:ext cx="9238408" cy="12801"/>
          </a:xfrm>
          <a:prstGeom prst="line">
            <a:avLst/>
          </a:prstGeom>
          <a:ln w="19050" cap="rnd" cmpd="sng" algn="ctr">
            <a:solidFill>
              <a:srgbClr val="9A9A9A"/>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71">
            <a:extLst>
              <a:ext uri="{FF2B5EF4-FFF2-40B4-BE49-F238E27FC236}">
                <a16:creationId xmlns:a16="http://schemas.microsoft.com/office/drawing/2014/main" id="{A1B1C62D-3D99-48D3-B5A3-3B19E4490647}"/>
              </a:ext>
            </a:extLst>
          </p:cNvPr>
          <p:cNvCxnSpPr>
            <a:cxnSpLocks/>
          </p:cNvCxnSpPr>
          <p:nvPr/>
        </p:nvCxnSpPr>
        <p:spPr>
          <a:xfrm>
            <a:off x="477905" y="4973228"/>
            <a:ext cx="8917318" cy="0"/>
          </a:xfrm>
          <a:prstGeom prst="line">
            <a:avLst/>
          </a:prstGeom>
          <a:ln w="9525" cap="rnd" cmpd="sng" algn="ctr">
            <a:solidFill>
              <a:srgbClr val="9A9A9A"/>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Rectangle 3">
            <a:extLst>
              <a:ext uri="{FF2B5EF4-FFF2-40B4-BE49-F238E27FC236}">
                <a16:creationId xmlns:a16="http://schemas.microsoft.com/office/drawing/2014/main" id="{C5C86939-42ED-196E-B8EB-59DA2F51910C}"/>
              </a:ext>
            </a:extLst>
          </p:cNvPr>
          <p:cNvSpPr/>
          <p:nvPr/>
        </p:nvSpPr>
        <p:spPr>
          <a:xfrm>
            <a:off x="156815" y="3492698"/>
            <a:ext cx="321091" cy="2985606"/>
          </a:xfrm>
          <a:prstGeom prst="rect">
            <a:avLst/>
          </a:prstGeom>
          <a:solidFill>
            <a:srgbClr val="FFB47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accent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29250"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費用</a:t>
            </a:r>
            <a:endParaRPr kumimoji="1" lang="en-US" altLang="en-US"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endParaRPr>
          </a:p>
        </p:txBody>
      </p:sp>
      <p:sp>
        <p:nvSpPr>
          <p:cNvPr id="14" name="Rectangle 3">
            <a:extLst>
              <a:ext uri="{FF2B5EF4-FFF2-40B4-BE49-F238E27FC236}">
                <a16:creationId xmlns:a16="http://schemas.microsoft.com/office/drawing/2014/main" id="{2301E35E-92B6-9771-8928-9CA9644A1BA6}"/>
              </a:ext>
            </a:extLst>
          </p:cNvPr>
          <p:cNvSpPr/>
          <p:nvPr/>
        </p:nvSpPr>
        <p:spPr>
          <a:xfrm>
            <a:off x="156815" y="2043757"/>
            <a:ext cx="321091" cy="1328377"/>
          </a:xfrm>
          <a:prstGeom prst="rect">
            <a:avLst/>
          </a:prstGeom>
          <a:solidFill>
            <a:srgbClr val="FFB47A"/>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29250"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効果</a:t>
            </a:r>
            <a:endParaRPr kumimoji="1" lang="en-US" altLang="en-US"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endParaRPr>
          </a:p>
        </p:txBody>
      </p:sp>
      <p:sp>
        <p:nvSpPr>
          <p:cNvPr id="17" name="Rectangle 3">
            <a:extLst>
              <a:ext uri="{FF2B5EF4-FFF2-40B4-BE49-F238E27FC236}">
                <a16:creationId xmlns:a16="http://schemas.microsoft.com/office/drawing/2014/main" id="{320587B7-140F-8D77-D539-226D8D75BE1D}"/>
              </a:ext>
            </a:extLst>
          </p:cNvPr>
          <p:cNvSpPr/>
          <p:nvPr/>
        </p:nvSpPr>
        <p:spPr>
          <a:xfrm>
            <a:off x="507872" y="3487812"/>
            <a:ext cx="568833" cy="1469332"/>
          </a:xfrm>
          <a:prstGeom prst="rect">
            <a:avLst/>
          </a:prstGeom>
          <a:solidFill>
            <a:schemeClr val="tx2">
              <a:lumMod val="20000"/>
              <a:lumOff val="8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29250"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イニシャル</a:t>
            </a:r>
            <a:endParaRPr kumimoji="1" lang="en-US" altLang="en-US"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endParaRPr>
          </a:p>
        </p:txBody>
      </p:sp>
      <p:sp>
        <p:nvSpPr>
          <p:cNvPr id="18" name="Rectangle 3">
            <a:extLst>
              <a:ext uri="{FF2B5EF4-FFF2-40B4-BE49-F238E27FC236}">
                <a16:creationId xmlns:a16="http://schemas.microsoft.com/office/drawing/2014/main" id="{6DF3AB66-A003-4C77-AD09-449BB7136C25}"/>
              </a:ext>
            </a:extLst>
          </p:cNvPr>
          <p:cNvSpPr/>
          <p:nvPr/>
        </p:nvSpPr>
        <p:spPr>
          <a:xfrm>
            <a:off x="515350" y="5008974"/>
            <a:ext cx="568833" cy="1469332"/>
          </a:xfrm>
          <a:prstGeom prst="rect">
            <a:avLst/>
          </a:prstGeom>
          <a:solidFill>
            <a:schemeClr val="tx2">
              <a:lumMod val="20000"/>
              <a:lumOff val="8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29250"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ランニング</a:t>
            </a:r>
            <a:endParaRPr kumimoji="1" lang="en-US" altLang="en-US"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endParaRPr>
          </a:p>
        </p:txBody>
      </p:sp>
      <p:sp>
        <p:nvSpPr>
          <p:cNvPr id="69" name="Rectangle 2">
            <a:extLst>
              <a:ext uri="{FF2B5EF4-FFF2-40B4-BE49-F238E27FC236}">
                <a16:creationId xmlns:a16="http://schemas.microsoft.com/office/drawing/2014/main" id="{B45CE9EF-0FB8-6ECD-A3B6-E02A3DE9712C}"/>
              </a:ext>
            </a:extLst>
          </p:cNvPr>
          <p:cNvSpPr/>
          <p:nvPr/>
        </p:nvSpPr>
        <p:spPr>
          <a:xfrm>
            <a:off x="7691036" y="2043757"/>
            <a:ext cx="783714" cy="633262"/>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XX</a:t>
            </a:r>
            <a:endParaRPr kumimoji="1" lang="en-US" altLang="ja-JP"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12</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か月</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12</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か月</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p:txBody>
      </p:sp>
      <p:sp>
        <p:nvSpPr>
          <p:cNvPr id="15" name="Rectangle 3">
            <a:extLst>
              <a:ext uri="{FF2B5EF4-FFF2-40B4-BE49-F238E27FC236}">
                <a16:creationId xmlns:a16="http://schemas.microsoft.com/office/drawing/2014/main" id="{7F0147C4-D200-385E-C7A2-48A60E38872C}"/>
              </a:ext>
            </a:extLst>
          </p:cNvPr>
          <p:cNvSpPr/>
          <p:nvPr/>
        </p:nvSpPr>
        <p:spPr>
          <a:xfrm>
            <a:off x="507872" y="2043757"/>
            <a:ext cx="568833" cy="633262"/>
          </a:xfrm>
          <a:prstGeom prst="rect">
            <a:avLst/>
          </a:prstGeom>
          <a:solidFill>
            <a:schemeClr val="tx2">
              <a:lumMod val="20000"/>
              <a:lumOff val="8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29250"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定量 </a:t>
            </a:r>
            <a:br>
              <a:rPr kumimoji="1"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br>
            <a:endParaRPr kumimoji="1" lang="en-US" altLang="ja-JP" sz="10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endParaRPr>
          </a:p>
        </p:txBody>
      </p:sp>
      <p:sp>
        <p:nvSpPr>
          <p:cNvPr id="3" name="Rectangle 3">
            <a:extLst>
              <a:ext uri="{FF2B5EF4-FFF2-40B4-BE49-F238E27FC236}">
                <a16:creationId xmlns:a16="http://schemas.microsoft.com/office/drawing/2014/main" id="{C7DD98B8-E7EE-333E-EC3D-B33980BBC224}"/>
              </a:ext>
            </a:extLst>
          </p:cNvPr>
          <p:cNvSpPr/>
          <p:nvPr/>
        </p:nvSpPr>
        <p:spPr>
          <a:xfrm>
            <a:off x="507872" y="2738872"/>
            <a:ext cx="568833" cy="633262"/>
          </a:xfrm>
          <a:prstGeom prst="rect">
            <a:avLst/>
          </a:prstGeom>
          <a:solidFill>
            <a:schemeClr val="tx2">
              <a:lumMod val="20000"/>
              <a:lumOff val="8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29250"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定性</a:t>
            </a:r>
            <a:endParaRPr kumimoji="1" lang="en-US" altLang="ja-JP" sz="10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endParaRPr>
          </a:p>
        </p:txBody>
      </p:sp>
      <p:sp>
        <p:nvSpPr>
          <p:cNvPr id="64" name="Rectangle 45">
            <a:extLst>
              <a:ext uri="{FF2B5EF4-FFF2-40B4-BE49-F238E27FC236}">
                <a16:creationId xmlns:a16="http://schemas.microsoft.com/office/drawing/2014/main" id="{468FF1C6-98E4-D288-921C-017133DF59DB}"/>
              </a:ext>
            </a:extLst>
          </p:cNvPr>
          <p:cNvSpPr/>
          <p:nvPr/>
        </p:nvSpPr>
        <p:spPr>
          <a:xfrm>
            <a:off x="7691036" y="1670643"/>
            <a:ext cx="783714" cy="229548"/>
          </a:xfrm>
          <a:prstGeom prst="rect">
            <a:avLst/>
          </a:prstGeom>
          <a:solidFill>
            <a:srgbClr val="FF8D36"/>
          </a:solidFill>
          <a:ln w="38100" cap="rnd" algn="ctr">
            <a:noFill/>
            <a:round/>
            <a:headEnd/>
            <a:tailEnd/>
          </a:ln>
          <a:extLst>
            <a:ext uri="{91240B29-F687-4F45-9708-019B960494DF}">
              <a14:hiddenLine xmlns:a14="http://schemas.microsoft.com/office/drawing/2010/main" w="38100" cap="rnd" algn="ctr">
                <a:solidFill>
                  <a:srgbClr val="FF8D36"/>
                </a:solidFill>
                <a:round/>
                <a:headEnd/>
                <a:tailEnd/>
              </a14:hiddenLine>
            </a:ext>
          </a:extLst>
        </p:spPr>
        <p:txBody>
          <a:bodyPr lIns="58500" tIns="0" rIns="29250" bIns="0" anchor="ctr" anchorCtr="0"/>
          <a:lstStyle/>
          <a:p>
            <a:pPr marL="0" marR="0" lvl="0" indent="0" algn="l" defTabSz="742950" rtl="0" eaLnBrk="0" fontAlgn="auto" latinLnBrk="0" hangingPunct="0">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prstClr val="white"/>
                </a:solidFill>
                <a:effectLst/>
                <a:uLnTx/>
                <a:uFillTx/>
                <a:latin typeface="Trebuchet MS"/>
                <a:ea typeface="Meiryo UI" panose="020B0604030504040204" pitchFamily="50" charset="-128"/>
                <a:cs typeface="+mn-cs"/>
              </a:rPr>
              <a:t>数量</a:t>
            </a:r>
          </a:p>
        </p:txBody>
      </p:sp>
      <p:sp>
        <p:nvSpPr>
          <p:cNvPr id="65" name="Rectangle 45">
            <a:extLst>
              <a:ext uri="{FF2B5EF4-FFF2-40B4-BE49-F238E27FC236}">
                <a16:creationId xmlns:a16="http://schemas.microsoft.com/office/drawing/2014/main" id="{9B65477B-63DC-B3F4-7587-4AD7647CCED2}"/>
              </a:ext>
            </a:extLst>
          </p:cNvPr>
          <p:cNvSpPr/>
          <p:nvPr/>
        </p:nvSpPr>
        <p:spPr>
          <a:xfrm>
            <a:off x="8549780" y="1670644"/>
            <a:ext cx="783714" cy="223415"/>
          </a:xfrm>
          <a:prstGeom prst="rect">
            <a:avLst/>
          </a:prstGeom>
          <a:solidFill>
            <a:srgbClr val="FF8D36"/>
          </a:solidFill>
          <a:ln w="38100" cap="rnd" algn="ctr">
            <a:noFill/>
            <a:round/>
            <a:headEnd/>
            <a:tailEnd/>
          </a:ln>
          <a:extLst>
            <a:ext uri="{91240B29-F687-4F45-9708-019B960494DF}">
              <a14:hiddenLine xmlns:a14="http://schemas.microsoft.com/office/drawing/2010/main" w="38100" cap="rnd" algn="ctr">
                <a:solidFill>
                  <a:srgbClr val="FF8D36"/>
                </a:solidFill>
                <a:round/>
                <a:headEnd/>
                <a:tailEnd/>
              </a14:hiddenLine>
            </a:ext>
          </a:extLst>
        </p:spPr>
        <p:txBody>
          <a:bodyPr lIns="58500" tIns="0" rIns="29250" bIns="0" anchor="ctr" anchorCtr="0"/>
          <a:lstStyle/>
          <a:p>
            <a:pPr marL="0" marR="0" lvl="0" indent="0" algn="l" defTabSz="742950" rtl="0" eaLnBrk="0" fontAlgn="auto" latinLnBrk="0" hangingPunct="0">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prstClr val="white"/>
                </a:solidFill>
                <a:effectLst/>
                <a:uLnTx/>
                <a:uFillTx/>
                <a:latin typeface="Trebuchet MS"/>
                <a:ea typeface="Meiryo UI" panose="020B0604030504040204" pitchFamily="50" charset="-128"/>
                <a:cs typeface="+mn-cs"/>
              </a:rPr>
              <a:t>計</a:t>
            </a:r>
            <a:r>
              <a:rPr kumimoji="0" lang="en-US" altLang="ja-JP" sz="1200" b="0" i="0" u="none" strike="noStrike" kern="1200" cap="none" spc="0" normalizeH="0" baseline="0" noProof="0">
                <a:ln>
                  <a:noFill/>
                </a:ln>
                <a:solidFill>
                  <a:prstClr val="white"/>
                </a:solidFill>
                <a:effectLst/>
                <a:uLnTx/>
                <a:uFillTx/>
                <a:latin typeface="Trebuchet MS"/>
                <a:ea typeface="Meiryo UI" panose="020B0604030504040204" pitchFamily="50" charset="-128"/>
                <a:cs typeface="+mn-cs"/>
              </a:rPr>
              <a:t>(</a:t>
            </a:r>
            <a:r>
              <a:rPr kumimoji="0" lang="ja-JP" altLang="en-US" sz="1200" b="0" i="0" u="none" strike="noStrike" kern="1200" cap="none" spc="0" normalizeH="0" baseline="0" noProof="0">
                <a:ln>
                  <a:noFill/>
                </a:ln>
                <a:solidFill>
                  <a:prstClr val="white"/>
                </a:solidFill>
                <a:effectLst/>
                <a:uLnTx/>
                <a:uFillTx/>
                <a:latin typeface="Trebuchet MS"/>
                <a:ea typeface="Meiryo UI" panose="020B0604030504040204" pitchFamily="50" charset="-128"/>
                <a:cs typeface="+mn-cs"/>
              </a:rPr>
              <a:t>金額</a:t>
            </a:r>
            <a:r>
              <a:rPr kumimoji="0" lang="en-US" altLang="ja-JP" sz="1200" b="0" i="0" u="none" strike="noStrike" kern="1200" cap="none" spc="0" normalizeH="0" baseline="0" noProof="0">
                <a:ln>
                  <a:noFill/>
                </a:ln>
                <a:solidFill>
                  <a:prstClr val="white"/>
                </a:solidFill>
                <a:effectLst/>
                <a:uLnTx/>
                <a:uFillTx/>
                <a:latin typeface="Trebuchet MS"/>
                <a:ea typeface="Meiryo UI" panose="020B0604030504040204" pitchFamily="50" charset="-128"/>
                <a:cs typeface="+mn-cs"/>
              </a:rPr>
              <a:t>)</a:t>
            </a:r>
            <a:endParaRPr kumimoji="0" lang="ja-JP" altLang="en-US" sz="1200" b="0" i="0" u="none" strike="noStrike" kern="1200" cap="none" spc="0" normalizeH="0" baseline="0" noProof="0">
              <a:ln>
                <a:noFill/>
              </a:ln>
              <a:solidFill>
                <a:prstClr val="white"/>
              </a:solidFill>
              <a:effectLst/>
              <a:uLnTx/>
              <a:uFillTx/>
              <a:latin typeface="Trebuchet MS"/>
              <a:ea typeface="Meiryo UI" panose="020B0604030504040204" pitchFamily="50" charset="-128"/>
              <a:cs typeface="+mn-cs"/>
            </a:endParaRPr>
          </a:p>
        </p:txBody>
      </p:sp>
      <p:sp>
        <p:nvSpPr>
          <p:cNvPr id="38" name="Rectangle 2">
            <a:extLst>
              <a:ext uri="{FF2B5EF4-FFF2-40B4-BE49-F238E27FC236}">
                <a16:creationId xmlns:a16="http://schemas.microsoft.com/office/drawing/2014/main" id="{07FB77DC-4E89-014E-3A25-7B577B4AF532}"/>
              </a:ext>
            </a:extLst>
          </p:cNvPr>
          <p:cNvSpPr/>
          <p:nvPr/>
        </p:nvSpPr>
        <p:spPr>
          <a:xfrm>
            <a:off x="8531783" y="2043757"/>
            <a:ext cx="783714" cy="633262"/>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1"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XX</a:t>
            </a:r>
            <a:endParaRPr kumimoji="1" lang="en-US" altLang="ja-JP" sz="1200" b="1"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万円</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万円</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p:txBody>
      </p:sp>
      <p:sp>
        <p:nvSpPr>
          <p:cNvPr id="41" name="Rectangle 2">
            <a:extLst>
              <a:ext uri="{FF2B5EF4-FFF2-40B4-BE49-F238E27FC236}">
                <a16:creationId xmlns:a16="http://schemas.microsoft.com/office/drawing/2014/main" id="{47714786-095E-473D-E49E-EA1604640DAF}"/>
              </a:ext>
            </a:extLst>
          </p:cNvPr>
          <p:cNvSpPr/>
          <p:nvPr/>
        </p:nvSpPr>
        <p:spPr>
          <a:xfrm>
            <a:off x="7691036" y="2738872"/>
            <a:ext cx="783714" cy="633262"/>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rPr>
              <a:t>ー</a:t>
            </a:r>
            <a:endParaRPr kumimoji="1" lang="en-US" altLang="ja-JP"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ー</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p:txBody>
      </p:sp>
      <p:sp>
        <p:nvSpPr>
          <p:cNvPr id="43" name="Rectangle 2">
            <a:extLst>
              <a:ext uri="{FF2B5EF4-FFF2-40B4-BE49-F238E27FC236}">
                <a16:creationId xmlns:a16="http://schemas.microsoft.com/office/drawing/2014/main" id="{6BA88A47-C422-92D9-5AC6-D597711991BB}"/>
              </a:ext>
            </a:extLst>
          </p:cNvPr>
          <p:cNvSpPr/>
          <p:nvPr/>
        </p:nvSpPr>
        <p:spPr>
          <a:xfrm>
            <a:off x="8531783" y="2738872"/>
            <a:ext cx="783714" cy="633262"/>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rPr>
              <a:t>ー</a:t>
            </a:r>
            <a:endParaRPr kumimoji="1" lang="en-US" altLang="ja-JP"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ー</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p:txBody>
      </p:sp>
      <p:sp>
        <p:nvSpPr>
          <p:cNvPr id="44" name="Rectangle 2">
            <a:extLst>
              <a:ext uri="{FF2B5EF4-FFF2-40B4-BE49-F238E27FC236}">
                <a16:creationId xmlns:a16="http://schemas.microsoft.com/office/drawing/2014/main" id="{7F0780DB-FA5E-EFB8-C818-8EBBF8DA39CA}"/>
              </a:ext>
            </a:extLst>
          </p:cNvPr>
          <p:cNvSpPr/>
          <p:nvPr/>
        </p:nvSpPr>
        <p:spPr>
          <a:xfrm>
            <a:off x="7694248" y="3483587"/>
            <a:ext cx="783714" cy="1368003"/>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XX</a:t>
            </a:r>
            <a:endParaRPr kumimoji="1" lang="en-US" altLang="ja-JP"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台</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ー</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p:txBody>
      </p:sp>
      <p:sp>
        <p:nvSpPr>
          <p:cNvPr id="46" name="Rectangle 2">
            <a:extLst>
              <a:ext uri="{FF2B5EF4-FFF2-40B4-BE49-F238E27FC236}">
                <a16:creationId xmlns:a16="http://schemas.microsoft.com/office/drawing/2014/main" id="{5AE09E6F-1DC4-C680-F6D5-4CF49A5C1398}"/>
              </a:ext>
            </a:extLst>
          </p:cNvPr>
          <p:cNvSpPr/>
          <p:nvPr/>
        </p:nvSpPr>
        <p:spPr>
          <a:xfrm>
            <a:off x="8547667" y="3483587"/>
            <a:ext cx="783714" cy="1368003"/>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XX</a:t>
            </a:r>
            <a:endParaRPr kumimoji="1" lang="en-US" altLang="ja-JP"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万円</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万円</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p:txBody>
      </p:sp>
      <p:sp>
        <p:nvSpPr>
          <p:cNvPr id="50" name="Rectangle 2">
            <a:extLst>
              <a:ext uri="{FF2B5EF4-FFF2-40B4-BE49-F238E27FC236}">
                <a16:creationId xmlns:a16="http://schemas.microsoft.com/office/drawing/2014/main" id="{491E568F-3B5D-D294-AE14-FC5094533A3F}"/>
              </a:ext>
            </a:extLst>
          </p:cNvPr>
          <p:cNvSpPr/>
          <p:nvPr/>
        </p:nvSpPr>
        <p:spPr>
          <a:xfrm>
            <a:off x="7694248" y="5043454"/>
            <a:ext cx="783714" cy="1368003"/>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XX</a:t>
            </a:r>
            <a:endParaRPr kumimoji="1" lang="en-US" altLang="ja-JP"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12</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か月</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ー</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p:txBody>
      </p:sp>
      <p:sp>
        <p:nvSpPr>
          <p:cNvPr id="51" name="Rectangle 2">
            <a:extLst>
              <a:ext uri="{FF2B5EF4-FFF2-40B4-BE49-F238E27FC236}">
                <a16:creationId xmlns:a16="http://schemas.microsoft.com/office/drawing/2014/main" id="{DEC049FA-8738-DA4A-9948-EDEA6BCE122A}"/>
              </a:ext>
            </a:extLst>
          </p:cNvPr>
          <p:cNvSpPr/>
          <p:nvPr/>
        </p:nvSpPr>
        <p:spPr>
          <a:xfrm>
            <a:off x="8547667" y="5043454"/>
            <a:ext cx="783714" cy="1368003"/>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XX</a:t>
            </a:r>
            <a:endParaRPr kumimoji="1" lang="en-US" altLang="ja-JP"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XXXXX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万円</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万円</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p:txBody>
      </p:sp>
      <p:sp>
        <p:nvSpPr>
          <p:cNvPr id="59" name="タイトル 16">
            <a:extLst>
              <a:ext uri="{FF2B5EF4-FFF2-40B4-BE49-F238E27FC236}">
                <a16:creationId xmlns:a16="http://schemas.microsoft.com/office/drawing/2014/main" id="{30CB9785-6CE1-7F49-B9F1-22D19863B27F}"/>
              </a:ext>
            </a:extLst>
          </p:cNvPr>
          <p:cNvSpPr>
            <a:spLocks noGrp="1"/>
          </p:cNvSpPr>
          <p:nvPr>
            <p:ph type="title"/>
          </p:nvPr>
        </p:nvSpPr>
        <p:spPr>
          <a:xfrm>
            <a:off x="199845" y="622801"/>
            <a:ext cx="9195378" cy="540148"/>
          </a:xfrm>
        </p:spPr>
        <p:txBody>
          <a:bodyPr vert="horz" wrap="square" lIns="0" tIns="0" rIns="0" bIns="0" rtlCol="0" anchor="t">
            <a:noAutofit/>
          </a:bodyPr>
          <a:lstStyle/>
          <a:p>
            <a:pPr>
              <a:tabLst>
                <a:tab pos="288925" algn="l"/>
              </a:tabLst>
            </a:pPr>
            <a:r>
              <a:rPr kumimoji="1" lang="en-US" altLang="ja-JP">
                <a:solidFill>
                  <a:srgbClr val="FE9341"/>
                </a:solidFill>
                <a:ea typeface="Meiryo UI" panose="020B0604030504040204" pitchFamily="50" charset="-128"/>
              </a:rPr>
              <a:t>	</a:t>
            </a:r>
            <a:r>
              <a:rPr kumimoji="1" lang="ja-JP" altLang="en-US">
                <a:solidFill>
                  <a:srgbClr val="FE9341"/>
                </a:solidFill>
                <a:ea typeface="Meiryo UI" panose="020B0604030504040204" pitchFamily="50" charset="-128"/>
              </a:rPr>
              <a:t>期待効果の根拠</a:t>
            </a:r>
            <a:r>
              <a:rPr kumimoji="1" lang="en-US" altLang="ja-JP">
                <a:solidFill>
                  <a:srgbClr val="FE9341"/>
                </a:solidFill>
                <a:ea typeface="Meiryo UI" panose="020B0604030504040204" pitchFamily="50" charset="-128"/>
              </a:rPr>
              <a:t>_</a:t>
            </a:r>
            <a:r>
              <a:rPr kumimoji="1" lang="ja-JP" altLang="en-US">
                <a:solidFill>
                  <a:srgbClr val="FE9341"/>
                </a:solidFill>
                <a:ea typeface="Meiryo UI" panose="020B0604030504040204" pitchFamily="50" charset="-128"/>
              </a:rPr>
              <a:t>導入先</a:t>
            </a:r>
            <a:br>
              <a:rPr kumimoji="1" lang="en-US" altLang="ja-JP">
                <a:solidFill>
                  <a:srgbClr val="FE9341"/>
                </a:solidFill>
                <a:ea typeface="Meiryo UI" panose="020B0604030504040204" pitchFamily="50" charset="-128"/>
              </a:rPr>
            </a:br>
            <a:endParaRPr kumimoji="1" lang="ja-JP" altLang="en-US" sz="1300">
              <a:solidFill>
                <a:srgbClr val="575757"/>
              </a:solidFill>
              <a:ea typeface="Meiryo UI" panose="020B0604030504040204" pitchFamily="50" charset="-128"/>
            </a:endParaRPr>
          </a:p>
        </p:txBody>
      </p:sp>
      <p:sp>
        <p:nvSpPr>
          <p:cNvPr id="10" name="Rectangle 82">
            <a:extLst>
              <a:ext uri="{FF2B5EF4-FFF2-40B4-BE49-F238E27FC236}">
                <a16:creationId xmlns:a16="http://schemas.microsoft.com/office/drawing/2014/main" id="{51088D89-0A98-E3B1-2777-FE24BAE2F94D}"/>
              </a:ext>
            </a:extLst>
          </p:cNvPr>
          <p:cNvSpPr/>
          <p:nvPr/>
        </p:nvSpPr>
        <p:spPr>
          <a:xfrm>
            <a:off x="199844" y="1209023"/>
            <a:ext cx="634273" cy="289795"/>
          </a:xfrm>
          <a:prstGeom prst="rect">
            <a:avLst/>
          </a:prstGeom>
          <a:solidFill>
            <a:srgbClr val="FF8222"/>
          </a:solidFill>
          <a:ln w="9525" cap="rnd" cmpd="sng" algn="ctr">
            <a:solidFill>
              <a:srgbClr val="FF82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742950" rtl="0" eaLnBrk="1" fontAlgn="auto" latinLnBrk="0" hangingPunct="1">
              <a:lnSpc>
                <a:spcPct val="100000"/>
              </a:lnSpc>
              <a:spcBef>
                <a:spcPts val="0"/>
              </a:spcBef>
              <a:spcAft>
                <a:spcPts val="0"/>
              </a:spcAft>
              <a:buClrTx/>
              <a:buSzTx/>
              <a:buFontTx/>
              <a:buNone/>
              <a:tabLst>
                <a:tab pos="217984" algn="l"/>
              </a:tabLst>
              <a:defRPr/>
            </a:pPr>
            <a:r>
              <a:rPr kumimoji="1" lang="ja-JP" altLang="en-US" sz="1300" b="0" i="0" u="none" strike="noStrike" kern="1200" cap="none" spc="0" normalizeH="0" baseline="0" noProof="0">
                <a:ln>
                  <a:noFill/>
                </a:ln>
                <a:solidFill>
                  <a:prstClr val="white"/>
                </a:solidFill>
                <a:effectLst/>
                <a:uLnTx/>
                <a:uFillTx/>
                <a:latin typeface="Trebuchet MS"/>
                <a:ea typeface="Meiryo UI" panose="020B0604030504040204" pitchFamily="50" charset="-128"/>
                <a:cs typeface="+mn-cs"/>
                <a:sym typeface="Trebuchet MS" panose="020B0603020202020204" pitchFamily="34" charset="0"/>
              </a:rPr>
              <a:t>導入先</a:t>
            </a:r>
            <a:endParaRPr kumimoji="1" lang="en-US" altLang="ja-JP" sz="1300" b="0" i="0" u="none" strike="noStrike" kern="1200" cap="none" spc="0" normalizeH="0" baseline="0" noProof="0">
              <a:ln>
                <a:noFill/>
              </a:ln>
              <a:solidFill>
                <a:prstClr val="white"/>
              </a:solidFill>
              <a:effectLst/>
              <a:uLnTx/>
              <a:uFillTx/>
              <a:latin typeface="Trebuchet MS"/>
              <a:ea typeface="Meiryo UI" panose="020B0604030504040204" pitchFamily="50" charset="-128"/>
              <a:cs typeface="+mn-cs"/>
              <a:sym typeface="Trebuchet MS" panose="020B0603020202020204" pitchFamily="34" charset="0"/>
            </a:endParaRPr>
          </a:p>
        </p:txBody>
      </p:sp>
      <p:sp>
        <p:nvSpPr>
          <p:cNvPr id="6" name="Rectangle 2">
            <a:extLst>
              <a:ext uri="{FF2B5EF4-FFF2-40B4-BE49-F238E27FC236}">
                <a16:creationId xmlns:a16="http://schemas.microsoft.com/office/drawing/2014/main" id="{04FF12FC-7BE1-0ADA-6D47-72278305F4E8}"/>
              </a:ext>
            </a:extLst>
          </p:cNvPr>
          <p:cNvSpPr/>
          <p:nvPr/>
        </p:nvSpPr>
        <p:spPr>
          <a:xfrm>
            <a:off x="1163397" y="2043756"/>
            <a:ext cx="1267189" cy="633262"/>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XX</a:t>
            </a:r>
            <a:endParaRPr kumimoji="1" lang="en-US" altLang="ja-JP"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人件費の削減</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収穫量の増加</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p:txBody>
      </p:sp>
      <p:sp>
        <p:nvSpPr>
          <p:cNvPr id="20" name="Rectangle 2">
            <a:extLst>
              <a:ext uri="{FF2B5EF4-FFF2-40B4-BE49-F238E27FC236}">
                <a16:creationId xmlns:a16="http://schemas.microsoft.com/office/drawing/2014/main" id="{CE968990-A3FB-E1CA-5577-58CA2F6CFED1}"/>
              </a:ext>
            </a:extLst>
          </p:cNvPr>
          <p:cNvSpPr/>
          <p:nvPr/>
        </p:nvSpPr>
        <p:spPr>
          <a:xfrm>
            <a:off x="1163397" y="3493761"/>
            <a:ext cx="1267189" cy="1368003"/>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XX</a:t>
            </a:r>
            <a:endParaRPr kumimoji="1" lang="en-US" altLang="ja-JP"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err="1">
                <a:ln>
                  <a:noFill/>
                </a:ln>
                <a:solidFill>
                  <a:srgbClr val="3EAD92"/>
                </a:solidFill>
                <a:effectLst/>
                <a:uLnTx/>
                <a:uFillTx/>
                <a:latin typeface="Trebuchet MS"/>
                <a:ea typeface="Meiryo UI" panose="020B0604030504040204" pitchFamily="50" charset="-128"/>
                <a:cs typeface="+mn-cs"/>
              </a:rPr>
              <a:t>XXXXX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機器</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その他</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p:txBody>
      </p:sp>
      <p:sp>
        <p:nvSpPr>
          <p:cNvPr id="42" name="Rectangle 45">
            <a:extLst>
              <a:ext uri="{FF2B5EF4-FFF2-40B4-BE49-F238E27FC236}">
                <a16:creationId xmlns:a16="http://schemas.microsoft.com/office/drawing/2014/main" id="{82BA9F82-0D7F-516A-82EE-7A071D902E05}"/>
              </a:ext>
            </a:extLst>
          </p:cNvPr>
          <p:cNvSpPr/>
          <p:nvPr/>
        </p:nvSpPr>
        <p:spPr>
          <a:xfrm>
            <a:off x="1163397" y="1670644"/>
            <a:ext cx="1267189" cy="223415"/>
          </a:xfrm>
          <a:prstGeom prst="rect">
            <a:avLst/>
          </a:prstGeom>
          <a:solidFill>
            <a:srgbClr val="FF8D36"/>
          </a:solidFill>
          <a:ln w="38100" cap="rnd" algn="ctr">
            <a:noFill/>
            <a:round/>
            <a:headEnd/>
            <a:tailEnd/>
          </a:ln>
          <a:extLst>
            <a:ext uri="{91240B29-F687-4F45-9708-019B960494DF}">
              <a14:hiddenLine xmlns:a14="http://schemas.microsoft.com/office/drawing/2010/main" w="38100" cap="rnd" algn="ctr">
                <a:solidFill>
                  <a:srgbClr val="FF8D36"/>
                </a:solidFill>
                <a:round/>
                <a:headEnd/>
                <a:tailEnd/>
              </a14:hiddenLine>
            </a:ext>
          </a:extLst>
        </p:spPr>
        <p:txBody>
          <a:bodyPr lIns="58500" tIns="0" rIns="29250" bIns="0" anchor="ctr" anchorCtr="0"/>
          <a:lstStyle/>
          <a:p>
            <a:pPr marL="0" marR="0" lvl="0" indent="0" algn="l" defTabSz="742950" rtl="0" eaLnBrk="0" fontAlgn="auto" latinLnBrk="0" hangingPunct="0">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prstClr val="white"/>
                </a:solidFill>
                <a:effectLst/>
                <a:uLnTx/>
                <a:uFillTx/>
                <a:latin typeface="Trebuchet MS"/>
                <a:ea typeface="Meiryo UI" panose="020B0604030504040204" pitchFamily="50" charset="-128"/>
                <a:cs typeface="+mn-cs"/>
              </a:rPr>
              <a:t>項目</a:t>
            </a:r>
          </a:p>
        </p:txBody>
      </p:sp>
      <p:sp>
        <p:nvSpPr>
          <p:cNvPr id="66" name="Rectangle 2">
            <a:extLst>
              <a:ext uri="{FF2B5EF4-FFF2-40B4-BE49-F238E27FC236}">
                <a16:creationId xmlns:a16="http://schemas.microsoft.com/office/drawing/2014/main" id="{EBB67236-D22C-0534-F555-04781E606E82}"/>
              </a:ext>
            </a:extLst>
          </p:cNvPr>
          <p:cNvSpPr/>
          <p:nvPr/>
        </p:nvSpPr>
        <p:spPr>
          <a:xfrm>
            <a:off x="2528109" y="2043757"/>
            <a:ext cx="921472" cy="633262"/>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XX</a:t>
            </a:r>
            <a:endParaRPr kumimoji="1" lang="en-US" altLang="ja-JP"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万円</a:t>
            </a: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月</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万円</a:t>
            </a: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月</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p:txBody>
      </p:sp>
      <p:sp>
        <p:nvSpPr>
          <p:cNvPr id="67" name="Rectangle 2">
            <a:extLst>
              <a:ext uri="{FF2B5EF4-FFF2-40B4-BE49-F238E27FC236}">
                <a16:creationId xmlns:a16="http://schemas.microsoft.com/office/drawing/2014/main" id="{2AFAE41F-7F66-78AE-385E-7EDFC6247C39}"/>
              </a:ext>
            </a:extLst>
          </p:cNvPr>
          <p:cNvSpPr/>
          <p:nvPr/>
        </p:nvSpPr>
        <p:spPr>
          <a:xfrm>
            <a:off x="2528109" y="3483587"/>
            <a:ext cx="921472" cy="1368003"/>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XX</a:t>
            </a:r>
            <a:endParaRPr kumimoji="1" lang="en-US" altLang="ja-JP"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万円</a:t>
            </a: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台</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万円</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p:txBody>
      </p:sp>
      <p:sp>
        <p:nvSpPr>
          <p:cNvPr id="8" name="Rectangle 45">
            <a:extLst>
              <a:ext uri="{FF2B5EF4-FFF2-40B4-BE49-F238E27FC236}">
                <a16:creationId xmlns:a16="http://schemas.microsoft.com/office/drawing/2014/main" id="{68787212-B9A3-9C34-5489-49AD516933E8}"/>
              </a:ext>
            </a:extLst>
          </p:cNvPr>
          <p:cNvSpPr/>
          <p:nvPr/>
        </p:nvSpPr>
        <p:spPr>
          <a:xfrm>
            <a:off x="2528109" y="1670644"/>
            <a:ext cx="921472" cy="223415"/>
          </a:xfrm>
          <a:prstGeom prst="rect">
            <a:avLst/>
          </a:prstGeom>
          <a:solidFill>
            <a:srgbClr val="FF8D36"/>
          </a:solidFill>
          <a:ln w="38100" cap="rnd" algn="ctr">
            <a:noFill/>
            <a:round/>
            <a:headEnd/>
            <a:tailEnd/>
          </a:ln>
          <a:extLst>
            <a:ext uri="{91240B29-F687-4F45-9708-019B960494DF}">
              <a14:hiddenLine xmlns:a14="http://schemas.microsoft.com/office/drawing/2010/main" w="38100" cap="rnd" algn="ctr">
                <a:solidFill>
                  <a:srgbClr val="FF8D36"/>
                </a:solidFill>
                <a:round/>
                <a:headEnd/>
                <a:tailEnd/>
              </a14:hiddenLine>
            </a:ext>
          </a:extLst>
        </p:spPr>
        <p:txBody>
          <a:bodyPr lIns="58500" tIns="0" rIns="29250" bIns="0" anchor="ctr" anchorCtr="0"/>
          <a:lstStyle/>
          <a:p>
            <a:pPr marL="0" marR="0" lvl="0" indent="0" algn="l" defTabSz="742950" rtl="0" eaLnBrk="0" fontAlgn="auto" latinLnBrk="0" hangingPunct="0">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prstClr val="white"/>
                </a:solidFill>
                <a:effectLst/>
                <a:uLnTx/>
                <a:uFillTx/>
                <a:latin typeface="Trebuchet MS"/>
                <a:ea typeface="Meiryo UI" panose="020B0604030504040204" pitchFamily="50" charset="-128"/>
                <a:cs typeface="+mn-cs"/>
              </a:rPr>
              <a:t>金額</a:t>
            </a:r>
          </a:p>
        </p:txBody>
      </p:sp>
      <p:sp>
        <p:nvSpPr>
          <p:cNvPr id="39" name="Rectangle 2">
            <a:extLst>
              <a:ext uri="{FF2B5EF4-FFF2-40B4-BE49-F238E27FC236}">
                <a16:creationId xmlns:a16="http://schemas.microsoft.com/office/drawing/2014/main" id="{5D77B7E1-3E5D-98E6-545A-B88BBBE78AEA}"/>
              </a:ext>
            </a:extLst>
          </p:cNvPr>
          <p:cNvSpPr/>
          <p:nvPr/>
        </p:nvSpPr>
        <p:spPr>
          <a:xfrm>
            <a:off x="1163397" y="2738872"/>
            <a:ext cx="1267189" cy="633262"/>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XX</a:t>
            </a:r>
            <a:endParaRPr kumimoji="1" lang="en-US" altLang="ja-JP"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交通事故の防止</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p:txBody>
      </p:sp>
      <p:sp>
        <p:nvSpPr>
          <p:cNvPr id="40" name="Rectangle 2">
            <a:extLst>
              <a:ext uri="{FF2B5EF4-FFF2-40B4-BE49-F238E27FC236}">
                <a16:creationId xmlns:a16="http://schemas.microsoft.com/office/drawing/2014/main" id="{C2E826D7-B767-4AB6-7EB2-8941479E440C}"/>
              </a:ext>
            </a:extLst>
          </p:cNvPr>
          <p:cNvSpPr/>
          <p:nvPr/>
        </p:nvSpPr>
        <p:spPr>
          <a:xfrm>
            <a:off x="2528109" y="2738872"/>
            <a:ext cx="921472" cy="633262"/>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rPr>
              <a:t>ー</a:t>
            </a:r>
            <a:endParaRPr kumimoji="1" lang="en-US" altLang="ja-JP"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ー</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p:txBody>
      </p:sp>
      <p:sp>
        <p:nvSpPr>
          <p:cNvPr id="47" name="Rectangle 2">
            <a:extLst>
              <a:ext uri="{FF2B5EF4-FFF2-40B4-BE49-F238E27FC236}">
                <a16:creationId xmlns:a16="http://schemas.microsoft.com/office/drawing/2014/main" id="{84B59AEF-2C9D-DB3B-6C34-BDAD0315CE33}"/>
              </a:ext>
            </a:extLst>
          </p:cNvPr>
          <p:cNvSpPr/>
          <p:nvPr/>
        </p:nvSpPr>
        <p:spPr>
          <a:xfrm>
            <a:off x="1163397" y="5053628"/>
            <a:ext cx="1267189" cy="1368003"/>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XX</a:t>
            </a:r>
            <a:endParaRPr kumimoji="1" lang="en-US" altLang="ja-JP"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リース料金</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その他</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p:txBody>
      </p:sp>
      <p:sp>
        <p:nvSpPr>
          <p:cNvPr id="49" name="Rectangle 2">
            <a:extLst>
              <a:ext uri="{FF2B5EF4-FFF2-40B4-BE49-F238E27FC236}">
                <a16:creationId xmlns:a16="http://schemas.microsoft.com/office/drawing/2014/main" id="{8D6578F8-A940-BAB5-D5F4-A88C000D2F72}"/>
              </a:ext>
            </a:extLst>
          </p:cNvPr>
          <p:cNvSpPr/>
          <p:nvPr/>
        </p:nvSpPr>
        <p:spPr>
          <a:xfrm>
            <a:off x="2528109" y="5043454"/>
            <a:ext cx="921472" cy="1368003"/>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XX</a:t>
            </a:r>
            <a:endParaRPr kumimoji="1" lang="en-US" altLang="ja-JP"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万円</a:t>
            </a: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月</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万円</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p:txBody>
      </p:sp>
      <p:sp>
        <p:nvSpPr>
          <p:cNvPr id="21" name="Rectangle 43">
            <a:extLst>
              <a:ext uri="{FF2B5EF4-FFF2-40B4-BE49-F238E27FC236}">
                <a16:creationId xmlns:a16="http://schemas.microsoft.com/office/drawing/2014/main" id="{FD929A6F-2223-DB19-1EA3-758B3218131B}"/>
              </a:ext>
            </a:extLst>
          </p:cNvPr>
          <p:cNvSpPr/>
          <p:nvPr/>
        </p:nvSpPr>
        <p:spPr>
          <a:xfrm>
            <a:off x="833973" y="1209023"/>
            <a:ext cx="3793137" cy="289795"/>
          </a:xfrm>
          <a:prstGeom prst="rect">
            <a:avLst/>
          </a:prstGeom>
          <a:noFill/>
          <a:ln w="9525" cap="rnd" cmpd="sng" algn="ctr">
            <a:solidFill>
              <a:srgbClr val="9A9A9A"/>
            </a:solid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138"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XX</a:t>
            </a:r>
          </a:p>
        </p:txBody>
      </p:sp>
      <p:sp>
        <p:nvSpPr>
          <p:cNvPr id="92" name="正方形/長方形 8">
            <a:extLst>
              <a:ext uri="{FF2B5EF4-FFF2-40B4-BE49-F238E27FC236}">
                <a16:creationId xmlns:a16="http://schemas.microsoft.com/office/drawing/2014/main" id="{E4E2AE32-A846-AF3F-5544-CCA3C68CCA1F}"/>
              </a:ext>
            </a:extLst>
          </p:cNvPr>
          <p:cNvSpPr/>
          <p:nvPr/>
        </p:nvSpPr>
        <p:spPr>
          <a:xfrm>
            <a:off x="2148560" y="31180"/>
            <a:ext cx="3021200" cy="384422"/>
          </a:xfrm>
          <a:prstGeom prst="rect">
            <a:avLst/>
          </a:prstGeom>
          <a:solidFill>
            <a:srgbClr val="EEE89A"/>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7148" rIns="0" bIns="37148" numCol="1" spcCol="0" rtlCol="0" fromWordArt="0" anchor="ctr" anchorCtr="0" forceAA="0" compatLnSpc="1">
            <a:prstTxWarp prst="textNoShape">
              <a:avLst/>
            </a:prstTxWarp>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0"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sym typeface="Trebuchet MS" panose="020B0603020202020204" pitchFamily="34" charset="0"/>
              </a:rPr>
              <a:t>    ~     </a:t>
            </a:r>
            <a:r>
              <a:rPr kumimoji="0" lang="ja-JP" altLang="en-US"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sym typeface="Trebuchet MS" panose="020B0603020202020204" pitchFamily="34" charset="0"/>
              </a:rPr>
              <a:t>は前頁と同様の数字が入る</a:t>
            </a:r>
            <a:endParaRPr kumimoji="0"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sym typeface="Trebuchet MS" panose="020B0603020202020204" pitchFamily="34" charset="0"/>
            </a:endParaRPr>
          </a:p>
        </p:txBody>
      </p:sp>
      <p:sp>
        <p:nvSpPr>
          <p:cNvPr id="105" name="Oval 20">
            <a:extLst>
              <a:ext uri="{FF2B5EF4-FFF2-40B4-BE49-F238E27FC236}">
                <a16:creationId xmlns:a16="http://schemas.microsoft.com/office/drawing/2014/main" id="{E2F056E9-909C-E945-BC4D-FB2845B83727}"/>
              </a:ext>
            </a:extLst>
          </p:cNvPr>
          <p:cNvSpPr>
            <a:spLocks noChangeAspect="1" noChangeArrowheads="1"/>
          </p:cNvSpPr>
          <p:nvPr/>
        </p:nvSpPr>
        <p:spPr bwMode="auto">
          <a:xfrm>
            <a:off x="9209619" y="1977642"/>
            <a:ext cx="181031" cy="181031"/>
          </a:xfrm>
          <a:prstGeom prst="ellipse">
            <a:avLst/>
          </a:prstGeom>
          <a:solidFill>
            <a:srgbClr val="29BA74"/>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Trebuchet MS"/>
                <a:ea typeface="+mn-ea"/>
                <a:cs typeface="+mn-cs"/>
              </a:rPr>
              <a:t>1</a:t>
            </a:r>
          </a:p>
        </p:txBody>
      </p:sp>
      <p:sp>
        <p:nvSpPr>
          <p:cNvPr id="106" name="Oval 20">
            <a:extLst>
              <a:ext uri="{FF2B5EF4-FFF2-40B4-BE49-F238E27FC236}">
                <a16:creationId xmlns:a16="http://schemas.microsoft.com/office/drawing/2014/main" id="{D3F07ADD-4826-6AD7-A627-8BBC4862646F}"/>
              </a:ext>
            </a:extLst>
          </p:cNvPr>
          <p:cNvSpPr>
            <a:spLocks noChangeAspect="1" noChangeArrowheads="1"/>
          </p:cNvSpPr>
          <p:nvPr/>
        </p:nvSpPr>
        <p:spPr bwMode="auto">
          <a:xfrm>
            <a:off x="9209618" y="4963753"/>
            <a:ext cx="181031" cy="181031"/>
          </a:xfrm>
          <a:prstGeom prst="ellipse">
            <a:avLst/>
          </a:prstGeom>
          <a:solidFill>
            <a:srgbClr val="29BA74"/>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Trebuchet MS"/>
                <a:ea typeface="+mn-ea"/>
                <a:cs typeface="+mn-cs"/>
              </a:rPr>
              <a:t>3</a:t>
            </a:r>
          </a:p>
        </p:txBody>
      </p:sp>
      <p:sp>
        <p:nvSpPr>
          <p:cNvPr id="107" name="Oval 20">
            <a:extLst>
              <a:ext uri="{FF2B5EF4-FFF2-40B4-BE49-F238E27FC236}">
                <a16:creationId xmlns:a16="http://schemas.microsoft.com/office/drawing/2014/main" id="{DDD95DBC-D067-48FB-1A53-5171AA930247}"/>
              </a:ext>
            </a:extLst>
          </p:cNvPr>
          <p:cNvSpPr>
            <a:spLocks noChangeAspect="1" noChangeArrowheads="1"/>
          </p:cNvSpPr>
          <p:nvPr/>
        </p:nvSpPr>
        <p:spPr bwMode="auto">
          <a:xfrm>
            <a:off x="9209618" y="3420862"/>
            <a:ext cx="181031" cy="181031"/>
          </a:xfrm>
          <a:prstGeom prst="ellipse">
            <a:avLst/>
          </a:prstGeom>
          <a:solidFill>
            <a:srgbClr val="29BA74"/>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Trebuchet MS"/>
                <a:ea typeface="+mn-ea"/>
                <a:cs typeface="+mn-cs"/>
              </a:rPr>
              <a:t>2</a:t>
            </a:r>
          </a:p>
        </p:txBody>
      </p:sp>
      <p:sp>
        <p:nvSpPr>
          <p:cNvPr id="114" name="Oval 20">
            <a:extLst>
              <a:ext uri="{FF2B5EF4-FFF2-40B4-BE49-F238E27FC236}">
                <a16:creationId xmlns:a16="http://schemas.microsoft.com/office/drawing/2014/main" id="{2D1F4A94-5F09-4811-0A04-6BDC603ED842}"/>
              </a:ext>
            </a:extLst>
          </p:cNvPr>
          <p:cNvSpPr>
            <a:spLocks noChangeAspect="1" noChangeArrowheads="1"/>
          </p:cNvSpPr>
          <p:nvPr/>
        </p:nvSpPr>
        <p:spPr bwMode="auto">
          <a:xfrm>
            <a:off x="2210725" y="129447"/>
            <a:ext cx="181031" cy="181031"/>
          </a:xfrm>
          <a:prstGeom prst="ellipse">
            <a:avLst/>
          </a:prstGeom>
          <a:solidFill>
            <a:srgbClr val="29BA74"/>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Trebuchet MS"/>
                <a:ea typeface="+mn-ea"/>
                <a:cs typeface="+mn-cs"/>
              </a:rPr>
              <a:t>1</a:t>
            </a:r>
          </a:p>
        </p:txBody>
      </p:sp>
      <p:sp>
        <p:nvSpPr>
          <p:cNvPr id="115" name="Oval 20">
            <a:extLst>
              <a:ext uri="{FF2B5EF4-FFF2-40B4-BE49-F238E27FC236}">
                <a16:creationId xmlns:a16="http://schemas.microsoft.com/office/drawing/2014/main" id="{62F2703D-A61B-4280-5A9D-87D13160CEC6}"/>
              </a:ext>
            </a:extLst>
          </p:cNvPr>
          <p:cNvSpPr>
            <a:spLocks noChangeAspect="1" noChangeArrowheads="1"/>
          </p:cNvSpPr>
          <p:nvPr/>
        </p:nvSpPr>
        <p:spPr bwMode="auto">
          <a:xfrm>
            <a:off x="2506938" y="129447"/>
            <a:ext cx="181031" cy="181031"/>
          </a:xfrm>
          <a:prstGeom prst="ellipse">
            <a:avLst/>
          </a:prstGeom>
          <a:solidFill>
            <a:srgbClr val="29BA74"/>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Trebuchet MS"/>
                <a:ea typeface="+mn-ea"/>
                <a:cs typeface="+mn-cs"/>
              </a:rPr>
              <a:t>3</a:t>
            </a:r>
          </a:p>
        </p:txBody>
      </p:sp>
      <p:sp>
        <p:nvSpPr>
          <p:cNvPr id="5" name="Rectangle 2">
            <a:extLst>
              <a:ext uri="{FF2B5EF4-FFF2-40B4-BE49-F238E27FC236}">
                <a16:creationId xmlns:a16="http://schemas.microsoft.com/office/drawing/2014/main" id="{D04D70B2-37B5-5F74-AF17-4F008BF04033}"/>
              </a:ext>
            </a:extLst>
          </p:cNvPr>
          <p:cNvSpPr/>
          <p:nvPr/>
        </p:nvSpPr>
        <p:spPr>
          <a:xfrm>
            <a:off x="3543854" y="2043757"/>
            <a:ext cx="4072152" cy="633262"/>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XX</a:t>
            </a:r>
            <a:endParaRPr kumimoji="1" lang="en-US" altLang="ja-JP"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人 </a:t>
            </a: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 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時間</a:t>
            </a: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人・月 削減 </a:t>
            </a: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根拠は</a:t>
            </a: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 </a:t>
            </a: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 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円</a:t>
            </a: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時</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err="1">
                <a:ln>
                  <a:noFill/>
                </a:ln>
                <a:solidFill>
                  <a:srgbClr val="3EAD92"/>
                </a:solidFill>
                <a:effectLst/>
                <a:uLnTx/>
                <a:uFillTx/>
                <a:latin typeface="Trebuchet MS"/>
                <a:ea typeface="Meiryo UI" panose="020B0604030504040204" pitchFamily="50" charset="-128"/>
                <a:cs typeface="+mn-cs"/>
              </a:rPr>
              <a:t>XXt</a:t>
            </a: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 × 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増</a:t>
            </a: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根拠は</a:t>
            </a: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XXX) × 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円</a:t>
            </a: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/t</a:t>
            </a:r>
          </a:p>
        </p:txBody>
      </p:sp>
      <p:sp>
        <p:nvSpPr>
          <p:cNvPr id="7" name="Rectangle 2">
            <a:extLst>
              <a:ext uri="{FF2B5EF4-FFF2-40B4-BE49-F238E27FC236}">
                <a16:creationId xmlns:a16="http://schemas.microsoft.com/office/drawing/2014/main" id="{515DF589-792D-CF59-C3B2-F72F3A68B294}"/>
              </a:ext>
            </a:extLst>
          </p:cNvPr>
          <p:cNvSpPr/>
          <p:nvPr/>
        </p:nvSpPr>
        <p:spPr>
          <a:xfrm>
            <a:off x="3543854" y="3483587"/>
            <a:ext cx="4072152" cy="1368003"/>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XX</a:t>
            </a:r>
            <a:endParaRPr kumimoji="1" lang="en-US" altLang="ja-JP"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の販売価格が</a:t>
            </a: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円のため</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XXX</a:t>
            </a:r>
          </a:p>
        </p:txBody>
      </p:sp>
      <p:sp>
        <p:nvSpPr>
          <p:cNvPr id="9" name="Rectangle 45">
            <a:extLst>
              <a:ext uri="{FF2B5EF4-FFF2-40B4-BE49-F238E27FC236}">
                <a16:creationId xmlns:a16="http://schemas.microsoft.com/office/drawing/2014/main" id="{DA63433E-DD32-0D42-F1F0-E3AB3A9D637B}"/>
              </a:ext>
            </a:extLst>
          </p:cNvPr>
          <p:cNvSpPr/>
          <p:nvPr/>
        </p:nvSpPr>
        <p:spPr>
          <a:xfrm>
            <a:off x="3543854" y="1670644"/>
            <a:ext cx="4072152" cy="223415"/>
          </a:xfrm>
          <a:prstGeom prst="rect">
            <a:avLst/>
          </a:prstGeom>
          <a:solidFill>
            <a:srgbClr val="FF8D36"/>
          </a:solidFill>
          <a:ln w="38100" cap="rnd" algn="ctr">
            <a:noFill/>
            <a:round/>
            <a:headEnd/>
            <a:tailEnd/>
          </a:ln>
          <a:extLst>
            <a:ext uri="{91240B29-F687-4F45-9708-019B960494DF}">
              <a14:hiddenLine xmlns:a14="http://schemas.microsoft.com/office/drawing/2010/main" w="38100" cap="rnd" algn="ctr">
                <a:solidFill>
                  <a:srgbClr val="FF8D36"/>
                </a:solidFill>
                <a:round/>
                <a:headEnd/>
                <a:tailEnd/>
              </a14:hiddenLine>
            </a:ext>
          </a:extLst>
        </p:spPr>
        <p:txBody>
          <a:bodyPr lIns="58500" tIns="0" rIns="29250" bIns="0" anchor="ctr" anchorCtr="0"/>
          <a:lstStyle/>
          <a:p>
            <a:pPr marL="0" marR="0" lvl="0" indent="0" algn="l" defTabSz="742950" rtl="0" eaLnBrk="0" fontAlgn="auto" latinLnBrk="0" hangingPunct="0">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prstClr val="white"/>
                </a:solidFill>
                <a:effectLst/>
                <a:uLnTx/>
                <a:uFillTx/>
                <a:latin typeface="Trebuchet MS"/>
                <a:ea typeface="Meiryo UI" panose="020B0604030504040204" pitchFamily="50" charset="-128"/>
                <a:cs typeface="+mn-cs"/>
              </a:rPr>
              <a:t>算出の根拠</a:t>
            </a:r>
          </a:p>
        </p:txBody>
      </p:sp>
      <p:sp>
        <p:nvSpPr>
          <p:cNvPr id="16" name="Rectangle 2">
            <a:extLst>
              <a:ext uri="{FF2B5EF4-FFF2-40B4-BE49-F238E27FC236}">
                <a16:creationId xmlns:a16="http://schemas.microsoft.com/office/drawing/2014/main" id="{64A9D57F-2C8C-7B3B-75F3-B68302C90366}"/>
              </a:ext>
            </a:extLst>
          </p:cNvPr>
          <p:cNvSpPr/>
          <p:nvPr/>
        </p:nvSpPr>
        <p:spPr>
          <a:xfrm>
            <a:off x="3543854" y="2738872"/>
            <a:ext cx="4072152" cy="633262"/>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rPr>
              <a:t>XX</a:t>
            </a: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定性効果が大きい場合は、それが重要である理由を補足</a:t>
            </a: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a:t>
            </a:r>
          </a:p>
        </p:txBody>
      </p:sp>
      <p:sp>
        <p:nvSpPr>
          <p:cNvPr id="19" name="Rectangle 2">
            <a:extLst>
              <a:ext uri="{FF2B5EF4-FFF2-40B4-BE49-F238E27FC236}">
                <a16:creationId xmlns:a16="http://schemas.microsoft.com/office/drawing/2014/main" id="{0A751978-5CD9-C4C1-DB4D-1BDA00B96A93}"/>
              </a:ext>
            </a:extLst>
          </p:cNvPr>
          <p:cNvSpPr/>
          <p:nvPr/>
        </p:nvSpPr>
        <p:spPr>
          <a:xfrm>
            <a:off x="3543854" y="5043454"/>
            <a:ext cx="4072152" cy="1368003"/>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XX</a:t>
            </a:r>
            <a:endParaRPr kumimoji="1" lang="en-US" altLang="ja-JP"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のリース料金が</a:t>
            </a: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円のため</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XXX</a:t>
            </a:r>
          </a:p>
        </p:txBody>
      </p:sp>
      <p:sp>
        <p:nvSpPr>
          <p:cNvPr id="2" name="Rectangle 217">
            <a:extLst>
              <a:ext uri="{FF2B5EF4-FFF2-40B4-BE49-F238E27FC236}">
                <a16:creationId xmlns:a16="http://schemas.microsoft.com/office/drawing/2014/main" id="{99C8C71C-438C-1CE3-FADE-D28226302D87}"/>
              </a:ext>
            </a:extLst>
          </p:cNvPr>
          <p:cNvSpPr/>
          <p:nvPr/>
        </p:nvSpPr>
        <p:spPr>
          <a:xfrm>
            <a:off x="199844" y="6594854"/>
            <a:ext cx="4176000" cy="196723"/>
          </a:xfrm>
          <a:prstGeom prst="rect">
            <a:avLst/>
          </a:prstGeom>
          <a:solidFill>
            <a:srgbClr val="EBC5D0"/>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評価の観点：実装・横展開の計画性・実行性</a:t>
            </a:r>
            <a:endPar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Tree>
    <p:extLst>
      <p:ext uri="{BB962C8B-B14F-4D97-AF65-F5344CB8AC3E}">
        <p14:creationId xmlns:p14="http://schemas.microsoft.com/office/powerpoint/2010/main" val="7823587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2C374-D666-C68F-4416-74A30C12AC15}"/>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C9EC801-7DF2-7195-19DA-5753E49F6830}"/>
              </a:ext>
            </a:extLst>
          </p:cNvPr>
          <p:cNvGraphicFramePr>
            <a:graphicFrameLocks noChangeAspect="1"/>
          </p:cNvGraphicFramePr>
          <p:nvPr>
            <p:custDataLst>
              <p:tags r:id="rId1"/>
            </p:custData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6" name="think-cell data - do not delete" hidden="1">
                        <a:extLst>
                          <a:ext uri="{FF2B5EF4-FFF2-40B4-BE49-F238E27FC236}">
                            <a16:creationId xmlns:a16="http://schemas.microsoft.com/office/drawing/2014/main" id="{FC9EC801-7DF2-7195-19DA-5753E49F6830}"/>
                          </a:ext>
                        </a:extLst>
                      </p:cNvPr>
                      <p:cNvPicPr/>
                      <p:nvPr/>
                    </p:nvPicPr>
                    <p:blipFill>
                      <a:blip r:embed="rId7"/>
                      <a:stretch>
                        <a:fillRect/>
                      </a:stretch>
                    </p:blipFill>
                    <p:spPr>
                      <a:xfrm>
                        <a:off x="1290" y="644228"/>
                        <a:ext cx="1290" cy="1290"/>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0A6DC94-852E-8F8D-955F-35EDD0333706}"/>
              </a:ext>
            </a:extLst>
          </p:cNvPr>
          <p:cNvSpPr>
            <a:spLocks noGrp="1"/>
          </p:cNvSpPr>
          <p:nvPr>
            <p:ph type="title"/>
          </p:nvPr>
        </p:nvSpPr>
        <p:spPr>
          <a:xfrm>
            <a:off x="199844" y="641858"/>
            <a:ext cx="8883348" cy="270074"/>
          </a:xfrm>
        </p:spPr>
        <p:txBody>
          <a:bodyPr vert="horz">
            <a:noAutofit/>
          </a:bodyPr>
          <a:lstStyle/>
          <a:p>
            <a:pPr>
              <a:tabLst>
                <a:tab pos="288925" algn="l"/>
              </a:tabLst>
            </a:pPr>
            <a:r>
              <a:rPr kumimoji="1" lang="en-US" altLang="ja-JP">
                <a:solidFill>
                  <a:srgbClr val="FE9341"/>
                </a:solidFill>
                <a:latin typeface="Trebuchet MS" panose="020B0603020202020204" pitchFamily="34" charset="0"/>
                <a:ea typeface="Meiryo UI" panose="020B0604030504040204" pitchFamily="50" charset="-128"/>
              </a:rPr>
              <a:t>	</a:t>
            </a:r>
            <a:r>
              <a:rPr kumimoji="1" lang="ja-JP" altLang="en-US">
                <a:solidFill>
                  <a:srgbClr val="FE9341"/>
                </a:solidFill>
                <a:latin typeface="Trebuchet MS" panose="020B0603020202020204" pitchFamily="34" charset="0"/>
                <a:ea typeface="Meiryo UI" panose="020B0604030504040204" pitchFamily="50" charset="-128"/>
              </a:rPr>
              <a:t>期待効果</a:t>
            </a:r>
            <a:r>
              <a:rPr kumimoji="1" lang="en-US" altLang="ja-JP">
                <a:solidFill>
                  <a:srgbClr val="FE9341"/>
                </a:solidFill>
                <a:latin typeface="Trebuchet MS" panose="020B0603020202020204" pitchFamily="34" charset="0"/>
                <a:ea typeface="Meiryo UI" panose="020B0604030504040204" pitchFamily="50" charset="-128"/>
              </a:rPr>
              <a:t>/</a:t>
            </a:r>
            <a:r>
              <a:rPr kumimoji="1" lang="ja-JP" altLang="en-US">
                <a:solidFill>
                  <a:srgbClr val="FE9341"/>
                </a:solidFill>
                <a:latin typeface="Trebuchet MS" panose="020B0603020202020204" pitchFamily="34" charset="0"/>
                <a:ea typeface="Meiryo UI" panose="020B0604030504040204" pitchFamily="50" charset="-128"/>
              </a:rPr>
              <a:t>資金計画</a:t>
            </a:r>
            <a:r>
              <a:rPr kumimoji="1" lang="en-US" altLang="ja-JP">
                <a:solidFill>
                  <a:srgbClr val="FE9341"/>
                </a:solidFill>
                <a:latin typeface="Trebuchet MS" panose="020B0603020202020204" pitchFamily="34" charset="0"/>
                <a:ea typeface="Meiryo UI" panose="020B0604030504040204" pitchFamily="50" charset="-128"/>
              </a:rPr>
              <a:t>_</a:t>
            </a:r>
            <a:r>
              <a:rPr kumimoji="1" lang="ja-JP" altLang="en-US">
                <a:solidFill>
                  <a:srgbClr val="FE9341"/>
                </a:solidFill>
                <a:latin typeface="Trebuchet MS" panose="020B0603020202020204" pitchFamily="34" charset="0"/>
                <a:ea typeface="Meiryo UI" panose="020B0604030504040204" pitchFamily="50" charset="-128"/>
              </a:rPr>
              <a:t>販売主体</a:t>
            </a:r>
            <a:endParaRPr kumimoji="1" lang="en-US">
              <a:solidFill>
                <a:srgbClr val="FE9341"/>
              </a:solidFill>
              <a:latin typeface="Trebuchet MS" panose="020B0603020202020204" pitchFamily="34" charset="0"/>
              <a:ea typeface="Meiryo UI" panose="020B0604030504040204" pitchFamily="50" charset="-128"/>
            </a:endParaRPr>
          </a:p>
        </p:txBody>
      </p:sp>
      <p:sp>
        <p:nvSpPr>
          <p:cNvPr id="28" name="Rectangle 3">
            <a:extLst>
              <a:ext uri="{FF2B5EF4-FFF2-40B4-BE49-F238E27FC236}">
                <a16:creationId xmlns:a16="http://schemas.microsoft.com/office/drawing/2014/main" id="{F8E203E9-FDE1-D0ED-6BAA-AE53640419FD}"/>
              </a:ext>
            </a:extLst>
          </p:cNvPr>
          <p:cNvSpPr/>
          <p:nvPr/>
        </p:nvSpPr>
        <p:spPr>
          <a:xfrm>
            <a:off x="201012" y="2658528"/>
            <a:ext cx="447495" cy="1432400"/>
          </a:xfrm>
          <a:prstGeom prst="rect">
            <a:avLst/>
          </a:prstGeom>
          <a:solidFill>
            <a:srgbClr val="FFB47A"/>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29250"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費用</a:t>
            </a:r>
            <a:endParaRPr kumimoji="1" 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35" name="Rectangle 3">
            <a:extLst>
              <a:ext uri="{FF2B5EF4-FFF2-40B4-BE49-F238E27FC236}">
                <a16:creationId xmlns:a16="http://schemas.microsoft.com/office/drawing/2014/main" id="{CA364A19-ADBF-91DA-520C-254896F75BF4}"/>
              </a:ext>
            </a:extLst>
          </p:cNvPr>
          <p:cNvSpPr/>
          <p:nvPr/>
        </p:nvSpPr>
        <p:spPr>
          <a:xfrm>
            <a:off x="706605" y="3477543"/>
            <a:ext cx="1262654" cy="272355"/>
          </a:xfrm>
          <a:prstGeom prst="rect">
            <a:avLst/>
          </a:prstGeom>
          <a:solidFill>
            <a:schemeClr val="tx2">
              <a:lumMod val="20000"/>
              <a:lumOff val="8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accent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29250"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件数</a:t>
            </a:r>
            <a:r>
              <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a:t>
            </a:r>
            <a:r>
              <a:rPr kumimoji="1" lang="ja-JP" alt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導入先数</a:t>
            </a:r>
            <a:r>
              <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a:t>
            </a:r>
            <a:endParaRPr kumimoji="1" 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cxnSp>
        <p:nvCxnSpPr>
          <p:cNvPr id="37" name="Straight Connector 71">
            <a:extLst>
              <a:ext uri="{FF2B5EF4-FFF2-40B4-BE49-F238E27FC236}">
                <a16:creationId xmlns:a16="http://schemas.microsoft.com/office/drawing/2014/main" id="{5534ADCC-DE2A-71F5-2CCF-3C6675147FC3}"/>
              </a:ext>
            </a:extLst>
          </p:cNvPr>
          <p:cNvCxnSpPr>
            <a:cxnSpLocks/>
          </p:cNvCxnSpPr>
          <p:nvPr/>
        </p:nvCxnSpPr>
        <p:spPr>
          <a:xfrm>
            <a:off x="706604" y="3431921"/>
            <a:ext cx="4810695"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0" name="Rectangle 3">
            <a:extLst>
              <a:ext uri="{FF2B5EF4-FFF2-40B4-BE49-F238E27FC236}">
                <a16:creationId xmlns:a16="http://schemas.microsoft.com/office/drawing/2014/main" id="{EE75EB51-7C1D-ECDF-5C33-28F7F4DA33E0}"/>
              </a:ext>
            </a:extLst>
          </p:cNvPr>
          <p:cNvSpPr/>
          <p:nvPr/>
        </p:nvSpPr>
        <p:spPr>
          <a:xfrm>
            <a:off x="706605" y="2658527"/>
            <a:ext cx="1262654" cy="318266"/>
          </a:xfrm>
          <a:prstGeom prst="rect">
            <a:avLst/>
          </a:prstGeom>
          <a:solidFill>
            <a:schemeClr val="tx2">
              <a:lumMod val="20000"/>
              <a:lumOff val="8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accent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29250"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イニシャル</a:t>
            </a:r>
            <a:endParaRPr kumimoji="1" 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32" name="Rectangle 3">
            <a:extLst>
              <a:ext uri="{FF2B5EF4-FFF2-40B4-BE49-F238E27FC236}">
                <a16:creationId xmlns:a16="http://schemas.microsoft.com/office/drawing/2014/main" id="{DADD4526-9E26-266B-EE4A-E0C0772957EE}"/>
              </a:ext>
            </a:extLst>
          </p:cNvPr>
          <p:cNvSpPr/>
          <p:nvPr/>
        </p:nvSpPr>
        <p:spPr>
          <a:xfrm>
            <a:off x="706605" y="3068035"/>
            <a:ext cx="1262654" cy="318266"/>
          </a:xfrm>
          <a:prstGeom prst="rect">
            <a:avLst/>
          </a:prstGeom>
          <a:solidFill>
            <a:schemeClr val="tx2">
              <a:lumMod val="20000"/>
              <a:lumOff val="8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accent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29250"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ランニング</a:t>
            </a:r>
            <a:r>
              <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件</a:t>
            </a:r>
            <a:endParaRPr kumimoji="1" 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cxnSp>
        <p:nvCxnSpPr>
          <p:cNvPr id="34" name="Straight Connector 71">
            <a:extLst>
              <a:ext uri="{FF2B5EF4-FFF2-40B4-BE49-F238E27FC236}">
                <a16:creationId xmlns:a16="http://schemas.microsoft.com/office/drawing/2014/main" id="{344CF2EE-4AFB-9449-9DCE-33C7EBCCAEC9}"/>
              </a:ext>
            </a:extLst>
          </p:cNvPr>
          <p:cNvCxnSpPr>
            <a:cxnSpLocks/>
          </p:cNvCxnSpPr>
          <p:nvPr/>
        </p:nvCxnSpPr>
        <p:spPr>
          <a:xfrm>
            <a:off x="706604" y="3022414"/>
            <a:ext cx="4810695"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5" name="Straight Connector 71">
            <a:extLst>
              <a:ext uri="{FF2B5EF4-FFF2-40B4-BE49-F238E27FC236}">
                <a16:creationId xmlns:a16="http://schemas.microsoft.com/office/drawing/2014/main" id="{FB21466C-2FCC-70DB-B724-DD341EFDDC20}"/>
              </a:ext>
            </a:extLst>
          </p:cNvPr>
          <p:cNvCxnSpPr>
            <a:cxnSpLocks/>
          </p:cNvCxnSpPr>
          <p:nvPr/>
        </p:nvCxnSpPr>
        <p:spPr>
          <a:xfrm>
            <a:off x="199847" y="4205025"/>
            <a:ext cx="5317452" cy="0"/>
          </a:xfrm>
          <a:prstGeom prst="line">
            <a:avLst/>
          </a:prstGeom>
          <a:ln w="19050"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51" name="Rectangle 3">
            <a:extLst>
              <a:ext uri="{FF2B5EF4-FFF2-40B4-BE49-F238E27FC236}">
                <a16:creationId xmlns:a16="http://schemas.microsoft.com/office/drawing/2014/main" id="{187EC815-AF74-35C2-323C-A8FECC4736EB}"/>
              </a:ext>
            </a:extLst>
          </p:cNvPr>
          <p:cNvSpPr/>
          <p:nvPr/>
        </p:nvSpPr>
        <p:spPr>
          <a:xfrm>
            <a:off x="201012" y="4243681"/>
            <a:ext cx="447495" cy="2233965"/>
          </a:xfrm>
          <a:prstGeom prst="rect">
            <a:avLst/>
          </a:prstGeom>
          <a:solidFill>
            <a:srgbClr val="FFB47A"/>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29250"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資金調達</a:t>
            </a:r>
            <a:endPar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方法</a:t>
            </a:r>
            <a:endParaRPr kumimoji="1" 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66" name="Rectangle 3">
            <a:extLst>
              <a:ext uri="{FF2B5EF4-FFF2-40B4-BE49-F238E27FC236}">
                <a16:creationId xmlns:a16="http://schemas.microsoft.com/office/drawing/2014/main" id="{C88B75F4-2D48-1174-5EA1-F072289C702C}"/>
              </a:ext>
            </a:extLst>
          </p:cNvPr>
          <p:cNvSpPr/>
          <p:nvPr/>
        </p:nvSpPr>
        <p:spPr>
          <a:xfrm>
            <a:off x="706605" y="4243680"/>
            <a:ext cx="1262654" cy="695125"/>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chemeClr val="accent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138" b="0" i="0" u="none" strike="noStrike" kern="1200" cap="none" spc="0" normalizeH="0" baseline="0" noProof="0" err="1">
                <a:ln>
                  <a:noFill/>
                </a:ln>
                <a:solidFill>
                  <a:srgbClr val="3EAD92"/>
                </a:solidFill>
                <a:effectLst/>
                <a:uLnTx/>
                <a:uFillTx/>
                <a:latin typeface="Trebuchet MS" panose="020B0603020202020204" pitchFamily="34" charset="0"/>
                <a:ea typeface="Meiryo UI" panose="020B0604030504040204" pitchFamily="50" charset="-128"/>
                <a:cs typeface="+mn-cs"/>
              </a:rPr>
              <a:t>Xxx</a:t>
            </a:r>
            <a:r>
              <a:rPr kumimoji="1" lang="ja-JP" altLang="en-US" sz="1138"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省</a:t>
            </a:r>
            <a:r>
              <a:rPr kumimoji="1" lang="en-US" altLang="ja-JP" sz="1138"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xxx</a:t>
            </a:r>
            <a:r>
              <a:rPr kumimoji="1" lang="ja-JP" altLang="en-US" sz="1138"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事業</a:t>
            </a:r>
            <a:br>
              <a:rPr kumimoji="1" lang="en-US" altLang="ja-JP" sz="1138"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br>
            <a:r>
              <a:rPr kumimoji="1" lang="ja-JP" altLang="en-US" sz="1138"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補助金</a:t>
            </a:r>
            <a:endParaRPr kumimoji="1" lang="en-US" altLang="ja-JP" sz="1138"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sz="1300" b="0" i="0" u="none" strike="noStrike" kern="1200" cap="none" spc="0" normalizeH="0" baseline="0" noProof="0">
              <a:ln>
                <a:noFill/>
              </a:ln>
              <a:solidFill>
                <a:srgbClr val="FE9341"/>
              </a:solidFill>
              <a:effectLst/>
              <a:uLnTx/>
              <a:uFillTx/>
              <a:latin typeface="Trebuchet MS" panose="020B0603020202020204" pitchFamily="34" charset="0"/>
              <a:ea typeface="Meiryo UI" panose="020B0604030504040204" pitchFamily="50" charset="-128"/>
              <a:cs typeface="+mn-cs"/>
            </a:endParaRPr>
          </a:p>
        </p:txBody>
      </p:sp>
      <p:sp>
        <p:nvSpPr>
          <p:cNvPr id="73" name="Rectangle 3">
            <a:extLst>
              <a:ext uri="{FF2B5EF4-FFF2-40B4-BE49-F238E27FC236}">
                <a16:creationId xmlns:a16="http://schemas.microsoft.com/office/drawing/2014/main" id="{23F10908-44BD-BF91-E279-D365D46C403C}"/>
              </a:ext>
            </a:extLst>
          </p:cNvPr>
          <p:cNvSpPr/>
          <p:nvPr/>
        </p:nvSpPr>
        <p:spPr>
          <a:xfrm>
            <a:off x="706605" y="5013101"/>
            <a:ext cx="1262654" cy="695125"/>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chemeClr val="accent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p:txBody>
      </p:sp>
      <p:sp>
        <p:nvSpPr>
          <p:cNvPr id="76" name="Rectangle 3">
            <a:extLst>
              <a:ext uri="{FF2B5EF4-FFF2-40B4-BE49-F238E27FC236}">
                <a16:creationId xmlns:a16="http://schemas.microsoft.com/office/drawing/2014/main" id="{D080CAFB-8AAF-B26F-D31B-76830E90A0FF}"/>
              </a:ext>
            </a:extLst>
          </p:cNvPr>
          <p:cNvSpPr/>
          <p:nvPr/>
        </p:nvSpPr>
        <p:spPr>
          <a:xfrm>
            <a:off x="706605" y="5782521"/>
            <a:ext cx="1262654" cy="695125"/>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chemeClr val="accent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p:txBody>
      </p:sp>
      <p:cxnSp>
        <p:nvCxnSpPr>
          <p:cNvPr id="85" name="Straight Connector 71">
            <a:extLst>
              <a:ext uri="{FF2B5EF4-FFF2-40B4-BE49-F238E27FC236}">
                <a16:creationId xmlns:a16="http://schemas.microsoft.com/office/drawing/2014/main" id="{6C9AEE37-3C2C-A18B-163D-B0B748F35EC7}"/>
              </a:ext>
            </a:extLst>
          </p:cNvPr>
          <p:cNvCxnSpPr>
            <a:cxnSpLocks/>
          </p:cNvCxnSpPr>
          <p:nvPr/>
        </p:nvCxnSpPr>
        <p:spPr>
          <a:xfrm>
            <a:off x="706604" y="4975953"/>
            <a:ext cx="4810695"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96" name="Straight Connector 71">
            <a:extLst>
              <a:ext uri="{FF2B5EF4-FFF2-40B4-BE49-F238E27FC236}">
                <a16:creationId xmlns:a16="http://schemas.microsoft.com/office/drawing/2014/main" id="{548D1911-3B1F-1C28-E865-A2D1E8E47C54}"/>
              </a:ext>
            </a:extLst>
          </p:cNvPr>
          <p:cNvCxnSpPr>
            <a:cxnSpLocks/>
          </p:cNvCxnSpPr>
          <p:nvPr/>
        </p:nvCxnSpPr>
        <p:spPr>
          <a:xfrm>
            <a:off x="706604" y="5745374"/>
            <a:ext cx="4810695"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3A13839-E3EC-D85A-96D0-EAC1F8ED23AF}"/>
              </a:ext>
            </a:extLst>
          </p:cNvPr>
          <p:cNvSpPr/>
          <p:nvPr/>
        </p:nvSpPr>
        <p:spPr>
          <a:xfrm>
            <a:off x="731877" y="4757100"/>
            <a:ext cx="1262654" cy="288717"/>
          </a:xfrm>
          <a:prstGeom prst="wedgeRectCallout">
            <a:avLst>
              <a:gd name="adj1" fmla="val -31205"/>
              <a:gd name="adj2" fmla="val -79555"/>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資金調達方法を</a:t>
            </a:r>
            <a:b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b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記載すること</a:t>
            </a:r>
            <a:endPar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65" name="Rectangle 2">
            <a:extLst>
              <a:ext uri="{FF2B5EF4-FFF2-40B4-BE49-F238E27FC236}">
                <a16:creationId xmlns:a16="http://schemas.microsoft.com/office/drawing/2014/main" id="{567A2822-C4B7-FAF6-4EC7-8F01740BE28F}"/>
              </a:ext>
            </a:extLst>
          </p:cNvPr>
          <p:cNvSpPr/>
          <p:nvPr/>
        </p:nvSpPr>
        <p:spPr>
          <a:xfrm>
            <a:off x="5738792" y="30100"/>
            <a:ext cx="3905974" cy="500335"/>
          </a:xfrm>
          <a:prstGeom prst="rect">
            <a:avLst/>
          </a:prstGeom>
          <a:solidFill>
            <a:srgbClr val="CBE1EE"/>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各年度の費用小計に対して、経費を負担する主体を記載してください </a:t>
            </a:r>
            <a:r>
              <a:rPr kumimoji="1" lang="en-US" altLang="ja-JP" sz="11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11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補助金等の記載も含む</a:t>
            </a:r>
            <a:r>
              <a:rPr kumimoji="1" lang="en-US" altLang="ja-JP" sz="11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p>
        </p:txBody>
      </p:sp>
      <p:sp>
        <p:nvSpPr>
          <p:cNvPr id="12" name="Rectangle 3">
            <a:extLst>
              <a:ext uri="{FF2B5EF4-FFF2-40B4-BE49-F238E27FC236}">
                <a16:creationId xmlns:a16="http://schemas.microsoft.com/office/drawing/2014/main" id="{B3644CA9-87F1-E798-E169-3CA2AA2825F3}"/>
              </a:ext>
            </a:extLst>
          </p:cNvPr>
          <p:cNvSpPr/>
          <p:nvPr/>
        </p:nvSpPr>
        <p:spPr>
          <a:xfrm>
            <a:off x="201012" y="1378762"/>
            <a:ext cx="447495" cy="1228292"/>
          </a:xfrm>
          <a:prstGeom prst="rect">
            <a:avLst/>
          </a:prstGeom>
          <a:solidFill>
            <a:srgbClr val="FFB47A"/>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29250"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収益</a:t>
            </a:r>
            <a:endParaRPr kumimoji="1" 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13" name="Rectangle 3">
            <a:extLst>
              <a:ext uri="{FF2B5EF4-FFF2-40B4-BE49-F238E27FC236}">
                <a16:creationId xmlns:a16="http://schemas.microsoft.com/office/drawing/2014/main" id="{E6749106-71B4-B6DA-A7DC-3E529B4E216A}"/>
              </a:ext>
            </a:extLst>
          </p:cNvPr>
          <p:cNvSpPr/>
          <p:nvPr/>
        </p:nvSpPr>
        <p:spPr>
          <a:xfrm>
            <a:off x="648507" y="2247840"/>
            <a:ext cx="1320753" cy="365633"/>
          </a:xfrm>
          <a:prstGeom prst="rect">
            <a:avLst/>
          </a:prstGeom>
          <a:solidFill>
            <a:srgbClr val="FFB47A"/>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29250"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合計</a:t>
            </a:r>
            <a:endPar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33" name="Rectangle 3">
            <a:extLst>
              <a:ext uri="{FF2B5EF4-FFF2-40B4-BE49-F238E27FC236}">
                <a16:creationId xmlns:a16="http://schemas.microsoft.com/office/drawing/2014/main" id="{3C014F6F-A733-67A7-53BE-11E15FC256FF}"/>
              </a:ext>
            </a:extLst>
          </p:cNvPr>
          <p:cNvSpPr/>
          <p:nvPr/>
        </p:nvSpPr>
        <p:spPr>
          <a:xfrm>
            <a:off x="706605" y="1378763"/>
            <a:ext cx="1262654" cy="358780"/>
          </a:xfrm>
          <a:prstGeom prst="rect">
            <a:avLst/>
          </a:prstGeom>
          <a:solidFill>
            <a:schemeClr val="tx2">
              <a:lumMod val="20000"/>
              <a:lumOff val="8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accent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29250"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収益</a:t>
            </a:r>
            <a:r>
              <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a:t>
            </a:r>
            <a:r>
              <a:rPr kumimoji="1" lang="ja-JP" alt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件</a:t>
            </a:r>
            <a:endParaRPr kumimoji="1" 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endParaRPr>
          </a:p>
        </p:txBody>
      </p:sp>
      <p:cxnSp>
        <p:nvCxnSpPr>
          <p:cNvPr id="36" name="Straight Connector 71">
            <a:extLst>
              <a:ext uri="{FF2B5EF4-FFF2-40B4-BE49-F238E27FC236}">
                <a16:creationId xmlns:a16="http://schemas.microsoft.com/office/drawing/2014/main" id="{9D1EFE03-206D-AF79-CD43-0FA09360E92E}"/>
              </a:ext>
            </a:extLst>
          </p:cNvPr>
          <p:cNvCxnSpPr>
            <a:cxnSpLocks/>
          </p:cNvCxnSpPr>
          <p:nvPr/>
        </p:nvCxnSpPr>
        <p:spPr>
          <a:xfrm>
            <a:off x="706604" y="2231521"/>
            <a:ext cx="4810695"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45" name="正方形/長方形 8">
            <a:extLst>
              <a:ext uri="{FF2B5EF4-FFF2-40B4-BE49-F238E27FC236}">
                <a16:creationId xmlns:a16="http://schemas.microsoft.com/office/drawing/2014/main" id="{B33DF570-B792-C28E-7B3B-2896DA870398}"/>
              </a:ext>
            </a:extLst>
          </p:cNvPr>
          <p:cNvSpPr/>
          <p:nvPr/>
        </p:nvSpPr>
        <p:spPr>
          <a:xfrm>
            <a:off x="1574788" y="31179"/>
            <a:ext cx="2868520" cy="556691"/>
          </a:xfrm>
          <a:prstGeom prst="rect">
            <a:avLst/>
          </a:prstGeom>
          <a:solidFill>
            <a:srgbClr val="EEE89A"/>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7148" rIns="0" bIns="37148" numCol="1" spcCol="0" rtlCol="0" fromWordArt="0" anchor="ctr" anchorCtr="0" forceAA="0" compatLnSpc="1">
            <a:prstTxWarp prst="textNoShape">
              <a:avLst/>
            </a:prstTxWarp>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0" lang="ja-JP" altLang="en-US" sz="1200" b="1" i="0" u="sng" strike="noStrike" kern="1200" cap="none" spc="0" normalizeH="0" baseline="0" noProof="0">
                <a:ln>
                  <a:noFill/>
                </a:ln>
                <a:solidFill>
                  <a:srgbClr val="E71C57"/>
                </a:solidFill>
                <a:effectLst/>
                <a:uLnTx/>
                <a:uFillTx/>
                <a:latin typeface="Trebuchet MS"/>
                <a:ea typeface="Meiryo UI" panose="020B0604030504040204" pitchFamily="50" charset="-128"/>
                <a:cs typeface="+mn-cs"/>
                <a:sym typeface="Trebuchet MS" panose="020B0603020202020204" pitchFamily="34" charset="0"/>
              </a:rPr>
              <a:t>販売主体視点</a:t>
            </a:r>
            <a:r>
              <a:rPr kumimoji="0" lang="ja-JP" altLang="en-US"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sym typeface="Trebuchet MS" panose="020B0603020202020204" pitchFamily="34" charset="0"/>
              </a:rPr>
              <a:t>で記載ください</a:t>
            </a:r>
            <a:endParaRPr kumimoji="0"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sym typeface="Trebuchet MS" panose="020B0603020202020204" pitchFamily="34" charset="0"/>
            </a:endParaRPr>
          </a:p>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0"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sym typeface="Trebuchet MS" panose="020B0603020202020204" pitchFamily="34" charset="0"/>
              </a:rPr>
              <a:t>    ~     </a:t>
            </a:r>
            <a:r>
              <a:rPr kumimoji="0" lang="ja-JP" altLang="en-US"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sym typeface="Trebuchet MS" panose="020B0603020202020204" pitchFamily="34" charset="0"/>
              </a:rPr>
              <a:t>は次頁に詳細を記載</a:t>
            </a:r>
            <a:r>
              <a:rPr kumimoji="0"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sym typeface="Trebuchet MS" panose="020B0603020202020204" pitchFamily="34" charset="0"/>
              </a:rPr>
              <a:t>(</a:t>
            </a:r>
            <a:r>
              <a:rPr kumimoji="0" lang="ja-JP" altLang="en-US"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sym typeface="Trebuchet MS" panose="020B0603020202020204" pitchFamily="34" charset="0"/>
              </a:rPr>
              <a:t>年度ごとに替わる場合は、それぞれ分けて記載</a:t>
            </a:r>
            <a:r>
              <a:rPr kumimoji="0"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sym typeface="Trebuchet MS" panose="020B0603020202020204" pitchFamily="34" charset="0"/>
              </a:rPr>
              <a:t>)</a:t>
            </a:r>
          </a:p>
        </p:txBody>
      </p:sp>
      <p:sp>
        <p:nvSpPr>
          <p:cNvPr id="11" name="Rectangle 3">
            <a:extLst>
              <a:ext uri="{FF2B5EF4-FFF2-40B4-BE49-F238E27FC236}">
                <a16:creationId xmlns:a16="http://schemas.microsoft.com/office/drawing/2014/main" id="{EFF22A7E-F125-B167-7F43-66D3E3856186}"/>
              </a:ext>
            </a:extLst>
          </p:cNvPr>
          <p:cNvSpPr/>
          <p:nvPr/>
        </p:nvSpPr>
        <p:spPr>
          <a:xfrm>
            <a:off x="706605" y="1801192"/>
            <a:ext cx="1262654" cy="358780"/>
          </a:xfrm>
          <a:prstGeom prst="rect">
            <a:avLst/>
          </a:prstGeom>
          <a:solidFill>
            <a:schemeClr val="tx2">
              <a:lumMod val="20000"/>
              <a:lumOff val="8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accent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29250"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件数</a:t>
            </a:r>
            <a:r>
              <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a:t>
            </a:r>
            <a:r>
              <a:rPr kumimoji="1" lang="ja-JP" alt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導入先数</a:t>
            </a:r>
            <a:r>
              <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a:t>
            </a:r>
            <a:endParaRPr kumimoji="1" 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50" name="Rectangle 3">
            <a:extLst>
              <a:ext uri="{FF2B5EF4-FFF2-40B4-BE49-F238E27FC236}">
                <a16:creationId xmlns:a16="http://schemas.microsoft.com/office/drawing/2014/main" id="{72CAE2CF-8CF6-508E-5E19-33959AAAC849}"/>
              </a:ext>
            </a:extLst>
          </p:cNvPr>
          <p:cNvSpPr/>
          <p:nvPr/>
        </p:nvSpPr>
        <p:spPr>
          <a:xfrm>
            <a:off x="648507" y="3818577"/>
            <a:ext cx="1320753" cy="272355"/>
          </a:xfrm>
          <a:prstGeom prst="rect">
            <a:avLst/>
          </a:prstGeom>
          <a:solidFill>
            <a:srgbClr val="FFB47A"/>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29250"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合計</a:t>
            </a:r>
            <a:endParaRPr kumimoji="1" 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cxnSp>
        <p:nvCxnSpPr>
          <p:cNvPr id="52" name="Straight Connector 71">
            <a:extLst>
              <a:ext uri="{FF2B5EF4-FFF2-40B4-BE49-F238E27FC236}">
                <a16:creationId xmlns:a16="http://schemas.microsoft.com/office/drawing/2014/main" id="{9F2CD71B-20A7-17ED-F4D5-0B8055A7ABCD}"/>
              </a:ext>
            </a:extLst>
          </p:cNvPr>
          <p:cNvCxnSpPr>
            <a:cxnSpLocks/>
          </p:cNvCxnSpPr>
          <p:nvPr/>
        </p:nvCxnSpPr>
        <p:spPr>
          <a:xfrm>
            <a:off x="706604" y="3772955"/>
            <a:ext cx="4810695"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nvGrpSpPr>
          <p:cNvPr id="57" name="Group 5">
            <a:extLst>
              <a:ext uri="{FF2B5EF4-FFF2-40B4-BE49-F238E27FC236}">
                <a16:creationId xmlns:a16="http://schemas.microsoft.com/office/drawing/2014/main" id="{A0A9D872-BA06-B6A1-93A7-6934AD140F95}"/>
              </a:ext>
            </a:extLst>
          </p:cNvPr>
          <p:cNvGrpSpPr>
            <a:grpSpLocks noChangeAspect="1"/>
          </p:cNvGrpSpPr>
          <p:nvPr/>
        </p:nvGrpSpPr>
        <p:grpSpPr>
          <a:xfrm>
            <a:off x="1262000" y="3345119"/>
            <a:ext cx="151864" cy="151864"/>
            <a:chOff x="4843364" y="3319364"/>
            <a:chExt cx="219273" cy="219273"/>
          </a:xfrm>
        </p:grpSpPr>
        <p:sp>
          <p:nvSpPr>
            <p:cNvPr id="58" name="Oval 18">
              <a:extLst>
                <a:ext uri="{FF2B5EF4-FFF2-40B4-BE49-F238E27FC236}">
                  <a16:creationId xmlns:a16="http://schemas.microsoft.com/office/drawing/2014/main" id="{5A58ED00-C21A-F8C1-C57C-5972DF046B26}"/>
                </a:ext>
              </a:extLst>
            </p:cNvPr>
            <p:cNvSpPr>
              <a:spLocks noChangeArrowheads="1"/>
            </p:cNvSpPr>
            <p:nvPr/>
          </p:nvSpPr>
          <p:spPr bwMode="auto">
            <a:xfrm>
              <a:off x="4843364" y="3319364"/>
              <a:ext cx="219273" cy="219273"/>
            </a:xfrm>
            <a:prstGeom prst="ellipse">
              <a:avLst/>
            </a:prstGeom>
            <a:solidFill>
              <a:schemeClr val="tx2"/>
            </a:solidFill>
            <a:ln>
              <a:noFill/>
            </a:ln>
          </p:spPr>
          <p:txBody>
            <a:bodyPr vert="horz" wrap="square" lIns="74295" tIns="37148" rIns="74295" bIns="37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a:ln>
                  <a:noFill/>
                </a:ln>
                <a:solidFill>
                  <a:srgbClr val="575757"/>
                </a:solidFill>
                <a:effectLst/>
                <a:uLnTx/>
                <a:uFillTx/>
                <a:latin typeface="Trebuchet MS"/>
                <a:ea typeface="+mn-ea"/>
                <a:cs typeface="+mn-cs"/>
              </a:endParaRPr>
            </a:p>
          </p:txBody>
        </p:sp>
        <p:sp>
          <p:nvSpPr>
            <p:cNvPr id="59" name="Freeform 19">
              <a:extLst>
                <a:ext uri="{FF2B5EF4-FFF2-40B4-BE49-F238E27FC236}">
                  <a16:creationId xmlns:a16="http://schemas.microsoft.com/office/drawing/2014/main" id="{4C15E773-11FF-1D16-2AFC-8B7767965B2B}"/>
                </a:ext>
              </a:extLst>
            </p:cNvPr>
            <p:cNvSpPr>
              <a:spLocks/>
            </p:cNvSpPr>
            <p:nvPr/>
          </p:nvSpPr>
          <p:spPr bwMode="auto">
            <a:xfrm>
              <a:off x="4907856" y="3383856"/>
              <a:ext cx="90289" cy="90289"/>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chemeClr val="bg1"/>
            </a:solidFill>
            <a:ln>
              <a:noFill/>
            </a:ln>
          </p:spPr>
          <p:txBody>
            <a:bodyPr vert="horz" wrap="square" lIns="74295" tIns="37148" rIns="74295" bIns="37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a:ln>
                  <a:noFill/>
                </a:ln>
                <a:solidFill>
                  <a:srgbClr val="575757"/>
                </a:solidFill>
                <a:effectLst/>
                <a:uLnTx/>
                <a:uFillTx/>
                <a:latin typeface="Trebuchet MS"/>
                <a:ea typeface="+mn-ea"/>
                <a:cs typeface="+mn-cs"/>
              </a:endParaRPr>
            </a:p>
          </p:txBody>
        </p:sp>
      </p:grpSp>
      <p:grpSp>
        <p:nvGrpSpPr>
          <p:cNvPr id="60" name="Group 7">
            <a:extLst>
              <a:ext uri="{FF2B5EF4-FFF2-40B4-BE49-F238E27FC236}">
                <a16:creationId xmlns:a16="http://schemas.microsoft.com/office/drawing/2014/main" id="{D545E247-1D42-25A7-733D-7AC02970CF04}"/>
              </a:ext>
            </a:extLst>
          </p:cNvPr>
          <p:cNvGrpSpPr>
            <a:grpSpLocks noChangeAspect="1"/>
          </p:cNvGrpSpPr>
          <p:nvPr/>
        </p:nvGrpSpPr>
        <p:grpSpPr>
          <a:xfrm>
            <a:off x="1262000" y="2922240"/>
            <a:ext cx="151864" cy="151864"/>
            <a:chOff x="4843364" y="3319364"/>
            <a:chExt cx="219273" cy="219273"/>
          </a:xfrm>
        </p:grpSpPr>
        <p:sp>
          <p:nvSpPr>
            <p:cNvPr id="61" name="Oval 6">
              <a:extLst>
                <a:ext uri="{FF2B5EF4-FFF2-40B4-BE49-F238E27FC236}">
                  <a16:creationId xmlns:a16="http://schemas.microsoft.com/office/drawing/2014/main" id="{1C45E331-3F06-7AB8-69FF-A131CE388618}"/>
                </a:ext>
              </a:extLst>
            </p:cNvPr>
            <p:cNvSpPr>
              <a:spLocks noChangeArrowheads="1"/>
            </p:cNvSpPr>
            <p:nvPr/>
          </p:nvSpPr>
          <p:spPr bwMode="auto">
            <a:xfrm>
              <a:off x="4843364" y="3319364"/>
              <a:ext cx="219273" cy="219273"/>
            </a:xfrm>
            <a:prstGeom prst="ellipse">
              <a:avLst/>
            </a:prstGeom>
            <a:solidFill>
              <a:schemeClr val="tx2"/>
            </a:solidFill>
            <a:ln>
              <a:noFill/>
            </a:ln>
          </p:spPr>
          <p:txBody>
            <a:bodyPr vert="horz" wrap="square" lIns="74295" tIns="37148" rIns="74295" bIns="37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a:ln>
                  <a:noFill/>
                </a:ln>
                <a:solidFill>
                  <a:srgbClr val="575757"/>
                </a:solidFill>
                <a:effectLst/>
                <a:uLnTx/>
                <a:uFillTx/>
                <a:latin typeface="Trebuchet MS"/>
                <a:ea typeface="+mn-ea"/>
                <a:cs typeface="+mn-cs"/>
              </a:endParaRPr>
            </a:p>
          </p:txBody>
        </p:sp>
        <p:sp>
          <p:nvSpPr>
            <p:cNvPr id="67" name="Freeform 7">
              <a:extLst>
                <a:ext uri="{FF2B5EF4-FFF2-40B4-BE49-F238E27FC236}">
                  <a16:creationId xmlns:a16="http://schemas.microsoft.com/office/drawing/2014/main" id="{6900826E-9464-66EF-A7A5-738C0C1ACA16}"/>
                </a:ext>
              </a:extLst>
            </p:cNvPr>
            <p:cNvSpPr>
              <a:spLocks/>
            </p:cNvSpPr>
            <p:nvPr/>
          </p:nvSpPr>
          <p:spPr bwMode="auto">
            <a:xfrm>
              <a:off x="4893667" y="3369667"/>
              <a:ext cx="118665" cy="118665"/>
            </a:xfrm>
            <a:custGeom>
              <a:avLst/>
              <a:gdLst>
                <a:gd name="T0" fmla="*/ 50 w 92"/>
                <a:gd name="T1" fmla="*/ 0 h 92"/>
                <a:gd name="T2" fmla="*/ 41 w 92"/>
                <a:gd name="T3" fmla="*/ 0 h 92"/>
                <a:gd name="T4" fmla="*/ 41 w 92"/>
                <a:gd name="T5" fmla="*/ 42 h 92"/>
                <a:gd name="T6" fmla="*/ 0 w 92"/>
                <a:gd name="T7" fmla="*/ 42 h 92"/>
                <a:gd name="T8" fmla="*/ 0 w 92"/>
                <a:gd name="T9" fmla="*/ 51 h 92"/>
                <a:gd name="T10" fmla="*/ 41 w 92"/>
                <a:gd name="T11" fmla="*/ 51 h 92"/>
                <a:gd name="T12" fmla="*/ 41 w 92"/>
                <a:gd name="T13" fmla="*/ 92 h 92"/>
                <a:gd name="T14" fmla="*/ 50 w 92"/>
                <a:gd name="T15" fmla="*/ 92 h 92"/>
                <a:gd name="T16" fmla="*/ 50 w 92"/>
                <a:gd name="T17" fmla="*/ 51 h 92"/>
                <a:gd name="T18" fmla="*/ 92 w 92"/>
                <a:gd name="T19" fmla="*/ 51 h 92"/>
                <a:gd name="T20" fmla="*/ 92 w 92"/>
                <a:gd name="T21" fmla="*/ 42 h 92"/>
                <a:gd name="T22" fmla="*/ 50 w 92"/>
                <a:gd name="T23" fmla="*/ 42 h 92"/>
                <a:gd name="T24" fmla="*/ 50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0" y="0"/>
                  </a:moveTo>
                  <a:lnTo>
                    <a:pt x="41" y="0"/>
                  </a:lnTo>
                  <a:lnTo>
                    <a:pt x="41" y="42"/>
                  </a:lnTo>
                  <a:lnTo>
                    <a:pt x="0" y="42"/>
                  </a:lnTo>
                  <a:lnTo>
                    <a:pt x="0" y="51"/>
                  </a:lnTo>
                  <a:lnTo>
                    <a:pt x="41" y="51"/>
                  </a:lnTo>
                  <a:lnTo>
                    <a:pt x="41" y="92"/>
                  </a:lnTo>
                  <a:lnTo>
                    <a:pt x="50" y="92"/>
                  </a:lnTo>
                  <a:lnTo>
                    <a:pt x="50" y="51"/>
                  </a:lnTo>
                  <a:lnTo>
                    <a:pt x="92" y="51"/>
                  </a:lnTo>
                  <a:lnTo>
                    <a:pt x="92" y="42"/>
                  </a:lnTo>
                  <a:lnTo>
                    <a:pt x="50" y="42"/>
                  </a:lnTo>
                  <a:lnTo>
                    <a:pt x="50" y="0"/>
                  </a:lnTo>
                  <a:close/>
                </a:path>
              </a:pathLst>
            </a:custGeom>
            <a:solidFill>
              <a:schemeClr val="bg1"/>
            </a:solidFill>
            <a:ln>
              <a:noFill/>
            </a:ln>
          </p:spPr>
          <p:txBody>
            <a:bodyPr vert="horz" wrap="square" lIns="74295" tIns="37148" rIns="74295" bIns="37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a:ln>
                  <a:noFill/>
                </a:ln>
                <a:solidFill>
                  <a:srgbClr val="575757"/>
                </a:solidFill>
                <a:effectLst/>
                <a:uLnTx/>
                <a:uFillTx/>
                <a:latin typeface="Trebuchet MS"/>
                <a:ea typeface="+mn-ea"/>
                <a:cs typeface="+mn-cs"/>
              </a:endParaRPr>
            </a:p>
          </p:txBody>
        </p:sp>
      </p:grpSp>
      <p:grpSp>
        <p:nvGrpSpPr>
          <p:cNvPr id="68" name="Group 5">
            <a:extLst>
              <a:ext uri="{FF2B5EF4-FFF2-40B4-BE49-F238E27FC236}">
                <a16:creationId xmlns:a16="http://schemas.microsoft.com/office/drawing/2014/main" id="{5C07DD14-CC43-13CF-936F-A4B9FDE74E81}"/>
              </a:ext>
            </a:extLst>
          </p:cNvPr>
          <p:cNvGrpSpPr>
            <a:grpSpLocks noChangeAspect="1"/>
          </p:cNvGrpSpPr>
          <p:nvPr/>
        </p:nvGrpSpPr>
        <p:grpSpPr>
          <a:xfrm>
            <a:off x="1262000" y="1696543"/>
            <a:ext cx="151864" cy="151864"/>
            <a:chOff x="4843364" y="3319364"/>
            <a:chExt cx="219273" cy="219273"/>
          </a:xfrm>
        </p:grpSpPr>
        <p:sp>
          <p:nvSpPr>
            <p:cNvPr id="69" name="Oval 18">
              <a:extLst>
                <a:ext uri="{FF2B5EF4-FFF2-40B4-BE49-F238E27FC236}">
                  <a16:creationId xmlns:a16="http://schemas.microsoft.com/office/drawing/2014/main" id="{745F8E43-64F7-2807-7140-D60FC625A735}"/>
                </a:ext>
              </a:extLst>
            </p:cNvPr>
            <p:cNvSpPr>
              <a:spLocks noChangeArrowheads="1"/>
            </p:cNvSpPr>
            <p:nvPr/>
          </p:nvSpPr>
          <p:spPr bwMode="auto">
            <a:xfrm>
              <a:off x="4843364" y="3319364"/>
              <a:ext cx="219273" cy="219273"/>
            </a:xfrm>
            <a:prstGeom prst="ellipse">
              <a:avLst/>
            </a:prstGeom>
            <a:solidFill>
              <a:schemeClr val="tx2"/>
            </a:solidFill>
            <a:ln>
              <a:noFill/>
            </a:ln>
          </p:spPr>
          <p:txBody>
            <a:bodyPr vert="horz" wrap="square" lIns="74295" tIns="37148" rIns="74295" bIns="37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a:ln>
                  <a:noFill/>
                </a:ln>
                <a:solidFill>
                  <a:srgbClr val="575757"/>
                </a:solidFill>
                <a:effectLst/>
                <a:uLnTx/>
                <a:uFillTx/>
                <a:latin typeface="Trebuchet MS"/>
                <a:ea typeface="+mn-ea"/>
                <a:cs typeface="+mn-cs"/>
              </a:endParaRPr>
            </a:p>
          </p:txBody>
        </p:sp>
        <p:sp>
          <p:nvSpPr>
            <p:cNvPr id="70" name="Freeform 19">
              <a:extLst>
                <a:ext uri="{FF2B5EF4-FFF2-40B4-BE49-F238E27FC236}">
                  <a16:creationId xmlns:a16="http://schemas.microsoft.com/office/drawing/2014/main" id="{C3263B95-1F8B-532D-B553-2AB64A16DE11}"/>
                </a:ext>
              </a:extLst>
            </p:cNvPr>
            <p:cNvSpPr>
              <a:spLocks/>
            </p:cNvSpPr>
            <p:nvPr/>
          </p:nvSpPr>
          <p:spPr bwMode="auto">
            <a:xfrm>
              <a:off x="4907856" y="3383856"/>
              <a:ext cx="90289" cy="90289"/>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chemeClr val="bg1"/>
            </a:solidFill>
            <a:ln>
              <a:noFill/>
            </a:ln>
          </p:spPr>
          <p:txBody>
            <a:bodyPr vert="horz" wrap="square" lIns="74295" tIns="37148" rIns="74295" bIns="37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a:ln>
                  <a:noFill/>
                </a:ln>
                <a:solidFill>
                  <a:srgbClr val="575757"/>
                </a:solidFill>
                <a:effectLst/>
                <a:uLnTx/>
                <a:uFillTx/>
                <a:latin typeface="Trebuchet MS"/>
                <a:ea typeface="+mn-ea"/>
                <a:cs typeface="+mn-cs"/>
              </a:endParaRPr>
            </a:p>
          </p:txBody>
        </p:sp>
      </p:grpSp>
      <p:sp>
        <p:nvSpPr>
          <p:cNvPr id="9" name="Rectangle 2">
            <a:extLst>
              <a:ext uri="{FF2B5EF4-FFF2-40B4-BE49-F238E27FC236}">
                <a16:creationId xmlns:a16="http://schemas.microsoft.com/office/drawing/2014/main" id="{2BA5AE53-FC61-B10D-ED89-39ABDE937B56}"/>
              </a:ext>
            </a:extLst>
          </p:cNvPr>
          <p:cNvSpPr/>
          <p:nvPr/>
        </p:nvSpPr>
        <p:spPr>
          <a:xfrm>
            <a:off x="5697155" y="577128"/>
            <a:ext cx="1253548" cy="299694"/>
          </a:xfrm>
          <a:prstGeom prst="wedgeRectCallout">
            <a:avLst>
              <a:gd name="adj1" fmla="val -75226"/>
              <a:gd name="adj2" fmla="val 60456"/>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必要な年度分を記載すること</a:t>
            </a:r>
            <a:endPar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62" name="ValueChainStarter">
            <a:extLst>
              <a:ext uri="{FF2B5EF4-FFF2-40B4-BE49-F238E27FC236}">
                <a16:creationId xmlns:a16="http://schemas.microsoft.com/office/drawing/2014/main" id="{3A4E2278-BE72-7476-45D4-C093AA91AC7B}"/>
              </a:ext>
            </a:extLst>
          </p:cNvPr>
          <p:cNvSpPr>
            <a:spLocks noChangeArrowheads="1"/>
          </p:cNvSpPr>
          <p:nvPr>
            <p:custDataLst>
              <p:tags r:id="rId2"/>
            </p:custDataLst>
          </p:nvPr>
        </p:nvSpPr>
        <p:spPr bwMode="gray">
          <a:xfrm>
            <a:off x="1984124" y="939941"/>
            <a:ext cx="1164855" cy="318499"/>
          </a:xfrm>
          <a:prstGeom prst="homePlate">
            <a:avLst>
              <a:gd name="adj" fmla="val 31764"/>
            </a:avLst>
          </a:prstGeom>
          <a:solidFill>
            <a:srgbClr val="FF8D36"/>
          </a:solidFill>
          <a:ln w="38100" cap="rnd" algn="ctr">
            <a:noFill/>
            <a:round/>
            <a:headEnd/>
            <a:tailEnd/>
          </a:ln>
        </p:spPr>
        <p:txBody>
          <a:bodyPr lIns="0" tIns="0" rIns="0" bIns="0" anchor="ctr" anchorCtr="0">
            <a:noAutofit/>
          </a:bodyPr>
          <a:lstStyle/>
          <a:p>
            <a:pPr marL="0" marR="0" lvl="0" indent="0" algn="ctr" defTabSz="742950" rtl="0" eaLnBrk="0" fontAlgn="auto" latinLnBrk="0" hangingPunct="0">
              <a:lnSpc>
                <a:spcPct val="100000"/>
              </a:lnSpc>
              <a:spcBef>
                <a:spcPts val="0"/>
              </a:spcBef>
              <a:spcAft>
                <a:spcPts val="0"/>
              </a:spcAft>
              <a:buClrTx/>
              <a:buSzTx/>
              <a:buFontTx/>
              <a:buNone/>
              <a:tabLst/>
              <a:defRPr/>
            </a:pPr>
            <a:r>
              <a:rPr kumimoji="0" lang="en-US" altLang="ja-JP" sz="13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2026</a:t>
            </a:r>
            <a:r>
              <a:rPr kumimoji="0" lang="ja-JP" altLang="en-US" sz="13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年度</a:t>
            </a:r>
            <a:endParaRPr kumimoji="0" lang="en-US" altLang="ja-JP" sz="13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63" name="ValueChainHeader">
            <a:extLst>
              <a:ext uri="{FF2B5EF4-FFF2-40B4-BE49-F238E27FC236}">
                <a16:creationId xmlns:a16="http://schemas.microsoft.com/office/drawing/2014/main" id="{CEE974C1-EF69-316B-3430-F3EA122726E5}"/>
              </a:ext>
            </a:extLst>
          </p:cNvPr>
          <p:cNvSpPr>
            <a:spLocks noChangeArrowheads="1"/>
          </p:cNvSpPr>
          <p:nvPr>
            <p:custDataLst>
              <p:tags r:id="rId3"/>
            </p:custDataLst>
          </p:nvPr>
        </p:nvSpPr>
        <p:spPr bwMode="gray">
          <a:xfrm>
            <a:off x="3154381" y="939941"/>
            <a:ext cx="1164855" cy="318499"/>
          </a:xfrm>
          <a:prstGeom prst="chevron">
            <a:avLst>
              <a:gd name="adj" fmla="val 31764"/>
            </a:avLst>
          </a:prstGeom>
          <a:solidFill>
            <a:srgbClr val="FF8D36"/>
          </a:solidFill>
          <a:ln w="38100" cap="rnd" algn="ctr">
            <a:noFill/>
            <a:round/>
            <a:headEnd/>
            <a:tailEnd/>
          </a:ln>
        </p:spPr>
        <p:txBody>
          <a:bodyPr lIns="0" tIns="0" rIns="0" bIns="0" anchor="ctr" anchorCtr="0">
            <a:noAutofit/>
          </a:bodyPr>
          <a:lstStyle/>
          <a:p>
            <a:pPr marL="0" marR="0" lvl="0" indent="0" algn="ctr" defTabSz="742950" rtl="0" eaLnBrk="0" fontAlgn="auto" latinLnBrk="0" hangingPunct="0">
              <a:lnSpc>
                <a:spcPct val="100000"/>
              </a:lnSpc>
              <a:spcBef>
                <a:spcPts val="0"/>
              </a:spcBef>
              <a:spcAft>
                <a:spcPts val="0"/>
              </a:spcAft>
              <a:buClrTx/>
              <a:buSzTx/>
              <a:buFontTx/>
              <a:buNone/>
              <a:tabLst/>
              <a:defRPr/>
            </a:pPr>
            <a:r>
              <a:rPr kumimoji="0" lang="en-US" altLang="ja-JP" sz="13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2027</a:t>
            </a:r>
            <a:r>
              <a:rPr kumimoji="0" lang="ja-JP" altLang="en-US" sz="13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年度</a:t>
            </a:r>
            <a:endParaRPr kumimoji="0" lang="en-US" altLang="ja-JP" sz="13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64" name="ValueChainHeader">
            <a:extLst>
              <a:ext uri="{FF2B5EF4-FFF2-40B4-BE49-F238E27FC236}">
                <a16:creationId xmlns:a16="http://schemas.microsoft.com/office/drawing/2014/main" id="{248F9392-870D-B436-6F45-6359C03763C9}"/>
              </a:ext>
            </a:extLst>
          </p:cNvPr>
          <p:cNvSpPr>
            <a:spLocks noChangeArrowheads="1"/>
          </p:cNvSpPr>
          <p:nvPr>
            <p:custDataLst>
              <p:tags r:id="rId4"/>
            </p:custDataLst>
          </p:nvPr>
        </p:nvSpPr>
        <p:spPr bwMode="gray">
          <a:xfrm>
            <a:off x="4324639" y="939941"/>
            <a:ext cx="1164855" cy="318499"/>
          </a:xfrm>
          <a:prstGeom prst="chevron">
            <a:avLst>
              <a:gd name="adj" fmla="val 31764"/>
            </a:avLst>
          </a:prstGeom>
          <a:solidFill>
            <a:srgbClr val="FF8D36"/>
          </a:solidFill>
          <a:ln w="38100" cap="rnd" algn="ctr">
            <a:noFill/>
            <a:round/>
            <a:headEnd/>
            <a:tailEnd/>
          </a:ln>
        </p:spPr>
        <p:txBody>
          <a:bodyPr lIns="0" tIns="0" rIns="0" bIns="0" anchor="ctr" anchorCtr="0">
            <a:noAutofit/>
          </a:bodyPr>
          <a:lstStyle/>
          <a:p>
            <a:pPr marL="0" marR="0" lvl="0" indent="0" algn="ctr" defTabSz="742950" rtl="0" eaLnBrk="0" fontAlgn="auto" latinLnBrk="0" hangingPunct="0">
              <a:lnSpc>
                <a:spcPct val="100000"/>
              </a:lnSpc>
              <a:spcBef>
                <a:spcPts val="0"/>
              </a:spcBef>
              <a:spcAft>
                <a:spcPts val="0"/>
              </a:spcAft>
              <a:buClrTx/>
              <a:buSzTx/>
              <a:buFontTx/>
              <a:buNone/>
              <a:tabLst/>
              <a:defRPr/>
            </a:pPr>
            <a:r>
              <a:rPr kumimoji="0" lang="en-US" altLang="ja-JP" sz="13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2028</a:t>
            </a:r>
            <a:r>
              <a:rPr kumimoji="0" lang="ja-JP" altLang="en-US" sz="13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年度</a:t>
            </a:r>
            <a:endParaRPr kumimoji="0" lang="en-US" altLang="ja-JP" sz="13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14" name="Rectangle 2">
            <a:extLst>
              <a:ext uri="{FF2B5EF4-FFF2-40B4-BE49-F238E27FC236}">
                <a16:creationId xmlns:a16="http://schemas.microsoft.com/office/drawing/2014/main" id="{0BB86568-5215-874F-B918-03F0CEE88CCC}"/>
              </a:ext>
            </a:extLst>
          </p:cNvPr>
          <p:cNvSpPr/>
          <p:nvPr/>
        </p:nvSpPr>
        <p:spPr>
          <a:xfrm>
            <a:off x="1984124" y="2658527"/>
            <a:ext cx="1164855" cy="318266"/>
          </a:xfrm>
          <a:prstGeom prst="rect">
            <a:avLst/>
          </a:prstGeom>
          <a:solidFill>
            <a:srgbClr val="CBE1EE"/>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p:txBody>
      </p:sp>
      <p:sp>
        <p:nvSpPr>
          <p:cNvPr id="15" name="Rectangle 2">
            <a:extLst>
              <a:ext uri="{FF2B5EF4-FFF2-40B4-BE49-F238E27FC236}">
                <a16:creationId xmlns:a16="http://schemas.microsoft.com/office/drawing/2014/main" id="{7BC69E0A-41DA-22C2-52AA-509598CC3B54}"/>
              </a:ext>
            </a:extLst>
          </p:cNvPr>
          <p:cNvSpPr/>
          <p:nvPr/>
        </p:nvSpPr>
        <p:spPr>
          <a:xfrm>
            <a:off x="1984124" y="3477543"/>
            <a:ext cx="1164855" cy="272355"/>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p:txBody>
      </p:sp>
      <p:sp>
        <p:nvSpPr>
          <p:cNvPr id="16" name="Rectangle 2">
            <a:extLst>
              <a:ext uri="{FF2B5EF4-FFF2-40B4-BE49-F238E27FC236}">
                <a16:creationId xmlns:a16="http://schemas.microsoft.com/office/drawing/2014/main" id="{FEF6A09F-A112-126D-F9FF-26ECA22CA36E}"/>
              </a:ext>
            </a:extLst>
          </p:cNvPr>
          <p:cNvSpPr/>
          <p:nvPr/>
        </p:nvSpPr>
        <p:spPr>
          <a:xfrm>
            <a:off x="3154381" y="3477543"/>
            <a:ext cx="1164855" cy="272355"/>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p:txBody>
      </p:sp>
      <p:sp>
        <p:nvSpPr>
          <p:cNvPr id="17" name="Rectangle 2">
            <a:extLst>
              <a:ext uri="{FF2B5EF4-FFF2-40B4-BE49-F238E27FC236}">
                <a16:creationId xmlns:a16="http://schemas.microsoft.com/office/drawing/2014/main" id="{AD422AD0-5B58-87CB-C0C4-598DE64B6E5F}"/>
              </a:ext>
            </a:extLst>
          </p:cNvPr>
          <p:cNvSpPr/>
          <p:nvPr/>
        </p:nvSpPr>
        <p:spPr>
          <a:xfrm>
            <a:off x="3154382" y="2658527"/>
            <a:ext cx="1164855" cy="318266"/>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ー</a:t>
            </a:r>
            <a:endPar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18" name="Rectangle 2">
            <a:extLst>
              <a:ext uri="{FF2B5EF4-FFF2-40B4-BE49-F238E27FC236}">
                <a16:creationId xmlns:a16="http://schemas.microsoft.com/office/drawing/2014/main" id="{1ADF341A-0687-4B0C-8F40-661E32151D2E}"/>
              </a:ext>
            </a:extLst>
          </p:cNvPr>
          <p:cNvSpPr/>
          <p:nvPr/>
        </p:nvSpPr>
        <p:spPr>
          <a:xfrm>
            <a:off x="4324639" y="3477543"/>
            <a:ext cx="1164855" cy="272355"/>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p:txBody>
      </p:sp>
      <p:sp>
        <p:nvSpPr>
          <p:cNvPr id="20" name="Rectangle 2">
            <a:extLst>
              <a:ext uri="{FF2B5EF4-FFF2-40B4-BE49-F238E27FC236}">
                <a16:creationId xmlns:a16="http://schemas.microsoft.com/office/drawing/2014/main" id="{14DD0A59-A292-F1A6-9DA7-02361022FA8B}"/>
              </a:ext>
            </a:extLst>
          </p:cNvPr>
          <p:cNvSpPr/>
          <p:nvPr/>
        </p:nvSpPr>
        <p:spPr>
          <a:xfrm>
            <a:off x="4324639" y="2658527"/>
            <a:ext cx="1164855" cy="318266"/>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ー</a:t>
            </a:r>
            <a:endPar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102" name="Rectangle 3">
            <a:extLst>
              <a:ext uri="{FF2B5EF4-FFF2-40B4-BE49-F238E27FC236}">
                <a16:creationId xmlns:a16="http://schemas.microsoft.com/office/drawing/2014/main" id="{E0B29124-4AB2-E153-507F-5AFE6CA8C532}"/>
              </a:ext>
            </a:extLst>
          </p:cNvPr>
          <p:cNvSpPr/>
          <p:nvPr/>
        </p:nvSpPr>
        <p:spPr>
          <a:xfrm>
            <a:off x="1984124" y="4243680"/>
            <a:ext cx="1164855" cy="695125"/>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chemeClr val="accent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138" b="0" i="0" u="none" strike="noStrike" kern="1200" cap="none" spc="0" normalizeH="0" baseline="0" noProof="0" err="1">
                <a:ln>
                  <a:noFill/>
                </a:ln>
                <a:solidFill>
                  <a:srgbClr val="3EAD92"/>
                </a:solidFill>
                <a:effectLst/>
                <a:uLnTx/>
                <a:uFillTx/>
                <a:latin typeface="Trebuchet MS" panose="020B0603020202020204" pitchFamily="34" charset="0"/>
                <a:ea typeface="Meiryo UI" panose="020B0604030504040204" pitchFamily="50" charset="-128"/>
                <a:cs typeface="+mn-cs"/>
              </a:rPr>
              <a:t>Xxx</a:t>
            </a:r>
            <a:r>
              <a:rPr kumimoji="1" lang="ja-JP" altLang="en-US" sz="1138"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万円</a:t>
            </a:r>
            <a:endParaRPr kumimoji="1" lang="en-US" altLang="ja-JP" sz="1138"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sz="1138" b="0" i="0" u="none" strike="noStrike" kern="1200" cap="none" spc="0" normalizeH="0" baseline="0" noProof="0">
              <a:ln>
                <a:noFill/>
              </a:ln>
              <a:solidFill>
                <a:srgbClr val="FE9341"/>
              </a:solidFill>
              <a:effectLst/>
              <a:uLnTx/>
              <a:uFillTx/>
              <a:latin typeface="Trebuchet MS" panose="020B0603020202020204" pitchFamily="34" charset="0"/>
              <a:ea typeface="Meiryo UI" panose="020B0604030504040204" pitchFamily="50" charset="-128"/>
              <a:cs typeface="+mn-cs"/>
            </a:endParaRPr>
          </a:p>
        </p:txBody>
      </p:sp>
      <p:sp>
        <p:nvSpPr>
          <p:cNvPr id="4" name="Rectangle 2">
            <a:extLst>
              <a:ext uri="{FF2B5EF4-FFF2-40B4-BE49-F238E27FC236}">
                <a16:creationId xmlns:a16="http://schemas.microsoft.com/office/drawing/2014/main" id="{8C29BF25-8C3E-A1CA-06F9-A40A28EFA0F1}"/>
              </a:ext>
            </a:extLst>
          </p:cNvPr>
          <p:cNvSpPr/>
          <p:nvPr/>
        </p:nvSpPr>
        <p:spPr>
          <a:xfrm>
            <a:off x="1984124" y="4637709"/>
            <a:ext cx="1164855" cy="288717"/>
          </a:xfrm>
          <a:prstGeom prst="wedgeRectCallout">
            <a:avLst>
              <a:gd name="adj1" fmla="val -31205"/>
              <a:gd name="adj2" fmla="val -79555"/>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138"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資金の調達手段ごとに金額を記載すること</a:t>
            </a:r>
            <a:endPar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22" name="Rectangle 2">
            <a:extLst>
              <a:ext uri="{FF2B5EF4-FFF2-40B4-BE49-F238E27FC236}">
                <a16:creationId xmlns:a16="http://schemas.microsoft.com/office/drawing/2014/main" id="{571FC787-3A93-7797-9BAA-980FDEB14EED}"/>
              </a:ext>
            </a:extLst>
          </p:cNvPr>
          <p:cNvSpPr/>
          <p:nvPr/>
        </p:nvSpPr>
        <p:spPr>
          <a:xfrm>
            <a:off x="3154381" y="4243680"/>
            <a:ext cx="1164855" cy="695125"/>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p:txBody>
      </p:sp>
      <p:sp>
        <p:nvSpPr>
          <p:cNvPr id="23" name="Rectangle 2">
            <a:extLst>
              <a:ext uri="{FF2B5EF4-FFF2-40B4-BE49-F238E27FC236}">
                <a16:creationId xmlns:a16="http://schemas.microsoft.com/office/drawing/2014/main" id="{9950DAC0-0CAF-8F75-515A-480CFBD4D37F}"/>
              </a:ext>
            </a:extLst>
          </p:cNvPr>
          <p:cNvSpPr/>
          <p:nvPr/>
        </p:nvSpPr>
        <p:spPr>
          <a:xfrm>
            <a:off x="4324639" y="4243680"/>
            <a:ext cx="1164855" cy="695125"/>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p:txBody>
      </p:sp>
      <p:sp>
        <p:nvSpPr>
          <p:cNvPr id="24" name="Rectangle 2">
            <a:extLst>
              <a:ext uri="{FF2B5EF4-FFF2-40B4-BE49-F238E27FC236}">
                <a16:creationId xmlns:a16="http://schemas.microsoft.com/office/drawing/2014/main" id="{BC99F549-FF45-81F5-FAA3-FDD0F03D8B32}"/>
              </a:ext>
            </a:extLst>
          </p:cNvPr>
          <p:cNvSpPr/>
          <p:nvPr/>
        </p:nvSpPr>
        <p:spPr>
          <a:xfrm>
            <a:off x="3154381" y="5013101"/>
            <a:ext cx="1164855" cy="695125"/>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p:txBody>
      </p:sp>
      <p:sp>
        <p:nvSpPr>
          <p:cNvPr id="25" name="Rectangle 2">
            <a:extLst>
              <a:ext uri="{FF2B5EF4-FFF2-40B4-BE49-F238E27FC236}">
                <a16:creationId xmlns:a16="http://schemas.microsoft.com/office/drawing/2014/main" id="{0C688F15-C007-782E-32D4-0A709F23C2C1}"/>
              </a:ext>
            </a:extLst>
          </p:cNvPr>
          <p:cNvSpPr/>
          <p:nvPr/>
        </p:nvSpPr>
        <p:spPr>
          <a:xfrm>
            <a:off x="4324639" y="5013101"/>
            <a:ext cx="1164855" cy="695125"/>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p:txBody>
      </p:sp>
      <p:sp>
        <p:nvSpPr>
          <p:cNvPr id="26" name="Rectangle 2">
            <a:extLst>
              <a:ext uri="{FF2B5EF4-FFF2-40B4-BE49-F238E27FC236}">
                <a16:creationId xmlns:a16="http://schemas.microsoft.com/office/drawing/2014/main" id="{9FDFFBF0-BE04-8FEA-F8C6-E3AB86A85D88}"/>
              </a:ext>
            </a:extLst>
          </p:cNvPr>
          <p:cNvSpPr/>
          <p:nvPr/>
        </p:nvSpPr>
        <p:spPr>
          <a:xfrm>
            <a:off x="3154381" y="5782521"/>
            <a:ext cx="1164855" cy="695125"/>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p:txBody>
      </p:sp>
      <p:sp>
        <p:nvSpPr>
          <p:cNvPr id="27" name="Rectangle 2">
            <a:extLst>
              <a:ext uri="{FF2B5EF4-FFF2-40B4-BE49-F238E27FC236}">
                <a16:creationId xmlns:a16="http://schemas.microsoft.com/office/drawing/2014/main" id="{9F170F63-FC63-A0A2-3F40-7999A10CFDD2}"/>
              </a:ext>
            </a:extLst>
          </p:cNvPr>
          <p:cNvSpPr/>
          <p:nvPr/>
        </p:nvSpPr>
        <p:spPr>
          <a:xfrm>
            <a:off x="4324639" y="5782521"/>
            <a:ext cx="1164855" cy="695125"/>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p:txBody>
      </p:sp>
      <p:sp>
        <p:nvSpPr>
          <p:cNvPr id="29" name="Rectangle 2">
            <a:extLst>
              <a:ext uri="{FF2B5EF4-FFF2-40B4-BE49-F238E27FC236}">
                <a16:creationId xmlns:a16="http://schemas.microsoft.com/office/drawing/2014/main" id="{91D7F3FC-BC20-0B8F-27DA-2BE5A99D1820}"/>
              </a:ext>
            </a:extLst>
          </p:cNvPr>
          <p:cNvSpPr/>
          <p:nvPr/>
        </p:nvSpPr>
        <p:spPr>
          <a:xfrm>
            <a:off x="1984124" y="5013101"/>
            <a:ext cx="1164855" cy="695125"/>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p:txBody>
      </p:sp>
      <p:sp>
        <p:nvSpPr>
          <p:cNvPr id="31" name="Rectangle 2">
            <a:extLst>
              <a:ext uri="{FF2B5EF4-FFF2-40B4-BE49-F238E27FC236}">
                <a16:creationId xmlns:a16="http://schemas.microsoft.com/office/drawing/2014/main" id="{9879D283-BBE8-B48B-03E3-3721DC2ADC83}"/>
              </a:ext>
            </a:extLst>
          </p:cNvPr>
          <p:cNvSpPr/>
          <p:nvPr/>
        </p:nvSpPr>
        <p:spPr>
          <a:xfrm>
            <a:off x="1984124" y="5782521"/>
            <a:ext cx="1164855" cy="695125"/>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p:txBody>
      </p:sp>
      <p:sp>
        <p:nvSpPr>
          <p:cNvPr id="38" name="Rectangle 2">
            <a:extLst>
              <a:ext uri="{FF2B5EF4-FFF2-40B4-BE49-F238E27FC236}">
                <a16:creationId xmlns:a16="http://schemas.microsoft.com/office/drawing/2014/main" id="{94355598-C58C-A08A-1467-8F6D6B840A9F}"/>
              </a:ext>
            </a:extLst>
          </p:cNvPr>
          <p:cNvSpPr/>
          <p:nvPr/>
        </p:nvSpPr>
        <p:spPr>
          <a:xfrm>
            <a:off x="1984124" y="2277142"/>
            <a:ext cx="1164855" cy="318266"/>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p:txBody>
      </p:sp>
      <p:sp>
        <p:nvSpPr>
          <p:cNvPr id="39" name="Rectangle 2">
            <a:extLst>
              <a:ext uri="{FF2B5EF4-FFF2-40B4-BE49-F238E27FC236}">
                <a16:creationId xmlns:a16="http://schemas.microsoft.com/office/drawing/2014/main" id="{A982AFB3-43C2-39E4-2F4E-04F77392BE16}"/>
              </a:ext>
            </a:extLst>
          </p:cNvPr>
          <p:cNvSpPr/>
          <p:nvPr/>
        </p:nvSpPr>
        <p:spPr>
          <a:xfrm>
            <a:off x="1984124" y="1378763"/>
            <a:ext cx="3505370" cy="358780"/>
          </a:xfrm>
          <a:prstGeom prst="rect">
            <a:avLst/>
          </a:prstGeom>
          <a:solidFill>
            <a:srgbClr val="CBE1EE"/>
          </a:solidFill>
          <a:ln w="12700" cap="flat" cmpd="sng" algn="ctr">
            <a:solidFill>
              <a:srgbClr val="9A9A9A"/>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p:txBody>
      </p:sp>
      <p:sp>
        <p:nvSpPr>
          <p:cNvPr id="42" name="Rectangle 2">
            <a:extLst>
              <a:ext uri="{FF2B5EF4-FFF2-40B4-BE49-F238E27FC236}">
                <a16:creationId xmlns:a16="http://schemas.microsoft.com/office/drawing/2014/main" id="{14AAE3E4-3E2A-F99B-CC38-12DE617FC601}"/>
              </a:ext>
            </a:extLst>
          </p:cNvPr>
          <p:cNvSpPr/>
          <p:nvPr/>
        </p:nvSpPr>
        <p:spPr>
          <a:xfrm>
            <a:off x="3154382" y="2277142"/>
            <a:ext cx="1164855" cy="318266"/>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p:txBody>
      </p:sp>
      <p:sp>
        <p:nvSpPr>
          <p:cNvPr id="44" name="Rectangle 2">
            <a:extLst>
              <a:ext uri="{FF2B5EF4-FFF2-40B4-BE49-F238E27FC236}">
                <a16:creationId xmlns:a16="http://schemas.microsoft.com/office/drawing/2014/main" id="{3A9F4466-8418-941A-22CE-2DA3E4495862}"/>
              </a:ext>
            </a:extLst>
          </p:cNvPr>
          <p:cNvSpPr/>
          <p:nvPr/>
        </p:nvSpPr>
        <p:spPr>
          <a:xfrm>
            <a:off x="4324639" y="2277142"/>
            <a:ext cx="1164855" cy="318266"/>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p:txBody>
      </p:sp>
      <p:sp>
        <p:nvSpPr>
          <p:cNvPr id="46" name="Rectangle 2">
            <a:extLst>
              <a:ext uri="{FF2B5EF4-FFF2-40B4-BE49-F238E27FC236}">
                <a16:creationId xmlns:a16="http://schemas.microsoft.com/office/drawing/2014/main" id="{8B442059-693F-5CBE-A5BF-EFDF02E22913}"/>
              </a:ext>
            </a:extLst>
          </p:cNvPr>
          <p:cNvSpPr/>
          <p:nvPr/>
        </p:nvSpPr>
        <p:spPr>
          <a:xfrm>
            <a:off x="1984124" y="1801192"/>
            <a:ext cx="1164855" cy="358780"/>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p:txBody>
      </p:sp>
      <p:sp>
        <p:nvSpPr>
          <p:cNvPr id="47" name="Rectangle 2">
            <a:extLst>
              <a:ext uri="{FF2B5EF4-FFF2-40B4-BE49-F238E27FC236}">
                <a16:creationId xmlns:a16="http://schemas.microsoft.com/office/drawing/2014/main" id="{7D077E37-BB0E-372D-F3BA-47F05DB1EBDF}"/>
              </a:ext>
            </a:extLst>
          </p:cNvPr>
          <p:cNvSpPr/>
          <p:nvPr/>
        </p:nvSpPr>
        <p:spPr>
          <a:xfrm>
            <a:off x="3154382" y="1801192"/>
            <a:ext cx="1164855" cy="358780"/>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p:txBody>
      </p:sp>
      <p:sp>
        <p:nvSpPr>
          <p:cNvPr id="48" name="Rectangle 2">
            <a:extLst>
              <a:ext uri="{FF2B5EF4-FFF2-40B4-BE49-F238E27FC236}">
                <a16:creationId xmlns:a16="http://schemas.microsoft.com/office/drawing/2014/main" id="{087D241C-77C7-90BD-4EC1-FAA6E77A1B85}"/>
              </a:ext>
            </a:extLst>
          </p:cNvPr>
          <p:cNvSpPr/>
          <p:nvPr/>
        </p:nvSpPr>
        <p:spPr>
          <a:xfrm>
            <a:off x="4324639" y="1801192"/>
            <a:ext cx="1164855" cy="358780"/>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p:txBody>
      </p:sp>
      <p:sp>
        <p:nvSpPr>
          <p:cNvPr id="53" name="Rectangle 2">
            <a:extLst>
              <a:ext uri="{FF2B5EF4-FFF2-40B4-BE49-F238E27FC236}">
                <a16:creationId xmlns:a16="http://schemas.microsoft.com/office/drawing/2014/main" id="{591665EB-749A-E99D-F3A7-CC16C9F2F4F8}"/>
              </a:ext>
            </a:extLst>
          </p:cNvPr>
          <p:cNvSpPr/>
          <p:nvPr/>
        </p:nvSpPr>
        <p:spPr>
          <a:xfrm>
            <a:off x="1984124" y="3818577"/>
            <a:ext cx="1164855" cy="272355"/>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p:txBody>
      </p:sp>
      <p:sp>
        <p:nvSpPr>
          <p:cNvPr id="54" name="Rectangle 2">
            <a:extLst>
              <a:ext uri="{FF2B5EF4-FFF2-40B4-BE49-F238E27FC236}">
                <a16:creationId xmlns:a16="http://schemas.microsoft.com/office/drawing/2014/main" id="{878CCB30-E7DC-CD33-E5B4-12F3723242B9}"/>
              </a:ext>
            </a:extLst>
          </p:cNvPr>
          <p:cNvSpPr/>
          <p:nvPr/>
        </p:nvSpPr>
        <p:spPr>
          <a:xfrm>
            <a:off x="3154381" y="3818577"/>
            <a:ext cx="1164855" cy="272355"/>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p:txBody>
      </p:sp>
      <p:sp>
        <p:nvSpPr>
          <p:cNvPr id="56" name="Rectangle 2">
            <a:extLst>
              <a:ext uri="{FF2B5EF4-FFF2-40B4-BE49-F238E27FC236}">
                <a16:creationId xmlns:a16="http://schemas.microsoft.com/office/drawing/2014/main" id="{FDFB774B-637D-DEAA-7E08-2AC33DE17884}"/>
              </a:ext>
            </a:extLst>
          </p:cNvPr>
          <p:cNvSpPr/>
          <p:nvPr/>
        </p:nvSpPr>
        <p:spPr>
          <a:xfrm>
            <a:off x="4324639" y="3818577"/>
            <a:ext cx="1164855" cy="272355"/>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p:txBody>
      </p:sp>
      <p:cxnSp>
        <p:nvCxnSpPr>
          <p:cNvPr id="74" name="Straight Connector 55">
            <a:extLst>
              <a:ext uri="{FF2B5EF4-FFF2-40B4-BE49-F238E27FC236}">
                <a16:creationId xmlns:a16="http://schemas.microsoft.com/office/drawing/2014/main" id="{32797114-B180-D6DB-1F8A-614FCBEC68B9}"/>
              </a:ext>
            </a:extLst>
          </p:cNvPr>
          <p:cNvCxnSpPr>
            <a:cxnSpLocks/>
          </p:cNvCxnSpPr>
          <p:nvPr/>
        </p:nvCxnSpPr>
        <p:spPr>
          <a:xfrm>
            <a:off x="5739358" y="1258440"/>
            <a:ext cx="19578" cy="4841670"/>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75" name="Group 59">
            <a:extLst>
              <a:ext uri="{FF2B5EF4-FFF2-40B4-BE49-F238E27FC236}">
                <a16:creationId xmlns:a16="http://schemas.microsoft.com/office/drawing/2014/main" id="{17FC227F-2940-5FB8-C0F3-77175F327E25}"/>
              </a:ext>
            </a:extLst>
          </p:cNvPr>
          <p:cNvGrpSpPr>
            <a:grpSpLocks noChangeAspect="1"/>
          </p:cNvGrpSpPr>
          <p:nvPr/>
        </p:nvGrpSpPr>
        <p:grpSpPr>
          <a:xfrm>
            <a:off x="5621140" y="3527186"/>
            <a:ext cx="256015" cy="264009"/>
            <a:chOff x="982662" y="1847850"/>
            <a:chExt cx="269875" cy="269875"/>
          </a:xfrm>
        </p:grpSpPr>
        <p:sp>
          <p:nvSpPr>
            <p:cNvPr id="77" name="Oval 50">
              <a:extLst>
                <a:ext uri="{FF2B5EF4-FFF2-40B4-BE49-F238E27FC236}">
                  <a16:creationId xmlns:a16="http://schemas.microsoft.com/office/drawing/2014/main" id="{1F18E14F-A02B-146E-328F-2C99CA7370FC}"/>
                </a:ext>
              </a:extLst>
            </p:cNvPr>
            <p:cNvSpPr>
              <a:spLocks noChangeArrowheads="1"/>
            </p:cNvSpPr>
            <p:nvPr/>
          </p:nvSpPr>
          <p:spPr bwMode="auto">
            <a:xfrm>
              <a:off x="982662" y="1847850"/>
              <a:ext cx="269875" cy="269875"/>
            </a:xfrm>
            <a:prstGeom prst="ellipse">
              <a:avLst/>
            </a:prstGeom>
            <a:solidFill>
              <a:schemeClr val="tx2"/>
            </a:solidFill>
            <a:ln>
              <a:noFill/>
            </a:ln>
          </p:spPr>
          <p:txBody>
            <a:bodyPr vert="horz" wrap="square" lIns="74295" tIns="37148" rIns="74295" bIns="37148" numCol="1" anchor="t" anchorCtr="0" compatLnSpc="1">
              <a:prstTxWarp prst="textNoShape">
                <a:avLst/>
              </a:prstTxWarp>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white"/>
                </a:solidFill>
                <a:effectLst/>
                <a:uLnTx/>
                <a:uFillTx/>
                <a:latin typeface="Trebuchet MS"/>
                <a:ea typeface="+mn-ea"/>
                <a:cs typeface="+mn-cs"/>
              </a:endParaRPr>
            </a:p>
          </p:txBody>
        </p:sp>
        <p:sp>
          <p:nvSpPr>
            <p:cNvPr id="78" name="Freeform 51">
              <a:extLst>
                <a:ext uri="{FF2B5EF4-FFF2-40B4-BE49-F238E27FC236}">
                  <a16:creationId xmlns:a16="http://schemas.microsoft.com/office/drawing/2014/main" id="{EB62E425-8324-FA74-FE65-95BF39FCFBD3}"/>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chemeClr val="bg1"/>
            </a:solidFill>
            <a:ln>
              <a:noFill/>
            </a:ln>
          </p:spPr>
          <p:txBody>
            <a:bodyPr vert="horz" wrap="square" lIns="74295" tIns="37148" rIns="74295" bIns="37148" numCol="1" anchor="t" anchorCtr="0" compatLnSpc="1">
              <a:prstTxWarp prst="textNoShape">
                <a:avLst/>
              </a:prstTxWarp>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white"/>
                </a:solidFill>
                <a:effectLst/>
                <a:uLnTx/>
                <a:uFillTx/>
                <a:latin typeface="Trebuchet MS"/>
                <a:ea typeface="+mn-ea"/>
                <a:cs typeface="+mn-cs"/>
              </a:endParaRPr>
            </a:p>
          </p:txBody>
        </p:sp>
      </p:grpSp>
      <p:grpSp>
        <p:nvGrpSpPr>
          <p:cNvPr id="79" name="グループ化 78">
            <a:extLst>
              <a:ext uri="{FF2B5EF4-FFF2-40B4-BE49-F238E27FC236}">
                <a16:creationId xmlns:a16="http://schemas.microsoft.com/office/drawing/2014/main" id="{DA1027BB-1D63-BEAD-14AD-219419811334}"/>
              </a:ext>
            </a:extLst>
          </p:cNvPr>
          <p:cNvGrpSpPr/>
          <p:nvPr/>
        </p:nvGrpSpPr>
        <p:grpSpPr>
          <a:xfrm>
            <a:off x="5930657" y="1258439"/>
            <a:ext cx="3893110" cy="5141343"/>
            <a:chOff x="5882208" y="2431011"/>
            <a:chExt cx="3893110" cy="3952536"/>
          </a:xfrm>
        </p:grpSpPr>
        <p:sp>
          <p:nvSpPr>
            <p:cNvPr id="80" name="Rectangle 45">
              <a:extLst>
                <a:ext uri="{FF2B5EF4-FFF2-40B4-BE49-F238E27FC236}">
                  <a16:creationId xmlns:a16="http://schemas.microsoft.com/office/drawing/2014/main" id="{7F902D61-292C-8C00-46D9-0DDCA12032F4}"/>
                </a:ext>
              </a:extLst>
            </p:cNvPr>
            <p:cNvSpPr/>
            <p:nvPr/>
          </p:nvSpPr>
          <p:spPr>
            <a:xfrm>
              <a:off x="6303063" y="2431011"/>
              <a:ext cx="599579" cy="1057577"/>
            </a:xfrm>
            <a:prstGeom prst="rect">
              <a:avLst/>
            </a:prstGeom>
            <a:solidFill>
              <a:srgbClr val="FFE6D3"/>
            </a:solidFill>
            <a:ln w="38100" cap="rnd" algn="ctr">
              <a:noFill/>
              <a:round/>
              <a:headEnd/>
              <a:tailEnd/>
            </a:ln>
          </p:spPr>
          <p:txBody>
            <a:bodyPr lIns="29250" tIns="0" rIns="29250" bIns="0" anchor="ctr" anchorCtr="0"/>
            <a:lstStyle/>
            <a:p>
              <a:pPr marL="0" marR="0" lvl="0" indent="0" algn="l" defTabSz="742950" rtl="0" eaLnBrk="0" fontAlgn="auto" latinLnBrk="0" hangingPunct="0">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販売主体</a:t>
              </a:r>
              <a:endParaRPr kumimoji="0" lang="en-US" altLang="ja-JP" sz="11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endParaRPr>
            </a:p>
          </p:txBody>
        </p:sp>
        <p:sp>
          <p:nvSpPr>
            <p:cNvPr id="81" name="Rectangle 2">
              <a:extLst>
                <a:ext uri="{FF2B5EF4-FFF2-40B4-BE49-F238E27FC236}">
                  <a16:creationId xmlns:a16="http://schemas.microsoft.com/office/drawing/2014/main" id="{A0978DEB-FB4C-98C4-BA50-5975870C949F}"/>
                </a:ext>
              </a:extLst>
            </p:cNvPr>
            <p:cNvSpPr/>
            <p:nvPr/>
          </p:nvSpPr>
          <p:spPr>
            <a:xfrm>
              <a:off x="7001099" y="2471497"/>
              <a:ext cx="2774219" cy="1017093"/>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XX</a:t>
              </a:r>
              <a:endParaRPr kumimoji="1" lang="en-US" altLang="ja-JP"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a:p>
              <a:pPr marL="0" marR="0" lvl="1" indent="0" algn="l" defTabSz="91440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社に導入することで、利益がでるため、</a:t>
              </a:r>
              <a:b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b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年以内に黒字化可能な見込み</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p:txBody>
        </p:sp>
        <p:sp>
          <p:nvSpPr>
            <p:cNvPr id="82" name="Rectangle 3">
              <a:extLst>
                <a:ext uri="{FF2B5EF4-FFF2-40B4-BE49-F238E27FC236}">
                  <a16:creationId xmlns:a16="http://schemas.microsoft.com/office/drawing/2014/main" id="{A524B0D0-CE1E-B772-8851-E6346C620E0E}"/>
                </a:ext>
              </a:extLst>
            </p:cNvPr>
            <p:cNvSpPr/>
            <p:nvPr/>
          </p:nvSpPr>
          <p:spPr>
            <a:xfrm>
              <a:off x="5882209" y="2431013"/>
              <a:ext cx="373326" cy="1055176"/>
            </a:xfrm>
            <a:prstGeom prst="rect">
              <a:avLst/>
            </a:prstGeom>
            <a:solidFill>
              <a:srgbClr val="FFB47A"/>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29250" tIns="29250" rIns="29250" bIns="29250" numCol="1" spcCol="0" rtlCol="0" fromWordArt="0" anchor="ctr"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投資の妥当性</a:t>
              </a:r>
              <a:br>
                <a:rPr kumimoji="1"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br>
              <a:r>
                <a:rPr kumimoji="1"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a:t>
              </a:r>
              <a:r>
                <a:rPr kumimoji="1" lang="ja-JP" altLang="en-US"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現時点見立て</a:t>
              </a:r>
              <a:r>
                <a:rPr kumimoji="1"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a:t>
              </a:r>
              <a:endParaRPr kumimoji="1" lang="en-US" altLang="en-US"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endParaRPr>
            </a:p>
          </p:txBody>
        </p:sp>
        <p:cxnSp>
          <p:nvCxnSpPr>
            <p:cNvPr id="83" name="Straight Connector 71">
              <a:extLst>
                <a:ext uri="{FF2B5EF4-FFF2-40B4-BE49-F238E27FC236}">
                  <a16:creationId xmlns:a16="http://schemas.microsoft.com/office/drawing/2014/main" id="{46356EE1-795D-00C6-CA30-83FEE04E1A54}"/>
                </a:ext>
              </a:extLst>
            </p:cNvPr>
            <p:cNvCxnSpPr>
              <a:cxnSpLocks/>
            </p:cNvCxnSpPr>
            <p:nvPr/>
          </p:nvCxnSpPr>
          <p:spPr>
            <a:xfrm>
              <a:off x="5882208" y="3551724"/>
              <a:ext cx="3705755" cy="863"/>
            </a:xfrm>
            <a:prstGeom prst="line">
              <a:avLst/>
            </a:prstGeom>
            <a:ln w="19050" cap="rnd" cmpd="sng" algn="ctr">
              <a:solidFill>
                <a:srgbClr val="9A9A9A"/>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4" name="Rectangle 3">
              <a:extLst>
                <a:ext uri="{FF2B5EF4-FFF2-40B4-BE49-F238E27FC236}">
                  <a16:creationId xmlns:a16="http://schemas.microsoft.com/office/drawing/2014/main" id="{B84B1B2E-9483-378C-B4EC-82A142936650}"/>
                </a:ext>
              </a:extLst>
            </p:cNvPr>
            <p:cNvSpPr/>
            <p:nvPr/>
          </p:nvSpPr>
          <p:spPr>
            <a:xfrm>
              <a:off x="5882211" y="3628931"/>
              <a:ext cx="373325" cy="2754616"/>
            </a:xfrm>
            <a:prstGeom prst="rect">
              <a:avLst/>
            </a:prstGeom>
            <a:solidFill>
              <a:srgbClr val="FFB47A"/>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29250" tIns="29250" rIns="29250" bIns="29250" numCol="1" spcCol="0" rtlCol="0" fromWordArt="0" anchor="ctr"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妥当性を高めるための目標</a:t>
              </a:r>
              <a:endParaRPr kumimoji="1" lang="en-US" altLang="en-US"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endParaRPr>
            </a:p>
          </p:txBody>
        </p:sp>
        <p:sp>
          <p:nvSpPr>
            <p:cNvPr id="86" name="Rectangle 2">
              <a:extLst>
                <a:ext uri="{FF2B5EF4-FFF2-40B4-BE49-F238E27FC236}">
                  <a16:creationId xmlns:a16="http://schemas.microsoft.com/office/drawing/2014/main" id="{3F2221AD-E025-A024-46F1-1A09412A9395}"/>
                </a:ext>
              </a:extLst>
            </p:cNvPr>
            <p:cNvSpPr/>
            <p:nvPr/>
          </p:nvSpPr>
          <p:spPr>
            <a:xfrm>
              <a:off x="6964356" y="3628931"/>
              <a:ext cx="2774219" cy="1376953"/>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XX</a:t>
              </a:r>
              <a:endParaRPr kumimoji="1" lang="en-US" altLang="ja-JP"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によるソリューションの汎用化と、</a:t>
              </a:r>
              <a:b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b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による利用料の削減が必要</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p:txBody>
        </p:sp>
        <p:sp>
          <p:nvSpPr>
            <p:cNvPr id="87" name="Rectangle 45">
              <a:extLst>
                <a:ext uri="{FF2B5EF4-FFF2-40B4-BE49-F238E27FC236}">
                  <a16:creationId xmlns:a16="http://schemas.microsoft.com/office/drawing/2014/main" id="{F59DF635-E92B-A638-7C16-12499779F14C}"/>
                </a:ext>
              </a:extLst>
            </p:cNvPr>
            <p:cNvSpPr/>
            <p:nvPr/>
          </p:nvSpPr>
          <p:spPr>
            <a:xfrm>
              <a:off x="6303062" y="3628933"/>
              <a:ext cx="599579" cy="1376951"/>
            </a:xfrm>
            <a:prstGeom prst="rect">
              <a:avLst/>
            </a:prstGeom>
            <a:solidFill>
              <a:srgbClr val="FFE6D3"/>
            </a:solidFill>
            <a:ln w="38100" cap="rnd" algn="ctr">
              <a:noFill/>
              <a:round/>
              <a:headEnd/>
              <a:tailEnd/>
            </a:ln>
          </p:spPr>
          <p:txBody>
            <a:bodyPr lIns="29250" tIns="0" rIns="29250" bIns="0" anchor="ctr" anchorCtr="0"/>
            <a:lstStyle/>
            <a:p>
              <a:pPr marL="0" marR="0" lvl="0" indent="0" algn="l" defTabSz="742950" rtl="0" eaLnBrk="0" fontAlgn="auto" latinLnBrk="0" hangingPunct="0">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目標</a:t>
              </a:r>
            </a:p>
          </p:txBody>
        </p:sp>
        <p:sp>
          <p:nvSpPr>
            <p:cNvPr id="88" name="Rectangle 45">
              <a:extLst>
                <a:ext uri="{FF2B5EF4-FFF2-40B4-BE49-F238E27FC236}">
                  <a16:creationId xmlns:a16="http://schemas.microsoft.com/office/drawing/2014/main" id="{32065688-4918-35F2-317F-DFA6C85B247C}"/>
                </a:ext>
              </a:extLst>
            </p:cNvPr>
            <p:cNvSpPr/>
            <p:nvPr/>
          </p:nvSpPr>
          <p:spPr>
            <a:xfrm>
              <a:off x="6303063" y="5168990"/>
              <a:ext cx="599579" cy="1214555"/>
            </a:xfrm>
            <a:prstGeom prst="rect">
              <a:avLst/>
            </a:prstGeom>
            <a:solidFill>
              <a:srgbClr val="FFE6D3"/>
            </a:solidFill>
            <a:ln w="38100" cap="rnd" algn="ctr">
              <a:noFill/>
              <a:round/>
              <a:headEnd/>
              <a:tailEnd/>
            </a:ln>
          </p:spPr>
          <p:txBody>
            <a:bodyPr lIns="29250" tIns="0" rIns="29250" bIns="0" anchor="ctr" anchorCtr="0"/>
            <a:lstStyle/>
            <a:p>
              <a:pPr marL="0" marR="0" lvl="0" indent="0" algn="l" defTabSz="742950" rtl="0" eaLnBrk="0" fontAlgn="auto" latinLnBrk="0" hangingPunct="0">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アクション</a:t>
              </a:r>
            </a:p>
          </p:txBody>
        </p:sp>
        <p:sp>
          <p:nvSpPr>
            <p:cNvPr id="89" name="Rectangle 2">
              <a:extLst>
                <a:ext uri="{FF2B5EF4-FFF2-40B4-BE49-F238E27FC236}">
                  <a16:creationId xmlns:a16="http://schemas.microsoft.com/office/drawing/2014/main" id="{A441AAE5-BBDF-3062-4D0D-40C48C3DAEBB}"/>
                </a:ext>
              </a:extLst>
            </p:cNvPr>
            <p:cNvSpPr/>
            <p:nvPr/>
          </p:nvSpPr>
          <p:spPr>
            <a:xfrm>
              <a:off x="6964356" y="5168990"/>
              <a:ext cx="2774219" cy="1214555"/>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XX</a:t>
              </a:r>
              <a:endParaRPr kumimoji="1" lang="en-US" altLang="ja-JP"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p:txBody>
        </p:sp>
        <p:cxnSp>
          <p:nvCxnSpPr>
            <p:cNvPr id="90" name="Straight Connector 71">
              <a:extLst>
                <a:ext uri="{FF2B5EF4-FFF2-40B4-BE49-F238E27FC236}">
                  <a16:creationId xmlns:a16="http://schemas.microsoft.com/office/drawing/2014/main" id="{0021BD14-1C08-7B0E-8936-529B5C0B5CF6}"/>
                </a:ext>
              </a:extLst>
            </p:cNvPr>
            <p:cNvCxnSpPr>
              <a:cxnSpLocks/>
            </p:cNvCxnSpPr>
            <p:nvPr/>
          </p:nvCxnSpPr>
          <p:spPr>
            <a:xfrm>
              <a:off x="6567555" y="5060733"/>
              <a:ext cx="3066292" cy="0"/>
            </a:xfrm>
            <a:prstGeom prst="line">
              <a:avLst/>
            </a:prstGeom>
            <a:ln w="9525" cap="rnd" cmpd="sng" algn="ctr">
              <a:solidFill>
                <a:srgbClr val="9A9A9A"/>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92" name="Rectangle 2">
            <a:extLst>
              <a:ext uri="{FF2B5EF4-FFF2-40B4-BE49-F238E27FC236}">
                <a16:creationId xmlns:a16="http://schemas.microsoft.com/office/drawing/2014/main" id="{12422450-6722-6C28-E9F1-377196EC27BF}"/>
              </a:ext>
            </a:extLst>
          </p:cNvPr>
          <p:cNvSpPr/>
          <p:nvPr/>
        </p:nvSpPr>
        <p:spPr>
          <a:xfrm>
            <a:off x="4443308" y="1323230"/>
            <a:ext cx="1268245" cy="299694"/>
          </a:xfrm>
          <a:prstGeom prst="wedgeRectCallout">
            <a:avLst>
              <a:gd name="adj1" fmla="val -75226"/>
              <a:gd name="adj2" fmla="val 60456"/>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年度ごとに替わる</a:t>
            </a:r>
            <a:b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b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場合は分けて記載</a:t>
            </a:r>
            <a:endPar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93" name="Oval 20">
            <a:extLst>
              <a:ext uri="{FF2B5EF4-FFF2-40B4-BE49-F238E27FC236}">
                <a16:creationId xmlns:a16="http://schemas.microsoft.com/office/drawing/2014/main" id="{77C174A2-4859-6B8A-11B9-B828C3EDAFEE}"/>
              </a:ext>
            </a:extLst>
          </p:cNvPr>
          <p:cNvSpPr>
            <a:spLocks noChangeAspect="1" noChangeArrowheads="1"/>
          </p:cNvSpPr>
          <p:nvPr/>
        </p:nvSpPr>
        <p:spPr bwMode="auto">
          <a:xfrm>
            <a:off x="1936841" y="1291837"/>
            <a:ext cx="181031" cy="181031"/>
          </a:xfrm>
          <a:prstGeom prst="ellipse">
            <a:avLst/>
          </a:prstGeom>
          <a:solidFill>
            <a:srgbClr val="30C1D7"/>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Trebuchet MS"/>
                <a:ea typeface="+mn-ea"/>
                <a:cs typeface="+mn-cs"/>
              </a:rPr>
              <a:t>1</a:t>
            </a:r>
          </a:p>
        </p:txBody>
      </p:sp>
      <p:sp>
        <p:nvSpPr>
          <p:cNvPr id="94" name="Rectangle 2">
            <a:extLst>
              <a:ext uri="{FF2B5EF4-FFF2-40B4-BE49-F238E27FC236}">
                <a16:creationId xmlns:a16="http://schemas.microsoft.com/office/drawing/2014/main" id="{1B79E893-650C-80F9-7443-D12377FFC071}"/>
              </a:ext>
            </a:extLst>
          </p:cNvPr>
          <p:cNvSpPr/>
          <p:nvPr/>
        </p:nvSpPr>
        <p:spPr>
          <a:xfrm>
            <a:off x="1984124" y="3047687"/>
            <a:ext cx="3505370" cy="358780"/>
          </a:xfrm>
          <a:prstGeom prst="rect">
            <a:avLst/>
          </a:prstGeom>
          <a:solidFill>
            <a:srgbClr val="CBE1EE"/>
          </a:solidFill>
          <a:ln w="12700" cap="flat" cmpd="sng" algn="ctr">
            <a:solidFill>
              <a:srgbClr val="9A9A9A"/>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p:txBody>
      </p:sp>
      <p:sp>
        <p:nvSpPr>
          <p:cNvPr id="95" name="Rectangle 2">
            <a:extLst>
              <a:ext uri="{FF2B5EF4-FFF2-40B4-BE49-F238E27FC236}">
                <a16:creationId xmlns:a16="http://schemas.microsoft.com/office/drawing/2014/main" id="{084B6FA7-3EEE-C41A-03D8-DD5D58D4B174}"/>
              </a:ext>
            </a:extLst>
          </p:cNvPr>
          <p:cNvSpPr/>
          <p:nvPr/>
        </p:nvSpPr>
        <p:spPr>
          <a:xfrm>
            <a:off x="4443308" y="2992154"/>
            <a:ext cx="1268245" cy="299694"/>
          </a:xfrm>
          <a:prstGeom prst="wedgeRectCallout">
            <a:avLst>
              <a:gd name="adj1" fmla="val -75226"/>
              <a:gd name="adj2" fmla="val 60456"/>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年度ごとに替わる</a:t>
            </a:r>
            <a:b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b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場合は分けて記載</a:t>
            </a:r>
            <a:endPar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97" name="Oval 20">
            <a:extLst>
              <a:ext uri="{FF2B5EF4-FFF2-40B4-BE49-F238E27FC236}">
                <a16:creationId xmlns:a16="http://schemas.microsoft.com/office/drawing/2014/main" id="{6DB6458A-B687-4264-E521-F2F56EBFD6DF}"/>
              </a:ext>
            </a:extLst>
          </p:cNvPr>
          <p:cNvSpPr>
            <a:spLocks noChangeAspect="1" noChangeArrowheads="1"/>
          </p:cNvSpPr>
          <p:nvPr/>
        </p:nvSpPr>
        <p:spPr bwMode="auto">
          <a:xfrm>
            <a:off x="1936841" y="2960761"/>
            <a:ext cx="181031" cy="181031"/>
          </a:xfrm>
          <a:prstGeom prst="ellipse">
            <a:avLst/>
          </a:prstGeom>
          <a:solidFill>
            <a:srgbClr val="30C1D7"/>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Trebuchet MS"/>
                <a:ea typeface="+mn-ea"/>
                <a:cs typeface="+mn-cs"/>
              </a:rPr>
              <a:t>3</a:t>
            </a:r>
          </a:p>
        </p:txBody>
      </p:sp>
      <p:sp>
        <p:nvSpPr>
          <p:cNvPr id="98" name="Oval 20">
            <a:extLst>
              <a:ext uri="{FF2B5EF4-FFF2-40B4-BE49-F238E27FC236}">
                <a16:creationId xmlns:a16="http://schemas.microsoft.com/office/drawing/2014/main" id="{1A62EF27-E081-4A1A-C1B8-1765F743EB04}"/>
              </a:ext>
            </a:extLst>
          </p:cNvPr>
          <p:cNvSpPr>
            <a:spLocks noChangeAspect="1" noChangeArrowheads="1"/>
          </p:cNvSpPr>
          <p:nvPr/>
        </p:nvSpPr>
        <p:spPr bwMode="auto">
          <a:xfrm>
            <a:off x="1936841" y="2561939"/>
            <a:ext cx="181031" cy="181031"/>
          </a:xfrm>
          <a:prstGeom prst="ellipse">
            <a:avLst/>
          </a:prstGeom>
          <a:solidFill>
            <a:srgbClr val="30C1D7"/>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Trebuchet MS"/>
                <a:ea typeface="+mn-ea"/>
                <a:cs typeface="+mn-cs"/>
              </a:rPr>
              <a:t>2</a:t>
            </a:r>
          </a:p>
        </p:txBody>
      </p:sp>
      <p:sp>
        <p:nvSpPr>
          <p:cNvPr id="99" name="Oval 20">
            <a:extLst>
              <a:ext uri="{FF2B5EF4-FFF2-40B4-BE49-F238E27FC236}">
                <a16:creationId xmlns:a16="http://schemas.microsoft.com/office/drawing/2014/main" id="{04ED1923-BF02-BCAE-A46E-32B44A92CE1B}"/>
              </a:ext>
            </a:extLst>
          </p:cNvPr>
          <p:cNvSpPr>
            <a:spLocks noChangeAspect="1" noChangeArrowheads="1"/>
          </p:cNvSpPr>
          <p:nvPr/>
        </p:nvSpPr>
        <p:spPr bwMode="auto">
          <a:xfrm>
            <a:off x="1653506" y="226929"/>
            <a:ext cx="181031" cy="181031"/>
          </a:xfrm>
          <a:prstGeom prst="ellipse">
            <a:avLst/>
          </a:prstGeom>
          <a:solidFill>
            <a:srgbClr val="30C1D7"/>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Trebuchet MS"/>
                <a:ea typeface="+mn-ea"/>
                <a:cs typeface="+mn-cs"/>
              </a:rPr>
              <a:t>1</a:t>
            </a:r>
          </a:p>
        </p:txBody>
      </p:sp>
      <p:sp>
        <p:nvSpPr>
          <p:cNvPr id="100" name="Oval 20">
            <a:extLst>
              <a:ext uri="{FF2B5EF4-FFF2-40B4-BE49-F238E27FC236}">
                <a16:creationId xmlns:a16="http://schemas.microsoft.com/office/drawing/2014/main" id="{450931B9-59E6-74DC-2B3F-A2CF176D2DE0}"/>
              </a:ext>
            </a:extLst>
          </p:cNvPr>
          <p:cNvSpPr>
            <a:spLocks noChangeAspect="1" noChangeArrowheads="1"/>
          </p:cNvSpPr>
          <p:nvPr/>
        </p:nvSpPr>
        <p:spPr bwMode="auto">
          <a:xfrm>
            <a:off x="1949719" y="226929"/>
            <a:ext cx="181031" cy="181031"/>
          </a:xfrm>
          <a:prstGeom prst="ellipse">
            <a:avLst/>
          </a:prstGeom>
          <a:solidFill>
            <a:srgbClr val="30C1D7"/>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Trebuchet MS"/>
                <a:ea typeface="+mn-ea"/>
                <a:cs typeface="+mn-cs"/>
              </a:rPr>
              <a:t>3</a:t>
            </a:r>
          </a:p>
        </p:txBody>
      </p:sp>
      <p:sp>
        <p:nvSpPr>
          <p:cNvPr id="10" name="Rectangle 217">
            <a:extLst>
              <a:ext uri="{FF2B5EF4-FFF2-40B4-BE49-F238E27FC236}">
                <a16:creationId xmlns:a16="http://schemas.microsoft.com/office/drawing/2014/main" id="{BC55F3BE-F000-0394-2DCF-DF1DEC42229B}"/>
              </a:ext>
            </a:extLst>
          </p:cNvPr>
          <p:cNvSpPr/>
          <p:nvPr/>
        </p:nvSpPr>
        <p:spPr>
          <a:xfrm>
            <a:off x="195995" y="6526502"/>
            <a:ext cx="4176000" cy="196723"/>
          </a:xfrm>
          <a:prstGeom prst="rect">
            <a:avLst/>
          </a:prstGeom>
          <a:solidFill>
            <a:srgbClr val="EBC5D0"/>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評価の観点：実装・横展開の計画性・実行性</a:t>
            </a:r>
            <a:endPar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Tree>
    <p:extLst>
      <p:ext uri="{BB962C8B-B14F-4D97-AF65-F5344CB8AC3E}">
        <p14:creationId xmlns:p14="http://schemas.microsoft.com/office/powerpoint/2010/main" val="12642189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6B4D3-3D2B-9011-E8EC-5A47534AB5D4}"/>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8675F81-C9A0-CEA6-9603-B60D6A807CB2}"/>
              </a:ext>
            </a:extLst>
          </p:cNvPr>
          <p:cNvGraphicFramePr>
            <a:graphicFrameLocks noChangeAspect="1"/>
          </p:cNvGraphicFramePr>
          <p:nvPr>
            <p:custDataLst>
              <p:tags r:id="rId1"/>
            </p:custData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4" name="think-cell data - do not delete" hidden="1">
                        <a:extLst>
                          <a:ext uri="{FF2B5EF4-FFF2-40B4-BE49-F238E27FC236}">
                            <a16:creationId xmlns:a16="http://schemas.microsoft.com/office/drawing/2014/main" id="{D8675F81-C9A0-CEA6-9603-B60D6A807CB2}"/>
                          </a:ext>
                        </a:extLst>
                      </p:cNvPr>
                      <p:cNvPicPr/>
                      <p:nvPr/>
                    </p:nvPicPr>
                    <p:blipFill>
                      <a:blip r:embed="rId4"/>
                      <a:stretch>
                        <a:fillRect/>
                      </a:stretch>
                    </p:blipFill>
                    <p:spPr>
                      <a:xfrm>
                        <a:off x="1290" y="644228"/>
                        <a:ext cx="1290" cy="1290"/>
                      </a:xfrm>
                      <a:prstGeom prst="rect">
                        <a:avLst/>
                      </a:prstGeom>
                    </p:spPr>
                  </p:pic>
                </p:oleObj>
              </mc:Fallback>
            </mc:AlternateContent>
          </a:graphicData>
        </a:graphic>
      </p:graphicFrame>
      <p:sp>
        <p:nvSpPr>
          <p:cNvPr id="108" name="Rectangle 2">
            <a:extLst>
              <a:ext uri="{FF2B5EF4-FFF2-40B4-BE49-F238E27FC236}">
                <a16:creationId xmlns:a16="http://schemas.microsoft.com/office/drawing/2014/main" id="{630B5C8A-B94E-DCBE-51D2-3505BF35C26D}"/>
              </a:ext>
            </a:extLst>
          </p:cNvPr>
          <p:cNvSpPr/>
          <p:nvPr/>
        </p:nvSpPr>
        <p:spPr>
          <a:xfrm>
            <a:off x="8540467" y="2072210"/>
            <a:ext cx="783714" cy="166982"/>
          </a:xfrm>
          <a:prstGeom prst="rect">
            <a:avLst/>
          </a:prstGeom>
          <a:solidFill>
            <a:schemeClr val="accent6">
              <a:lumMod val="20000"/>
              <a:lumOff val="80000"/>
            </a:schemeClr>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p:txBody>
      </p:sp>
      <p:sp>
        <p:nvSpPr>
          <p:cNvPr id="109" name="Rectangle 2">
            <a:extLst>
              <a:ext uri="{FF2B5EF4-FFF2-40B4-BE49-F238E27FC236}">
                <a16:creationId xmlns:a16="http://schemas.microsoft.com/office/drawing/2014/main" id="{591D7D1E-00A1-13A9-609D-218F1BA1BBF7}"/>
              </a:ext>
            </a:extLst>
          </p:cNvPr>
          <p:cNvSpPr/>
          <p:nvPr/>
        </p:nvSpPr>
        <p:spPr>
          <a:xfrm>
            <a:off x="8540467" y="3509042"/>
            <a:ext cx="783714" cy="166982"/>
          </a:xfrm>
          <a:prstGeom prst="rect">
            <a:avLst/>
          </a:prstGeom>
          <a:solidFill>
            <a:schemeClr val="accent6">
              <a:lumMod val="20000"/>
              <a:lumOff val="80000"/>
            </a:schemeClr>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p:txBody>
      </p:sp>
      <p:sp>
        <p:nvSpPr>
          <p:cNvPr id="110" name="Rectangle 2">
            <a:extLst>
              <a:ext uri="{FF2B5EF4-FFF2-40B4-BE49-F238E27FC236}">
                <a16:creationId xmlns:a16="http://schemas.microsoft.com/office/drawing/2014/main" id="{7DE1996D-D543-08AC-9F7F-76D9734B02F4}"/>
              </a:ext>
            </a:extLst>
          </p:cNvPr>
          <p:cNvSpPr/>
          <p:nvPr/>
        </p:nvSpPr>
        <p:spPr>
          <a:xfrm>
            <a:off x="8540467" y="5049977"/>
            <a:ext cx="783714" cy="166982"/>
          </a:xfrm>
          <a:prstGeom prst="rect">
            <a:avLst/>
          </a:prstGeom>
          <a:solidFill>
            <a:schemeClr val="accent6">
              <a:lumMod val="20000"/>
              <a:lumOff val="80000"/>
            </a:schemeClr>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p:txBody>
      </p:sp>
      <p:sp>
        <p:nvSpPr>
          <p:cNvPr id="59" name="タイトル 16">
            <a:extLst>
              <a:ext uri="{FF2B5EF4-FFF2-40B4-BE49-F238E27FC236}">
                <a16:creationId xmlns:a16="http://schemas.microsoft.com/office/drawing/2014/main" id="{DF49AFA6-0791-C6C0-C606-970B56CA4469}"/>
              </a:ext>
            </a:extLst>
          </p:cNvPr>
          <p:cNvSpPr>
            <a:spLocks noGrp="1"/>
          </p:cNvSpPr>
          <p:nvPr>
            <p:ph type="title"/>
          </p:nvPr>
        </p:nvSpPr>
        <p:spPr>
          <a:xfrm>
            <a:off x="199845" y="622801"/>
            <a:ext cx="9195378" cy="540148"/>
          </a:xfrm>
        </p:spPr>
        <p:txBody>
          <a:bodyPr vert="horz" wrap="square" lIns="0" tIns="0" rIns="0" bIns="0" rtlCol="0" anchor="t">
            <a:noAutofit/>
          </a:bodyPr>
          <a:lstStyle/>
          <a:p>
            <a:pPr>
              <a:tabLst>
                <a:tab pos="288925" algn="l"/>
              </a:tabLst>
            </a:pPr>
            <a:r>
              <a:rPr kumimoji="1" lang="en-US" altLang="ja-JP">
                <a:solidFill>
                  <a:srgbClr val="FE9341"/>
                </a:solidFill>
                <a:ea typeface="Meiryo UI" panose="020B0604030504040204" pitchFamily="50" charset="-128"/>
              </a:rPr>
              <a:t>	</a:t>
            </a:r>
            <a:r>
              <a:rPr kumimoji="1" lang="ja-JP" altLang="en-US">
                <a:solidFill>
                  <a:srgbClr val="FE9341"/>
                </a:solidFill>
                <a:ea typeface="Meiryo UI" panose="020B0604030504040204" pitchFamily="50" charset="-128"/>
              </a:rPr>
              <a:t>期待効果の根拠</a:t>
            </a:r>
            <a:r>
              <a:rPr kumimoji="1" lang="en-US" altLang="ja-JP">
                <a:solidFill>
                  <a:srgbClr val="FE9341"/>
                </a:solidFill>
                <a:ea typeface="Meiryo UI" panose="020B0604030504040204" pitchFamily="50" charset="-128"/>
              </a:rPr>
              <a:t>_</a:t>
            </a:r>
            <a:r>
              <a:rPr kumimoji="1" lang="ja-JP" altLang="en-US">
                <a:solidFill>
                  <a:srgbClr val="FE9341"/>
                </a:solidFill>
                <a:ea typeface="Meiryo UI" panose="020B0604030504040204" pitchFamily="50" charset="-128"/>
              </a:rPr>
              <a:t>販売主体</a:t>
            </a:r>
            <a:br>
              <a:rPr kumimoji="1" lang="en-US" altLang="ja-JP">
                <a:solidFill>
                  <a:srgbClr val="FE9341"/>
                </a:solidFill>
                <a:ea typeface="Meiryo UI" panose="020B0604030504040204" pitchFamily="50" charset="-128"/>
              </a:rPr>
            </a:br>
            <a:endParaRPr kumimoji="1" lang="ja-JP" altLang="en-US" sz="1300">
              <a:solidFill>
                <a:srgbClr val="575757"/>
              </a:solidFill>
              <a:ea typeface="Meiryo UI" panose="020B0604030504040204" pitchFamily="50" charset="-128"/>
            </a:endParaRPr>
          </a:p>
        </p:txBody>
      </p:sp>
      <p:sp>
        <p:nvSpPr>
          <p:cNvPr id="10" name="Rectangle 82">
            <a:extLst>
              <a:ext uri="{FF2B5EF4-FFF2-40B4-BE49-F238E27FC236}">
                <a16:creationId xmlns:a16="http://schemas.microsoft.com/office/drawing/2014/main" id="{D7D9B2C5-0F63-93B6-8C49-355016A2F244}"/>
              </a:ext>
            </a:extLst>
          </p:cNvPr>
          <p:cNvSpPr/>
          <p:nvPr/>
        </p:nvSpPr>
        <p:spPr>
          <a:xfrm>
            <a:off x="199844" y="1209023"/>
            <a:ext cx="634273" cy="289795"/>
          </a:xfrm>
          <a:prstGeom prst="rect">
            <a:avLst/>
          </a:prstGeom>
          <a:solidFill>
            <a:srgbClr val="FF8222"/>
          </a:solidFill>
          <a:ln w="9525" cap="rnd" cmpd="sng" algn="ctr">
            <a:solidFill>
              <a:srgbClr val="FF82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742950" rtl="0" eaLnBrk="1" fontAlgn="auto" latinLnBrk="0" hangingPunct="1">
              <a:lnSpc>
                <a:spcPct val="100000"/>
              </a:lnSpc>
              <a:spcBef>
                <a:spcPts val="0"/>
              </a:spcBef>
              <a:spcAft>
                <a:spcPts val="0"/>
              </a:spcAft>
              <a:buClrTx/>
              <a:buSzTx/>
              <a:buFontTx/>
              <a:buNone/>
              <a:tabLst>
                <a:tab pos="217984" algn="l"/>
              </a:tabLst>
              <a:defRPr/>
            </a:pPr>
            <a:r>
              <a:rPr kumimoji="1" lang="ja-JP" altLang="en-US" sz="1300" b="0" i="0" u="none" strike="noStrike" kern="1200" cap="none" spc="0" normalizeH="0" baseline="0" noProof="0">
                <a:ln>
                  <a:noFill/>
                </a:ln>
                <a:solidFill>
                  <a:prstClr val="white"/>
                </a:solidFill>
                <a:effectLst/>
                <a:uLnTx/>
                <a:uFillTx/>
                <a:latin typeface="Trebuchet MS"/>
                <a:ea typeface="Meiryo UI" panose="020B0604030504040204" pitchFamily="50" charset="-128"/>
                <a:cs typeface="+mn-cs"/>
                <a:sym typeface="Trebuchet MS" panose="020B0603020202020204" pitchFamily="34" charset="0"/>
              </a:rPr>
              <a:t>販売主体</a:t>
            </a:r>
            <a:endParaRPr kumimoji="1" lang="en-US" altLang="ja-JP" sz="1300" b="0" i="0" u="none" strike="noStrike" kern="1200" cap="none" spc="0" normalizeH="0" baseline="0" noProof="0">
              <a:ln>
                <a:noFill/>
              </a:ln>
              <a:solidFill>
                <a:prstClr val="white"/>
              </a:solidFill>
              <a:effectLst/>
              <a:uLnTx/>
              <a:uFillTx/>
              <a:latin typeface="Trebuchet MS"/>
              <a:ea typeface="Meiryo UI" panose="020B0604030504040204" pitchFamily="50" charset="-128"/>
              <a:cs typeface="+mn-cs"/>
              <a:sym typeface="Trebuchet MS" panose="020B0603020202020204" pitchFamily="34" charset="0"/>
            </a:endParaRPr>
          </a:p>
        </p:txBody>
      </p:sp>
      <p:sp>
        <p:nvSpPr>
          <p:cNvPr id="21" name="Rectangle 43">
            <a:extLst>
              <a:ext uri="{FF2B5EF4-FFF2-40B4-BE49-F238E27FC236}">
                <a16:creationId xmlns:a16="http://schemas.microsoft.com/office/drawing/2014/main" id="{E9FE551C-83A5-8DD9-9D8F-3A146158BD1C}"/>
              </a:ext>
            </a:extLst>
          </p:cNvPr>
          <p:cNvSpPr/>
          <p:nvPr/>
        </p:nvSpPr>
        <p:spPr>
          <a:xfrm>
            <a:off x="833974" y="1209023"/>
            <a:ext cx="3226070" cy="289795"/>
          </a:xfrm>
          <a:prstGeom prst="rect">
            <a:avLst/>
          </a:prstGeom>
          <a:noFill/>
          <a:ln w="9525" cap="rnd" cmpd="sng" algn="ctr">
            <a:solidFill>
              <a:srgbClr val="9A9A9A"/>
            </a:solid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138"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XX</a:t>
            </a:r>
          </a:p>
        </p:txBody>
      </p:sp>
      <p:cxnSp>
        <p:nvCxnSpPr>
          <p:cNvPr id="30" name="Straight Connector 71">
            <a:extLst>
              <a:ext uri="{FF2B5EF4-FFF2-40B4-BE49-F238E27FC236}">
                <a16:creationId xmlns:a16="http://schemas.microsoft.com/office/drawing/2014/main" id="{C224734C-6289-5E14-8147-30E5097A8C52}"/>
              </a:ext>
            </a:extLst>
          </p:cNvPr>
          <p:cNvCxnSpPr>
            <a:cxnSpLocks/>
          </p:cNvCxnSpPr>
          <p:nvPr/>
        </p:nvCxnSpPr>
        <p:spPr>
          <a:xfrm flipV="1">
            <a:off x="199844" y="3419615"/>
            <a:ext cx="9195380" cy="12801"/>
          </a:xfrm>
          <a:prstGeom prst="line">
            <a:avLst/>
          </a:prstGeom>
          <a:ln w="19050" cap="rnd" cmpd="sng" algn="ctr">
            <a:solidFill>
              <a:srgbClr val="9A9A9A"/>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71">
            <a:extLst>
              <a:ext uri="{FF2B5EF4-FFF2-40B4-BE49-F238E27FC236}">
                <a16:creationId xmlns:a16="http://schemas.microsoft.com/office/drawing/2014/main" id="{CA70C33E-509F-ECB4-A249-CC0E9F0C72AD}"/>
              </a:ext>
            </a:extLst>
          </p:cNvPr>
          <p:cNvCxnSpPr>
            <a:cxnSpLocks/>
          </p:cNvCxnSpPr>
          <p:nvPr/>
        </p:nvCxnSpPr>
        <p:spPr>
          <a:xfrm>
            <a:off x="520935" y="4973228"/>
            <a:ext cx="8874289" cy="0"/>
          </a:xfrm>
          <a:prstGeom prst="line">
            <a:avLst/>
          </a:prstGeom>
          <a:ln w="9525" cap="rnd" cmpd="sng" algn="ctr">
            <a:solidFill>
              <a:srgbClr val="9A9A9A"/>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Rectangle 3">
            <a:extLst>
              <a:ext uri="{FF2B5EF4-FFF2-40B4-BE49-F238E27FC236}">
                <a16:creationId xmlns:a16="http://schemas.microsoft.com/office/drawing/2014/main" id="{E88F9768-DB7F-F97F-DD09-F7E6DEF223DD}"/>
              </a:ext>
            </a:extLst>
          </p:cNvPr>
          <p:cNvSpPr/>
          <p:nvPr/>
        </p:nvSpPr>
        <p:spPr>
          <a:xfrm>
            <a:off x="199844" y="3492698"/>
            <a:ext cx="321091" cy="2985606"/>
          </a:xfrm>
          <a:prstGeom prst="rect">
            <a:avLst/>
          </a:prstGeom>
          <a:solidFill>
            <a:srgbClr val="FFB47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accent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29250"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費用</a:t>
            </a:r>
            <a:endParaRPr kumimoji="1" lang="en-US" altLang="en-US"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endParaRPr>
          </a:p>
        </p:txBody>
      </p:sp>
      <p:sp>
        <p:nvSpPr>
          <p:cNvPr id="35" name="Rectangle 3">
            <a:extLst>
              <a:ext uri="{FF2B5EF4-FFF2-40B4-BE49-F238E27FC236}">
                <a16:creationId xmlns:a16="http://schemas.microsoft.com/office/drawing/2014/main" id="{A59048CD-110E-D925-BAD7-BF7881A70C10}"/>
              </a:ext>
            </a:extLst>
          </p:cNvPr>
          <p:cNvSpPr/>
          <p:nvPr/>
        </p:nvSpPr>
        <p:spPr>
          <a:xfrm>
            <a:off x="199844" y="2043757"/>
            <a:ext cx="321091" cy="1328377"/>
          </a:xfrm>
          <a:prstGeom prst="rect">
            <a:avLst/>
          </a:prstGeom>
          <a:solidFill>
            <a:srgbClr val="FFB47A"/>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29250"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効果</a:t>
            </a:r>
            <a:endParaRPr kumimoji="1" lang="en-US" altLang="en-US"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endParaRPr>
          </a:p>
        </p:txBody>
      </p:sp>
      <p:sp>
        <p:nvSpPr>
          <p:cNvPr id="36" name="Rectangle 3">
            <a:extLst>
              <a:ext uri="{FF2B5EF4-FFF2-40B4-BE49-F238E27FC236}">
                <a16:creationId xmlns:a16="http://schemas.microsoft.com/office/drawing/2014/main" id="{D210654E-E8AC-CBD8-EB48-1A9EC4E617C1}"/>
              </a:ext>
            </a:extLst>
          </p:cNvPr>
          <p:cNvSpPr/>
          <p:nvPr/>
        </p:nvSpPr>
        <p:spPr>
          <a:xfrm>
            <a:off x="550901" y="3487812"/>
            <a:ext cx="568833" cy="1469332"/>
          </a:xfrm>
          <a:prstGeom prst="rect">
            <a:avLst/>
          </a:prstGeom>
          <a:solidFill>
            <a:schemeClr val="tx2">
              <a:lumMod val="20000"/>
              <a:lumOff val="8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29250"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イニシャル</a:t>
            </a:r>
            <a:endParaRPr kumimoji="1" lang="en-US" altLang="en-US"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endParaRPr>
          </a:p>
        </p:txBody>
      </p:sp>
      <p:sp>
        <p:nvSpPr>
          <p:cNvPr id="37" name="Rectangle 3">
            <a:extLst>
              <a:ext uri="{FF2B5EF4-FFF2-40B4-BE49-F238E27FC236}">
                <a16:creationId xmlns:a16="http://schemas.microsoft.com/office/drawing/2014/main" id="{C1FCBACC-2D4B-79B0-2DCA-17AA69A9FE40}"/>
              </a:ext>
            </a:extLst>
          </p:cNvPr>
          <p:cNvSpPr/>
          <p:nvPr/>
        </p:nvSpPr>
        <p:spPr>
          <a:xfrm>
            <a:off x="558379" y="5008974"/>
            <a:ext cx="568833" cy="1469332"/>
          </a:xfrm>
          <a:prstGeom prst="rect">
            <a:avLst/>
          </a:prstGeom>
          <a:solidFill>
            <a:schemeClr val="tx2">
              <a:lumMod val="20000"/>
              <a:lumOff val="8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29250"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ランニング</a:t>
            </a:r>
            <a:endParaRPr kumimoji="1" lang="en-US" altLang="en-US"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endParaRPr>
          </a:p>
        </p:txBody>
      </p:sp>
      <p:sp>
        <p:nvSpPr>
          <p:cNvPr id="58" name="Rectangle 2">
            <a:extLst>
              <a:ext uri="{FF2B5EF4-FFF2-40B4-BE49-F238E27FC236}">
                <a16:creationId xmlns:a16="http://schemas.microsoft.com/office/drawing/2014/main" id="{053BA99D-0C88-D785-8CBC-318CA5B9EAAC}"/>
              </a:ext>
            </a:extLst>
          </p:cNvPr>
          <p:cNvSpPr/>
          <p:nvPr/>
        </p:nvSpPr>
        <p:spPr>
          <a:xfrm>
            <a:off x="7691036" y="2043757"/>
            <a:ext cx="783714" cy="633262"/>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XX</a:t>
            </a:r>
            <a:endParaRPr kumimoji="1" lang="en-US" altLang="ja-JP"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12</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か月</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p:txBody>
      </p:sp>
      <p:sp>
        <p:nvSpPr>
          <p:cNvPr id="71" name="Rectangle 3">
            <a:extLst>
              <a:ext uri="{FF2B5EF4-FFF2-40B4-BE49-F238E27FC236}">
                <a16:creationId xmlns:a16="http://schemas.microsoft.com/office/drawing/2014/main" id="{78194221-FA24-22E7-CED4-09ED07F2548B}"/>
              </a:ext>
            </a:extLst>
          </p:cNvPr>
          <p:cNvSpPr/>
          <p:nvPr/>
        </p:nvSpPr>
        <p:spPr>
          <a:xfrm>
            <a:off x="550901" y="2043757"/>
            <a:ext cx="568833" cy="633262"/>
          </a:xfrm>
          <a:prstGeom prst="rect">
            <a:avLst/>
          </a:prstGeom>
          <a:solidFill>
            <a:schemeClr val="tx2">
              <a:lumMod val="20000"/>
              <a:lumOff val="8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29250"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定量 </a:t>
            </a:r>
            <a:br>
              <a:rPr kumimoji="1"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br>
            <a:endParaRPr kumimoji="1" lang="en-US" altLang="ja-JP" sz="10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endParaRPr>
          </a:p>
        </p:txBody>
      </p:sp>
      <p:sp>
        <p:nvSpPr>
          <p:cNvPr id="72" name="Rectangle 3">
            <a:extLst>
              <a:ext uri="{FF2B5EF4-FFF2-40B4-BE49-F238E27FC236}">
                <a16:creationId xmlns:a16="http://schemas.microsoft.com/office/drawing/2014/main" id="{746F55AB-42E7-691A-EFCA-44CBE519C3F3}"/>
              </a:ext>
            </a:extLst>
          </p:cNvPr>
          <p:cNvSpPr/>
          <p:nvPr/>
        </p:nvSpPr>
        <p:spPr>
          <a:xfrm>
            <a:off x="550901" y="2738872"/>
            <a:ext cx="568833" cy="633262"/>
          </a:xfrm>
          <a:prstGeom prst="rect">
            <a:avLst/>
          </a:prstGeom>
          <a:solidFill>
            <a:schemeClr val="tx2">
              <a:lumMod val="20000"/>
              <a:lumOff val="8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29250"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定性</a:t>
            </a:r>
            <a:endParaRPr kumimoji="1" lang="en-US" altLang="ja-JP" sz="10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endParaRPr>
          </a:p>
        </p:txBody>
      </p:sp>
      <p:sp>
        <p:nvSpPr>
          <p:cNvPr id="76" name="Rectangle 2">
            <a:extLst>
              <a:ext uri="{FF2B5EF4-FFF2-40B4-BE49-F238E27FC236}">
                <a16:creationId xmlns:a16="http://schemas.microsoft.com/office/drawing/2014/main" id="{1D94FFEA-0093-6D5B-9388-8A05573AD5BE}"/>
              </a:ext>
            </a:extLst>
          </p:cNvPr>
          <p:cNvSpPr/>
          <p:nvPr/>
        </p:nvSpPr>
        <p:spPr>
          <a:xfrm>
            <a:off x="8531783" y="2043757"/>
            <a:ext cx="783714" cy="633262"/>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1"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XX</a:t>
            </a:r>
            <a:endParaRPr kumimoji="1" lang="en-US" altLang="ja-JP" sz="1200" b="1"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万円</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p:txBody>
      </p:sp>
      <p:sp>
        <p:nvSpPr>
          <p:cNvPr id="79" name="Rectangle 2">
            <a:extLst>
              <a:ext uri="{FF2B5EF4-FFF2-40B4-BE49-F238E27FC236}">
                <a16:creationId xmlns:a16="http://schemas.microsoft.com/office/drawing/2014/main" id="{0A0609C7-9EAD-27A0-BA27-055857A5D497}"/>
              </a:ext>
            </a:extLst>
          </p:cNvPr>
          <p:cNvSpPr/>
          <p:nvPr/>
        </p:nvSpPr>
        <p:spPr>
          <a:xfrm>
            <a:off x="7691036" y="2738872"/>
            <a:ext cx="783714" cy="633262"/>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rPr>
              <a:t>ー</a:t>
            </a:r>
            <a:endParaRPr kumimoji="1" lang="en-US" altLang="ja-JP"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ー</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p:txBody>
      </p:sp>
      <p:sp>
        <p:nvSpPr>
          <p:cNvPr id="80" name="Rectangle 2">
            <a:extLst>
              <a:ext uri="{FF2B5EF4-FFF2-40B4-BE49-F238E27FC236}">
                <a16:creationId xmlns:a16="http://schemas.microsoft.com/office/drawing/2014/main" id="{2670BA80-ED1C-904E-3F3E-0A6CF20EC989}"/>
              </a:ext>
            </a:extLst>
          </p:cNvPr>
          <p:cNvSpPr/>
          <p:nvPr/>
        </p:nvSpPr>
        <p:spPr>
          <a:xfrm>
            <a:off x="8531783" y="2738872"/>
            <a:ext cx="783714" cy="633262"/>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rPr>
              <a:t>ー</a:t>
            </a:r>
            <a:endParaRPr kumimoji="1" lang="en-US" altLang="ja-JP"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ー</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p:txBody>
      </p:sp>
      <p:sp>
        <p:nvSpPr>
          <p:cNvPr id="81" name="Rectangle 2">
            <a:extLst>
              <a:ext uri="{FF2B5EF4-FFF2-40B4-BE49-F238E27FC236}">
                <a16:creationId xmlns:a16="http://schemas.microsoft.com/office/drawing/2014/main" id="{4E938F69-B877-8956-FAE9-21834FC6D159}"/>
              </a:ext>
            </a:extLst>
          </p:cNvPr>
          <p:cNvSpPr/>
          <p:nvPr/>
        </p:nvSpPr>
        <p:spPr>
          <a:xfrm>
            <a:off x="7694248" y="3483587"/>
            <a:ext cx="783714" cy="1368003"/>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XX</a:t>
            </a:r>
            <a:endParaRPr kumimoji="1" lang="en-US" altLang="ja-JP"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台</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ー</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p:txBody>
      </p:sp>
      <p:sp>
        <p:nvSpPr>
          <p:cNvPr id="82" name="Rectangle 2">
            <a:extLst>
              <a:ext uri="{FF2B5EF4-FFF2-40B4-BE49-F238E27FC236}">
                <a16:creationId xmlns:a16="http://schemas.microsoft.com/office/drawing/2014/main" id="{51F7F732-3010-1DE5-4A52-43DD9D46EADB}"/>
              </a:ext>
            </a:extLst>
          </p:cNvPr>
          <p:cNvSpPr/>
          <p:nvPr/>
        </p:nvSpPr>
        <p:spPr>
          <a:xfrm>
            <a:off x="8547667" y="3483587"/>
            <a:ext cx="783714" cy="1368003"/>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1"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XX</a:t>
            </a:r>
            <a:endParaRPr kumimoji="1" lang="en-US" altLang="ja-JP" sz="1200" b="1"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万円</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万円</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p:txBody>
      </p:sp>
      <p:sp>
        <p:nvSpPr>
          <p:cNvPr id="48" name="Rectangle 2">
            <a:extLst>
              <a:ext uri="{FF2B5EF4-FFF2-40B4-BE49-F238E27FC236}">
                <a16:creationId xmlns:a16="http://schemas.microsoft.com/office/drawing/2014/main" id="{92F03815-1B3C-66D3-B7A6-DEEC82317959}"/>
              </a:ext>
            </a:extLst>
          </p:cNvPr>
          <p:cNvSpPr/>
          <p:nvPr/>
        </p:nvSpPr>
        <p:spPr>
          <a:xfrm>
            <a:off x="1157179" y="2043756"/>
            <a:ext cx="1270636" cy="633262"/>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XX</a:t>
            </a:r>
            <a:endParaRPr kumimoji="1" lang="en-US" altLang="ja-JP"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リース料金</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p:txBody>
      </p:sp>
      <p:sp>
        <p:nvSpPr>
          <p:cNvPr id="52" name="Rectangle 2">
            <a:extLst>
              <a:ext uri="{FF2B5EF4-FFF2-40B4-BE49-F238E27FC236}">
                <a16:creationId xmlns:a16="http://schemas.microsoft.com/office/drawing/2014/main" id="{5A13AA01-E38E-3684-56E3-9204AD117464}"/>
              </a:ext>
            </a:extLst>
          </p:cNvPr>
          <p:cNvSpPr/>
          <p:nvPr/>
        </p:nvSpPr>
        <p:spPr>
          <a:xfrm>
            <a:off x="1157179" y="3493761"/>
            <a:ext cx="1270636" cy="1368003"/>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XX</a:t>
            </a:r>
            <a:endParaRPr kumimoji="1" lang="en-US" altLang="ja-JP"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err="1">
                <a:ln>
                  <a:noFill/>
                </a:ln>
                <a:solidFill>
                  <a:srgbClr val="3EAD92"/>
                </a:solidFill>
                <a:effectLst/>
                <a:uLnTx/>
                <a:uFillTx/>
                <a:latin typeface="Trebuchet MS"/>
                <a:ea typeface="Meiryo UI" panose="020B0604030504040204" pitchFamily="50" charset="-128"/>
                <a:cs typeface="+mn-cs"/>
              </a:rPr>
              <a:t>XXXXX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機器</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その他</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p:txBody>
      </p:sp>
      <p:sp>
        <p:nvSpPr>
          <p:cNvPr id="55" name="Rectangle 2">
            <a:extLst>
              <a:ext uri="{FF2B5EF4-FFF2-40B4-BE49-F238E27FC236}">
                <a16:creationId xmlns:a16="http://schemas.microsoft.com/office/drawing/2014/main" id="{E791E9F0-927B-F7C0-10D8-5C00C47AFF73}"/>
              </a:ext>
            </a:extLst>
          </p:cNvPr>
          <p:cNvSpPr/>
          <p:nvPr/>
        </p:nvSpPr>
        <p:spPr>
          <a:xfrm>
            <a:off x="2525602" y="2043757"/>
            <a:ext cx="923979" cy="633262"/>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XX</a:t>
            </a:r>
            <a:endParaRPr kumimoji="1" lang="en-US" altLang="ja-JP"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万円</a:t>
            </a: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月</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p:txBody>
      </p:sp>
      <p:sp>
        <p:nvSpPr>
          <p:cNvPr id="57" name="Rectangle 2">
            <a:extLst>
              <a:ext uri="{FF2B5EF4-FFF2-40B4-BE49-F238E27FC236}">
                <a16:creationId xmlns:a16="http://schemas.microsoft.com/office/drawing/2014/main" id="{D07FD09C-3E9B-B95D-65AE-A4EEE2FD94AB}"/>
              </a:ext>
            </a:extLst>
          </p:cNvPr>
          <p:cNvSpPr/>
          <p:nvPr/>
        </p:nvSpPr>
        <p:spPr>
          <a:xfrm>
            <a:off x="2525602" y="3483587"/>
            <a:ext cx="923979" cy="1368003"/>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XX</a:t>
            </a:r>
            <a:endParaRPr kumimoji="1" lang="en-US" altLang="ja-JP"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万円</a:t>
            </a: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台</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万円</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p:txBody>
      </p:sp>
      <p:sp>
        <p:nvSpPr>
          <p:cNvPr id="77" name="Rectangle 2">
            <a:extLst>
              <a:ext uri="{FF2B5EF4-FFF2-40B4-BE49-F238E27FC236}">
                <a16:creationId xmlns:a16="http://schemas.microsoft.com/office/drawing/2014/main" id="{F62A74AC-37D8-C885-B569-5BCC4B4C5C68}"/>
              </a:ext>
            </a:extLst>
          </p:cNvPr>
          <p:cNvSpPr/>
          <p:nvPr/>
        </p:nvSpPr>
        <p:spPr>
          <a:xfrm>
            <a:off x="1157179" y="2738872"/>
            <a:ext cx="1270636" cy="633262"/>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rPr>
              <a:t>ー</a:t>
            </a:r>
            <a:endParaRPr kumimoji="1" lang="en-US" altLang="ja-JP"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ー</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p:txBody>
      </p:sp>
      <p:sp>
        <p:nvSpPr>
          <p:cNvPr id="78" name="Rectangle 2">
            <a:extLst>
              <a:ext uri="{FF2B5EF4-FFF2-40B4-BE49-F238E27FC236}">
                <a16:creationId xmlns:a16="http://schemas.microsoft.com/office/drawing/2014/main" id="{3D57D991-659E-F1A2-4EFD-650F666E2EFC}"/>
              </a:ext>
            </a:extLst>
          </p:cNvPr>
          <p:cNvSpPr/>
          <p:nvPr/>
        </p:nvSpPr>
        <p:spPr>
          <a:xfrm>
            <a:off x="2525602" y="2738872"/>
            <a:ext cx="923979" cy="633262"/>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rPr>
              <a:t>ー</a:t>
            </a:r>
            <a:endParaRPr kumimoji="1" lang="en-US" altLang="ja-JP"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ー</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p:txBody>
      </p:sp>
      <p:sp>
        <p:nvSpPr>
          <p:cNvPr id="83" name="Rectangle 2">
            <a:extLst>
              <a:ext uri="{FF2B5EF4-FFF2-40B4-BE49-F238E27FC236}">
                <a16:creationId xmlns:a16="http://schemas.microsoft.com/office/drawing/2014/main" id="{822CDC8C-D921-B970-AC55-6AC12B9E2365}"/>
              </a:ext>
            </a:extLst>
          </p:cNvPr>
          <p:cNvSpPr/>
          <p:nvPr/>
        </p:nvSpPr>
        <p:spPr>
          <a:xfrm>
            <a:off x="1157179" y="5053628"/>
            <a:ext cx="1270636" cy="1368003"/>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XX</a:t>
            </a:r>
            <a:endParaRPr kumimoji="1" lang="en-US" altLang="ja-JP"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メンテナンス費</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その他</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p:txBody>
      </p:sp>
      <p:sp>
        <p:nvSpPr>
          <p:cNvPr id="84" name="Rectangle 2">
            <a:extLst>
              <a:ext uri="{FF2B5EF4-FFF2-40B4-BE49-F238E27FC236}">
                <a16:creationId xmlns:a16="http://schemas.microsoft.com/office/drawing/2014/main" id="{B212A336-EC1B-CECE-812D-E85C83E20779}"/>
              </a:ext>
            </a:extLst>
          </p:cNvPr>
          <p:cNvSpPr/>
          <p:nvPr/>
        </p:nvSpPr>
        <p:spPr>
          <a:xfrm>
            <a:off x="2525602" y="5043454"/>
            <a:ext cx="923979" cy="1368003"/>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XX</a:t>
            </a:r>
            <a:endParaRPr kumimoji="1" lang="en-US" altLang="ja-JP"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万円</a:t>
            </a: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月</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万円</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p:txBody>
      </p:sp>
      <p:sp>
        <p:nvSpPr>
          <p:cNvPr id="85" name="Rectangle 2">
            <a:extLst>
              <a:ext uri="{FF2B5EF4-FFF2-40B4-BE49-F238E27FC236}">
                <a16:creationId xmlns:a16="http://schemas.microsoft.com/office/drawing/2014/main" id="{8515A97B-A9EA-BA29-528B-69A0FE53B5F5}"/>
              </a:ext>
            </a:extLst>
          </p:cNvPr>
          <p:cNvSpPr/>
          <p:nvPr/>
        </p:nvSpPr>
        <p:spPr>
          <a:xfrm>
            <a:off x="7694248" y="5043454"/>
            <a:ext cx="783714" cy="1368003"/>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XX</a:t>
            </a:r>
            <a:endParaRPr kumimoji="1" lang="en-US" altLang="ja-JP"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24</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か月</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ー</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p:txBody>
      </p:sp>
      <p:sp>
        <p:nvSpPr>
          <p:cNvPr id="86" name="Rectangle 2">
            <a:extLst>
              <a:ext uri="{FF2B5EF4-FFF2-40B4-BE49-F238E27FC236}">
                <a16:creationId xmlns:a16="http://schemas.microsoft.com/office/drawing/2014/main" id="{3D1970C0-5F42-51E0-FCA6-6075B8AB3E6C}"/>
              </a:ext>
            </a:extLst>
          </p:cNvPr>
          <p:cNvSpPr/>
          <p:nvPr/>
        </p:nvSpPr>
        <p:spPr>
          <a:xfrm>
            <a:off x="8547667" y="5043454"/>
            <a:ext cx="783714" cy="1368003"/>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1"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XX</a:t>
            </a:r>
            <a:endParaRPr kumimoji="1" lang="en-US" altLang="ja-JP" sz="1200" b="1"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err="1">
                <a:ln>
                  <a:noFill/>
                </a:ln>
                <a:solidFill>
                  <a:srgbClr val="3EAD92"/>
                </a:solidFill>
                <a:effectLst/>
                <a:uLnTx/>
                <a:uFillTx/>
                <a:latin typeface="Trebuchet MS"/>
                <a:ea typeface="Meiryo UI" panose="020B0604030504040204" pitchFamily="50" charset="-128"/>
                <a:cs typeface="+mn-cs"/>
              </a:rPr>
              <a:t>XXXXX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万円</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万円</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p:txBody>
      </p:sp>
      <p:sp>
        <p:nvSpPr>
          <p:cNvPr id="89" name="Oval 20">
            <a:extLst>
              <a:ext uri="{FF2B5EF4-FFF2-40B4-BE49-F238E27FC236}">
                <a16:creationId xmlns:a16="http://schemas.microsoft.com/office/drawing/2014/main" id="{D377381F-CCB5-CE57-635B-47DE7244230C}"/>
              </a:ext>
            </a:extLst>
          </p:cNvPr>
          <p:cNvSpPr>
            <a:spLocks noChangeAspect="1" noChangeArrowheads="1"/>
          </p:cNvSpPr>
          <p:nvPr/>
        </p:nvSpPr>
        <p:spPr bwMode="auto">
          <a:xfrm>
            <a:off x="9274814" y="1977642"/>
            <a:ext cx="181031" cy="181031"/>
          </a:xfrm>
          <a:prstGeom prst="ellipse">
            <a:avLst/>
          </a:prstGeom>
          <a:solidFill>
            <a:srgbClr val="30C1D7"/>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Trebuchet MS"/>
                <a:ea typeface="+mn-ea"/>
                <a:cs typeface="+mn-cs"/>
              </a:rPr>
              <a:t>1</a:t>
            </a:r>
          </a:p>
        </p:txBody>
      </p:sp>
      <p:sp>
        <p:nvSpPr>
          <p:cNvPr id="90" name="Oval 20">
            <a:extLst>
              <a:ext uri="{FF2B5EF4-FFF2-40B4-BE49-F238E27FC236}">
                <a16:creationId xmlns:a16="http://schemas.microsoft.com/office/drawing/2014/main" id="{F8CFCC53-5E1C-8813-CEC4-D51D524118C7}"/>
              </a:ext>
            </a:extLst>
          </p:cNvPr>
          <p:cNvSpPr>
            <a:spLocks noChangeAspect="1" noChangeArrowheads="1"/>
          </p:cNvSpPr>
          <p:nvPr/>
        </p:nvSpPr>
        <p:spPr bwMode="auto">
          <a:xfrm>
            <a:off x="9274813" y="4963753"/>
            <a:ext cx="181031" cy="181031"/>
          </a:xfrm>
          <a:prstGeom prst="ellipse">
            <a:avLst/>
          </a:prstGeom>
          <a:solidFill>
            <a:srgbClr val="30C1D7"/>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Trebuchet MS"/>
                <a:ea typeface="+mn-ea"/>
                <a:cs typeface="+mn-cs"/>
              </a:rPr>
              <a:t>3</a:t>
            </a:r>
          </a:p>
        </p:txBody>
      </p:sp>
      <p:sp>
        <p:nvSpPr>
          <p:cNvPr id="91" name="Oval 20">
            <a:extLst>
              <a:ext uri="{FF2B5EF4-FFF2-40B4-BE49-F238E27FC236}">
                <a16:creationId xmlns:a16="http://schemas.microsoft.com/office/drawing/2014/main" id="{C2E851AF-B845-54FF-EED5-BE98F54E16F9}"/>
              </a:ext>
            </a:extLst>
          </p:cNvPr>
          <p:cNvSpPr>
            <a:spLocks noChangeAspect="1" noChangeArrowheads="1"/>
          </p:cNvSpPr>
          <p:nvPr/>
        </p:nvSpPr>
        <p:spPr bwMode="auto">
          <a:xfrm>
            <a:off x="9274813" y="3420862"/>
            <a:ext cx="181031" cy="181031"/>
          </a:xfrm>
          <a:prstGeom prst="ellipse">
            <a:avLst/>
          </a:prstGeom>
          <a:solidFill>
            <a:srgbClr val="30C1D7"/>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Trebuchet MS"/>
                <a:ea typeface="+mn-ea"/>
                <a:cs typeface="+mn-cs"/>
              </a:rPr>
              <a:t>2</a:t>
            </a:r>
          </a:p>
        </p:txBody>
      </p:sp>
      <p:sp>
        <p:nvSpPr>
          <p:cNvPr id="2" name="正方形/長方形 8">
            <a:extLst>
              <a:ext uri="{FF2B5EF4-FFF2-40B4-BE49-F238E27FC236}">
                <a16:creationId xmlns:a16="http://schemas.microsoft.com/office/drawing/2014/main" id="{D52A36A4-D5CD-74DE-2A03-5762BDA74216}"/>
              </a:ext>
            </a:extLst>
          </p:cNvPr>
          <p:cNvSpPr/>
          <p:nvPr/>
        </p:nvSpPr>
        <p:spPr>
          <a:xfrm>
            <a:off x="2148560" y="31180"/>
            <a:ext cx="3021200" cy="384422"/>
          </a:xfrm>
          <a:prstGeom prst="rect">
            <a:avLst/>
          </a:prstGeom>
          <a:solidFill>
            <a:srgbClr val="EEE89A"/>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7148" rIns="0" bIns="37148" numCol="1" spcCol="0" rtlCol="0" fromWordArt="0" anchor="ctr" anchorCtr="0" forceAA="0" compatLnSpc="1">
            <a:prstTxWarp prst="textNoShape">
              <a:avLst/>
            </a:prstTxWarp>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0"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sym typeface="Trebuchet MS" panose="020B0603020202020204" pitchFamily="34" charset="0"/>
              </a:rPr>
              <a:t>    ~     </a:t>
            </a:r>
            <a:r>
              <a:rPr kumimoji="0" lang="ja-JP" altLang="en-US"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sym typeface="Trebuchet MS" panose="020B0603020202020204" pitchFamily="34" charset="0"/>
              </a:rPr>
              <a:t>は前頁と同様の数字が入る</a:t>
            </a:r>
            <a:endParaRPr kumimoji="0"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sym typeface="Trebuchet MS" panose="020B0603020202020204" pitchFamily="34" charset="0"/>
            </a:endParaRPr>
          </a:p>
        </p:txBody>
      </p:sp>
      <p:sp>
        <p:nvSpPr>
          <p:cNvPr id="5" name="Oval 20">
            <a:extLst>
              <a:ext uri="{FF2B5EF4-FFF2-40B4-BE49-F238E27FC236}">
                <a16:creationId xmlns:a16="http://schemas.microsoft.com/office/drawing/2014/main" id="{BBF477F1-0721-79EF-DDCE-27454137D253}"/>
              </a:ext>
            </a:extLst>
          </p:cNvPr>
          <p:cNvSpPr>
            <a:spLocks noChangeAspect="1" noChangeArrowheads="1"/>
          </p:cNvSpPr>
          <p:nvPr/>
        </p:nvSpPr>
        <p:spPr bwMode="auto">
          <a:xfrm>
            <a:off x="2210725" y="129447"/>
            <a:ext cx="181031" cy="181031"/>
          </a:xfrm>
          <a:prstGeom prst="ellipse">
            <a:avLst/>
          </a:prstGeom>
          <a:solidFill>
            <a:srgbClr val="30C1D7"/>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Trebuchet MS"/>
                <a:ea typeface="+mn-ea"/>
                <a:cs typeface="+mn-cs"/>
              </a:rPr>
              <a:t>1</a:t>
            </a:r>
          </a:p>
        </p:txBody>
      </p:sp>
      <p:sp>
        <p:nvSpPr>
          <p:cNvPr id="7" name="Oval 20">
            <a:extLst>
              <a:ext uri="{FF2B5EF4-FFF2-40B4-BE49-F238E27FC236}">
                <a16:creationId xmlns:a16="http://schemas.microsoft.com/office/drawing/2014/main" id="{DDFD1E36-DE5B-D6E3-DC99-F88C4BE24060}"/>
              </a:ext>
            </a:extLst>
          </p:cNvPr>
          <p:cNvSpPr>
            <a:spLocks noChangeAspect="1" noChangeArrowheads="1"/>
          </p:cNvSpPr>
          <p:nvPr/>
        </p:nvSpPr>
        <p:spPr bwMode="auto">
          <a:xfrm>
            <a:off x="2506938" y="129447"/>
            <a:ext cx="181031" cy="181031"/>
          </a:xfrm>
          <a:prstGeom prst="ellipse">
            <a:avLst/>
          </a:prstGeom>
          <a:solidFill>
            <a:srgbClr val="30C1D7"/>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Trebuchet MS"/>
                <a:ea typeface="+mn-ea"/>
                <a:cs typeface="+mn-cs"/>
              </a:rPr>
              <a:t>3</a:t>
            </a:r>
          </a:p>
        </p:txBody>
      </p:sp>
      <p:sp>
        <p:nvSpPr>
          <p:cNvPr id="9" name="Rectangle 45">
            <a:extLst>
              <a:ext uri="{FF2B5EF4-FFF2-40B4-BE49-F238E27FC236}">
                <a16:creationId xmlns:a16="http://schemas.microsoft.com/office/drawing/2014/main" id="{6762D3C7-3729-B5E9-81EB-DD69A76645CB}"/>
              </a:ext>
            </a:extLst>
          </p:cNvPr>
          <p:cNvSpPr/>
          <p:nvPr/>
        </p:nvSpPr>
        <p:spPr>
          <a:xfrm>
            <a:off x="7691036" y="1670643"/>
            <a:ext cx="783714" cy="229548"/>
          </a:xfrm>
          <a:prstGeom prst="rect">
            <a:avLst/>
          </a:prstGeom>
          <a:solidFill>
            <a:srgbClr val="FF8D36"/>
          </a:solidFill>
          <a:ln w="38100" cap="rnd" algn="ctr">
            <a:noFill/>
            <a:round/>
            <a:headEnd/>
            <a:tailEnd/>
          </a:ln>
          <a:extLst>
            <a:ext uri="{91240B29-F687-4F45-9708-019B960494DF}">
              <a14:hiddenLine xmlns:a14="http://schemas.microsoft.com/office/drawing/2010/main" w="38100" cap="rnd" algn="ctr">
                <a:solidFill>
                  <a:srgbClr val="FF8D36"/>
                </a:solidFill>
                <a:round/>
                <a:headEnd/>
                <a:tailEnd/>
              </a14:hiddenLine>
            </a:ext>
          </a:extLst>
        </p:spPr>
        <p:txBody>
          <a:bodyPr lIns="58500" tIns="0" rIns="29250" bIns="0" anchor="ctr" anchorCtr="0"/>
          <a:lstStyle/>
          <a:p>
            <a:pPr marL="0" marR="0" lvl="0" indent="0" algn="l" defTabSz="742950" rtl="0" eaLnBrk="0" fontAlgn="auto" latinLnBrk="0" hangingPunct="0">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prstClr val="white"/>
                </a:solidFill>
                <a:effectLst/>
                <a:uLnTx/>
                <a:uFillTx/>
                <a:latin typeface="Trebuchet MS"/>
                <a:ea typeface="Meiryo UI" panose="020B0604030504040204" pitchFamily="50" charset="-128"/>
                <a:cs typeface="+mn-cs"/>
              </a:rPr>
              <a:t>数量</a:t>
            </a:r>
          </a:p>
        </p:txBody>
      </p:sp>
      <p:sp>
        <p:nvSpPr>
          <p:cNvPr id="16" name="Rectangle 45">
            <a:extLst>
              <a:ext uri="{FF2B5EF4-FFF2-40B4-BE49-F238E27FC236}">
                <a16:creationId xmlns:a16="http://schemas.microsoft.com/office/drawing/2014/main" id="{BFFA25C4-BEDE-7B59-A390-0EEE4171E3F3}"/>
              </a:ext>
            </a:extLst>
          </p:cNvPr>
          <p:cNvSpPr/>
          <p:nvPr/>
        </p:nvSpPr>
        <p:spPr>
          <a:xfrm>
            <a:off x="8549780" y="1670644"/>
            <a:ext cx="783714" cy="223415"/>
          </a:xfrm>
          <a:prstGeom prst="rect">
            <a:avLst/>
          </a:prstGeom>
          <a:solidFill>
            <a:srgbClr val="FF8D36"/>
          </a:solidFill>
          <a:ln w="38100" cap="rnd" algn="ctr">
            <a:noFill/>
            <a:round/>
            <a:headEnd/>
            <a:tailEnd/>
          </a:ln>
          <a:extLst>
            <a:ext uri="{91240B29-F687-4F45-9708-019B960494DF}">
              <a14:hiddenLine xmlns:a14="http://schemas.microsoft.com/office/drawing/2010/main" w="38100" cap="rnd" algn="ctr">
                <a:solidFill>
                  <a:srgbClr val="FF8D36"/>
                </a:solidFill>
                <a:round/>
                <a:headEnd/>
                <a:tailEnd/>
              </a14:hiddenLine>
            </a:ext>
          </a:extLst>
        </p:spPr>
        <p:txBody>
          <a:bodyPr lIns="58500" tIns="0" rIns="29250" bIns="0" anchor="ctr" anchorCtr="0"/>
          <a:lstStyle/>
          <a:p>
            <a:pPr marL="0" marR="0" lvl="0" indent="0" algn="l" defTabSz="742950" rtl="0" eaLnBrk="0" fontAlgn="auto" latinLnBrk="0" hangingPunct="0">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prstClr val="white"/>
                </a:solidFill>
                <a:effectLst/>
                <a:uLnTx/>
                <a:uFillTx/>
                <a:latin typeface="Trebuchet MS"/>
                <a:ea typeface="Meiryo UI" panose="020B0604030504040204" pitchFamily="50" charset="-128"/>
                <a:cs typeface="+mn-cs"/>
              </a:rPr>
              <a:t>計</a:t>
            </a:r>
            <a:r>
              <a:rPr kumimoji="0" lang="en-US" altLang="ja-JP" sz="1200" b="0" i="0" u="none" strike="noStrike" kern="1200" cap="none" spc="0" normalizeH="0" baseline="0" noProof="0">
                <a:ln>
                  <a:noFill/>
                </a:ln>
                <a:solidFill>
                  <a:prstClr val="white"/>
                </a:solidFill>
                <a:effectLst/>
                <a:uLnTx/>
                <a:uFillTx/>
                <a:latin typeface="Trebuchet MS"/>
                <a:ea typeface="Meiryo UI" panose="020B0604030504040204" pitchFamily="50" charset="-128"/>
                <a:cs typeface="+mn-cs"/>
              </a:rPr>
              <a:t>(</a:t>
            </a:r>
            <a:r>
              <a:rPr kumimoji="0" lang="ja-JP" altLang="en-US" sz="1200" b="0" i="0" u="none" strike="noStrike" kern="1200" cap="none" spc="0" normalizeH="0" baseline="0" noProof="0">
                <a:ln>
                  <a:noFill/>
                </a:ln>
                <a:solidFill>
                  <a:prstClr val="white"/>
                </a:solidFill>
                <a:effectLst/>
                <a:uLnTx/>
                <a:uFillTx/>
                <a:latin typeface="Trebuchet MS"/>
                <a:ea typeface="Meiryo UI" panose="020B0604030504040204" pitchFamily="50" charset="-128"/>
                <a:cs typeface="+mn-cs"/>
              </a:rPr>
              <a:t>金額</a:t>
            </a:r>
            <a:r>
              <a:rPr kumimoji="0" lang="en-US" altLang="ja-JP" sz="1200" b="0" i="0" u="none" strike="noStrike" kern="1200" cap="none" spc="0" normalizeH="0" baseline="0" noProof="0">
                <a:ln>
                  <a:noFill/>
                </a:ln>
                <a:solidFill>
                  <a:prstClr val="white"/>
                </a:solidFill>
                <a:effectLst/>
                <a:uLnTx/>
                <a:uFillTx/>
                <a:latin typeface="Trebuchet MS"/>
                <a:ea typeface="Meiryo UI" panose="020B0604030504040204" pitchFamily="50" charset="-128"/>
                <a:cs typeface="+mn-cs"/>
              </a:rPr>
              <a:t>)</a:t>
            </a:r>
            <a:endParaRPr kumimoji="0" lang="ja-JP" altLang="en-US" sz="1200" b="0" i="0" u="none" strike="noStrike" kern="1200" cap="none" spc="0" normalizeH="0" baseline="0" noProof="0">
              <a:ln>
                <a:noFill/>
              </a:ln>
              <a:solidFill>
                <a:prstClr val="white"/>
              </a:solidFill>
              <a:effectLst/>
              <a:uLnTx/>
              <a:uFillTx/>
              <a:latin typeface="Trebuchet MS"/>
              <a:ea typeface="Meiryo UI" panose="020B0604030504040204" pitchFamily="50" charset="-128"/>
              <a:cs typeface="+mn-cs"/>
            </a:endParaRPr>
          </a:p>
        </p:txBody>
      </p:sp>
      <p:sp>
        <p:nvSpPr>
          <p:cNvPr id="19" name="Rectangle 45">
            <a:extLst>
              <a:ext uri="{FF2B5EF4-FFF2-40B4-BE49-F238E27FC236}">
                <a16:creationId xmlns:a16="http://schemas.microsoft.com/office/drawing/2014/main" id="{C742E489-4951-3AA6-46F4-713B6328BC4B}"/>
              </a:ext>
            </a:extLst>
          </p:cNvPr>
          <p:cNvSpPr/>
          <p:nvPr/>
        </p:nvSpPr>
        <p:spPr>
          <a:xfrm>
            <a:off x="1163397" y="1670644"/>
            <a:ext cx="1267189" cy="223415"/>
          </a:xfrm>
          <a:prstGeom prst="rect">
            <a:avLst/>
          </a:prstGeom>
          <a:solidFill>
            <a:srgbClr val="FF8D36"/>
          </a:solidFill>
          <a:ln w="38100" cap="rnd" algn="ctr">
            <a:noFill/>
            <a:round/>
            <a:headEnd/>
            <a:tailEnd/>
          </a:ln>
          <a:extLst>
            <a:ext uri="{91240B29-F687-4F45-9708-019B960494DF}">
              <a14:hiddenLine xmlns:a14="http://schemas.microsoft.com/office/drawing/2010/main" w="38100" cap="rnd" algn="ctr">
                <a:solidFill>
                  <a:srgbClr val="FF8D36"/>
                </a:solidFill>
                <a:round/>
                <a:headEnd/>
                <a:tailEnd/>
              </a14:hiddenLine>
            </a:ext>
          </a:extLst>
        </p:spPr>
        <p:txBody>
          <a:bodyPr lIns="58500" tIns="0" rIns="29250" bIns="0" anchor="ctr" anchorCtr="0"/>
          <a:lstStyle/>
          <a:p>
            <a:pPr marL="0" marR="0" lvl="0" indent="0" algn="l" defTabSz="742950" rtl="0" eaLnBrk="0" fontAlgn="auto" latinLnBrk="0" hangingPunct="0">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prstClr val="white"/>
                </a:solidFill>
                <a:effectLst/>
                <a:uLnTx/>
                <a:uFillTx/>
                <a:latin typeface="Trebuchet MS"/>
                <a:ea typeface="Meiryo UI" panose="020B0604030504040204" pitchFamily="50" charset="-128"/>
                <a:cs typeface="+mn-cs"/>
              </a:rPr>
              <a:t>項目</a:t>
            </a:r>
          </a:p>
        </p:txBody>
      </p:sp>
      <p:sp>
        <p:nvSpPr>
          <p:cNvPr id="22" name="Rectangle 45">
            <a:extLst>
              <a:ext uri="{FF2B5EF4-FFF2-40B4-BE49-F238E27FC236}">
                <a16:creationId xmlns:a16="http://schemas.microsoft.com/office/drawing/2014/main" id="{AC8BA0EB-0037-192F-8D25-57020D1A8151}"/>
              </a:ext>
            </a:extLst>
          </p:cNvPr>
          <p:cNvSpPr/>
          <p:nvPr/>
        </p:nvSpPr>
        <p:spPr>
          <a:xfrm>
            <a:off x="2528109" y="1670644"/>
            <a:ext cx="921472" cy="223415"/>
          </a:xfrm>
          <a:prstGeom prst="rect">
            <a:avLst/>
          </a:prstGeom>
          <a:solidFill>
            <a:srgbClr val="FF8D36"/>
          </a:solidFill>
          <a:ln w="38100" cap="rnd" algn="ctr">
            <a:noFill/>
            <a:round/>
            <a:headEnd/>
            <a:tailEnd/>
          </a:ln>
          <a:extLst>
            <a:ext uri="{91240B29-F687-4F45-9708-019B960494DF}">
              <a14:hiddenLine xmlns:a14="http://schemas.microsoft.com/office/drawing/2010/main" w="38100" cap="rnd" algn="ctr">
                <a:solidFill>
                  <a:srgbClr val="FF8D36"/>
                </a:solidFill>
                <a:round/>
                <a:headEnd/>
                <a:tailEnd/>
              </a14:hiddenLine>
            </a:ext>
          </a:extLst>
        </p:spPr>
        <p:txBody>
          <a:bodyPr lIns="58500" tIns="0" rIns="29250" bIns="0" anchor="ctr" anchorCtr="0"/>
          <a:lstStyle/>
          <a:p>
            <a:pPr marL="0" marR="0" lvl="0" indent="0" algn="l" defTabSz="742950" rtl="0" eaLnBrk="0" fontAlgn="auto" latinLnBrk="0" hangingPunct="0">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prstClr val="white"/>
                </a:solidFill>
                <a:effectLst/>
                <a:uLnTx/>
                <a:uFillTx/>
                <a:latin typeface="Trebuchet MS"/>
                <a:ea typeface="Meiryo UI" panose="020B0604030504040204" pitchFamily="50" charset="-128"/>
                <a:cs typeface="+mn-cs"/>
              </a:rPr>
              <a:t>金額</a:t>
            </a:r>
          </a:p>
        </p:txBody>
      </p:sp>
      <p:sp>
        <p:nvSpPr>
          <p:cNvPr id="23" name="Rectangle 45">
            <a:extLst>
              <a:ext uri="{FF2B5EF4-FFF2-40B4-BE49-F238E27FC236}">
                <a16:creationId xmlns:a16="http://schemas.microsoft.com/office/drawing/2014/main" id="{D43B9E1F-34A6-2DD1-16E9-B3C36D3DC7AA}"/>
              </a:ext>
            </a:extLst>
          </p:cNvPr>
          <p:cNvSpPr/>
          <p:nvPr/>
        </p:nvSpPr>
        <p:spPr>
          <a:xfrm>
            <a:off x="3543854" y="1670644"/>
            <a:ext cx="4072152" cy="223415"/>
          </a:xfrm>
          <a:prstGeom prst="rect">
            <a:avLst/>
          </a:prstGeom>
          <a:solidFill>
            <a:srgbClr val="FF8D36"/>
          </a:solidFill>
          <a:ln w="38100" cap="rnd" algn="ctr">
            <a:noFill/>
            <a:round/>
            <a:headEnd/>
            <a:tailEnd/>
          </a:ln>
          <a:extLst>
            <a:ext uri="{91240B29-F687-4F45-9708-019B960494DF}">
              <a14:hiddenLine xmlns:a14="http://schemas.microsoft.com/office/drawing/2010/main" w="38100" cap="rnd" algn="ctr">
                <a:solidFill>
                  <a:srgbClr val="FF8D36"/>
                </a:solidFill>
                <a:round/>
                <a:headEnd/>
                <a:tailEnd/>
              </a14:hiddenLine>
            </a:ext>
          </a:extLst>
        </p:spPr>
        <p:txBody>
          <a:bodyPr lIns="58500" tIns="0" rIns="29250" bIns="0" anchor="ctr" anchorCtr="0"/>
          <a:lstStyle/>
          <a:p>
            <a:pPr marL="0" marR="0" lvl="0" indent="0" algn="l" defTabSz="742950" rtl="0" eaLnBrk="0" fontAlgn="auto" latinLnBrk="0" hangingPunct="0">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prstClr val="white"/>
                </a:solidFill>
                <a:effectLst/>
                <a:uLnTx/>
                <a:uFillTx/>
                <a:latin typeface="Trebuchet MS"/>
                <a:ea typeface="Meiryo UI" panose="020B0604030504040204" pitchFamily="50" charset="-128"/>
                <a:cs typeface="+mn-cs"/>
              </a:rPr>
              <a:t>算出の根拠</a:t>
            </a:r>
          </a:p>
        </p:txBody>
      </p:sp>
      <p:sp>
        <p:nvSpPr>
          <p:cNvPr id="25" name="Rectangle 2">
            <a:extLst>
              <a:ext uri="{FF2B5EF4-FFF2-40B4-BE49-F238E27FC236}">
                <a16:creationId xmlns:a16="http://schemas.microsoft.com/office/drawing/2014/main" id="{1C36BAB7-1758-C372-B319-9B5E51A69710}"/>
              </a:ext>
            </a:extLst>
          </p:cNvPr>
          <p:cNvSpPr/>
          <p:nvPr/>
        </p:nvSpPr>
        <p:spPr>
          <a:xfrm>
            <a:off x="3543854" y="2043757"/>
            <a:ext cx="4072152" cy="633262"/>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XX</a:t>
            </a:r>
            <a:endParaRPr kumimoji="1" lang="en-US" altLang="ja-JP"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XXXX</a:t>
            </a:r>
          </a:p>
        </p:txBody>
      </p:sp>
      <p:sp>
        <p:nvSpPr>
          <p:cNvPr id="26" name="Rectangle 2">
            <a:extLst>
              <a:ext uri="{FF2B5EF4-FFF2-40B4-BE49-F238E27FC236}">
                <a16:creationId xmlns:a16="http://schemas.microsoft.com/office/drawing/2014/main" id="{E3FDD0B4-0F5E-B845-2C54-D0A07B5DFD8B}"/>
              </a:ext>
            </a:extLst>
          </p:cNvPr>
          <p:cNvSpPr/>
          <p:nvPr/>
        </p:nvSpPr>
        <p:spPr>
          <a:xfrm>
            <a:off x="3543854" y="3483587"/>
            <a:ext cx="4072152" cy="1368003"/>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XX</a:t>
            </a:r>
            <a:endParaRPr kumimoji="1" lang="en-US" altLang="ja-JP"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の販売価格が</a:t>
            </a: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円のため</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XXX</a:t>
            </a:r>
          </a:p>
        </p:txBody>
      </p:sp>
      <p:sp>
        <p:nvSpPr>
          <p:cNvPr id="27" name="Rectangle 2">
            <a:extLst>
              <a:ext uri="{FF2B5EF4-FFF2-40B4-BE49-F238E27FC236}">
                <a16:creationId xmlns:a16="http://schemas.microsoft.com/office/drawing/2014/main" id="{159BF377-6B35-377F-9611-2529BF497903}"/>
              </a:ext>
            </a:extLst>
          </p:cNvPr>
          <p:cNvSpPr/>
          <p:nvPr/>
        </p:nvSpPr>
        <p:spPr>
          <a:xfrm>
            <a:off x="3543854" y="2738872"/>
            <a:ext cx="4072152" cy="633262"/>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rPr>
              <a:t>ー</a:t>
            </a:r>
            <a:endParaRPr kumimoji="1" lang="en-US" altLang="ja-JP"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ー</a:t>
            </a: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p:txBody>
      </p:sp>
      <p:sp>
        <p:nvSpPr>
          <p:cNvPr id="33" name="Rectangle 2">
            <a:extLst>
              <a:ext uri="{FF2B5EF4-FFF2-40B4-BE49-F238E27FC236}">
                <a16:creationId xmlns:a16="http://schemas.microsoft.com/office/drawing/2014/main" id="{854E52AF-FEAD-BD0E-E429-B8E275386E82}"/>
              </a:ext>
            </a:extLst>
          </p:cNvPr>
          <p:cNvSpPr/>
          <p:nvPr/>
        </p:nvSpPr>
        <p:spPr>
          <a:xfrm>
            <a:off x="3543854" y="5043454"/>
            <a:ext cx="4072152" cy="1368003"/>
          </a:xfrm>
          <a:prstGeom prst="rect">
            <a:avLst/>
          </a:prstGeom>
          <a:no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a:ea typeface="Meiryo UI" panose="020B0604030504040204" pitchFamily="50" charset="-128"/>
                <a:cs typeface="+mn-cs"/>
              </a:rPr>
              <a:t>XX</a:t>
            </a:r>
            <a:endParaRPr kumimoji="1" lang="en-US" altLang="ja-JP" sz="1200" b="0" i="0" u="none" strike="noStrike" kern="0" cap="none" spc="0" normalizeH="0" baseline="0" noProof="0">
              <a:ln>
                <a:noFill/>
              </a:ln>
              <a:solidFill>
                <a:srgbClr val="575757"/>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万円</a:t>
            </a: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時間 </a:t>
            </a: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 XXX</a:t>
            </a:r>
            <a:r>
              <a:rPr kumimoji="1" lang="ja-JP" altLang="en-US"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時間</a:t>
            </a: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 </a:t>
            </a: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endPar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endParaRP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3EAD92"/>
                </a:solidFill>
                <a:effectLst/>
                <a:uLnTx/>
                <a:uFillTx/>
                <a:latin typeface="Trebuchet MS"/>
                <a:ea typeface="Meiryo UI" panose="020B0604030504040204" pitchFamily="50" charset="-128"/>
                <a:cs typeface="+mn-cs"/>
              </a:rPr>
              <a:t>XXX</a:t>
            </a:r>
          </a:p>
        </p:txBody>
      </p:sp>
      <p:sp>
        <p:nvSpPr>
          <p:cNvPr id="34" name="Rectangle 2">
            <a:extLst>
              <a:ext uri="{FF2B5EF4-FFF2-40B4-BE49-F238E27FC236}">
                <a16:creationId xmlns:a16="http://schemas.microsoft.com/office/drawing/2014/main" id="{6F8572C3-3F55-EB51-ACB4-B2C349198F7D}"/>
              </a:ext>
            </a:extLst>
          </p:cNvPr>
          <p:cNvSpPr/>
          <p:nvPr/>
        </p:nvSpPr>
        <p:spPr>
          <a:xfrm>
            <a:off x="4468605" y="1033219"/>
            <a:ext cx="3222431" cy="540148"/>
          </a:xfrm>
          <a:prstGeom prst="wedgeRectCallout">
            <a:avLst>
              <a:gd name="adj1" fmla="val -26433"/>
              <a:gd name="adj2" fmla="val 142287"/>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「定量効果」については、前々頁の導入先の費用に同一の項目</a:t>
            </a:r>
            <a: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金額が含まれていること </a:t>
            </a:r>
            <a: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販売主体にとっての売上は、導入先にとっての費用の一部になるため</a:t>
            </a:r>
            <a: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p>
        </p:txBody>
      </p:sp>
      <p:sp>
        <p:nvSpPr>
          <p:cNvPr id="45" name="Rectangle 2">
            <a:extLst>
              <a:ext uri="{FF2B5EF4-FFF2-40B4-BE49-F238E27FC236}">
                <a16:creationId xmlns:a16="http://schemas.microsoft.com/office/drawing/2014/main" id="{FE36735C-6FBF-6E80-6195-718473AC2FED}"/>
              </a:ext>
            </a:extLst>
          </p:cNvPr>
          <p:cNvSpPr/>
          <p:nvPr/>
        </p:nvSpPr>
        <p:spPr>
          <a:xfrm>
            <a:off x="3720849" y="5973893"/>
            <a:ext cx="2667081" cy="540148"/>
          </a:xfrm>
          <a:prstGeom prst="wedgeRectCallout">
            <a:avLst>
              <a:gd name="adj1" fmla="val -27274"/>
              <a:gd name="adj2" fmla="val -77890"/>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販売元のコストについては、可能な範囲で</a:t>
            </a:r>
            <a:b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b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算出の根拠を記載すること</a:t>
            </a:r>
            <a:endPar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3" name="Rectangle 217">
            <a:extLst>
              <a:ext uri="{FF2B5EF4-FFF2-40B4-BE49-F238E27FC236}">
                <a16:creationId xmlns:a16="http://schemas.microsoft.com/office/drawing/2014/main" id="{220DC37A-2769-9F7E-A9EA-582861E38A2E}"/>
              </a:ext>
            </a:extLst>
          </p:cNvPr>
          <p:cNvSpPr/>
          <p:nvPr/>
        </p:nvSpPr>
        <p:spPr>
          <a:xfrm>
            <a:off x="195995" y="6526502"/>
            <a:ext cx="4176000" cy="196723"/>
          </a:xfrm>
          <a:prstGeom prst="rect">
            <a:avLst/>
          </a:prstGeom>
          <a:solidFill>
            <a:srgbClr val="EBC5D0"/>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評価の観点：実装・横展開の計画性・実行性</a:t>
            </a:r>
            <a:endPar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Tree>
    <p:extLst>
      <p:ext uri="{BB962C8B-B14F-4D97-AF65-F5344CB8AC3E}">
        <p14:creationId xmlns:p14="http://schemas.microsoft.com/office/powerpoint/2010/main" val="16819973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9068B-4362-C10B-AC3F-AC12CA81944A}"/>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B935C63-89B8-9E15-EBC5-A09D08BAF93C}"/>
              </a:ext>
            </a:extLst>
          </p:cNvPr>
          <p:cNvGraphicFramePr>
            <a:graphicFrameLocks noChangeAspect="1"/>
          </p:cNvGraphicFramePr>
          <p:nvPr>
            <p:custDataLst>
              <p:tags r:id="rId1"/>
            </p:custData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name="think-cell Slide" r:id="rId7" imgW="473" imgH="473" progId="TCLayout.ActiveDocument.1">
                  <p:embed/>
                </p:oleObj>
              </mc:Choice>
              <mc:Fallback>
                <p:oleObj name="think-cell Slide" r:id="rId7" imgW="473" imgH="473" progId="TCLayout.ActiveDocument.1">
                  <p:embed/>
                  <p:pic>
                    <p:nvPicPr>
                      <p:cNvPr id="2" name="think-cell data - do not delete" hidden="1">
                        <a:extLst>
                          <a:ext uri="{FF2B5EF4-FFF2-40B4-BE49-F238E27FC236}">
                            <a16:creationId xmlns:a16="http://schemas.microsoft.com/office/drawing/2014/main" id="{1B935C63-89B8-9E15-EBC5-A09D08BAF93C}"/>
                          </a:ext>
                        </a:extLst>
                      </p:cNvPr>
                      <p:cNvPicPr/>
                      <p:nvPr/>
                    </p:nvPicPr>
                    <p:blipFill>
                      <a:blip r:embed="rId8"/>
                      <a:stretch>
                        <a:fillRect/>
                      </a:stretch>
                    </p:blipFill>
                    <p:spPr>
                      <a:xfrm>
                        <a:off x="1290" y="644228"/>
                        <a:ext cx="1290" cy="1290"/>
                      </a:xfrm>
                      <a:prstGeom prst="rect">
                        <a:avLst/>
                      </a:prstGeom>
                    </p:spPr>
                  </p:pic>
                </p:oleObj>
              </mc:Fallback>
            </mc:AlternateContent>
          </a:graphicData>
        </a:graphic>
      </p:graphicFrame>
      <p:sp>
        <p:nvSpPr>
          <p:cNvPr id="27" name="タイトル 26">
            <a:extLst>
              <a:ext uri="{FF2B5EF4-FFF2-40B4-BE49-F238E27FC236}">
                <a16:creationId xmlns:a16="http://schemas.microsoft.com/office/drawing/2014/main" id="{7F8E855A-65B5-4F87-AF35-677C0120D87C}"/>
              </a:ext>
            </a:extLst>
          </p:cNvPr>
          <p:cNvSpPr>
            <a:spLocks noGrp="1"/>
          </p:cNvSpPr>
          <p:nvPr>
            <p:ph type="title"/>
          </p:nvPr>
        </p:nvSpPr>
        <p:spPr>
          <a:xfrm>
            <a:off x="199844" y="641858"/>
            <a:ext cx="8883347" cy="270074"/>
          </a:xfrm>
        </p:spPr>
        <p:txBody>
          <a:bodyPr vert="horz"/>
          <a:lstStyle/>
          <a:p>
            <a:pPr>
              <a:tabLst>
                <a:tab pos="288925" algn="l"/>
              </a:tabLst>
            </a:pPr>
            <a:r>
              <a:rPr kumimoji="1" lang="en-US" altLang="ja-JP">
                <a:solidFill>
                  <a:srgbClr val="FE9341"/>
                </a:solidFill>
                <a:latin typeface="Trebuchet MS" panose="020B0603020202020204" pitchFamily="34" charset="0"/>
                <a:ea typeface="Meiryo UI" panose="020B0604030504040204" pitchFamily="50" charset="-128"/>
              </a:rPr>
              <a:t>	</a:t>
            </a:r>
            <a:r>
              <a:rPr kumimoji="1" lang="ja-JP" altLang="en-US">
                <a:solidFill>
                  <a:srgbClr val="FE9341"/>
                </a:solidFill>
                <a:latin typeface="Trebuchet MS" panose="020B0603020202020204" pitchFamily="34" charset="0"/>
                <a:ea typeface="Meiryo UI" panose="020B0604030504040204" pitchFamily="50" charset="-128"/>
              </a:rPr>
              <a:t>地域の課題と目指す姿</a:t>
            </a:r>
            <a:endParaRPr kumimoji="1" lang="en-US" altLang="ja-JP">
              <a:solidFill>
                <a:srgbClr val="FE9341"/>
              </a:solidFill>
              <a:latin typeface="Trebuchet MS" panose="020B0603020202020204" pitchFamily="34" charset="0"/>
              <a:ea typeface="Meiryo UI" panose="020B0604030504040204" pitchFamily="50" charset="-128"/>
            </a:endParaRPr>
          </a:p>
        </p:txBody>
      </p:sp>
      <p:cxnSp>
        <p:nvCxnSpPr>
          <p:cNvPr id="42" name="Straight Connector 71">
            <a:extLst>
              <a:ext uri="{FF2B5EF4-FFF2-40B4-BE49-F238E27FC236}">
                <a16:creationId xmlns:a16="http://schemas.microsoft.com/office/drawing/2014/main" id="{76A55D2D-D486-5E1A-6827-541916CC98DB}"/>
              </a:ext>
            </a:extLst>
          </p:cNvPr>
          <p:cNvCxnSpPr>
            <a:cxnSpLocks/>
          </p:cNvCxnSpPr>
          <p:nvPr/>
        </p:nvCxnSpPr>
        <p:spPr>
          <a:xfrm>
            <a:off x="199844" y="3434155"/>
            <a:ext cx="5371234"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43" name="Straight Connector 71">
            <a:extLst>
              <a:ext uri="{FF2B5EF4-FFF2-40B4-BE49-F238E27FC236}">
                <a16:creationId xmlns:a16="http://schemas.microsoft.com/office/drawing/2014/main" id="{842AE962-ABD6-4882-31F6-D1D441622E7D}"/>
              </a:ext>
            </a:extLst>
          </p:cNvPr>
          <p:cNvCxnSpPr>
            <a:cxnSpLocks/>
          </p:cNvCxnSpPr>
          <p:nvPr/>
        </p:nvCxnSpPr>
        <p:spPr>
          <a:xfrm>
            <a:off x="199844" y="5054514"/>
            <a:ext cx="5371234"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 name="Rectangle 25">
            <a:extLst>
              <a:ext uri="{FF2B5EF4-FFF2-40B4-BE49-F238E27FC236}">
                <a16:creationId xmlns:a16="http://schemas.microsoft.com/office/drawing/2014/main" id="{E087C50B-CE70-8067-B578-3DAEBD60C15D}"/>
              </a:ext>
            </a:extLst>
          </p:cNvPr>
          <p:cNvSpPr/>
          <p:nvPr/>
        </p:nvSpPr>
        <p:spPr>
          <a:xfrm>
            <a:off x="199844" y="1064072"/>
            <a:ext cx="5355049" cy="5526627"/>
          </a:xfrm>
          <a:prstGeom prst="rect">
            <a:avLst/>
          </a:prstGeom>
          <a:noFill/>
          <a:ln w="3175" cap="flat" cmpd="sng" algn="ctr">
            <a:solidFill>
              <a:schemeClr val="tx2"/>
            </a:solidFill>
            <a:prstDash val="solid"/>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742950" rtl="0" eaLnBrk="1" fontAlgn="auto" latinLnBrk="0" hangingPunct="1">
              <a:lnSpc>
                <a:spcPct val="95000"/>
              </a:lnSpc>
              <a:spcBef>
                <a:spcPts val="0"/>
              </a:spcBef>
              <a:spcAft>
                <a:spcPts val="0"/>
              </a:spcAft>
              <a:buClrTx/>
              <a:buSzTx/>
              <a:buFontTx/>
              <a:buNone/>
              <a:tabLst/>
              <a:defRPr/>
            </a:pPr>
            <a:endParaRPr kumimoji="1" lang="en-US" sz="1625"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6" name="Textfeld 1">
            <a:extLst>
              <a:ext uri="{FF2B5EF4-FFF2-40B4-BE49-F238E27FC236}">
                <a16:creationId xmlns:a16="http://schemas.microsoft.com/office/drawing/2014/main" id="{AA0B7D3A-2260-71D0-8D73-20AD115BE579}"/>
              </a:ext>
            </a:extLst>
          </p:cNvPr>
          <p:cNvSpPr txBox="1"/>
          <p:nvPr>
            <p:custDataLst>
              <p:tags r:id="rId2"/>
            </p:custDataLst>
          </p:nvPr>
        </p:nvSpPr>
        <p:spPr>
          <a:xfrm>
            <a:off x="199844" y="1403529"/>
            <a:ext cx="1488985" cy="226132"/>
          </a:xfrm>
          <a:prstGeom prst="rect">
            <a:avLst/>
          </a:prstGeom>
          <a:solidFill>
            <a:schemeClr val="tx2">
              <a:lumMod val="40000"/>
              <a:lumOff val="6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29250" bIns="29250" numCol="1" spcCol="0" rtlCol="0" fromWordArt="0" anchor="ctr" anchorCtr="0" forceAA="0" compatLnSpc="1">
            <a:prstTxWarp prst="textNoShape">
              <a:avLst/>
            </a:prstTxWarp>
            <a:noAutofit/>
          </a:bodyPr>
          <a:lstStyle>
            <a:defPPr>
              <a:defRPr lang="en-US"/>
            </a:defPPr>
            <a:lvl1pPr>
              <a:spcAft>
                <a:spcPts val="600"/>
              </a:spcAft>
              <a:buSzPct val="100000"/>
              <a:buFont typeface="Trebuchet MS" panose="020B0603020202020204" pitchFamily="34" charset="0"/>
              <a:buNone/>
              <a:defRPr sz="1400">
                <a:solidFill>
                  <a:srgbClr val="575757"/>
                </a:solidFill>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742950" rtl="0" eaLnBrk="1" fontAlgn="auto" latinLnBrk="0" hangingPunct="1">
              <a:lnSpc>
                <a:spcPct val="100000"/>
              </a:lnSpc>
              <a:spcBef>
                <a:spcPts val="0"/>
              </a:spcBef>
              <a:spcAft>
                <a:spcPts val="488"/>
              </a:spcAft>
              <a:buClrTx/>
              <a:buSzPct val="100000"/>
              <a:buFont typeface="Trebuchet MS" panose="020B0603020202020204" pitchFamily="34" charset="0"/>
              <a:buNone/>
              <a:tabLst/>
              <a:defRPr/>
            </a:pPr>
            <a:r>
              <a:rPr kumimoji="0"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対象者</a:t>
            </a:r>
            <a:endParaRPr kumimoji="0" 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endParaRPr>
          </a:p>
        </p:txBody>
      </p:sp>
      <p:grpSp>
        <p:nvGrpSpPr>
          <p:cNvPr id="13" name="グループ化 12">
            <a:extLst>
              <a:ext uri="{FF2B5EF4-FFF2-40B4-BE49-F238E27FC236}">
                <a16:creationId xmlns:a16="http://schemas.microsoft.com/office/drawing/2014/main" id="{9D64CDE2-8D92-EC2B-DBED-5538112385ED}"/>
              </a:ext>
            </a:extLst>
          </p:cNvPr>
          <p:cNvGrpSpPr/>
          <p:nvPr/>
        </p:nvGrpSpPr>
        <p:grpSpPr>
          <a:xfrm>
            <a:off x="391418" y="1919277"/>
            <a:ext cx="5179660" cy="1338205"/>
            <a:chOff x="995680" y="1905269"/>
            <a:chExt cx="5378311" cy="1274960"/>
          </a:xfrm>
        </p:grpSpPr>
        <p:sp>
          <p:nvSpPr>
            <p:cNvPr id="14" name="テキスト ボックス 13">
              <a:extLst>
                <a:ext uri="{FF2B5EF4-FFF2-40B4-BE49-F238E27FC236}">
                  <a16:creationId xmlns:a16="http://schemas.microsoft.com/office/drawing/2014/main" id="{2556D7F7-3BF2-03B3-516A-9E12FAA01E37}"/>
                </a:ext>
              </a:extLst>
            </p:cNvPr>
            <p:cNvSpPr txBox="1"/>
            <p:nvPr/>
          </p:nvSpPr>
          <p:spPr>
            <a:xfrm>
              <a:off x="995680" y="1905269"/>
              <a:ext cx="1363975" cy="127496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en-US" altLang="ja-JP" sz="1138" b="0" i="0" u="none" strike="noStrike" kern="120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XXXX</a:t>
              </a:r>
            </a:p>
            <a:p>
              <a:pPr marL="0" marR="0" lvl="0" indent="0" algn="l"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中山間地域に住む高齢者</a:t>
              </a:r>
              <a:endParaRPr kumimoji="1" lang="en-US" altLang="ja-JP"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endParaRPr>
            </a:p>
          </p:txBody>
        </p:sp>
        <p:sp>
          <p:nvSpPr>
            <p:cNvPr id="23" name="テキスト ボックス 20">
              <a:extLst>
                <a:ext uri="{FF2B5EF4-FFF2-40B4-BE49-F238E27FC236}">
                  <a16:creationId xmlns:a16="http://schemas.microsoft.com/office/drawing/2014/main" id="{CC30CF88-4026-B343-50C3-B0A2E7789F2F}"/>
                </a:ext>
              </a:extLst>
            </p:cNvPr>
            <p:cNvSpPr txBox="1"/>
            <p:nvPr/>
          </p:nvSpPr>
          <p:spPr>
            <a:xfrm>
              <a:off x="2405379" y="1905269"/>
              <a:ext cx="3968612" cy="127496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en-US" altLang="ja-JP" sz="1138" b="0" i="0" u="none" strike="noStrike" kern="120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XXXX</a:t>
              </a:r>
            </a:p>
            <a:p>
              <a:pPr marL="263250" marR="0" lvl="1" indent="-175500"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ja-JP" altLang="en-US"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生活に必須である買い物、病院等への外出時にバス等の公共交通が利用困難で、必要な外出ができない</a:t>
              </a:r>
              <a:endParaRPr kumimoji="1" lang="en-US" altLang="ja-JP"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endParaRPr>
            </a:p>
            <a:p>
              <a:pPr marL="263250" marR="0" lvl="1" indent="-175500"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en-US" altLang="ja-JP"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XX</a:t>
              </a:r>
              <a:r>
                <a:rPr kumimoji="1" lang="ja-JP" altLang="en-US"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年の市調査では、「必要な外出に困難が生じている世帯割合」が</a:t>
              </a:r>
              <a:r>
                <a:rPr kumimoji="1" lang="en-US" altLang="ja-JP"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XX</a:t>
              </a:r>
              <a:r>
                <a:rPr kumimoji="1" lang="ja-JP" altLang="en-US"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a:t>
              </a:r>
              <a:endParaRPr kumimoji="1" lang="en-US" altLang="ja-JP"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endParaRPr>
            </a:p>
          </p:txBody>
        </p:sp>
      </p:grpSp>
      <p:sp>
        <p:nvSpPr>
          <p:cNvPr id="24" name="Oval 20">
            <a:extLst>
              <a:ext uri="{FF2B5EF4-FFF2-40B4-BE49-F238E27FC236}">
                <a16:creationId xmlns:a16="http://schemas.microsoft.com/office/drawing/2014/main" id="{D5D77421-0B44-CB80-D364-537E606AA312}"/>
              </a:ext>
            </a:extLst>
          </p:cNvPr>
          <p:cNvSpPr>
            <a:spLocks noChangeAspect="1" noChangeArrowheads="1"/>
          </p:cNvSpPr>
          <p:nvPr/>
        </p:nvSpPr>
        <p:spPr bwMode="auto">
          <a:xfrm>
            <a:off x="246051" y="1990320"/>
            <a:ext cx="208022" cy="226715"/>
          </a:xfrm>
          <a:prstGeom prst="ellipse">
            <a:avLst/>
          </a:prstGeom>
          <a:solidFill>
            <a:srgbClr val="FF8D36"/>
          </a:solidFill>
          <a:ln>
            <a:noFill/>
          </a:ln>
        </p:spPr>
        <p:txBody>
          <a:bodyPr vert="horz" wrap="square" lIns="0" tIns="0" rIns="0" bIns="0" numCol="1" anchor="ctr" anchorCtr="0" compatLnSpc="1">
            <a:prstTxWarp prst="textNoShape">
              <a:avLst/>
            </a:prstTxWarp>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975" b="0"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a</a:t>
            </a:r>
          </a:p>
        </p:txBody>
      </p:sp>
      <p:sp>
        <p:nvSpPr>
          <p:cNvPr id="25" name="Oval 20">
            <a:extLst>
              <a:ext uri="{FF2B5EF4-FFF2-40B4-BE49-F238E27FC236}">
                <a16:creationId xmlns:a16="http://schemas.microsoft.com/office/drawing/2014/main" id="{BDD06C16-FA99-3CD2-5656-B2B84C2BAB9F}"/>
              </a:ext>
            </a:extLst>
          </p:cNvPr>
          <p:cNvSpPr>
            <a:spLocks noChangeAspect="1" noChangeArrowheads="1"/>
          </p:cNvSpPr>
          <p:nvPr/>
        </p:nvSpPr>
        <p:spPr bwMode="auto">
          <a:xfrm>
            <a:off x="246051" y="3547434"/>
            <a:ext cx="208022" cy="226715"/>
          </a:xfrm>
          <a:prstGeom prst="ellipse">
            <a:avLst/>
          </a:prstGeom>
          <a:solidFill>
            <a:srgbClr val="FF8D36"/>
          </a:solidFill>
          <a:ln>
            <a:noFill/>
          </a:ln>
        </p:spPr>
        <p:txBody>
          <a:bodyPr vert="horz" wrap="square" lIns="0" tIns="0" rIns="0" bIns="0" numCol="1" anchor="ctr" anchorCtr="0" compatLnSpc="1">
            <a:prstTxWarp prst="textNoShape">
              <a:avLst/>
            </a:prstTxWarp>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975" b="0"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b</a:t>
            </a:r>
          </a:p>
        </p:txBody>
      </p:sp>
      <p:sp>
        <p:nvSpPr>
          <p:cNvPr id="28" name="Oval 20">
            <a:extLst>
              <a:ext uri="{FF2B5EF4-FFF2-40B4-BE49-F238E27FC236}">
                <a16:creationId xmlns:a16="http://schemas.microsoft.com/office/drawing/2014/main" id="{E590C90D-C746-C24E-4B9B-3A2E7395EF0B}"/>
              </a:ext>
            </a:extLst>
          </p:cNvPr>
          <p:cNvSpPr>
            <a:spLocks noChangeAspect="1" noChangeArrowheads="1"/>
          </p:cNvSpPr>
          <p:nvPr/>
        </p:nvSpPr>
        <p:spPr bwMode="auto">
          <a:xfrm>
            <a:off x="246051" y="5122027"/>
            <a:ext cx="208022" cy="226715"/>
          </a:xfrm>
          <a:prstGeom prst="ellipse">
            <a:avLst/>
          </a:prstGeom>
          <a:solidFill>
            <a:srgbClr val="FF8D36"/>
          </a:solidFill>
          <a:ln>
            <a:noFill/>
          </a:ln>
        </p:spPr>
        <p:txBody>
          <a:bodyPr vert="horz" wrap="square" lIns="0" tIns="0" rIns="0" bIns="0" numCol="1" anchor="ctr" anchorCtr="0" compatLnSpc="1">
            <a:prstTxWarp prst="textNoShape">
              <a:avLst/>
            </a:prstTxWarp>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975" b="0"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c</a:t>
            </a:r>
          </a:p>
        </p:txBody>
      </p:sp>
      <p:sp>
        <p:nvSpPr>
          <p:cNvPr id="30" name="Textfeld 1">
            <a:extLst>
              <a:ext uri="{FF2B5EF4-FFF2-40B4-BE49-F238E27FC236}">
                <a16:creationId xmlns:a16="http://schemas.microsoft.com/office/drawing/2014/main" id="{FF55FF29-187E-2026-08CF-7EB3DC4C6593}"/>
              </a:ext>
            </a:extLst>
          </p:cNvPr>
          <p:cNvSpPr txBox="1"/>
          <p:nvPr>
            <p:custDataLst>
              <p:tags r:id="rId3"/>
            </p:custDataLst>
          </p:nvPr>
        </p:nvSpPr>
        <p:spPr>
          <a:xfrm>
            <a:off x="199844" y="1064072"/>
            <a:ext cx="5355049" cy="308901"/>
          </a:xfrm>
          <a:prstGeom prst="rect">
            <a:avLst/>
          </a:prstGeom>
          <a:solidFill>
            <a:schemeClr val="tx2"/>
          </a:solidFill>
        </p:spPr>
        <p:txBody>
          <a:bodyPr vert="horz" wrap="square" lIns="29250" tIns="29250" rIns="29250" bIns="29250" rtlCol="0" anchor="b">
            <a:noAutofit/>
          </a:bodyPr>
          <a:lstStyle/>
          <a:p>
            <a:pPr marL="0" marR="0" lvl="0" indent="0" algn="l" defTabSz="742950" rtl="0" eaLnBrk="1" fontAlgn="auto" latinLnBrk="0" hangingPunct="1">
              <a:lnSpc>
                <a:spcPct val="90000"/>
              </a:lnSpc>
              <a:spcBef>
                <a:spcPts val="0"/>
              </a:spcBef>
              <a:spcAft>
                <a:spcPts val="488"/>
              </a:spcAft>
              <a:buClrTx/>
              <a:buSzTx/>
              <a:buFontTx/>
              <a:buNone/>
              <a:tabLst/>
              <a:defRPr/>
            </a:pPr>
            <a:r>
              <a:rPr kumimoji="0" lang="ja-JP" altLang="en-US" sz="1300" b="0" i="0" u="none" strike="noStrike" kern="120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本事業の対象とする地域課題</a:t>
            </a:r>
            <a:endParaRPr kumimoji="0" lang="en-US" sz="1300" b="0" i="0" u="none" strike="noStrike" kern="120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31" name="Textfeld 1">
            <a:extLst>
              <a:ext uri="{FF2B5EF4-FFF2-40B4-BE49-F238E27FC236}">
                <a16:creationId xmlns:a16="http://schemas.microsoft.com/office/drawing/2014/main" id="{C8BA9B6C-9A30-4513-28F5-BC153DF40D3F}"/>
              </a:ext>
            </a:extLst>
          </p:cNvPr>
          <p:cNvSpPr txBox="1"/>
          <p:nvPr>
            <p:custDataLst>
              <p:tags r:id="rId4"/>
            </p:custDataLst>
          </p:nvPr>
        </p:nvSpPr>
        <p:spPr>
          <a:xfrm>
            <a:off x="1749049" y="1403529"/>
            <a:ext cx="3822029" cy="226132"/>
          </a:xfrm>
          <a:prstGeom prst="rect">
            <a:avLst/>
          </a:prstGeom>
          <a:solidFill>
            <a:schemeClr val="tx2">
              <a:lumMod val="40000"/>
              <a:lumOff val="6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29250" bIns="29250" numCol="1" spcCol="0" rtlCol="0" fromWordArt="0" anchor="ctr" anchorCtr="0" forceAA="0" compatLnSpc="1">
            <a:prstTxWarp prst="textNoShape">
              <a:avLst/>
            </a:prstTxWarp>
            <a:noAutofit/>
          </a:bodyPr>
          <a:lstStyle>
            <a:defPPr>
              <a:defRPr lang="en-US"/>
            </a:defPPr>
            <a:lvl1pPr>
              <a:spcAft>
                <a:spcPts val="600"/>
              </a:spcAft>
              <a:buSzPct val="100000"/>
              <a:buFont typeface="Trebuchet MS" panose="020B0603020202020204" pitchFamily="34" charset="0"/>
              <a:buNone/>
              <a:defRPr sz="1400">
                <a:solidFill>
                  <a:srgbClr val="575757"/>
                </a:solidFill>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742950" rtl="0" eaLnBrk="1" fontAlgn="auto" latinLnBrk="0" hangingPunct="1">
              <a:lnSpc>
                <a:spcPct val="100000"/>
              </a:lnSpc>
              <a:spcBef>
                <a:spcPts val="0"/>
              </a:spcBef>
              <a:spcAft>
                <a:spcPts val="488"/>
              </a:spcAft>
              <a:buClrTx/>
              <a:buSzPct val="100000"/>
              <a:buFont typeface="Trebuchet MS" panose="020B0603020202020204" pitchFamily="34" charset="0"/>
              <a:buNone/>
              <a:tabLst/>
              <a:defRPr/>
            </a:pPr>
            <a:r>
              <a:rPr kumimoji="0"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内容</a:t>
            </a:r>
            <a:endParaRPr kumimoji="0" 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endParaRPr>
          </a:p>
        </p:txBody>
      </p:sp>
      <p:grpSp>
        <p:nvGrpSpPr>
          <p:cNvPr id="34" name="グループ化 33">
            <a:extLst>
              <a:ext uri="{FF2B5EF4-FFF2-40B4-BE49-F238E27FC236}">
                <a16:creationId xmlns:a16="http://schemas.microsoft.com/office/drawing/2014/main" id="{33F28FCE-D8A6-5A99-1285-B2B5B928F13D}"/>
              </a:ext>
            </a:extLst>
          </p:cNvPr>
          <p:cNvGrpSpPr/>
          <p:nvPr/>
        </p:nvGrpSpPr>
        <p:grpSpPr>
          <a:xfrm>
            <a:off x="391418" y="3491940"/>
            <a:ext cx="5179660" cy="1338205"/>
            <a:chOff x="995680" y="3403747"/>
            <a:chExt cx="5378311" cy="1274960"/>
          </a:xfrm>
        </p:grpSpPr>
        <p:sp>
          <p:nvSpPr>
            <p:cNvPr id="35" name="テキスト ボックス 34">
              <a:extLst>
                <a:ext uri="{FF2B5EF4-FFF2-40B4-BE49-F238E27FC236}">
                  <a16:creationId xmlns:a16="http://schemas.microsoft.com/office/drawing/2014/main" id="{0D60AC38-C2C5-0091-28F1-106E1301F177}"/>
                </a:ext>
              </a:extLst>
            </p:cNvPr>
            <p:cNvSpPr txBox="1"/>
            <p:nvPr/>
          </p:nvSpPr>
          <p:spPr>
            <a:xfrm>
              <a:off x="995680" y="3403747"/>
              <a:ext cx="1363975" cy="127496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en-US" altLang="ja-JP" sz="1138" b="0" i="0" u="none" strike="noStrike" kern="120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XXXX</a:t>
              </a:r>
            </a:p>
            <a:p>
              <a:pPr marL="263250" marR="0" lvl="1" indent="-175500"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endParaRPr kumimoji="1" lang="en-US" altLang="ja-JP" sz="1138" b="0" i="0" u="none" strike="noStrike" kern="120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20">
              <a:extLst>
                <a:ext uri="{FF2B5EF4-FFF2-40B4-BE49-F238E27FC236}">
                  <a16:creationId xmlns:a16="http://schemas.microsoft.com/office/drawing/2014/main" id="{C4F11F28-8EEF-BC73-4FC8-58876F503D63}"/>
                </a:ext>
              </a:extLst>
            </p:cNvPr>
            <p:cNvSpPr txBox="1"/>
            <p:nvPr/>
          </p:nvSpPr>
          <p:spPr>
            <a:xfrm>
              <a:off x="2405379" y="3403747"/>
              <a:ext cx="3968612" cy="127496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263250" marR="0" lvl="1" indent="-175500"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en-US" altLang="ja-JP" sz="1138" b="0" i="0" u="none" strike="noStrike" kern="120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XXXX</a:t>
              </a:r>
            </a:p>
            <a:p>
              <a:pPr marL="263250" marR="0" lvl="1" indent="-175500"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endParaRPr kumimoji="1" lang="en-US" altLang="ja-JP" sz="1138" b="0" i="0" u="none" strike="noStrike" kern="120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endParaRPr>
            </a:p>
          </p:txBody>
        </p:sp>
      </p:grpSp>
      <p:grpSp>
        <p:nvGrpSpPr>
          <p:cNvPr id="37" name="グループ化 36">
            <a:extLst>
              <a:ext uri="{FF2B5EF4-FFF2-40B4-BE49-F238E27FC236}">
                <a16:creationId xmlns:a16="http://schemas.microsoft.com/office/drawing/2014/main" id="{A60059BD-D700-EFBF-E29C-0BAD1544EEAD}"/>
              </a:ext>
            </a:extLst>
          </p:cNvPr>
          <p:cNvGrpSpPr/>
          <p:nvPr/>
        </p:nvGrpSpPr>
        <p:grpSpPr>
          <a:xfrm>
            <a:off x="391418" y="5064603"/>
            <a:ext cx="5179660" cy="1338205"/>
            <a:chOff x="995680" y="4825744"/>
            <a:chExt cx="5378311" cy="1274960"/>
          </a:xfrm>
        </p:grpSpPr>
        <p:sp>
          <p:nvSpPr>
            <p:cNvPr id="38" name="テキスト ボックス 37">
              <a:extLst>
                <a:ext uri="{FF2B5EF4-FFF2-40B4-BE49-F238E27FC236}">
                  <a16:creationId xmlns:a16="http://schemas.microsoft.com/office/drawing/2014/main" id="{7F6FB5DE-7B50-2408-E361-CCA1E20C8E1B}"/>
                </a:ext>
              </a:extLst>
            </p:cNvPr>
            <p:cNvSpPr txBox="1"/>
            <p:nvPr/>
          </p:nvSpPr>
          <p:spPr>
            <a:xfrm>
              <a:off x="995680" y="4825744"/>
              <a:ext cx="1363975" cy="127496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en-US" altLang="ja-JP" sz="1138" b="0" i="0" u="none" strike="noStrike" kern="120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XXXX</a:t>
              </a:r>
            </a:p>
            <a:p>
              <a:pPr marL="263250" marR="0" lvl="1" indent="-175500"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endParaRPr kumimoji="1" lang="en-US" altLang="ja-JP" sz="1138" b="0" i="0" u="none" strike="noStrike" kern="120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endParaRPr>
            </a:p>
          </p:txBody>
        </p:sp>
        <p:sp>
          <p:nvSpPr>
            <p:cNvPr id="39" name="テキスト ボックス 20">
              <a:extLst>
                <a:ext uri="{FF2B5EF4-FFF2-40B4-BE49-F238E27FC236}">
                  <a16:creationId xmlns:a16="http://schemas.microsoft.com/office/drawing/2014/main" id="{96401BFF-BC73-740F-8C4B-78B6A8DA72A8}"/>
                </a:ext>
              </a:extLst>
            </p:cNvPr>
            <p:cNvSpPr txBox="1"/>
            <p:nvPr/>
          </p:nvSpPr>
          <p:spPr>
            <a:xfrm>
              <a:off x="2405379" y="4825744"/>
              <a:ext cx="3968612" cy="127496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263250" marR="0" lvl="1" indent="-175500"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en-US" altLang="ja-JP" sz="1138" b="0" i="0" u="none" strike="noStrike" kern="120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XXXX</a:t>
              </a:r>
            </a:p>
            <a:p>
              <a:pPr marL="263250" marR="0" lvl="1" indent="-175500"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endParaRPr kumimoji="1" lang="en-US" altLang="ja-JP" sz="1138" b="0" i="0" u="none" strike="noStrike" kern="120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endParaRPr>
            </a:p>
          </p:txBody>
        </p:sp>
      </p:grpSp>
      <p:sp>
        <p:nvSpPr>
          <p:cNvPr id="40" name="吹き出し: 角を丸めた四角形 3">
            <a:extLst>
              <a:ext uri="{FF2B5EF4-FFF2-40B4-BE49-F238E27FC236}">
                <a16:creationId xmlns:a16="http://schemas.microsoft.com/office/drawing/2014/main" id="{87A296D5-12D0-B731-CC3B-908C20BFE668}"/>
              </a:ext>
            </a:extLst>
          </p:cNvPr>
          <p:cNvSpPr/>
          <p:nvPr/>
        </p:nvSpPr>
        <p:spPr>
          <a:xfrm>
            <a:off x="973283" y="3373875"/>
            <a:ext cx="4490672" cy="2312988"/>
          </a:xfrm>
          <a:prstGeom prst="wedgeRectCallout">
            <a:avLst>
              <a:gd name="adj1" fmla="val 3"/>
              <a:gd name="adj2" fmla="val -57361"/>
            </a:avLst>
          </a:prstGeom>
          <a:solidFill>
            <a:srgbClr val="EEE89A"/>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課題の内容について、以下の内容を記載すること</a:t>
            </a:r>
            <a:endPar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263250" marR="0" lvl="1" indent="-175500"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どういった人が</a:t>
            </a:r>
            <a:endPar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263250" marR="0" lvl="1" indent="-175500"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どこで</a:t>
            </a:r>
            <a: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どのような場面において</a:t>
            </a:r>
            <a:endPar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263250" marR="0" lvl="1" indent="-175500"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どのような問題が生じているか</a:t>
            </a:r>
            <a:endPar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263250" marR="0" lvl="1" indent="-175500"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どの程度の大きさの課題なのか </a:t>
            </a:r>
            <a:b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br>
            <a:endPar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併せて、それらの課題の大きさ・深刻度合を客観的に示す証拠情報（＝ 展開先候補の団体が、実証・実装による強い関心を抱いていることがわかる情報）を補足頂きたい</a:t>
            </a:r>
            <a:endPar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9" name="Rectangle 217">
            <a:extLst>
              <a:ext uri="{FF2B5EF4-FFF2-40B4-BE49-F238E27FC236}">
                <a16:creationId xmlns:a16="http://schemas.microsoft.com/office/drawing/2014/main" id="{8D3FC040-9ECF-D564-D941-706B694126E2}"/>
              </a:ext>
            </a:extLst>
          </p:cNvPr>
          <p:cNvSpPr/>
          <p:nvPr/>
        </p:nvSpPr>
        <p:spPr>
          <a:xfrm>
            <a:off x="199844" y="172744"/>
            <a:ext cx="3903492" cy="196723"/>
          </a:xfrm>
          <a:prstGeom prst="rect">
            <a:avLst/>
          </a:prstGeom>
          <a:solidFill>
            <a:srgbClr val="EBC5D0"/>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評価の観点：地域課題に対するソリューションの適切性・妥当性</a:t>
            </a:r>
            <a:endPar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10" name="テキスト ボックス 9">
            <a:extLst>
              <a:ext uri="{FF2B5EF4-FFF2-40B4-BE49-F238E27FC236}">
                <a16:creationId xmlns:a16="http://schemas.microsoft.com/office/drawing/2014/main" id="{B8B1A6C2-AD17-54EC-FC36-E85C6E7A7244}"/>
              </a:ext>
            </a:extLst>
          </p:cNvPr>
          <p:cNvSpPr txBox="1"/>
          <p:nvPr/>
        </p:nvSpPr>
        <p:spPr>
          <a:xfrm>
            <a:off x="5762652" y="1421922"/>
            <a:ext cx="3647973" cy="2567853"/>
          </a:xfrm>
          <a:prstGeom prst="rect">
            <a:avLst/>
          </a:prstGeom>
          <a:noFill/>
          <a:ln w="12700" cap="rnd">
            <a:solidFill>
              <a:srgbClr val="FF8D36"/>
            </a:solid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11" name="テキスト ボックス 10">
            <a:extLst>
              <a:ext uri="{FF2B5EF4-FFF2-40B4-BE49-F238E27FC236}">
                <a16:creationId xmlns:a16="http://schemas.microsoft.com/office/drawing/2014/main" id="{4797E6B5-6801-CA12-B9D5-A2B4D19C57C5}"/>
              </a:ext>
            </a:extLst>
          </p:cNvPr>
          <p:cNvSpPr txBox="1"/>
          <p:nvPr/>
        </p:nvSpPr>
        <p:spPr>
          <a:xfrm>
            <a:off x="5762652" y="1421922"/>
            <a:ext cx="3647973" cy="256785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XXX</a:t>
            </a:r>
          </a:p>
          <a:p>
            <a:pPr marL="263250" marR="0" lvl="1" indent="-175500" algn="l" defTabSz="742950" rtl="0" eaLnBrk="1" fontAlgn="auto" latinLnBrk="0" hangingPunct="1">
              <a:lnSpc>
                <a:spcPct val="100000"/>
              </a:lnSpc>
              <a:spcBef>
                <a:spcPts val="0"/>
              </a:spcBef>
              <a:spcAft>
                <a:spcPts val="0"/>
              </a:spcAft>
              <a:buClr>
                <a:srgbClr val="FE9341"/>
              </a:buClr>
              <a:buSzTx/>
              <a:buFont typeface="Trebuchet MS" panose="020B0603020202020204" pitchFamily="34" charset="0"/>
              <a:buChar char="•"/>
              <a:tabLst/>
              <a:defRPr/>
            </a:pPr>
            <a:r>
              <a:rPr kumimoji="1" lang="en-US" altLang="ja-JP" sz="13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a:t>
            </a:r>
            <a:r>
              <a:rPr kumimoji="1" lang="ja-JP" altLang="en-US" sz="13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実装</a:t>
            </a:r>
            <a:r>
              <a:rPr kumimoji="1" lang="en-US" altLang="ja-JP" sz="13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a:t>
            </a:r>
            <a:r>
              <a:rPr kumimoji="1" lang="ja-JP" altLang="en-US" sz="13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 が目指す姿の場合</a:t>
            </a:r>
            <a:r>
              <a:rPr kumimoji="1" lang="en-US" altLang="ja-JP" sz="13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a:t>
            </a:r>
            <a:r>
              <a:rPr kumimoji="1" lang="ja-JP" altLang="en-US" sz="13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高齢者の地域内移動の利便性を高めるオンデマンド交通網の構築</a:t>
            </a:r>
            <a:endParaRPr kumimoji="1" lang="en-US" altLang="ja-JP" sz="13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a:p>
            <a:pPr marL="263250" marR="0" lvl="1" indent="-175500" algn="l" defTabSz="742950" rtl="0" eaLnBrk="1" fontAlgn="auto" latinLnBrk="0" hangingPunct="1">
              <a:lnSpc>
                <a:spcPct val="100000"/>
              </a:lnSpc>
              <a:spcBef>
                <a:spcPts val="0"/>
              </a:spcBef>
              <a:spcAft>
                <a:spcPts val="0"/>
              </a:spcAft>
              <a:buClr>
                <a:srgbClr val="FE9341"/>
              </a:buClr>
              <a:buSzTx/>
              <a:buFont typeface="Trebuchet MS" panose="020B0603020202020204" pitchFamily="34" charset="0"/>
              <a:buChar char="•"/>
              <a:tabLst/>
              <a:defRPr/>
            </a:pPr>
            <a:r>
              <a:rPr kumimoji="1" lang="en-US" altLang="ja-JP" sz="13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a:t>
            </a:r>
            <a:r>
              <a:rPr kumimoji="1" lang="ja-JP" altLang="en-US" sz="13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地域</a:t>
            </a:r>
            <a:r>
              <a:rPr kumimoji="1" lang="en-US" altLang="ja-JP" sz="13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Maas</a:t>
            </a:r>
            <a:r>
              <a:rPr kumimoji="1" lang="ja-JP" altLang="en-US" sz="13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構想の実現</a:t>
            </a:r>
            <a:r>
              <a:rPr kumimoji="1" lang="en-US" altLang="ja-JP" sz="13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a:t>
            </a:r>
            <a:r>
              <a:rPr kumimoji="1" lang="ja-JP" altLang="en-US" sz="13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 が目指す姿の場合</a:t>
            </a:r>
            <a:r>
              <a:rPr kumimoji="1" lang="en-US" altLang="ja-JP" sz="13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a:t>
            </a:r>
            <a:r>
              <a:rPr kumimoji="1" lang="ja-JP" altLang="en-US" sz="13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地域交通 </a:t>
            </a:r>
            <a:r>
              <a:rPr kumimoji="1" lang="en-US" altLang="ja-JP" sz="13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a:t>
            </a:r>
            <a:r>
              <a:rPr kumimoji="1" lang="ja-JP" altLang="en-US" sz="13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鉄道、バス、オンデマンド交通</a:t>
            </a:r>
            <a:r>
              <a:rPr kumimoji="1" lang="en-US" altLang="ja-JP" sz="13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a:t>
            </a:r>
            <a:r>
              <a:rPr kumimoji="1" lang="ja-JP" altLang="en-US" sz="13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を連携した</a:t>
            </a:r>
            <a:r>
              <a:rPr kumimoji="1" lang="en-US" altLang="ja-JP" sz="1300" b="0" i="0" u="none" strike="noStrike" kern="1200" cap="none" spc="0" normalizeH="0" baseline="0" noProof="0" err="1">
                <a:ln>
                  <a:noFill/>
                </a:ln>
                <a:solidFill>
                  <a:srgbClr val="3EAD92"/>
                </a:solidFill>
                <a:effectLst/>
                <a:uLnTx/>
                <a:uFillTx/>
                <a:latin typeface="Trebuchet MS" panose="020B0603020202020204" pitchFamily="34" charset="0"/>
                <a:ea typeface="Meiryo UI" panose="020B0604030504040204" pitchFamily="50" charset="-128"/>
                <a:cs typeface="+mn-cs"/>
              </a:rPr>
              <a:t>MaaS</a:t>
            </a:r>
            <a:r>
              <a:rPr kumimoji="1" lang="ja-JP" altLang="en-US" sz="13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の実現</a:t>
            </a:r>
            <a:endParaRPr kumimoji="1" lang="en-US" altLang="ja-JP" sz="13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p:txBody>
      </p:sp>
      <p:sp>
        <p:nvSpPr>
          <p:cNvPr id="29" name="テキスト ボックス 28">
            <a:extLst>
              <a:ext uri="{FF2B5EF4-FFF2-40B4-BE49-F238E27FC236}">
                <a16:creationId xmlns:a16="http://schemas.microsoft.com/office/drawing/2014/main" id="{479434C1-1CCF-2ED4-DFB1-6B56484088DB}"/>
              </a:ext>
            </a:extLst>
          </p:cNvPr>
          <p:cNvSpPr txBox="1"/>
          <p:nvPr/>
        </p:nvSpPr>
        <p:spPr>
          <a:xfrm>
            <a:off x="5762652" y="3989775"/>
            <a:ext cx="3647973" cy="2600924"/>
          </a:xfrm>
          <a:prstGeom prst="rect">
            <a:avLst/>
          </a:prstGeom>
          <a:noFill/>
          <a:ln w="12700" cap="rnd">
            <a:solidFill>
              <a:srgbClr val="FF8D36"/>
            </a:solid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12" name="吹き出し: 角を丸めた四角形 11">
            <a:extLst>
              <a:ext uri="{FF2B5EF4-FFF2-40B4-BE49-F238E27FC236}">
                <a16:creationId xmlns:a16="http://schemas.microsoft.com/office/drawing/2014/main" id="{C146CB30-8F75-49D7-8B3E-E7C55DFB21C2}"/>
              </a:ext>
            </a:extLst>
          </p:cNvPr>
          <p:cNvSpPr/>
          <p:nvPr/>
        </p:nvSpPr>
        <p:spPr>
          <a:xfrm>
            <a:off x="6383971" y="3004583"/>
            <a:ext cx="3180601" cy="985192"/>
          </a:xfrm>
          <a:prstGeom prst="wedgeRectCallout">
            <a:avLst>
              <a:gd name="adj1" fmla="val -59654"/>
              <a:gd name="adj2" fmla="val -40844"/>
            </a:avLst>
          </a:prstGeom>
          <a:solidFill>
            <a:srgbClr val="EEE89A"/>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「本事業の対象とする地域課題」を今回ご提案頂くソリューションで解決することでの目指す姿を言葉で表現したものを記載すること</a:t>
            </a:r>
            <a:endPar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長期的な将来の目指す姿ではなく、ソリューションの導入で実現できるものを記載する</a:t>
            </a:r>
            <a:endPar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15" name="Rectangle 2">
            <a:extLst>
              <a:ext uri="{FF2B5EF4-FFF2-40B4-BE49-F238E27FC236}">
                <a16:creationId xmlns:a16="http://schemas.microsoft.com/office/drawing/2014/main" id="{99CF4567-493D-49CD-BCF8-0E145C4E39C2}"/>
              </a:ext>
            </a:extLst>
          </p:cNvPr>
          <p:cNvSpPr/>
          <p:nvPr/>
        </p:nvSpPr>
        <p:spPr>
          <a:xfrm>
            <a:off x="5827256" y="4237761"/>
            <a:ext cx="3529464" cy="1990084"/>
          </a:xfrm>
          <a:prstGeom prst="rect">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pPr marL="0" marR="0" lvl="0" indent="0" algn="l"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必要に応じて</a:t>
            </a:r>
            <a: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 </a:t>
            </a: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視覚的にイメージできる図等を必要に応じて挿入すること</a:t>
            </a:r>
            <a: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図はなしでも問題ございません</a:t>
            </a:r>
            <a:endPar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319922" marR="0" lvl="1" indent="-232172" algn="l" defTabSz="742950" rtl="0" eaLnBrk="1" fontAlgn="auto" latinLnBrk="0" hangingPunct="1">
              <a:lnSpc>
                <a:spcPct val="100000"/>
              </a:lnSpc>
              <a:spcBef>
                <a:spcPts val="0"/>
              </a:spcBef>
              <a:spcAft>
                <a:spcPts val="0"/>
              </a:spcAft>
              <a:buClr>
                <a:srgbClr val="FE9341"/>
              </a:buClr>
              <a:buSzTx/>
              <a:buFont typeface="Arial" panose="020B0604020202020204" pitchFamily="34" charset="0"/>
              <a:buChar char="•"/>
              <a:tabLst/>
              <a:defRPr/>
            </a:pPr>
            <a:r>
              <a:rPr kumimoji="1" lang="ja-JP" altLang="en-US" sz="1138"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課題が解決された状態</a:t>
            </a:r>
            <a:br>
              <a:rPr kumimoji="1" lang="en-US" altLang="ja-JP" sz="1138"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br>
            <a:r>
              <a:rPr kumimoji="1" lang="en-US" altLang="ja-JP" sz="1138"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1138"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受益者、ステークホルダーの状況</a:t>
            </a:r>
            <a:r>
              <a:rPr kumimoji="1" lang="en-US" altLang="ja-JP" sz="1138"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 </a:t>
            </a:r>
          </a:p>
          <a:p>
            <a:pPr marL="319922" marR="0" lvl="1" indent="-232172" algn="l" defTabSz="742950" rtl="0" eaLnBrk="1" fontAlgn="auto" latinLnBrk="0" hangingPunct="1">
              <a:lnSpc>
                <a:spcPct val="100000"/>
              </a:lnSpc>
              <a:spcBef>
                <a:spcPts val="0"/>
              </a:spcBef>
              <a:spcAft>
                <a:spcPts val="0"/>
              </a:spcAft>
              <a:buClr>
                <a:srgbClr val="FE9341"/>
              </a:buClr>
              <a:buSzTx/>
              <a:buFont typeface="Arial" panose="020B0604020202020204" pitchFamily="34" charset="0"/>
              <a:buChar char="•"/>
              <a:tabLst/>
              <a:defRPr/>
            </a:pPr>
            <a:r>
              <a:rPr kumimoji="1" lang="ja-JP" altLang="en-US" sz="1138"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ソリューションの展開状況 </a:t>
            </a:r>
            <a:r>
              <a:rPr kumimoji="1" lang="en-US" altLang="ja-JP" sz="1138"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1138"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実装後</a:t>
            </a:r>
            <a:r>
              <a:rPr kumimoji="1" lang="en-US" altLang="ja-JP" sz="1138"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1138"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その後のフェーズも含めたもの</a:t>
            </a:r>
            <a:r>
              <a:rPr kumimoji="1" lang="en-US" altLang="ja-JP" sz="1138"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p>
          <a:p>
            <a:pPr marL="319922" marR="0" lvl="1" indent="-232172" algn="l" defTabSz="742950" rtl="0" eaLnBrk="1" fontAlgn="auto" latinLnBrk="0" hangingPunct="1">
              <a:lnSpc>
                <a:spcPct val="100000"/>
              </a:lnSpc>
              <a:spcBef>
                <a:spcPts val="0"/>
              </a:spcBef>
              <a:spcAft>
                <a:spcPts val="0"/>
              </a:spcAft>
              <a:buClr>
                <a:srgbClr val="FE9341"/>
              </a:buClr>
              <a:buSzTx/>
              <a:buFont typeface="Arial" panose="020B0604020202020204" pitchFamily="34" charset="0"/>
              <a:buChar char="•"/>
              <a:tabLst/>
              <a:defRPr/>
            </a:pPr>
            <a:endParaRPr kumimoji="1" lang="en-US" altLang="ja-JP" sz="1138"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16" name="テキスト ボックス 15">
            <a:extLst>
              <a:ext uri="{FF2B5EF4-FFF2-40B4-BE49-F238E27FC236}">
                <a16:creationId xmlns:a16="http://schemas.microsoft.com/office/drawing/2014/main" id="{C2C4D123-31D6-6885-A7AA-0AB60823B163}"/>
              </a:ext>
            </a:extLst>
          </p:cNvPr>
          <p:cNvSpPr txBox="1"/>
          <p:nvPr/>
        </p:nvSpPr>
        <p:spPr>
          <a:xfrm>
            <a:off x="5762652" y="1064072"/>
            <a:ext cx="3647973" cy="383846"/>
          </a:xfrm>
          <a:prstGeom prst="rect">
            <a:avLst/>
          </a:prstGeom>
          <a:solidFill>
            <a:srgbClr val="FF8222"/>
          </a:solidFill>
          <a:ln>
            <a:solidFill>
              <a:schemeClr val="tx2"/>
            </a:solidFill>
          </a:ln>
        </p:spPr>
        <p:txBody>
          <a:bodyPr spcFirstLastPara="1" wrap="square" lIns="29250" tIns="29250" rIns="29250" bIns="29250" anchor="ctr" anchorCtr="0">
            <a:noAutofit/>
          </a:bodyPr>
          <a:lstStyle>
            <a:defPPr>
              <a:defRPr lang="en-US"/>
            </a:defPPr>
            <a:lvl1pPr>
              <a:lnSpc>
                <a:spcPct val="90000"/>
              </a:lnSpc>
              <a:buClr>
                <a:srgbClr val="FFFFFF"/>
              </a:buClr>
              <a:buSzPts val="1600"/>
              <a:buFont typeface="Trebuchet MS" panose="020B0603020202020204" pitchFamily="34" charset="0"/>
              <a:defRPr sz="1600" b="0" i="0" normalizeH="0" baseline="0">
                <a:ln>
                  <a:noFill/>
                </a:ln>
                <a:solidFill>
                  <a:srgbClr val="FFFFFF"/>
                </a:solidFill>
                <a:effectLst/>
                <a:uLnTx/>
                <a:uFillTx/>
                <a:latin typeface="Trebuchet MS" panose="020B0603020202020204" pitchFamily="34" charset="0"/>
                <a:ea typeface="Meiryo UI" panose="020B0604030504040204" pitchFamily="50" charset="-128"/>
                <a:cs typeface="Trebuchet M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90000"/>
              </a:lnSpc>
              <a:spcBef>
                <a:spcPts val="0"/>
              </a:spcBef>
              <a:spcAft>
                <a:spcPts val="0"/>
              </a:spcAft>
              <a:buClr>
                <a:srgbClr val="FFFFFF"/>
              </a:buClr>
              <a:buSzPts val="1600"/>
              <a:buFont typeface="Trebuchet MS" panose="020B0603020202020204" pitchFamily="34" charset="0"/>
              <a:buNone/>
              <a:tabLst/>
              <a:defRPr/>
            </a:pPr>
            <a:r>
              <a:rPr kumimoji="0" lang="ja-JP" altLang="en-US" sz="1300" b="0" i="0" u="none" strike="noStrike" kern="120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rPr>
              <a:t>目指す姿</a:t>
            </a:r>
            <a:endParaRPr kumimoji="0" lang="en-US" altLang="ja-JP" sz="1300" b="0" i="0" u="none" strike="noStrike" kern="120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endParaRPr>
          </a:p>
        </p:txBody>
      </p:sp>
    </p:spTree>
    <p:extLst>
      <p:ext uri="{BB962C8B-B14F-4D97-AF65-F5344CB8AC3E}">
        <p14:creationId xmlns:p14="http://schemas.microsoft.com/office/powerpoint/2010/main" val="34856567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3913C-68DA-3123-94C1-C1A8BDFE6923}"/>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7E5FAD2-482F-C47E-B8A7-F5C2B8F36BC0}"/>
              </a:ext>
            </a:extLst>
          </p:cNvPr>
          <p:cNvGraphicFramePr>
            <a:graphicFrameLocks noChangeAspect="1"/>
          </p:cNvGraphicFramePr>
          <p:nvPr>
            <p:custDataLst>
              <p:tags r:id="rId1"/>
            </p:custData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think-cell data - do not delete" hidden="1">
                        <a:extLst>
                          <a:ext uri="{FF2B5EF4-FFF2-40B4-BE49-F238E27FC236}">
                            <a16:creationId xmlns:a16="http://schemas.microsoft.com/office/drawing/2014/main" id="{F7E5FAD2-482F-C47E-B8A7-F5C2B8F36BC0}"/>
                          </a:ext>
                        </a:extLst>
                      </p:cNvPr>
                      <p:cNvPicPr/>
                      <p:nvPr/>
                    </p:nvPicPr>
                    <p:blipFill>
                      <a:blip r:embed="rId4"/>
                      <a:stretch>
                        <a:fillRect/>
                      </a:stretch>
                    </p:blipFill>
                    <p:spPr>
                      <a:xfrm>
                        <a:off x="1290" y="644228"/>
                        <a:ext cx="1290" cy="1290"/>
                      </a:xfrm>
                      <a:prstGeom prst="rect">
                        <a:avLst/>
                      </a:prstGeom>
                    </p:spPr>
                  </p:pic>
                </p:oleObj>
              </mc:Fallback>
            </mc:AlternateContent>
          </a:graphicData>
        </a:graphic>
      </p:graphicFrame>
      <p:sp>
        <p:nvSpPr>
          <p:cNvPr id="41" name="Rectangle 40">
            <a:extLst>
              <a:ext uri="{FF2B5EF4-FFF2-40B4-BE49-F238E27FC236}">
                <a16:creationId xmlns:a16="http://schemas.microsoft.com/office/drawing/2014/main" id="{03491902-CD9B-3A21-52EE-0B05DD07DD9C}"/>
              </a:ext>
            </a:extLst>
          </p:cNvPr>
          <p:cNvSpPr/>
          <p:nvPr/>
        </p:nvSpPr>
        <p:spPr>
          <a:xfrm>
            <a:off x="6998110" y="645974"/>
            <a:ext cx="2907891" cy="592149"/>
          </a:xfrm>
          <a:prstGeom prst="rect">
            <a:avLst/>
          </a:prstGeom>
          <a:solidFill>
            <a:schemeClr val="accent6">
              <a:lumMod val="20000"/>
              <a:lumOff val="80000"/>
            </a:schemeClr>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3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サプライチェーンリスク対応を含めたサイバーセキュリティ対策の内容を記載ください</a:t>
            </a:r>
            <a:endParaRPr kumimoji="1" lang="en-US" altLang="ja-JP" sz="13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11" name="タイトル 16">
            <a:extLst>
              <a:ext uri="{FF2B5EF4-FFF2-40B4-BE49-F238E27FC236}">
                <a16:creationId xmlns:a16="http://schemas.microsoft.com/office/drawing/2014/main" id="{8AFA9EA5-ADBD-09D5-8546-9AA65698945D}"/>
              </a:ext>
            </a:extLst>
          </p:cNvPr>
          <p:cNvSpPr>
            <a:spLocks noGrp="1"/>
          </p:cNvSpPr>
          <p:nvPr>
            <p:ph type="title"/>
          </p:nvPr>
        </p:nvSpPr>
        <p:spPr>
          <a:xfrm>
            <a:off x="511875" y="622801"/>
            <a:ext cx="8883347" cy="270074"/>
          </a:xfrm>
        </p:spPr>
        <p:txBody>
          <a:bodyPr/>
          <a:lstStyle/>
          <a:p>
            <a:r>
              <a:rPr kumimoji="1" lang="ja-JP" altLang="en-US">
                <a:solidFill>
                  <a:srgbClr val="FE9341"/>
                </a:solidFill>
                <a:latin typeface="Trebuchet MS" panose="020B0603020202020204" pitchFamily="34" charset="0"/>
                <a:ea typeface="Meiryo UI" panose="020B0604030504040204" pitchFamily="50" charset="-128"/>
              </a:rPr>
              <a:t>サイバーセキュリティ対策</a:t>
            </a:r>
            <a:endParaRPr lang="ja-JP" altLang="en-US"/>
          </a:p>
        </p:txBody>
      </p:sp>
      <p:sp>
        <p:nvSpPr>
          <p:cNvPr id="14" name="Rectangle 217">
            <a:extLst>
              <a:ext uri="{FF2B5EF4-FFF2-40B4-BE49-F238E27FC236}">
                <a16:creationId xmlns:a16="http://schemas.microsoft.com/office/drawing/2014/main" id="{6610CED0-3F29-5E69-F604-207DBDE6A769}"/>
              </a:ext>
            </a:extLst>
          </p:cNvPr>
          <p:cNvSpPr/>
          <p:nvPr/>
        </p:nvSpPr>
        <p:spPr>
          <a:xfrm>
            <a:off x="199844" y="172744"/>
            <a:ext cx="2376000" cy="196723"/>
          </a:xfrm>
          <a:prstGeom prst="rect">
            <a:avLst/>
          </a:prstGeom>
          <a:solidFill>
            <a:srgbClr val="EBC5D0"/>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評価の観点：サイバーセキュリティ対策</a:t>
            </a:r>
            <a:endPar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Tree>
    <p:extLst>
      <p:ext uri="{BB962C8B-B14F-4D97-AF65-F5344CB8AC3E}">
        <p14:creationId xmlns:p14="http://schemas.microsoft.com/office/powerpoint/2010/main" val="14477972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CC49E-A435-1694-760C-3E3CED4A0208}"/>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1767C707-88AC-00E7-E94E-EED7B95E2C12}"/>
              </a:ext>
            </a:extLst>
          </p:cNvPr>
          <p:cNvGraphicFramePr>
            <a:graphicFrameLocks noChangeAspect="1"/>
          </p:cNvGraphicFramePr>
          <p:nvPr>
            <p:custDataLst>
              <p:tags r:id="rId1"/>
            </p:custData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think-cell data - do not delete" hidden="1">
                        <a:extLst>
                          <a:ext uri="{FF2B5EF4-FFF2-40B4-BE49-F238E27FC236}">
                            <a16:creationId xmlns:a16="http://schemas.microsoft.com/office/drawing/2014/main" id="{1767C707-88AC-00E7-E94E-EED7B95E2C12}"/>
                          </a:ext>
                        </a:extLst>
                      </p:cNvPr>
                      <p:cNvPicPr/>
                      <p:nvPr/>
                    </p:nvPicPr>
                    <p:blipFill>
                      <a:blip r:embed="rId4"/>
                      <a:stretch>
                        <a:fillRect/>
                      </a:stretch>
                    </p:blipFill>
                    <p:spPr>
                      <a:xfrm>
                        <a:off x="1290" y="644228"/>
                        <a:ext cx="1290" cy="1290"/>
                      </a:xfrm>
                      <a:prstGeom prst="rect">
                        <a:avLst/>
                      </a:prstGeom>
                    </p:spPr>
                  </p:pic>
                </p:oleObj>
              </mc:Fallback>
            </mc:AlternateContent>
          </a:graphicData>
        </a:graphic>
      </p:graphicFrame>
      <p:sp>
        <p:nvSpPr>
          <p:cNvPr id="41" name="Rectangle 40">
            <a:extLst>
              <a:ext uri="{FF2B5EF4-FFF2-40B4-BE49-F238E27FC236}">
                <a16:creationId xmlns:a16="http://schemas.microsoft.com/office/drawing/2014/main" id="{46332AB4-2C79-3DD3-E842-67BE048ED2F1}"/>
              </a:ext>
            </a:extLst>
          </p:cNvPr>
          <p:cNvSpPr/>
          <p:nvPr/>
        </p:nvSpPr>
        <p:spPr>
          <a:xfrm>
            <a:off x="950497" y="1983283"/>
            <a:ext cx="7452268" cy="2634437"/>
          </a:xfrm>
          <a:prstGeom prst="rect">
            <a:avLst/>
          </a:prstGeom>
          <a:solidFill>
            <a:schemeClr val="accent6">
              <a:lumMod val="20000"/>
              <a:lumOff val="80000"/>
            </a:schemeClr>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63250" marR="0" lvl="1" indent="-175500" algn="l" defTabSz="91440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ja-JP" alt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中山間地域等を含む地域であり、農林水産分野と連携しデジタル技術を活用して地域を活性化させていく取組を推進予定の場合は、取組内容について記載ください（本事業の公募に合わせて「デジ活」中山間地域に係るチェックシートを提出予定の団体のみ記載してください）</a:t>
            </a:r>
            <a:endPar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263250" marR="0" lvl="1" indent="-175500" algn="l" defTabSz="91440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ja-JP" alt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既に「デジ活」中山間地域に登録されている場合は、登録時に合わせて申請を行った事業名と共にその取組内容を記載してください</a:t>
            </a:r>
            <a:endPar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15" name="タイトル 16">
            <a:extLst>
              <a:ext uri="{FF2B5EF4-FFF2-40B4-BE49-F238E27FC236}">
                <a16:creationId xmlns:a16="http://schemas.microsoft.com/office/drawing/2014/main" id="{2E8CDF4A-0C8F-687E-1906-6DBA65410893}"/>
              </a:ext>
            </a:extLst>
          </p:cNvPr>
          <p:cNvSpPr>
            <a:spLocks noGrp="1"/>
          </p:cNvSpPr>
          <p:nvPr>
            <p:ph type="title"/>
          </p:nvPr>
        </p:nvSpPr>
        <p:spPr>
          <a:xfrm>
            <a:off x="511875" y="622801"/>
            <a:ext cx="8883347" cy="270074"/>
          </a:xfrm>
        </p:spPr>
        <p:txBody>
          <a:bodyPr/>
          <a:lstStyle/>
          <a:p>
            <a:r>
              <a:rPr kumimoji="1" lang="ja-JP" altLang="en-US">
                <a:solidFill>
                  <a:srgbClr val="FE9341"/>
                </a:solidFill>
                <a:latin typeface="Trebuchet MS" panose="020B0603020202020204" pitchFamily="34" charset="0"/>
                <a:ea typeface="Meiryo UI" panose="020B0604030504040204" pitchFamily="50" charset="-128"/>
              </a:rPr>
              <a:t>「デジ活」中山間地域への登録事業</a:t>
            </a:r>
            <a:endParaRPr lang="ja-JP" altLang="en-US"/>
          </a:p>
        </p:txBody>
      </p:sp>
      <p:sp>
        <p:nvSpPr>
          <p:cNvPr id="18" name="Rectangle 217">
            <a:extLst>
              <a:ext uri="{FF2B5EF4-FFF2-40B4-BE49-F238E27FC236}">
                <a16:creationId xmlns:a16="http://schemas.microsoft.com/office/drawing/2014/main" id="{F96DB042-0CF7-81FF-B1F2-42E2431D4EAE}"/>
              </a:ext>
            </a:extLst>
          </p:cNvPr>
          <p:cNvSpPr/>
          <p:nvPr/>
        </p:nvSpPr>
        <p:spPr>
          <a:xfrm>
            <a:off x="199844" y="172744"/>
            <a:ext cx="2844000" cy="196723"/>
          </a:xfrm>
          <a:prstGeom prst="rect">
            <a:avLst/>
          </a:prstGeom>
          <a:solidFill>
            <a:srgbClr val="EBC5D0"/>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評価の観点： 「デジ活」中山間地域への登録</a:t>
            </a:r>
            <a:endPar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Tree>
    <p:extLst>
      <p:ext uri="{BB962C8B-B14F-4D97-AF65-F5344CB8AC3E}">
        <p14:creationId xmlns:p14="http://schemas.microsoft.com/office/powerpoint/2010/main" val="11341697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72B8D-3706-F1AD-8E53-8CD81AECA756}"/>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C0CF9D6D-7ADA-7BDB-4CDC-E7F51363CEE5}"/>
              </a:ext>
            </a:extLst>
          </p:cNvPr>
          <p:cNvGraphicFramePr>
            <a:graphicFrameLocks noChangeAspect="1"/>
          </p:cNvGraphicFramePr>
          <p:nvPr>
            <p:custDataLst>
              <p:tags r:id="rId1"/>
            </p:custData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6" name="think-cell data - do not delete" hidden="1">
                        <a:extLst>
                          <a:ext uri="{FF2B5EF4-FFF2-40B4-BE49-F238E27FC236}">
                            <a16:creationId xmlns:a16="http://schemas.microsoft.com/office/drawing/2014/main" id="{C0CF9D6D-7ADA-7BDB-4CDC-E7F51363CEE5}"/>
                          </a:ext>
                        </a:extLst>
                      </p:cNvPr>
                      <p:cNvPicPr/>
                      <p:nvPr/>
                    </p:nvPicPr>
                    <p:blipFill>
                      <a:blip r:embed="rId6"/>
                      <a:stretch>
                        <a:fillRect/>
                      </a:stretch>
                    </p:blipFill>
                    <p:spPr>
                      <a:xfrm>
                        <a:off x="1290" y="644228"/>
                        <a:ext cx="1290" cy="1290"/>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AC996884-CC31-4887-FEB5-6BAB75CD8B65}"/>
              </a:ext>
            </a:extLst>
          </p:cNvPr>
          <p:cNvSpPr/>
          <p:nvPr/>
        </p:nvSpPr>
        <p:spPr>
          <a:xfrm>
            <a:off x="5640448" y="14372"/>
            <a:ext cx="4265552" cy="434890"/>
          </a:xfrm>
          <a:prstGeom prst="rect">
            <a:avLst/>
          </a:prstGeom>
          <a:solidFill>
            <a:schemeClr val="accent6">
              <a:lumMod val="20000"/>
              <a:lumOff val="80000"/>
            </a:schemeClr>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300" b="0" i="0" u="none" strike="noStrike" kern="120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rPr>
              <a:t>本実証において、複数のソリューションを組み合わせる場合、</a:t>
            </a:r>
            <a:endParaRPr kumimoji="1" lang="en-US" altLang="ja-JP" sz="1300" b="0" i="0" u="none" strike="noStrike" kern="120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endParaRPr>
          </a:p>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300" b="0" i="0" u="none" strike="noStrike" kern="120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rPr>
              <a:t>ソリューションごとに頁を分けて記載すること</a:t>
            </a:r>
            <a:endParaRPr kumimoji="1" lang="en-US" altLang="ja-JP" sz="1300" b="0" i="0" u="none" strike="noStrike" kern="120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endParaRPr>
          </a:p>
        </p:txBody>
      </p:sp>
      <p:sp>
        <p:nvSpPr>
          <p:cNvPr id="23" name="Textfeld 1">
            <a:extLst>
              <a:ext uri="{FF2B5EF4-FFF2-40B4-BE49-F238E27FC236}">
                <a16:creationId xmlns:a16="http://schemas.microsoft.com/office/drawing/2014/main" id="{48479E29-E426-41DD-1320-44E48F2089EC}"/>
              </a:ext>
            </a:extLst>
          </p:cNvPr>
          <p:cNvSpPr txBox="1"/>
          <p:nvPr>
            <p:custDataLst>
              <p:tags r:id="rId2"/>
            </p:custDataLst>
          </p:nvPr>
        </p:nvSpPr>
        <p:spPr>
          <a:xfrm>
            <a:off x="122489" y="977654"/>
            <a:ext cx="4759692" cy="315402"/>
          </a:xfrm>
          <a:prstGeom prst="rect">
            <a:avLst/>
          </a:prstGeom>
          <a:solidFill>
            <a:schemeClr val="tx2"/>
          </a:solidFill>
        </p:spPr>
        <p:txBody>
          <a:bodyPr vert="horz" wrap="square" lIns="29250" tIns="29250" rIns="29250" bIns="29250" rtlCol="0" anchor="b">
            <a:noAutofit/>
          </a:bodyPr>
          <a:lstStyle/>
          <a:p>
            <a:pPr marL="0" marR="0" lvl="0" indent="0" algn="l" defTabSz="742950" rtl="0" eaLnBrk="0" fontAlgn="auto" latinLnBrk="0" hangingPunct="0">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rPr>
              <a:t>ソリューションの概要</a:t>
            </a:r>
          </a:p>
        </p:txBody>
      </p:sp>
      <p:sp>
        <p:nvSpPr>
          <p:cNvPr id="25" name="Rectangle 2">
            <a:extLst>
              <a:ext uri="{FF2B5EF4-FFF2-40B4-BE49-F238E27FC236}">
                <a16:creationId xmlns:a16="http://schemas.microsoft.com/office/drawing/2014/main" id="{6383CC9D-BE53-CFC7-0741-4173ADAA5DB1}"/>
              </a:ext>
            </a:extLst>
          </p:cNvPr>
          <p:cNvSpPr/>
          <p:nvPr/>
        </p:nvSpPr>
        <p:spPr>
          <a:xfrm>
            <a:off x="284690" y="1873815"/>
            <a:ext cx="4341683" cy="1583400"/>
          </a:xfrm>
          <a:prstGeom prst="rect">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4295" tIns="37148" rIns="74295" bIns="37148" rtlCol="0" anchor="ctr">
            <a:noAutofit/>
          </a:bodyPr>
          <a:lstStyle/>
          <a:p>
            <a:pPr marL="0" marR="0" lvl="0" indent="0" algn="l"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ソリューションの概要を出来る限り詳細に記載すること</a:t>
            </a:r>
            <a:b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b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 (</a:t>
            </a: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以下の内容を含めること</a:t>
            </a: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 </a:t>
            </a:r>
          </a:p>
          <a:p>
            <a:pPr marL="263250" marR="0" lvl="1" indent="-175500" algn="l" defTabSz="742950" rtl="0" eaLnBrk="1" fontAlgn="auto" latinLnBrk="0" hangingPunct="1">
              <a:lnSpc>
                <a:spcPct val="100000"/>
              </a:lnSpc>
              <a:spcBef>
                <a:spcPts val="0"/>
              </a:spcBef>
              <a:spcAft>
                <a:spcPts val="0"/>
              </a:spcAft>
              <a:buClr>
                <a:srgbClr val="FE9341"/>
              </a:buClr>
              <a:buSzTx/>
              <a:buFont typeface="Trebuchet MS" panose="020B0603020202020204" pitchFamily="34" charset="0"/>
              <a:buChar char="•"/>
              <a:tabLst/>
              <a:defRPr/>
            </a:pP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デジタル技術の内容</a:t>
            </a:r>
            <a:endPar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263250" marR="0" lvl="1" indent="-175500" algn="l" defTabSz="742950" rtl="0" eaLnBrk="1" fontAlgn="auto" latinLnBrk="0" hangingPunct="1">
              <a:lnSpc>
                <a:spcPct val="100000"/>
              </a:lnSpc>
              <a:spcBef>
                <a:spcPts val="0"/>
              </a:spcBef>
              <a:spcAft>
                <a:spcPts val="0"/>
              </a:spcAft>
              <a:buClr>
                <a:srgbClr val="FE9341"/>
              </a:buClr>
              <a:buSzTx/>
              <a:buFont typeface="Trebuchet MS" panose="020B0603020202020204" pitchFamily="34" charset="0"/>
              <a:buChar char="•"/>
              <a:tabLst/>
              <a:defRPr/>
            </a:pP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主要機器、無線通信技術等の通信インフラ</a:t>
            </a:r>
            <a:endPar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263250" marR="0" lvl="1" indent="-175500" algn="l" defTabSz="742950" rtl="0" eaLnBrk="1" fontAlgn="auto" latinLnBrk="0" hangingPunct="1">
              <a:lnSpc>
                <a:spcPct val="100000"/>
              </a:lnSpc>
              <a:spcBef>
                <a:spcPts val="0"/>
              </a:spcBef>
              <a:spcAft>
                <a:spcPts val="0"/>
              </a:spcAft>
              <a:buClr>
                <a:srgbClr val="FE9341"/>
              </a:buClr>
              <a:buSzTx/>
              <a:buFont typeface="Trebuchet MS" panose="020B0603020202020204" pitchFamily="34" charset="0"/>
              <a:buChar char="•"/>
              <a:tabLst/>
              <a:defRPr/>
            </a:pP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受益者等のステークホルダー、運用主体、展開先など</a:t>
            </a:r>
            <a:endPar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15" name="Rectangle 25">
            <a:extLst>
              <a:ext uri="{FF2B5EF4-FFF2-40B4-BE49-F238E27FC236}">
                <a16:creationId xmlns:a16="http://schemas.microsoft.com/office/drawing/2014/main" id="{32FB1C66-3305-18EA-0FB9-CC94C1601FC1}"/>
              </a:ext>
            </a:extLst>
          </p:cNvPr>
          <p:cNvSpPr/>
          <p:nvPr/>
        </p:nvSpPr>
        <p:spPr>
          <a:xfrm>
            <a:off x="122489" y="977654"/>
            <a:ext cx="4759692" cy="5476853"/>
          </a:xfrm>
          <a:prstGeom prst="rect">
            <a:avLst/>
          </a:prstGeom>
          <a:noFill/>
          <a:ln w="3175" cap="flat" cmpd="sng" algn="ctr">
            <a:solidFill>
              <a:schemeClr val="tx2"/>
            </a:solidFill>
            <a:prstDash val="solid"/>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742950" rtl="0" eaLnBrk="1" fontAlgn="auto" latinLnBrk="0" hangingPunct="1">
              <a:lnSpc>
                <a:spcPct val="95000"/>
              </a:lnSpc>
              <a:spcBef>
                <a:spcPts val="0"/>
              </a:spcBef>
              <a:spcAft>
                <a:spcPts val="0"/>
              </a:spcAft>
              <a:buClrTx/>
              <a:buSzTx/>
              <a:buFontTx/>
              <a:buNone/>
              <a:tabLst/>
              <a:defRPr/>
            </a:pPr>
            <a:endParaRPr kumimoji="1" 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24" name="Rectangle 2">
            <a:extLst>
              <a:ext uri="{FF2B5EF4-FFF2-40B4-BE49-F238E27FC236}">
                <a16:creationId xmlns:a16="http://schemas.microsoft.com/office/drawing/2014/main" id="{B8A15461-A630-F3B1-B686-4CB7B279BEBF}"/>
              </a:ext>
            </a:extLst>
          </p:cNvPr>
          <p:cNvSpPr/>
          <p:nvPr/>
        </p:nvSpPr>
        <p:spPr>
          <a:xfrm>
            <a:off x="123057" y="1343579"/>
            <a:ext cx="4759618" cy="5102929"/>
          </a:xfrm>
          <a:prstGeom prst="rect">
            <a:avLst/>
          </a:prstGeom>
          <a:noFill/>
          <a:ln w="9525" cap="flat" cmpd="sng" algn="ctr">
            <a:noFill/>
            <a:prstDash val="sysDot"/>
            <a:round/>
            <a:headEnd type="none" w="med" len="med"/>
            <a:tailEnd type="none" w="med" len="med"/>
          </a:ln>
          <a:effectLst/>
          <a:extLst>
            <a:ext uri="{909E8E84-426E-40DD-AFC4-6F175D3DCCD1}">
              <a14:hiddenFill xmlns:a14="http://schemas.microsoft.com/office/drawing/2010/main">
                <a:solidFill>
                  <a:srgbClr val="EEE89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3125" tIns="29250" rIns="73125" bIns="29250" rtlCol="0" anchor="t"/>
          <a:lstStyle/>
          <a:p>
            <a:pPr marL="0" marR="0" lvl="0" indent="0" algn="l"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a:t>
            </a:r>
          </a:p>
        </p:txBody>
      </p:sp>
      <p:sp>
        <p:nvSpPr>
          <p:cNvPr id="5" name="Rectangle 2">
            <a:extLst>
              <a:ext uri="{FF2B5EF4-FFF2-40B4-BE49-F238E27FC236}">
                <a16:creationId xmlns:a16="http://schemas.microsoft.com/office/drawing/2014/main" id="{EDA69DCD-BBD7-8F28-BD6E-F52034926B67}"/>
              </a:ext>
            </a:extLst>
          </p:cNvPr>
          <p:cNvSpPr/>
          <p:nvPr/>
        </p:nvSpPr>
        <p:spPr>
          <a:xfrm>
            <a:off x="284690" y="3968123"/>
            <a:ext cx="4341683" cy="2293786"/>
          </a:xfrm>
          <a:prstGeom prst="rect">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4295" tIns="37148" rIns="74295" bIns="37148" rtlCol="0" anchor="ctr">
            <a:noAutofit/>
          </a:bodyPr>
          <a:lstStyle/>
          <a:p>
            <a:pPr marL="0" marR="0" lvl="0" indent="0" algn="l"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必要に応じて</a:t>
            </a: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 </a:t>
            </a: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上記を視覚的にイメージできる図等を必要に応じて挿入すること　　</a:t>
            </a: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図はなしでも問題ございません</a:t>
            </a:r>
            <a:endPar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28" name="タイトル 26">
            <a:extLst>
              <a:ext uri="{FF2B5EF4-FFF2-40B4-BE49-F238E27FC236}">
                <a16:creationId xmlns:a16="http://schemas.microsoft.com/office/drawing/2014/main" id="{A11DC993-98A5-2B99-1921-B24D16DFD112}"/>
              </a:ext>
            </a:extLst>
          </p:cNvPr>
          <p:cNvSpPr txBox="1">
            <a:spLocks/>
          </p:cNvSpPr>
          <p:nvPr/>
        </p:nvSpPr>
        <p:spPr>
          <a:xfrm>
            <a:off x="199844" y="641858"/>
            <a:ext cx="8883347" cy="270074"/>
          </a:xfrm>
          <a:prstGeom prst="rect">
            <a:avLst/>
          </a:prstGeom>
        </p:spPr>
        <p:txBody>
          <a:bodyPr vert="horz" wrap="square" lIns="0" tIns="0" rIns="0" bIns="0" rtlCol="0" anchor="t">
            <a:spAutoFit/>
          </a:bodyPr>
          <a:lstStyle>
            <a:lvl1pPr algn="l" defTabSz="742950" rtl="0" eaLnBrk="1" latinLnBrk="0" hangingPunct="1">
              <a:lnSpc>
                <a:spcPct val="90000"/>
              </a:lnSpc>
              <a:spcBef>
                <a:spcPct val="0"/>
              </a:spcBef>
              <a:buNone/>
              <a:defRPr sz="1950" kern="1200">
                <a:solidFill>
                  <a:schemeClr val="tx2"/>
                </a:solidFill>
                <a:latin typeface="+mj-lt"/>
                <a:ea typeface="+mj-ea"/>
                <a:cs typeface="+mj-cs"/>
                <a:sym typeface="Trebuchet MS" panose="020B0603020202020204" pitchFamily="34" charset="0"/>
              </a:defRPr>
            </a:lvl1pPr>
          </a:lstStyle>
          <a:p>
            <a:pPr marL="0" marR="0" lvl="0" indent="0" algn="l" defTabSz="742950" rtl="0" eaLnBrk="1" fontAlgn="auto" latinLnBrk="0" hangingPunct="1">
              <a:lnSpc>
                <a:spcPct val="90000"/>
              </a:lnSpc>
              <a:spcBef>
                <a:spcPct val="0"/>
              </a:spcBef>
              <a:spcAft>
                <a:spcPts val="0"/>
              </a:spcAft>
              <a:buClrTx/>
              <a:buSzTx/>
              <a:buFontTx/>
              <a:buNone/>
              <a:tabLst>
                <a:tab pos="288925" algn="l"/>
              </a:tabLst>
              <a:defRPr/>
            </a:pPr>
            <a:r>
              <a:rPr kumimoji="1" lang="en-US" altLang="ja-JP" sz="1950" b="0" i="0" u="none" strike="noStrike" kern="1200" cap="none" spc="0" normalizeH="0" baseline="0" noProof="0">
                <a:ln>
                  <a:noFill/>
                </a:ln>
                <a:solidFill>
                  <a:srgbClr val="FE9341"/>
                </a:solidFill>
                <a:effectLst/>
                <a:uLnTx/>
                <a:uFillTx/>
                <a:latin typeface="Trebuchet MS" panose="020B0603020202020204" pitchFamily="34" charset="0"/>
                <a:ea typeface="Meiryo UI" panose="020B0604030504040204" pitchFamily="50" charset="-128"/>
                <a:cs typeface="+mj-cs"/>
                <a:sym typeface="Trebuchet MS" panose="020B0603020202020204" pitchFamily="34" charset="0"/>
              </a:rPr>
              <a:t>	</a:t>
            </a:r>
            <a:r>
              <a:rPr kumimoji="1" lang="ja-JP" altLang="en-US" sz="1950" b="0" i="0" u="none" strike="noStrike" kern="1200" cap="none" spc="0" normalizeH="0" baseline="0" noProof="0">
                <a:ln>
                  <a:noFill/>
                </a:ln>
                <a:solidFill>
                  <a:srgbClr val="FE9341"/>
                </a:solidFill>
                <a:effectLst/>
                <a:uLnTx/>
                <a:uFillTx/>
                <a:latin typeface="Trebuchet MS" panose="020B0603020202020204" pitchFamily="34" charset="0"/>
                <a:ea typeface="Meiryo UI" panose="020B0604030504040204" pitchFamily="50" charset="-128"/>
                <a:cs typeface="+mj-cs"/>
                <a:sym typeface="Trebuchet MS" panose="020B0603020202020204" pitchFamily="34" charset="0"/>
              </a:rPr>
              <a:t>ソリューションの概要</a:t>
            </a:r>
            <a:endParaRPr kumimoji="1" lang="en-US" altLang="ja-JP" sz="1950" b="0" i="0" u="none" strike="noStrike" kern="1200" cap="none" spc="0" normalizeH="0" baseline="0" noProof="0">
              <a:ln>
                <a:noFill/>
              </a:ln>
              <a:solidFill>
                <a:srgbClr val="FE9341"/>
              </a:solidFill>
              <a:effectLst/>
              <a:uLnTx/>
              <a:uFillTx/>
              <a:latin typeface="Trebuchet MS" panose="020B0603020202020204" pitchFamily="34" charset="0"/>
              <a:ea typeface="Meiryo UI" panose="020B0604030504040204" pitchFamily="50" charset="-128"/>
              <a:cs typeface="+mj-cs"/>
              <a:sym typeface="Trebuchet MS" panose="020B0603020202020204" pitchFamily="34" charset="0"/>
            </a:endParaRPr>
          </a:p>
        </p:txBody>
      </p:sp>
      <p:sp>
        <p:nvSpPr>
          <p:cNvPr id="31" name="Rectangle 217">
            <a:extLst>
              <a:ext uri="{FF2B5EF4-FFF2-40B4-BE49-F238E27FC236}">
                <a16:creationId xmlns:a16="http://schemas.microsoft.com/office/drawing/2014/main" id="{5FCB8D35-862F-AB5E-74A4-EB4E9DCD6665}"/>
              </a:ext>
            </a:extLst>
          </p:cNvPr>
          <p:cNvSpPr/>
          <p:nvPr/>
        </p:nvSpPr>
        <p:spPr>
          <a:xfrm>
            <a:off x="199844" y="172744"/>
            <a:ext cx="3903492" cy="196723"/>
          </a:xfrm>
          <a:prstGeom prst="rect">
            <a:avLst/>
          </a:prstGeom>
          <a:solidFill>
            <a:srgbClr val="EBC5D0"/>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評価の観点：地域課題に対するソリューションの適切性・妥当性</a:t>
            </a:r>
            <a:endPar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7" name="テキスト ボックス 6">
            <a:extLst>
              <a:ext uri="{FF2B5EF4-FFF2-40B4-BE49-F238E27FC236}">
                <a16:creationId xmlns:a16="http://schemas.microsoft.com/office/drawing/2014/main" id="{014D8D45-AE3C-ADCB-4F42-0DBE7F362BD3}"/>
              </a:ext>
            </a:extLst>
          </p:cNvPr>
          <p:cNvSpPr txBox="1"/>
          <p:nvPr/>
        </p:nvSpPr>
        <p:spPr>
          <a:xfrm>
            <a:off x="5320349" y="1579990"/>
            <a:ext cx="3762842" cy="3984743"/>
          </a:xfrm>
          <a:prstGeom prst="rect">
            <a:avLst/>
          </a:prstGeom>
          <a:noFill/>
          <a:ln w="9525" cap="rnd" cmpd="sng" algn="ctr">
            <a:noFill/>
            <a:prstDash val="sysDot"/>
            <a:round/>
            <a:headEnd type="none" w="med" len="med"/>
            <a:tailEnd type="none" w="med" len="me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25" tIns="29250" rIns="73125"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p>
          <a:p>
            <a:pPr marL="0" marR="0" lvl="0" indent="0" algn="l"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市内を運行しているバス会社の減便・路線数の減少が</a:t>
            </a:r>
            <a:br>
              <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br>
            <a:r>
              <a:rPr kumimoji="1" lang="ja-JP" altLang="en-US"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続いており、免許を持たない高齢者の多くは、自宅から</a:t>
            </a:r>
            <a:br>
              <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br>
            <a:r>
              <a:rPr kumimoji="1" lang="ja-JP" altLang="en-US"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バス停留所まで徒歩ではアクセスが困難で、タクシー利用や近隣住民の好意に頼って外出している状況にある。</a:t>
            </a:r>
            <a:br>
              <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br>
            <a:r>
              <a:rPr kumimoji="1" lang="ja-JP" altLang="en-US"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この状況を解消するためには、事前予約制のオンデマンド</a:t>
            </a:r>
            <a:br>
              <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br>
            <a:r>
              <a:rPr kumimoji="1" lang="ja-JP" altLang="en-US"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形式で運行する、比較的廉価に利用できるバスによって、</a:t>
            </a:r>
            <a:br>
              <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br>
            <a:r>
              <a:rPr kumimoji="1" lang="ja-JP" altLang="en-US"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自宅からほぼ歩かずに目的地への足を確保することで、</a:t>
            </a:r>
            <a:br>
              <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br>
            <a:r>
              <a:rPr kumimoji="1" lang="ja-JP" altLang="en-US"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課題の解決が可能となる。</a:t>
            </a:r>
            <a:endPar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p:txBody>
      </p:sp>
      <p:sp>
        <p:nvSpPr>
          <p:cNvPr id="8" name="Textfeld 1">
            <a:extLst>
              <a:ext uri="{FF2B5EF4-FFF2-40B4-BE49-F238E27FC236}">
                <a16:creationId xmlns:a16="http://schemas.microsoft.com/office/drawing/2014/main" id="{593B00AD-6847-F3B7-CBB5-BAC157EDEA14}"/>
              </a:ext>
            </a:extLst>
          </p:cNvPr>
          <p:cNvSpPr txBox="1"/>
          <p:nvPr>
            <p:custDataLst>
              <p:tags r:id="rId3"/>
            </p:custDataLst>
          </p:nvPr>
        </p:nvSpPr>
        <p:spPr>
          <a:xfrm>
            <a:off x="5320349" y="972238"/>
            <a:ext cx="3762842" cy="279251"/>
          </a:xfrm>
          <a:prstGeom prst="rect">
            <a:avLst/>
          </a:prstGeom>
          <a:solidFill>
            <a:srgbClr val="FF8222"/>
          </a:solidFill>
          <a:ln>
            <a:solidFill>
              <a:srgbClr val="FF8222"/>
            </a:solidFill>
          </a:ln>
        </p:spPr>
        <p:txBody>
          <a:bodyPr vert="horz" wrap="square" lIns="29250" tIns="29250" rIns="29250" bIns="29250" rtlCol="0" anchor="b">
            <a:noAutofit/>
          </a:bodyPr>
          <a:lstStyle/>
          <a:p>
            <a:pPr marL="0" marR="0" lvl="0" indent="0" algn="l" defTabSz="742950" rtl="0" eaLnBrk="1" fontAlgn="auto" latinLnBrk="0" hangingPunct="1">
              <a:lnSpc>
                <a:spcPct val="90000"/>
              </a:lnSpc>
              <a:spcBef>
                <a:spcPts val="0"/>
              </a:spcBef>
              <a:spcAft>
                <a:spcPts val="488"/>
              </a:spcAft>
              <a:buClrTx/>
              <a:buSzTx/>
              <a:buFontTx/>
              <a:buNone/>
              <a:tabLst/>
              <a:defRPr/>
            </a:pPr>
            <a:r>
              <a:rPr kumimoji="0" lang="ja-JP" altLang="en-US" sz="1300" b="0" i="0" u="none" strike="noStrike" kern="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課題解決への有効性</a:t>
            </a:r>
          </a:p>
        </p:txBody>
      </p:sp>
      <p:sp>
        <p:nvSpPr>
          <p:cNvPr id="10" name="Rectangle 2">
            <a:extLst>
              <a:ext uri="{FF2B5EF4-FFF2-40B4-BE49-F238E27FC236}">
                <a16:creationId xmlns:a16="http://schemas.microsoft.com/office/drawing/2014/main" id="{A67E4B47-189D-144E-FBB7-C393E897B6D5}"/>
              </a:ext>
            </a:extLst>
          </p:cNvPr>
          <p:cNvSpPr/>
          <p:nvPr/>
        </p:nvSpPr>
        <p:spPr>
          <a:xfrm>
            <a:off x="5412308" y="3968124"/>
            <a:ext cx="3578925" cy="2293786"/>
          </a:xfrm>
          <a:prstGeom prst="rect">
            <a:avLst/>
          </a:prstGeom>
          <a:solidFill>
            <a:srgbClr val="EEE89A"/>
          </a:solidFill>
          <a:ln w="76200" cap="flat" cmpd="sng" algn="ctr">
            <a:noFill/>
            <a:prstDash val="solid"/>
            <a:round/>
            <a:headEnd type="none" w="med" len="med"/>
            <a:tailEnd type="none" w="med" len="me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t"/>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課題の解決手段として採用するソリューションが</a:t>
            </a:r>
            <a:b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b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有効であると考えられる理由を記載すること</a:t>
            </a:r>
            <a:endPar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11" name="Rectangle 25">
            <a:extLst>
              <a:ext uri="{FF2B5EF4-FFF2-40B4-BE49-F238E27FC236}">
                <a16:creationId xmlns:a16="http://schemas.microsoft.com/office/drawing/2014/main" id="{5E5F2074-964A-40E8-83DA-49317DAF23C2}"/>
              </a:ext>
            </a:extLst>
          </p:cNvPr>
          <p:cNvSpPr/>
          <p:nvPr/>
        </p:nvSpPr>
        <p:spPr>
          <a:xfrm>
            <a:off x="5320349" y="972237"/>
            <a:ext cx="3762842" cy="5482269"/>
          </a:xfrm>
          <a:prstGeom prst="rect">
            <a:avLst/>
          </a:prstGeom>
          <a:noFill/>
          <a:ln w="3175" cap="flat" cmpd="sng" algn="ctr">
            <a:solidFill>
              <a:schemeClr val="tx2"/>
            </a:solidFill>
            <a:prstDash val="solid"/>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742950" rtl="0" eaLnBrk="1" fontAlgn="auto" latinLnBrk="0" hangingPunct="1">
              <a:lnSpc>
                <a:spcPct val="95000"/>
              </a:lnSpc>
              <a:spcBef>
                <a:spcPts val="0"/>
              </a:spcBef>
              <a:spcAft>
                <a:spcPts val="0"/>
              </a:spcAft>
              <a:buClrTx/>
              <a:buSzTx/>
              <a:buFontTx/>
              <a:buNone/>
              <a:tabLst/>
              <a:defRPr/>
            </a:pPr>
            <a:endParaRPr kumimoji="1" lang="en-US" sz="1625"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Tree>
    <p:extLst>
      <p:ext uri="{BB962C8B-B14F-4D97-AF65-F5344CB8AC3E}">
        <p14:creationId xmlns:p14="http://schemas.microsoft.com/office/powerpoint/2010/main" val="30857897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4C304-BEC0-A571-EDE0-F97F19CA1DA8}"/>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1E1A7F8-02B3-53EC-DDCB-938A3628AE4C}"/>
              </a:ext>
            </a:extLst>
          </p:cNvPr>
          <p:cNvGraphicFramePr>
            <a:graphicFrameLocks noChangeAspect="1"/>
          </p:cNvGraphicFramePr>
          <p:nvPr>
            <p:custDataLst>
              <p:tags r:id="rId1"/>
            </p:custData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name="think-cell Slide" r:id="rId7" imgW="395" imgH="396" progId="TCLayout.ActiveDocument.1">
                  <p:embed/>
                </p:oleObj>
              </mc:Choice>
              <mc:Fallback>
                <p:oleObj name="think-cell Slide" r:id="rId7" imgW="395" imgH="396" progId="TCLayout.ActiveDocument.1">
                  <p:embed/>
                  <p:pic>
                    <p:nvPicPr>
                      <p:cNvPr id="6" name="think-cell data - do not delete" hidden="1">
                        <a:extLst>
                          <a:ext uri="{FF2B5EF4-FFF2-40B4-BE49-F238E27FC236}">
                            <a16:creationId xmlns:a16="http://schemas.microsoft.com/office/drawing/2014/main" id="{A1E1A7F8-02B3-53EC-DDCB-938A3628AE4C}"/>
                          </a:ext>
                        </a:extLst>
                      </p:cNvPr>
                      <p:cNvPicPr/>
                      <p:nvPr/>
                    </p:nvPicPr>
                    <p:blipFill>
                      <a:blip r:embed="rId8"/>
                      <a:stretch>
                        <a:fillRect/>
                      </a:stretch>
                    </p:blipFill>
                    <p:spPr>
                      <a:xfrm>
                        <a:off x="1290" y="644228"/>
                        <a:ext cx="1290" cy="1290"/>
                      </a:xfrm>
                      <a:prstGeom prst="rect">
                        <a:avLst/>
                      </a:prstGeom>
                    </p:spPr>
                  </p:pic>
                </p:oleObj>
              </mc:Fallback>
            </mc:AlternateContent>
          </a:graphicData>
        </a:graphic>
      </p:graphicFrame>
      <p:sp>
        <p:nvSpPr>
          <p:cNvPr id="4" name="Rectangle 2">
            <a:extLst>
              <a:ext uri="{FF2B5EF4-FFF2-40B4-BE49-F238E27FC236}">
                <a16:creationId xmlns:a16="http://schemas.microsoft.com/office/drawing/2014/main" id="{A758F6C1-A351-8140-7249-FB98D12906F5}"/>
              </a:ext>
            </a:extLst>
          </p:cNvPr>
          <p:cNvSpPr/>
          <p:nvPr/>
        </p:nvSpPr>
        <p:spPr>
          <a:xfrm>
            <a:off x="4572000" y="205723"/>
            <a:ext cx="5334000" cy="1178692"/>
          </a:xfrm>
          <a:prstGeom prst="rect">
            <a:avLst/>
          </a:prstGeom>
          <a:solidFill>
            <a:schemeClr val="accent6">
              <a:lumMod val="20000"/>
              <a:lumOff val="80000"/>
            </a:schemeClr>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複数のソリューションがある場合、頁を分けて記載すること。</a:t>
            </a:r>
            <a:br>
              <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br>
            <a:r>
              <a:rPr kumimoji="1" lang="ja-JP" altLang="en-US"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他ソリューションとの比較は、国内の類似ソリューションに関する先進事例は調査した上で記載すること。海外への展開も視野に入れている場合、国外事例も可能な限り調査すること。</a:t>
            </a:r>
            <a:endParaRPr kumimoji="1" lang="en-US" altLang="ja-JP" sz="13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grpSp>
        <p:nvGrpSpPr>
          <p:cNvPr id="12" name="グループ化 11">
            <a:extLst>
              <a:ext uri="{FF2B5EF4-FFF2-40B4-BE49-F238E27FC236}">
                <a16:creationId xmlns:a16="http://schemas.microsoft.com/office/drawing/2014/main" id="{44DF3249-57F0-8766-8B75-6577ACF233AB}"/>
              </a:ext>
            </a:extLst>
          </p:cNvPr>
          <p:cNvGrpSpPr/>
          <p:nvPr/>
        </p:nvGrpSpPr>
        <p:grpSpPr>
          <a:xfrm>
            <a:off x="5811064" y="1444721"/>
            <a:ext cx="3866123" cy="279251"/>
            <a:chOff x="7081671" y="923152"/>
            <a:chExt cx="4481677" cy="294302"/>
          </a:xfrm>
        </p:grpSpPr>
        <p:sp>
          <p:nvSpPr>
            <p:cNvPr id="7" name="Rectangle 82">
              <a:extLst>
                <a:ext uri="{FF2B5EF4-FFF2-40B4-BE49-F238E27FC236}">
                  <a16:creationId xmlns:a16="http://schemas.microsoft.com/office/drawing/2014/main" id="{CB6CC90F-3A37-7837-C1EA-CE8689E49CF9}"/>
                </a:ext>
              </a:extLst>
            </p:cNvPr>
            <p:cNvSpPr/>
            <p:nvPr/>
          </p:nvSpPr>
          <p:spPr>
            <a:xfrm>
              <a:off x="7081671" y="923152"/>
              <a:ext cx="736388" cy="294302"/>
            </a:xfrm>
            <a:prstGeom prst="rect">
              <a:avLst/>
            </a:prstGeom>
            <a:solidFill>
              <a:srgbClr val="FF8222"/>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742950" rtl="0" eaLnBrk="1" fontAlgn="auto" latinLnBrk="0" hangingPunct="1">
                <a:lnSpc>
                  <a:spcPct val="100000"/>
                </a:lnSpc>
                <a:spcBef>
                  <a:spcPts val="0"/>
                </a:spcBef>
                <a:spcAft>
                  <a:spcPts val="0"/>
                </a:spcAft>
                <a:buClrTx/>
                <a:buSzTx/>
                <a:buFontTx/>
                <a:buNone/>
                <a:tabLst>
                  <a:tab pos="217984" algn="l"/>
                </a:tabLst>
                <a:defRPr/>
              </a:pPr>
              <a:r>
                <a:rPr kumimoji="1" lang="ja-JP" altLang="en-US" sz="13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ｿﾘｭｰｼｮﾝ</a:t>
              </a:r>
              <a:endParaRPr kumimoji="1" lang="en-US" altLang="ja-JP" sz="13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9" name="Rectangle 43">
              <a:extLst>
                <a:ext uri="{FF2B5EF4-FFF2-40B4-BE49-F238E27FC236}">
                  <a16:creationId xmlns:a16="http://schemas.microsoft.com/office/drawing/2014/main" id="{6CFDE120-C325-624B-5621-0EED229E9480}"/>
                </a:ext>
              </a:extLst>
            </p:cNvPr>
            <p:cNvSpPr/>
            <p:nvPr/>
          </p:nvSpPr>
          <p:spPr>
            <a:xfrm>
              <a:off x="7817893" y="923152"/>
              <a:ext cx="3745455" cy="294302"/>
            </a:xfrm>
            <a:prstGeom prst="rect">
              <a:avLst/>
            </a:prstGeom>
            <a:noFill/>
            <a:ln w="9525" cap="rnd" cmpd="sng" algn="ctr">
              <a:solidFill>
                <a:srgbClr val="9A9A9A"/>
              </a:solid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a:t>
              </a:r>
            </a:p>
          </p:txBody>
        </p:sp>
      </p:grpSp>
      <p:sp>
        <p:nvSpPr>
          <p:cNvPr id="17" name="タイトル 16">
            <a:extLst>
              <a:ext uri="{FF2B5EF4-FFF2-40B4-BE49-F238E27FC236}">
                <a16:creationId xmlns:a16="http://schemas.microsoft.com/office/drawing/2014/main" id="{6BA36C8F-3B79-0ED6-ECAB-D38A85D54396}"/>
              </a:ext>
            </a:extLst>
          </p:cNvPr>
          <p:cNvSpPr>
            <a:spLocks noGrp="1"/>
          </p:cNvSpPr>
          <p:nvPr>
            <p:ph type="title"/>
          </p:nvPr>
        </p:nvSpPr>
        <p:spPr>
          <a:xfrm>
            <a:off x="511875" y="622801"/>
            <a:ext cx="8883347" cy="450123"/>
          </a:xfrm>
        </p:spPr>
        <p:txBody>
          <a:bodyPr vert="horz"/>
          <a:lstStyle/>
          <a:p>
            <a:r>
              <a:rPr kumimoji="1" lang="ja-JP" altLang="en-US" dirty="0">
                <a:solidFill>
                  <a:srgbClr val="FE9341"/>
                </a:solidFill>
                <a:latin typeface="Trebuchet MS" panose="020B0603020202020204" pitchFamily="34" charset="0"/>
                <a:ea typeface="Meiryo UI" panose="020B0604030504040204" pitchFamily="50" charset="-128"/>
              </a:rPr>
              <a:t>ソリューションの概要</a:t>
            </a:r>
            <a:br>
              <a:rPr kumimoji="1" lang="en-US" altLang="ja-JP" dirty="0">
                <a:solidFill>
                  <a:srgbClr val="FE9341"/>
                </a:solidFill>
                <a:latin typeface="Trebuchet MS" panose="020B0603020202020204" pitchFamily="34" charset="0"/>
                <a:ea typeface="Meiryo UI" panose="020B0604030504040204" pitchFamily="50" charset="-128"/>
              </a:rPr>
            </a:br>
            <a:r>
              <a:rPr kumimoji="1" lang="en-US" altLang="ja-JP" sz="1300" dirty="0">
                <a:solidFill>
                  <a:srgbClr val="575757"/>
                </a:solidFill>
                <a:latin typeface="Trebuchet MS" panose="020B0603020202020204" pitchFamily="34" charset="0"/>
                <a:ea typeface="Meiryo UI" panose="020B0604030504040204" pitchFamily="50" charset="-128"/>
              </a:rPr>
              <a:t>a.</a:t>
            </a:r>
            <a:r>
              <a:rPr kumimoji="1" lang="ja-JP" altLang="en-US" sz="1300" dirty="0">
                <a:solidFill>
                  <a:srgbClr val="575757"/>
                </a:solidFill>
                <a:latin typeface="Trebuchet MS" panose="020B0603020202020204" pitchFamily="34" charset="0"/>
                <a:ea typeface="Meiryo UI" panose="020B0604030504040204" pitchFamily="50" charset="-128"/>
              </a:rPr>
              <a:t> 他ソリューションに対する優位性・新規性</a:t>
            </a:r>
            <a:endParaRPr lang="ja-JP" altLang="en-US" dirty="0"/>
          </a:p>
        </p:txBody>
      </p:sp>
      <p:sp>
        <p:nvSpPr>
          <p:cNvPr id="28" name="Rectangle 217">
            <a:extLst>
              <a:ext uri="{FF2B5EF4-FFF2-40B4-BE49-F238E27FC236}">
                <a16:creationId xmlns:a16="http://schemas.microsoft.com/office/drawing/2014/main" id="{FD67385E-F10C-42A1-4EA0-6F1AECC84B0A}"/>
              </a:ext>
            </a:extLst>
          </p:cNvPr>
          <p:cNvSpPr/>
          <p:nvPr/>
        </p:nvSpPr>
        <p:spPr>
          <a:xfrm>
            <a:off x="199844" y="205723"/>
            <a:ext cx="3903492" cy="196723"/>
          </a:xfrm>
          <a:prstGeom prst="rect">
            <a:avLst/>
          </a:prstGeom>
          <a:solidFill>
            <a:srgbClr val="EBC5D0"/>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評価の観点：ソリューションの先進性・新規性</a:t>
            </a:r>
            <a:endPar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grpSp>
        <p:nvGrpSpPr>
          <p:cNvPr id="5" name="グループ化 4">
            <a:extLst>
              <a:ext uri="{FF2B5EF4-FFF2-40B4-BE49-F238E27FC236}">
                <a16:creationId xmlns:a16="http://schemas.microsoft.com/office/drawing/2014/main" id="{95981984-BFE8-92A9-648F-FB8A54C34F19}"/>
              </a:ext>
            </a:extLst>
          </p:cNvPr>
          <p:cNvGrpSpPr/>
          <p:nvPr/>
        </p:nvGrpSpPr>
        <p:grpSpPr>
          <a:xfrm>
            <a:off x="449207" y="1808265"/>
            <a:ext cx="8946015" cy="4592496"/>
            <a:chOff x="449207" y="1820791"/>
            <a:chExt cx="7596124" cy="4592496"/>
          </a:xfrm>
        </p:grpSpPr>
        <p:sp>
          <p:nvSpPr>
            <p:cNvPr id="44" name="Textfeld 1">
              <a:extLst>
                <a:ext uri="{FF2B5EF4-FFF2-40B4-BE49-F238E27FC236}">
                  <a16:creationId xmlns:a16="http://schemas.microsoft.com/office/drawing/2014/main" id="{B35836FA-C68C-D5F4-8883-F21312A823CA}"/>
                </a:ext>
              </a:extLst>
            </p:cNvPr>
            <p:cNvSpPr txBox="1"/>
            <p:nvPr>
              <p:custDataLst>
                <p:tags r:id="rId2"/>
              </p:custDataLst>
            </p:nvPr>
          </p:nvSpPr>
          <p:spPr>
            <a:xfrm>
              <a:off x="5052166" y="1820791"/>
              <a:ext cx="2881260" cy="279251"/>
            </a:xfrm>
            <a:prstGeom prst="rect">
              <a:avLst/>
            </a:prstGeom>
            <a:solidFill>
              <a:srgbClr val="FF8222"/>
            </a:solidFill>
            <a:ln>
              <a:solidFill>
                <a:srgbClr val="FF8222"/>
              </a:solidFill>
            </a:ln>
          </p:spPr>
          <p:txBody>
            <a:bodyPr vert="horz" wrap="square" lIns="29250" tIns="29250" rIns="29250" bIns="29250" rtlCol="0" anchor="b">
              <a:noAutofit/>
            </a:bodyPr>
            <a:lstStyle/>
            <a:p>
              <a:pPr marL="0" marR="0" lvl="0" indent="0" algn="l" defTabSz="742950" rtl="0" eaLnBrk="1" fontAlgn="auto" latinLnBrk="0" hangingPunct="1">
                <a:lnSpc>
                  <a:spcPct val="90000"/>
                </a:lnSpc>
                <a:spcBef>
                  <a:spcPts val="0"/>
                </a:spcBef>
                <a:spcAft>
                  <a:spcPts val="488"/>
                </a:spcAft>
                <a:buClrTx/>
                <a:buSzTx/>
                <a:buFontTx/>
                <a:buNone/>
                <a:tabLst/>
                <a:defRPr/>
              </a:pPr>
              <a:r>
                <a:rPr kumimoji="0" lang="ja-JP" altLang="en-US" sz="1300" b="0" i="0" u="none" strike="noStrike" kern="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他ソリューションに対する新規性の比較</a:t>
              </a:r>
            </a:p>
          </p:txBody>
        </p:sp>
        <p:sp>
          <p:nvSpPr>
            <p:cNvPr id="66" name="テキスト ボックス 65">
              <a:extLst>
                <a:ext uri="{FF2B5EF4-FFF2-40B4-BE49-F238E27FC236}">
                  <a16:creationId xmlns:a16="http://schemas.microsoft.com/office/drawing/2014/main" id="{C1EAEE4B-B23D-3F2C-9AEB-F065BFDB6A8A}"/>
                </a:ext>
              </a:extLst>
            </p:cNvPr>
            <p:cNvSpPr txBox="1"/>
            <p:nvPr/>
          </p:nvSpPr>
          <p:spPr>
            <a:xfrm>
              <a:off x="5052165" y="2100043"/>
              <a:ext cx="2881260" cy="4313244"/>
            </a:xfrm>
            <a:prstGeom prst="rect">
              <a:avLst/>
            </a:prstGeom>
            <a:noFill/>
            <a:ln w="9525" cap="rnd" cmpd="sng" algn="ctr">
              <a:noFill/>
              <a:prstDash val="sysDot"/>
              <a:round/>
              <a:headEnd type="none" w="med" len="med"/>
              <a:tailEnd type="none" w="med" len="me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25" tIns="29250" rIns="73125"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p>
            <a:p>
              <a:pPr marL="0" marR="0" lvl="1" indent="0" algn="l" defTabSz="91440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本実証で予定しているオンデマンドバスは、域内で社会福祉協議会が主体となって運行している福祉介護施設への送迎バスとの共同送迎という形をとるのは、日本で</a:t>
              </a:r>
              <a:r>
                <a:rPr kumimoji="1" lang="en-US" altLang="ja-JP"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a:t>
              </a:r>
              <a:r>
                <a:rPr kumimoji="1" lang="ja-JP" altLang="en-US"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事例目で新規性がある。単なるオンデマンド交通ではなく、他の移動との重ね掛けという形式をとることで、送迎車両や職員の工数削減が可能という点で先進性がある。</a:t>
              </a:r>
              <a:endParaRPr kumimoji="1" lang="en-US" altLang="ja-JP" sz="1200" b="0" i="0" u="none" strike="noStrike" kern="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p:txBody>
        </p:sp>
        <p:sp>
          <p:nvSpPr>
            <p:cNvPr id="13" name="Rectangle 2">
              <a:extLst>
                <a:ext uri="{FF2B5EF4-FFF2-40B4-BE49-F238E27FC236}">
                  <a16:creationId xmlns:a16="http://schemas.microsoft.com/office/drawing/2014/main" id="{4EB44ACA-0D52-3F03-511D-88F51C6B89E3}"/>
                </a:ext>
              </a:extLst>
            </p:cNvPr>
            <p:cNvSpPr/>
            <p:nvPr/>
          </p:nvSpPr>
          <p:spPr>
            <a:xfrm>
              <a:off x="5120551" y="5254111"/>
              <a:ext cx="2924780" cy="1091115"/>
            </a:xfrm>
            <a:prstGeom prst="rect">
              <a:avLst/>
            </a:prstGeom>
            <a:solidFill>
              <a:srgbClr val="EEE89A"/>
            </a:solidFill>
            <a:ln w="76200" cap="flat" cmpd="sng" algn="ctr">
              <a:noFill/>
              <a:prstDash val="solid"/>
              <a:round/>
              <a:headEnd type="none" w="med" len="med"/>
              <a:tailEnd type="none" w="med" len="me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t">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他ソリューションと比較した際に、</a:t>
              </a:r>
              <a:b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b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本取組の新規性を記載してください</a:t>
              </a:r>
              <a:endPar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また、これまでの取組で類似の</a:t>
              </a:r>
              <a:b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b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ソリューションを使用している場合、</a:t>
              </a:r>
              <a:b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b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本実証との差分を記載すること</a:t>
              </a:r>
              <a:endPar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p:txBody>
        </p:sp>
        <p:sp>
          <p:nvSpPr>
            <p:cNvPr id="15" name="Textfeld 1">
              <a:extLst>
                <a:ext uri="{FF2B5EF4-FFF2-40B4-BE49-F238E27FC236}">
                  <a16:creationId xmlns:a16="http://schemas.microsoft.com/office/drawing/2014/main" id="{F1F2A9D6-E016-E79E-9FF0-31691EE593BD}"/>
                </a:ext>
              </a:extLst>
            </p:cNvPr>
            <p:cNvSpPr txBox="1"/>
            <p:nvPr>
              <p:custDataLst>
                <p:tags r:id="rId3"/>
              </p:custDataLst>
            </p:nvPr>
          </p:nvSpPr>
          <p:spPr>
            <a:xfrm>
              <a:off x="2058998" y="1820791"/>
              <a:ext cx="2881260" cy="279251"/>
            </a:xfrm>
            <a:prstGeom prst="rect">
              <a:avLst/>
            </a:prstGeom>
            <a:solidFill>
              <a:srgbClr val="FF8222"/>
            </a:solidFill>
            <a:ln>
              <a:solidFill>
                <a:srgbClr val="FF8222"/>
              </a:solidFill>
            </a:ln>
          </p:spPr>
          <p:txBody>
            <a:bodyPr vert="horz" wrap="square" lIns="29250" tIns="29250" rIns="29250" bIns="29250" rtlCol="0" anchor="b">
              <a:noAutofit/>
            </a:bodyPr>
            <a:lstStyle/>
            <a:p>
              <a:pPr marL="0" marR="0" lvl="0" indent="0" algn="l" defTabSz="742950" rtl="0" eaLnBrk="1" fontAlgn="auto" latinLnBrk="0" hangingPunct="1">
                <a:lnSpc>
                  <a:spcPct val="90000"/>
                </a:lnSpc>
                <a:spcBef>
                  <a:spcPts val="0"/>
                </a:spcBef>
                <a:spcAft>
                  <a:spcPts val="488"/>
                </a:spcAft>
                <a:buClrTx/>
                <a:buSzTx/>
                <a:buFontTx/>
                <a:buNone/>
                <a:tabLst/>
                <a:defRPr/>
              </a:pPr>
              <a:r>
                <a:rPr kumimoji="0" lang="ja-JP" altLang="en-US" sz="1300" b="0" i="0" u="none" strike="noStrike" kern="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他ソリューションに対する優位性の比較</a:t>
              </a:r>
            </a:p>
          </p:txBody>
        </p:sp>
        <p:sp>
          <p:nvSpPr>
            <p:cNvPr id="16" name="テキスト ボックス 15">
              <a:extLst>
                <a:ext uri="{FF2B5EF4-FFF2-40B4-BE49-F238E27FC236}">
                  <a16:creationId xmlns:a16="http://schemas.microsoft.com/office/drawing/2014/main" id="{933C431A-0DBA-8D9D-AEE2-3C2F0764CB94}"/>
                </a:ext>
              </a:extLst>
            </p:cNvPr>
            <p:cNvSpPr txBox="1"/>
            <p:nvPr/>
          </p:nvSpPr>
          <p:spPr>
            <a:xfrm>
              <a:off x="2058999" y="2100043"/>
              <a:ext cx="2881260" cy="4313244"/>
            </a:xfrm>
            <a:prstGeom prst="rect">
              <a:avLst/>
            </a:prstGeom>
            <a:noFill/>
            <a:ln w="9525" cap="rnd" cmpd="sng" algn="ctr">
              <a:noFill/>
              <a:prstDash val="sysDot"/>
              <a:round/>
              <a:headEnd type="none" w="med" len="med"/>
              <a:tailEnd type="none" w="med" len="me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25" tIns="29250" rIns="73125"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p>
            <a:p>
              <a:pPr marL="0" marR="0" lvl="0" indent="0" algn="l"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定時・定路線での運行形態では、</a:t>
              </a:r>
              <a:br>
                <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br>
              <a:r>
                <a:rPr kumimoji="1" lang="ja-JP" altLang="en-US"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面積の広い</a:t>
              </a:r>
              <a:r>
                <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xxx</a:t>
              </a:r>
              <a:r>
                <a:rPr kumimoji="1" lang="ja-JP" altLang="en-US"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市では、バス停までの距離が遠く、目的地への移動に時間がかかり、運行本数も多くは確保することが困難であるため、高齢者にとっての利便性が上がるとは言い難い。</a:t>
              </a:r>
              <a:endPar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a:p>
              <a:pPr marL="0" marR="0" lvl="0" indent="0" algn="l"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停留所を集落内に多数設置し、予約があったところから最短経路で目的地に立ち寄る運行形式とすることで、バス停へのアクセスや、希望する時間の利用、目的地への到達時間などで利便性を向上できる。</a:t>
              </a:r>
              <a:endPar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sz="1200" b="0" i="0" u="none" strike="noStrike" kern="1200" cap="none" spc="0" normalizeH="0" baseline="0" noProof="0">
                <a:ln>
                  <a:noFill/>
                </a:ln>
                <a:solidFill>
                  <a:srgbClr val="3EAD92"/>
                </a:solidFill>
                <a:effectLst/>
                <a:uLnTx/>
                <a:uFillTx/>
                <a:latin typeface="Trebuchet MS" panose="020B0603020202020204" pitchFamily="34" charset="0"/>
                <a:ea typeface="+mn-ea"/>
                <a:cs typeface="+mn-cs"/>
              </a:endParaRPr>
            </a:p>
          </p:txBody>
        </p:sp>
        <p:sp>
          <p:nvSpPr>
            <p:cNvPr id="18" name="テキスト ボックス 65">
              <a:extLst>
                <a:ext uri="{FF2B5EF4-FFF2-40B4-BE49-F238E27FC236}">
                  <a16:creationId xmlns:a16="http://schemas.microsoft.com/office/drawing/2014/main" id="{066D4513-2692-5D64-4E8D-978EB21B0F68}"/>
                </a:ext>
              </a:extLst>
            </p:cNvPr>
            <p:cNvSpPr txBox="1"/>
            <p:nvPr/>
          </p:nvSpPr>
          <p:spPr>
            <a:xfrm>
              <a:off x="449209" y="2100043"/>
              <a:ext cx="1497881" cy="4313244"/>
            </a:xfrm>
            <a:prstGeom prst="rect">
              <a:avLst/>
            </a:prstGeom>
            <a:noFill/>
            <a:ln w="9525" cap="rnd" cmpd="sng" algn="ctr">
              <a:noFill/>
              <a:prstDash val="sysDot"/>
              <a:round/>
              <a:headEnd type="none" w="med" len="med"/>
              <a:tailEnd type="none" w="med" len="me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25" tIns="29250" rIns="73125"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定時定路線の</a:t>
              </a:r>
              <a:br>
                <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br>
              <a:r>
                <a:rPr kumimoji="1" lang="ja-JP" altLang="en-US"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コミュニティバス</a:t>
              </a:r>
              <a:endParaRPr kumimoji="1" lang="en-US" sz="1200" b="0" i="0" u="none" strike="noStrike" kern="1200" cap="none" spc="0" normalizeH="0" baseline="0" noProof="0">
                <a:ln>
                  <a:noFill/>
                </a:ln>
                <a:solidFill>
                  <a:srgbClr val="575757"/>
                </a:solidFill>
                <a:effectLst/>
                <a:uLnTx/>
                <a:uFillTx/>
                <a:latin typeface="Trebuchet MS" panose="020B0603020202020204" pitchFamily="34" charset="0"/>
                <a:ea typeface="+mn-ea"/>
                <a:cs typeface="+mn-cs"/>
              </a:endParaRPr>
            </a:p>
          </p:txBody>
        </p:sp>
        <p:sp>
          <p:nvSpPr>
            <p:cNvPr id="21" name="Rectangle 2">
              <a:extLst>
                <a:ext uri="{FF2B5EF4-FFF2-40B4-BE49-F238E27FC236}">
                  <a16:creationId xmlns:a16="http://schemas.microsoft.com/office/drawing/2014/main" id="{5CA562FA-9296-D3DA-EF01-C841DC47BB96}"/>
                </a:ext>
              </a:extLst>
            </p:cNvPr>
            <p:cNvSpPr/>
            <p:nvPr/>
          </p:nvSpPr>
          <p:spPr>
            <a:xfrm>
              <a:off x="2127385" y="5254111"/>
              <a:ext cx="2924780" cy="1091115"/>
            </a:xfrm>
            <a:prstGeom prst="rect">
              <a:avLst/>
            </a:prstGeom>
            <a:solidFill>
              <a:srgbClr val="EEE89A"/>
            </a:solidFill>
            <a:ln w="76200" cap="flat" cmpd="sng" algn="ctr">
              <a:noFill/>
              <a:prstDash val="solid"/>
              <a:round/>
              <a:headEnd type="none" w="med" len="med"/>
              <a:tailEnd type="none" w="med" len="me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t">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1"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他ソリューションと比較した際に、</a:t>
              </a:r>
              <a:br>
                <a:rPr kumimoji="1" lang="en-US" altLang="ja-JP" sz="1200" b="1"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br>
              <a:r>
                <a:rPr kumimoji="1" lang="ja-JP" altLang="en-US" sz="1200" b="1"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本取組の優位性を記載</a:t>
              </a: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してください</a:t>
              </a:r>
              <a:endPar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また、これまでの取組で類似の</a:t>
              </a:r>
              <a:b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b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ソリューションを使用している場合、</a:t>
              </a:r>
              <a:b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b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本実証との差分を記載すること</a:t>
              </a:r>
              <a:endPar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p:txBody>
        </p:sp>
        <p:sp>
          <p:nvSpPr>
            <p:cNvPr id="24" name="Rectangle 2">
              <a:extLst>
                <a:ext uri="{FF2B5EF4-FFF2-40B4-BE49-F238E27FC236}">
                  <a16:creationId xmlns:a16="http://schemas.microsoft.com/office/drawing/2014/main" id="{8A5A15FB-2EEE-465A-E89C-A6AFD528B610}"/>
                </a:ext>
              </a:extLst>
            </p:cNvPr>
            <p:cNvSpPr/>
            <p:nvPr/>
          </p:nvSpPr>
          <p:spPr>
            <a:xfrm>
              <a:off x="484762" y="2895968"/>
              <a:ext cx="1426776" cy="990289"/>
            </a:xfrm>
            <a:prstGeom prst="wedgeRectCallout">
              <a:avLst>
                <a:gd name="adj1" fmla="val -34190"/>
                <a:gd name="adj2" fmla="val -70825"/>
              </a:avLst>
            </a:prstGeom>
            <a:solidFill>
              <a:srgbClr val="EEE89A"/>
            </a:solidFill>
            <a:ln w="76200" cap="flat" cmpd="sng" algn="ctr">
              <a:noFill/>
              <a:prstDash val="solid"/>
              <a:round/>
              <a:headEnd type="none" w="med" len="med"/>
              <a:tailEnd type="none" w="med" len="me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t"/>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比較対象となる</a:t>
              </a:r>
              <a:b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br>
              <a:r>
                <a:rPr kumimoji="1" lang="ja-JP" altLang="en-US" sz="1200" b="1" i="0" u="sng"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類似の他ソリュー</a:t>
              </a:r>
              <a:br>
                <a:rPr kumimoji="1" lang="en-US" altLang="ja-JP" sz="1200" b="1" i="0" u="sng"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br>
              <a:r>
                <a:rPr kumimoji="1" lang="ja-JP" altLang="en-US" sz="1200" b="1" i="0" u="sng"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ション</a:t>
              </a: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を記載すること</a:t>
              </a:r>
              <a:endPar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 本実証ので活用するソリューション</a:t>
              </a: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p>
          </p:txBody>
        </p:sp>
        <p:sp>
          <p:nvSpPr>
            <p:cNvPr id="25" name="Rectangle 25">
              <a:extLst>
                <a:ext uri="{FF2B5EF4-FFF2-40B4-BE49-F238E27FC236}">
                  <a16:creationId xmlns:a16="http://schemas.microsoft.com/office/drawing/2014/main" id="{5438E095-3541-8758-E62D-ADDD38E1328C}"/>
                </a:ext>
              </a:extLst>
            </p:cNvPr>
            <p:cNvSpPr/>
            <p:nvPr/>
          </p:nvSpPr>
          <p:spPr>
            <a:xfrm>
              <a:off x="449208" y="1820791"/>
              <a:ext cx="7484216" cy="4577576"/>
            </a:xfrm>
            <a:prstGeom prst="rect">
              <a:avLst/>
            </a:prstGeom>
            <a:noFill/>
            <a:ln w="3175" cap="flat" cmpd="sng" algn="ctr">
              <a:solidFill>
                <a:schemeClr val="tx2"/>
              </a:solidFill>
              <a:prstDash val="solid"/>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742950" rtl="0" eaLnBrk="1" fontAlgn="auto" latinLnBrk="0" hangingPunct="1">
                <a:lnSpc>
                  <a:spcPct val="95000"/>
                </a:lnSpc>
                <a:spcBef>
                  <a:spcPts val="0"/>
                </a:spcBef>
                <a:spcAft>
                  <a:spcPts val="0"/>
                </a:spcAft>
                <a:buClrTx/>
                <a:buSzTx/>
                <a:buFontTx/>
                <a:buNone/>
                <a:tabLst/>
                <a:defRPr/>
              </a:pPr>
              <a:endParaRPr kumimoji="1" lang="en-US" sz="1625"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3" name="Textfeld 1">
              <a:extLst>
                <a:ext uri="{FF2B5EF4-FFF2-40B4-BE49-F238E27FC236}">
                  <a16:creationId xmlns:a16="http://schemas.microsoft.com/office/drawing/2014/main" id="{59218D2F-23D0-14CF-96AC-BC517D5E6B89}"/>
                </a:ext>
              </a:extLst>
            </p:cNvPr>
            <p:cNvSpPr txBox="1"/>
            <p:nvPr>
              <p:custDataLst>
                <p:tags r:id="rId4"/>
              </p:custDataLst>
            </p:nvPr>
          </p:nvSpPr>
          <p:spPr>
            <a:xfrm>
              <a:off x="449207" y="1820791"/>
              <a:ext cx="1497881" cy="279251"/>
            </a:xfrm>
            <a:prstGeom prst="rect">
              <a:avLst/>
            </a:prstGeom>
            <a:solidFill>
              <a:srgbClr val="FF8222"/>
            </a:solidFill>
            <a:ln>
              <a:solidFill>
                <a:srgbClr val="FF8222"/>
              </a:solidFill>
            </a:ln>
          </p:spPr>
          <p:txBody>
            <a:bodyPr vert="horz" wrap="square" lIns="29250" tIns="29250" rIns="29250" bIns="29250" rtlCol="0" anchor="b">
              <a:noAutofit/>
            </a:bodyPr>
            <a:lstStyle/>
            <a:p>
              <a:pPr marL="0" marR="0" lvl="0" indent="0" algn="l" defTabSz="742950" rtl="0" eaLnBrk="1" fontAlgn="auto" latinLnBrk="0" hangingPunct="1">
                <a:lnSpc>
                  <a:spcPct val="90000"/>
                </a:lnSpc>
                <a:spcBef>
                  <a:spcPts val="0"/>
                </a:spcBef>
                <a:spcAft>
                  <a:spcPts val="488"/>
                </a:spcAft>
                <a:buClrTx/>
                <a:buSzTx/>
                <a:buFontTx/>
                <a:buNone/>
                <a:tabLst/>
                <a:defRPr/>
              </a:pPr>
              <a:r>
                <a:rPr kumimoji="0" lang="ja-JP" altLang="en-US" sz="1300" b="0" i="0" u="none" strike="noStrike" kern="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名称</a:t>
              </a:r>
            </a:p>
          </p:txBody>
        </p:sp>
      </p:grpSp>
      <p:sp>
        <p:nvSpPr>
          <p:cNvPr id="2" name="Rectangle 2">
            <a:extLst>
              <a:ext uri="{FF2B5EF4-FFF2-40B4-BE49-F238E27FC236}">
                <a16:creationId xmlns:a16="http://schemas.microsoft.com/office/drawing/2014/main" id="{53A45921-779E-BF56-9065-B1ED9EE545CF}"/>
              </a:ext>
            </a:extLst>
          </p:cNvPr>
          <p:cNvSpPr/>
          <p:nvPr/>
        </p:nvSpPr>
        <p:spPr>
          <a:xfrm>
            <a:off x="6655893" y="1041818"/>
            <a:ext cx="2653717" cy="383846"/>
          </a:xfrm>
          <a:prstGeom prst="wedgeRectCallout">
            <a:avLst>
              <a:gd name="adj1" fmla="val -45831"/>
              <a:gd name="adj2" fmla="val 77425"/>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今回のソリューションを記載すること</a:t>
            </a:r>
            <a:endPar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Tree>
    <p:extLst>
      <p:ext uri="{BB962C8B-B14F-4D97-AF65-F5344CB8AC3E}">
        <p14:creationId xmlns:p14="http://schemas.microsoft.com/office/powerpoint/2010/main" val="872954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6767A-65BB-F3E0-FEC1-E0302C38479A}"/>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6F351A6-86FA-E726-0B8C-B9112A8CF1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04" imgH="405" progId="TCLayout.ActiveDocument.1">
                  <p:embed/>
                </p:oleObj>
              </mc:Choice>
              <mc:Fallback>
                <p:oleObj name="think-cell Slide" r:id="rId8" imgW="404" imgH="405" progId="TCLayout.ActiveDocument.1">
                  <p:embed/>
                  <p:pic>
                    <p:nvPicPr>
                      <p:cNvPr id="7" name="think-cell data - do not delete" hidden="1">
                        <a:extLst>
                          <a:ext uri="{FF2B5EF4-FFF2-40B4-BE49-F238E27FC236}">
                            <a16:creationId xmlns:a16="http://schemas.microsoft.com/office/drawing/2014/main" id="{A6F351A6-86FA-E726-0B8C-B9112A8CF1B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タイトル 26">
            <a:extLst>
              <a:ext uri="{FF2B5EF4-FFF2-40B4-BE49-F238E27FC236}">
                <a16:creationId xmlns:a16="http://schemas.microsoft.com/office/drawing/2014/main" id="{91A45514-977A-76A3-D007-43FF62BD4D02}"/>
              </a:ext>
            </a:extLst>
          </p:cNvPr>
          <p:cNvSpPr txBox="1">
            <a:spLocks/>
          </p:cNvSpPr>
          <p:nvPr/>
        </p:nvSpPr>
        <p:spPr>
          <a:xfrm>
            <a:off x="511175" y="641858"/>
            <a:ext cx="8572016" cy="450123"/>
          </a:xfrm>
          <a:prstGeom prst="rect">
            <a:avLst/>
          </a:prstGeom>
        </p:spPr>
        <p:txBody>
          <a:bodyPr vert="horz" wrap="square" lIns="0" tIns="0" rIns="0" bIns="0" rtlCol="0" anchor="t">
            <a:spAutoFit/>
          </a:bodyPr>
          <a:lstStyle>
            <a:lvl1pPr algn="l" defTabSz="742950" rtl="0" eaLnBrk="1" latinLnBrk="0" hangingPunct="1">
              <a:lnSpc>
                <a:spcPct val="90000"/>
              </a:lnSpc>
              <a:spcBef>
                <a:spcPct val="0"/>
              </a:spcBef>
              <a:buNone/>
              <a:defRPr sz="1950" kern="1200">
                <a:solidFill>
                  <a:schemeClr val="tx2"/>
                </a:solidFill>
                <a:latin typeface="+mj-lt"/>
                <a:ea typeface="+mj-ea"/>
                <a:cs typeface="+mj-cs"/>
                <a:sym typeface="Trebuchet MS" panose="020B0603020202020204" pitchFamily="34" charset="0"/>
              </a:defRPr>
            </a:lvl1pPr>
          </a:lstStyle>
          <a:p>
            <a:pPr marL="0" marR="0" lvl="0" indent="0" algn="l" defTabSz="742950" rtl="0" eaLnBrk="1" fontAlgn="auto" latinLnBrk="0" hangingPunct="1">
              <a:lnSpc>
                <a:spcPct val="90000"/>
              </a:lnSpc>
              <a:spcBef>
                <a:spcPct val="0"/>
              </a:spcBef>
              <a:spcAft>
                <a:spcPts val="0"/>
              </a:spcAft>
              <a:buClrTx/>
              <a:buSzTx/>
              <a:buFontTx/>
              <a:buNone/>
              <a:tabLst>
                <a:tab pos="288925" algn="l"/>
              </a:tabLst>
              <a:defRPr/>
            </a:pPr>
            <a:r>
              <a:rPr kumimoji="1" lang="ja-JP" altLang="en-US" sz="1950" b="0" i="0" u="none" strike="noStrike" kern="1200" cap="none" spc="0" normalizeH="0" baseline="0" noProof="0" dirty="0">
                <a:ln>
                  <a:noFill/>
                </a:ln>
                <a:solidFill>
                  <a:srgbClr val="FE9341"/>
                </a:solidFill>
                <a:effectLst/>
                <a:uLnTx/>
                <a:uFillTx/>
                <a:latin typeface="Trebuchet MS" panose="020B0603020202020204" pitchFamily="34" charset="0"/>
                <a:ea typeface="Meiryo UI" panose="020B0604030504040204" pitchFamily="50" charset="-128"/>
                <a:cs typeface="+mj-cs"/>
                <a:sym typeface="Trebuchet MS" panose="020B0603020202020204" pitchFamily="34" charset="0"/>
              </a:rPr>
              <a:t>ソリューションの概要</a:t>
            </a:r>
            <a:endParaRPr kumimoji="1" lang="en-US" altLang="ja-JP" sz="1950" b="0" i="0" u="none" strike="noStrike" kern="1200" cap="none" spc="0" normalizeH="0" baseline="0" noProof="0" dirty="0">
              <a:ln>
                <a:noFill/>
              </a:ln>
              <a:solidFill>
                <a:srgbClr val="FE9341"/>
              </a:solidFill>
              <a:effectLst/>
              <a:uLnTx/>
              <a:uFillTx/>
              <a:latin typeface="Trebuchet MS" panose="020B0603020202020204" pitchFamily="34" charset="0"/>
              <a:ea typeface="Meiryo UI" panose="020B0604030504040204" pitchFamily="50" charset="-128"/>
              <a:cs typeface="+mj-cs"/>
              <a:sym typeface="Trebuchet MS" panose="020B0603020202020204" pitchFamily="34" charset="0"/>
            </a:endParaRPr>
          </a:p>
          <a:p>
            <a:pPr marL="0" marR="0" lvl="0" indent="0" algn="l" defTabSz="742950" rtl="0" eaLnBrk="1" fontAlgn="auto" latinLnBrk="0" hangingPunct="1">
              <a:lnSpc>
                <a:spcPct val="90000"/>
              </a:lnSpc>
              <a:spcBef>
                <a:spcPct val="0"/>
              </a:spcBef>
              <a:spcAft>
                <a:spcPts val="0"/>
              </a:spcAft>
              <a:buClrTx/>
              <a:buSzTx/>
              <a:buFontTx/>
              <a:buNone/>
              <a:tabLst>
                <a:tab pos="288925" algn="l"/>
              </a:tabLst>
              <a:defRPr/>
            </a:pPr>
            <a:r>
              <a:rPr kumimoji="0" lang="en-US" altLang="ja-JP" sz="1300" b="0" i="0" u="none" strike="noStrike" kern="1200" cap="none" spc="0" normalizeH="0" baseline="0" noProof="0" dirty="0">
                <a:ln>
                  <a:noFill/>
                </a:ln>
                <a:solidFill>
                  <a:srgbClr val="575757"/>
                </a:solidFill>
                <a:effectLst/>
                <a:uLnTx/>
                <a:uFillTx/>
                <a:latin typeface="Trebuchet MS"/>
                <a:ea typeface="+mj-ea"/>
                <a:cs typeface="+mj-cs"/>
                <a:sym typeface="Trebuchet MS" panose="020B0603020202020204" pitchFamily="34" charset="0"/>
              </a:rPr>
              <a:t>b.</a:t>
            </a:r>
            <a:r>
              <a:rPr kumimoji="0" lang="ja-JP" altLang="en-US" sz="1300" b="0" i="0" u="none" strike="noStrike" kern="1200" cap="none" spc="0" normalizeH="0" baseline="0" noProof="0" dirty="0">
                <a:ln>
                  <a:noFill/>
                </a:ln>
                <a:solidFill>
                  <a:srgbClr val="575757"/>
                </a:solidFill>
                <a:effectLst/>
                <a:uLnTx/>
                <a:uFillTx/>
                <a:latin typeface="Meiryo UI" panose="020B0604030504040204" pitchFamily="50" charset="-128"/>
                <a:ea typeface="Meiryo UI" panose="020B0604030504040204" pitchFamily="50" charset="-128"/>
                <a:cs typeface="+mj-cs"/>
                <a:sym typeface="Trebuchet MS" panose="020B0603020202020204" pitchFamily="34" charset="0"/>
              </a:rPr>
              <a:t>活用している先進技術</a:t>
            </a:r>
            <a:endParaRPr kumimoji="1" lang="en-US" altLang="ja-JP" sz="1300" b="0" i="0" u="none" strike="noStrike" kern="1200" cap="none" spc="0" normalizeH="0" baseline="0" noProof="0" dirty="0">
              <a:ln>
                <a:noFill/>
              </a:ln>
              <a:solidFill>
                <a:srgbClr val="575757"/>
              </a:solidFill>
              <a:effectLst/>
              <a:uLnTx/>
              <a:uFillTx/>
              <a:latin typeface="Meiryo UI" panose="020B0604030504040204" pitchFamily="50" charset="-128"/>
              <a:ea typeface="Meiryo UI" panose="020B0604030504040204" pitchFamily="50" charset="-128"/>
              <a:cs typeface="+mj-cs"/>
              <a:sym typeface="Trebuchet MS" panose="020B0603020202020204" pitchFamily="34" charset="0"/>
            </a:endParaRPr>
          </a:p>
        </p:txBody>
      </p:sp>
      <p:grpSp>
        <p:nvGrpSpPr>
          <p:cNvPr id="28" name="グループ化 27">
            <a:extLst>
              <a:ext uri="{FF2B5EF4-FFF2-40B4-BE49-F238E27FC236}">
                <a16:creationId xmlns:a16="http://schemas.microsoft.com/office/drawing/2014/main" id="{8DE6C200-EC62-3C3D-A339-B6F3EEF35E2E}"/>
              </a:ext>
            </a:extLst>
          </p:cNvPr>
          <p:cNvGrpSpPr/>
          <p:nvPr/>
        </p:nvGrpSpPr>
        <p:grpSpPr>
          <a:xfrm>
            <a:off x="483159" y="1539754"/>
            <a:ext cx="4226628" cy="4762260"/>
            <a:chOff x="483159" y="1539755"/>
            <a:chExt cx="4226628" cy="3946646"/>
          </a:xfrm>
        </p:grpSpPr>
        <p:sp>
          <p:nvSpPr>
            <p:cNvPr id="8" name="Textfeld 1">
              <a:extLst>
                <a:ext uri="{FF2B5EF4-FFF2-40B4-BE49-F238E27FC236}">
                  <a16:creationId xmlns:a16="http://schemas.microsoft.com/office/drawing/2014/main" id="{1C8F5100-000D-A370-B472-29D17B0E036E}"/>
                </a:ext>
              </a:extLst>
            </p:cNvPr>
            <p:cNvSpPr txBox="1"/>
            <p:nvPr>
              <p:custDataLst>
                <p:tags r:id="rId2"/>
              </p:custDataLst>
            </p:nvPr>
          </p:nvSpPr>
          <p:spPr>
            <a:xfrm>
              <a:off x="483159" y="1539755"/>
              <a:ext cx="1057846" cy="684191"/>
            </a:xfrm>
            <a:prstGeom prst="rect">
              <a:avLst/>
            </a:prstGeom>
            <a:solidFill>
              <a:srgbClr val="FF8222"/>
            </a:solidFill>
            <a:ln>
              <a:solidFill>
                <a:srgbClr val="FF8222"/>
              </a:solidFill>
            </a:ln>
          </p:spPr>
          <p:txBody>
            <a:bodyPr vert="horz" wrap="square" lIns="29250" tIns="29250" rIns="29250" bIns="29250" rtlCol="0" anchor="ctr">
              <a:noAutofit/>
            </a:bodyPr>
            <a:lstStyle/>
            <a:p>
              <a:pPr marL="0" marR="0" lvl="0" indent="0" algn="l" defTabSz="742950" rtl="0" eaLnBrk="1" fontAlgn="auto" latinLnBrk="0" hangingPunct="1">
                <a:lnSpc>
                  <a:spcPct val="90000"/>
                </a:lnSpc>
                <a:spcBef>
                  <a:spcPts val="0"/>
                </a:spcBef>
                <a:spcAft>
                  <a:spcPts val="488"/>
                </a:spcAft>
                <a:buClrTx/>
                <a:buSzTx/>
                <a:buFontTx/>
                <a:buNone/>
                <a:tabLst/>
                <a:defRPr/>
              </a:pPr>
              <a:r>
                <a:rPr kumimoji="0" lang="en-US" altLang="ja-JP" sz="1200" b="0" i="0" u="none" strike="noStrike" kern="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AI</a:t>
              </a:r>
              <a:endParaRPr kumimoji="0" lang="ja-JP" altLang="en-US" sz="1200" b="0" i="0" u="none" strike="noStrike" kern="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9" name="Rectangle 25">
              <a:extLst>
                <a:ext uri="{FF2B5EF4-FFF2-40B4-BE49-F238E27FC236}">
                  <a16:creationId xmlns:a16="http://schemas.microsoft.com/office/drawing/2014/main" id="{616190D3-FC0F-FBEB-8133-812BCD629DEC}"/>
                </a:ext>
              </a:extLst>
            </p:cNvPr>
            <p:cNvSpPr/>
            <p:nvPr/>
          </p:nvSpPr>
          <p:spPr>
            <a:xfrm>
              <a:off x="1541004" y="1539755"/>
              <a:ext cx="3168783" cy="684191"/>
            </a:xfrm>
            <a:prstGeom prst="rect">
              <a:avLst/>
            </a:prstGeom>
            <a:noFill/>
            <a:ln w="3175" cap="flat" cmpd="sng" algn="ctr">
              <a:solidFill>
                <a:schemeClr val="tx2"/>
              </a:solidFill>
              <a:prstDash val="solid"/>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313" marR="0" lvl="1" indent="0" algn="l" defTabSz="742950" rtl="0" eaLnBrk="1" fontAlgn="auto" latinLnBrk="0" hangingPunct="1">
                <a:lnSpc>
                  <a:spcPct val="100000"/>
                </a:lnSpc>
                <a:spcBef>
                  <a:spcPts val="0"/>
                </a:spcBef>
                <a:spcAft>
                  <a:spcPts val="0"/>
                </a:spcAft>
                <a:buClrTx/>
                <a:buSzTx/>
                <a:buFontTx/>
                <a:buNone/>
                <a:tabLst/>
                <a:defRPr/>
              </a:pPr>
              <a:r>
                <a:rPr kumimoji="1" 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p>
          </p:txBody>
        </p:sp>
        <p:sp>
          <p:nvSpPr>
            <p:cNvPr id="10" name="Textfeld 1">
              <a:extLst>
                <a:ext uri="{FF2B5EF4-FFF2-40B4-BE49-F238E27FC236}">
                  <a16:creationId xmlns:a16="http://schemas.microsoft.com/office/drawing/2014/main" id="{D4DD800E-0079-1408-2CA7-E19D26508873}"/>
                </a:ext>
              </a:extLst>
            </p:cNvPr>
            <p:cNvSpPr txBox="1"/>
            <p:nvPr>
              <p:custDataLst>
                <p:tags r:id="rId3"/>
              </p:custDataLst>
            </p:nvPr>
          </p:nvSpPr>
          <p:spPr>
            <a:xfrm>
              <a:off x="483159" y="2355369"/>
              <a:ext cx="1057846" cy="684191"/>
            </a:xfrm>
            <a:prstGeom prst="rect">
              <a:avLst/>
            </a:prstGeom>
            <a:solidFill>
              <a:srgbClr val="FF8222"/>
            </a:solidFill>
            <a:ln>
              <a:solidFill>
                <a:srgbClr val="FF8222"/>
              </a:solidFill>
            </a:ln>
          </p:spPr>
          <p:txBody>
            <a:bodyPr vert="horz" wrap="square" lIns="29250" tIns="29250" rIns="29250" bIns="29250" rtlCol="0" anchor="ctr">
              <a:noAutofit/>
            </a:bodyPr>
            <a:lstStyle/>
            <a:p>
              <a:pPr marL="0" marR="0" lvl="0" indent="0" algn="l" defTabSz="742950" rtl="0" eaLnBrk="1" fontAlgn="auto" latinLnBrk="0" hangingPunct="1">
                <a:lnSpc>
                  <a:spcPct val="90000"/>
                </a:lnSpc>
                <a:spcBef>
                  <a:spcPts val="0"/>
                </a:spcBef>
                <a:spcAft>
                  <a:spcPts val="488"/>
                </a:spcAft>
                <a:buClrTx/>
                <a:buSzTx/>
                <a:buFontTx/>
                <a:buNone/>
                <a:tabLst/>
                <a:defRPr/>
              </a:pPr>
              <a:r>
                <a:rPr kumimoji="0" lang="en-US" altLang="ja-JP" sz="1200" b="0" i="0" u="none" strike="noStrike" kern="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IoT</a:t>
              </a:r>
              <a:endParaRPr kumimoji="0" lang="ja-JP" altLang="en-US" sz="1200" b="0" i="0" u="none" strike="noStrike" kern="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11" name="Rectangle 25">
              <a:extLst>
                <a:ext uri="{FF2B5EF4-FFF2-40B4-BE49-F238E27FC236}">
                  <a16:creationId xmlns:a16="http://schemas.microsoft.com/office/drawing/2014/main" id="{922AE018-0935-BF55-5B45-9FF950606333}"/>
                </a:ext>
              </a:extLst>
            </p:cNvPr>
            <p:cNvSpPr/>
            <p:nvPr/>
          </p:nvSpPr>
          <p:spPr>
            <a:xfrm>
              <a:off x="1541004" y="2355369"/>
              <a:ext cx="3168783" cy="684191"/>
            </a:xfrm>
            <a:prstGeom prst="rect">
              <a:avLst/>
            </a:prstGeom>
            <a:noFill/>
            <a:ln w="3175" cap="flat" cmpd="sng" algn="ctr">
              <a:solidFill>
                <a:schemeClr val="tx2"/>
              </a:solidFill>
              <a:prstDash val="solid"/>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313" marR="0" lvl="1" indent="0" algn="l" defTabSz="742950" rtl="0" eaLnBrk="1" fontAlgn="auto" latinLnBrk="0" hangingPunct="1">
                <a:lnSpc>
                  <a:spcPct val="100000"/>
                </a:lnSpc>
                <a:spcBef>
                  <a:spcPts val="0"/>
                </a:spcBef>
                <a:spcAft>
                  <a:spcPts val="0"/>
                </a:spcAft>
                <a:buClrTx/>
                <a:buSzTx/>
                <a:buFontTx/>
                <a:buNone/>
                <a:tabLst/>
                <a:defRPr/>
              </a:pPr>
              <a:r>
                <a:rPr kumimoji="1" 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p>
          </p:txBody>
        </p:sp>
        <p:sp>
          <p:nvSpPr>
            <p:cNvPr id="12" name="Textfeld 1">
              <a:extLst>
                <a:ext uri="{FF2B5EF4-FFF2-40B4-BE49-F238E27FC236}">
                  <a16:creationId xmlns:a16="http://schemas.microsoft.com/office/drawing/2014/main" id="{7A6EE9AF-188B-534F-58E5-5E6574B577CB}"/>
                </a:ext>
              </a:extLst>
            </p:cNvPr>
            <p:cNvSpPr txBox="1"/>
            <p:nvPr>
              <p:custDataLst>
                <p:tags r:id="rId4"/>
              </p:custDataLst>
            </p:nvPr>
          </p:nvSpPr>
          <p:spPr>
            <a:xfrm>
              <a:off x="483159" y="3170982"/>
              <a:ext cx="1057846" cy="684191"/>
            </a:xfrm>
            <a:prstGeom prst="rect">
              <a:avLst/>
            </a:prstGeom>
            <a:solidFill>
              <a:srgbClr val="FF8222"/>
            </a:solidFill>
            <a:ln>
              <a:solidFill>
                <a:srgbClr val="FF8222"/>
              </a:solidFill>
            </a:ln>
          </p:spPr>
          <p:txBody>
            <a:bodyPr vert="horz" wrap="square" lIns="29250" tIns="29250" rIns="29250" bIns="29250" rtlCol="0" anchor="ctr">
              <a:noAutofit/>
            </a:bodyPr>
            <a:lstStyle/>
            <a:p>
              <a:pPr marL="0" marR="0" lvl="0" indent="0" algn="l" defTabSz="742950" rtl="0" eaLnBrk="1" fontAlgn="auto" latinLnBrk="0" hangingPunct="1">
                <a:lnSpc>
                  <a:spcPct val="90000"/>
                </a:lnSpc>
                <a:spcBef>
                  <a:spcPts val="0"/>
                </a:spcBef>
                <a:spcAft>
                  <a:spcPts val="488"/>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ドローン</a:t>
              </a:r>
            </a:p>
          </p:txBody>
        </p:sp>
        <p:sp>
          <p:nvSpPr>
            <p:cNvPr id="13" name="Rectangle 25">
              <a:extLst>
                <a:ext uri="{FF2B5EF4-FFF2-40B4-BE49-F238E27FC236}">
                  <a16:creationId xmlns:a16="http://schemas.microsoft.com/office/drawing/2014/main" id="{BD0D8C2B-3F49-E23E-326E-F962E526FF48}"/>
                </a:ext>
              </a:extLst>
            </p:cNvPr>
            <p:cNvSpPr/>
            <p:nvPr/>
          </p:nvSpPr>
          <p:spPr>
            <a:xfrm>
              <a:off x="1541004" y="3170982"/>
              <a:ext cx="3168783" cy="684191"/>
            </a:xfrm>
            <a:prstGeom prst="rect">
              <a:avLst/>
            </a:prstGeom>
            <a:noFill/>
            <a:ln w="3175" cap="flat" cmpd="sng" algn="ctr">
              <a:solidFill>
                <a:schemeClr val="tx2"/>
              </a:solidFill>
              <a:prstDash val="solid"/>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313" marR="0" lvl="1" indent="0" algn="l" defTabSz="742950" rtl="0" eaLnBrk="1" fontAlgn="auto" latinLnBrk="0" hangingPunct="1">
                <a:lnSpc>
                  <a:spcPct val="100000"/>
                </a:lnSpc>
                <a:spcBef>
                  <a:spcPts val="0"/>
                </a:spcBef>
                <a:spcAft>
                  <a:spcPts val="0"/>
                </a:spcAft>
                <a:buClrTx/>
                <a:buSzTx/>
                <a:buFontTx/>
                <a:buNone/>
                <a:tabLst/>
                <a:defRPr/>
              </a:pPr>
              <a:r>
                <a:rPr kumimoji="1" 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p>
          </p:txBody>
        </p:sp>
        <p:sp>
          <p:nvSpPr>
            <p:cNvPr id="14" name="Textfeld 1">
              <a:extLst>
                <a:ext uri="{FF2B5EF4-FFF2-40B4-BE49-F238E27FC236}">
                  <a16:creationId xmlns:a16="http://schemas.microsoft.com/office/drawing/2014/main" id="{AE0A539A-35C3-2829-E84E-40E516E63154}"/>
                </a:ext>
              </a:extLst>
            </p:cNvPr>
            <p:cNvSpPr txBox="1"/>
            <p:nvPr>
              <p:custDataLst>
                <p:tags r:id="rId5"/>
              </p:custDataLst>
            </p:nvPr>
          </p:nvSpPr>
          <p:spPr>
            <a:xfrm>
              <a:off x="483159" y="3986596"/>
              <a:ext cx="1057846" cy="684191"/>
            </a:xfrm>
            <a:prstGeom prst="rect">
              <a:avLst/>
            </a:prstGeom>
            <a:solidFill>
              <a:srgbClr val="FF8222"/>
            </a:solidFill>
            <a:ln>
              <a:solidFill>
                <a:srgbClr val="FF8222"/>
              </a:solidFill>
            </a:ln>
          </p:spPr>
          <p:txBody>
            <a:bodyPr vert="horz" wrap="square" lIns="29250" tIns="29250" rIns="29250" bIns="29250" rtlCol="0" anchor="ctr">
              <a:noAutofit/>
            </a:bodyPr>
            <a:lstStyle/>
            <a:p>
              <a:pPr marL="0" marR="0" lvl="0" indent="0" algn="l" defTabSz="742950" rtl="0" eaLnBrk="1" fontAlgn="auto" latinLnBrk="0" hangingPunct="1">
                <a:lnSpc>
                  <a:spcPct val="90000"/>
                </a:lnSpc>
                <a:spcBef>
                  <a:spcPts val="0"/>
                </a:spcBef>
                <a:spcAft>
                  <a:spcPts val="488"/>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ロボティクス</a:t>
              </a:r>
            </a:p>
          </p:txBody>
        </p:sp>
        <p:sp>
          <p:nvSpPr>
            <p:cNvPr id="15" name="Rectangle 25">
              <a:extLst>
                <a:ext uri="{FF2B5EF4-FFF2-40B4-BE49-F238E27FC236}">
                  <a16:creationId xmlns:a16="http://schemas.microsoft.com/office/drawing/2014/main" id="{4244315B-1171-CB4D-07CC-1F0A42A87010}"/>
                </a:ext>
              </a:extLst>
            </p:cNvPr>
            <p:cNvSpPr/>
            <p:nvPr/>
          </p:nvSpPr>
          <p:spPr>
            <a:xfrm>
              <a:off x="1541004" y="3986596"/>
              <a:ext cx="3168783" cy="684191"/>
            </a:xfrm>
            <a:prstGeom prst="rect">
              <a:avLst/>
            </a:prstGeom>
            <a:noFill/>
            <a:ln w="3175" cap="flat" cmpd="sng" algn="ctr">
              <a:solidFill>
                <a:schemeClr val="tx2"/>
              </a:solidFill>
              <a:prstDash val="solid"/>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313" marR="0" lvl="1" indent="0" algn="l" defTabSz="742950" rtl="0" eaLnBrk="1" fontAlgn="auto" latinLnBrk="0" hangingPunct="1">
                <a:lnSpc>
                  <a:spcPct val="100000"/>
                </a:lnSpc>
                <a:spcBef>
                  <a:spcPts val="0"/>
                </a:spcBef>
                <a:spcAft>
                  <a:spcPts val="0"/>
                </a:spcAft>
                <a:buClrTx/>
                <a:buSzTx/>
                <a:buFontTx/>
                <a:buNone/>
                <a:tabLst/>
                <a:defRPr/>
              </a:pPr>
              <a:r>
                <a:rPr kumimoji="1" 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p>
          </p:txBody>
        </p:sp>
        <p:sp>
          <p:nvSpPr>
            <p:cNvPr id="16" name="Textfeld 1">
              <a:extLst>
                <a:ext uri="{FF2B5EF4-FFF2-40B4-BE49-F238E27FC236}">
                  <a16:creationId xmlns:a16="http://schemas.microsoft.com/office/drawing/2014/main" id="{96DAB3D6-1EDB-7CD4-366F-4E4BBE2EF118}"/>
                </a:ext>
              </a:extLst>
            </p:cNvPr>
            <p:cNvSpPr txBox="1"/>
            <p:nvPr>
              <p:custDataLst>
                <p:tags r:id="rId6"/>
              </p:custDataLst>
            </p:nvPr>
          </p:nvSpPr>
          <p:spPr>
            <a:xfrm>
              <a:off x="483159" y="4802210"/>
              <a:ext cx="1057846" cy="684191"/>
            </a:xfrm>
            <a:prstGeom prst="rect">
              <a:avLst/>
            </a:prstGeom>
            <a:solidFill>
              <a:srgbClr val="FF8222"/>
            </a:solidFill>
            <a:ln>
              <a:solidFill>
                <a:srgbClr val="FF8222"/>
              </a:solidFill>
            </a:ln>
          </p:spPr>
          <p:txBody>
            <a:bodyPr vert="horz" wrap="square" lIns="29250" tIns="29250" rIns="29250" bIns="29250" rtlCol="0" anchor="ctr">
              <a:noAutofit/>
            </a:bodyPr>
            <a:lstStyle/>
            <a:p>
              <a:pPr marL="0" marR="0" lvl="0" indent="0" algn="l" defTabSz="742950" rtl="0" eaLnBrk="1" fontAlgn="auto" latinLnBrk="0" hangingPunct="1">
                <a:lnSpc>
                  <a:spcPct val="90000"/>
                </a:lnSpc>
                <a:spcBef>
                  <a:spcPts val="0"/>
                </a:spcBef>
                <a:spcAft>
                  <a:spcPts val="488"/>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自動運転</a:t>
              </a:r>
            </a:p>
          </p:txBody>
        </p:sp>
        <p:sp>
          <p:nvSpPr>
            <p:cNvPr id="17" name="Rectangle 25">
              <a:extLst>
                <a:ext uri="{FF2B5EF4-FFF2-40B4-BE49-F238E27FC236}">
                  <a16:creationId xmlns:a16="http://schemas.microsoft.com/office/drawing/2014/main" id="{6726BBF3-36CD-09C3-E3A2-42E697345D23}"/>
                </a:ext>
              </a:extLst>
            </p:cNvPr>
            <p:cNvSpPr/>
            <p:nvPr/>
          </p:nvSpPr>
          <p:spPr>
            <a:xfrm>
              <a:off x="1541004" y="4802210"/>
              <a:ext cx="3168783" cy="684191"/>
            </a:xfrm>
            <a:prstGeom prst="rect">
              <a:avLst/>
            </a:prstGeom>
            <a:noFill/>
            <a:ln w="3175" cap="flat" cmpd="sng" algn="ctr">
              <a:solidFill>
                <a:schemeClr val="tx2"/>
              </a:solidFill>
              <a:prstDash val="solid"/>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313" marR="0" lvl="1" indent="0" algn="l" defTabSz="742950" rtl="0" eaLnBrk="1" fontAlgn="auto" latinLnBrk="0" hangingPunct="1">
                <a:lnSpc>
                  <a:spcPct val="100000"/>
                </a:lnSpc>
                <a:spcBef>
                  <a:spcPts val="0"/>
                </a:spcBef>
                <a:spcAft>
                  <a:spcPts val="0"/>
                </a:spcAft>
                <a:buClrTx/>
                <a:buSzTx/>
                <a:buFontTx/>
                <a:buNone/>
                <a:tabLst/>
                <a:defRPr/>
              </a:pPr>
              <a:r>
                <a:rPr kumimoji="1" 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p>
          </p:txBody>
        </p:sp>
      </p:grpSp>
      <p:sp>
        <p:nvSpPr>
          <p:cNvPr id="23" name="タイトル 26">
            <a:extLst>
              <a:ext uri="{FF2B5EF4-FFF2-40B4-BE49-F238E27FC236}">
                <a16:creationId xmlns:a16="http://schemas.microsoft.com/office/drawing/2014/main" id="{2CBD3636-8A41-9B02-C552-AD0AC7347908}"/>
              </a:ext>
            </a:extLst>
          </p:cNvPr>
          <p:cNvSpPr txBox="1">
            <a:spLocks/>
          </p:cNvSpPr>
          <p:nvPr/>
        </p:nvSpPr>
        <p:spPr>
          <a:xfrm>
            <a:off x="483160" y="1203970"/>
            <a:ext cx="4226628" cy="221599"/>
          </a:xfrm>
          <a:prstGeom prst="rect">
            <a:avLst/>
          </a:prstGeom>
        </p:spPr>
        <p:txBody>
          <a:bodyPr vert="horz" wrap="square" lIns="0" tIns="0" rIns="0" bIns="0" rtlCol="0" anchor="t">
            <a:spAutoFit/>
          </a:bodyPr>
          <a:lstStyle>
            <a:lvl1pPr algn="l" defTabSz="742950" rtl="0" eaLnBrk="1" latinLnBrk="0" hangingPunct="1">
              <a:lnSpc>
                <a:spcPct val="90000"/>
              </a:lnSpc>
              <a:spcBef>
                <a:spcPct val="0"/>
              </a:spcBef>
              <a:buNone/>
              <a:defRPr sz="1950" kern="1200">
                <a:solidFill>
                  <a:schemeClr val="tx2"/>
                </a:solidFill>
                <a:latin typeface="+mj-lt"/>
                <a:ea typeface="+mj-ea"/>
                <a:cs typeface="+mj-cs"/>
                <a:sym typeface="Trebuchet MS" panose="020B0603020202020204" pitchFamily="34" charset="0"/>
              </a:defRPr>
            </a:lvl1pPr>
          </a:lstStyle>
          <a:p>
            <a:pPr marL="0" marR="0" lvl="0" indent="0" algn="l" defTabSz="742950" rtl="0" eaLnBrk="1" fontAlgn="auto" latinLnBrk="0" hangingPunct="1">
              <a:lnSpc>
                <a:spcPct val="90000"/>
              </a:lnSpc>
              <a:spcBef>
                <a:spcPct val="0"/>
              </a:spcBef>
              <a:spcAft>
                <a:spcPts val="0"/>
              </a:spcAft>
              <a:buClrTx/>
              <a:buSzTx/>
              <a:buFontTx/>
              <a:buNone/>
              <a:tabLst>
                <a:tab pos="288925" algn="l"/>
              </a:tabLst>
              <a:defRPr/>
            </a:pPr>
            <a:r>
              <a:rPr kumimoji="1" lang="ja-JP" altLang="en-US" sz="1600" b="1" i="0" u="none" strike="noStrike" kern="1200" cap="none" spc="0" normalizeH="0" baseline="0" noProof="0">
                <a:ln>
                  <a:noFill/>
                </a:ln>
                <a:solidFill>
                  <a:srgbClr val="FE9341"/>
                </a:solidFill>
                <a:effectLst/>
                <a:uLnTx/>
                <a:uFillTx/>
                <a:latin typeface="Trebuchet MS" panose="020B0603020202020204" pitchFamily="34" charset="0"/>
                <a:ea typeface="Meiryo UI" panose="020B0604030504040204" pitchFamily="50" charset="-128"/>
                <a:cs typeface="+mj-cs"/>
                <a:sym typeface="Trebuchet MS" panose="020B0603020202020204" pitchFamily="34" charset="0"/>
              </a:rPr>
              <a:t>概要</a:t>
            </a:r>
            <a:endParaRPr kumimoji="1" lang="en-US" altLang="ja-JP" sz="1600" b="1" i="0" u="none" strike="noStrike" kern="1200" cap="none" spc="0" normalizeH="0" baseline="0" noProof="0">
              <a:ln>
                <a:noFill/>
              </a:ln>
              <a:solidFill>
                <a:srgbClr val="FE9341"/>
              </a:solidFill>
              <a:effectLst/>
              <a:uLnTx/>
              <a:uFillTx/>
              <a:latin typeface="Trebuchet MS" panose="020B0603020202020204" pitchFamily="34" charset="0"/>
              <a:ea typeface="Meiryo UI" panose="020B0604030504040204" pitchFamily="50" charset="-128"/>
              <a:cs typeface="+mj-cs"/>
              <a:sym typeface="Trebuchet MS" panose="020B0603020202020204" pitchFamily="34" charset="0"/>
            </a:endParaRPr>
          </a:p>
        </p:txBody>
      </p:sp>
      <p:sp>
        <p:nvSpPr>
          <p:cNvPr id="24" name="タイトル 26">
            <a:extLst>
              <a:ext uri="{FF2B5EF4-FFF2-40B4-BE49-F238E27FC236}">
                <a16:creationId xmlns:a16="http://schemas.microsoft.com/office/drawing/2014/main" id="{BA908344-2246-1AE1-B322-CCF486721CD7}"/>
              </a:ext>
            </a:extLst>
          </p:cNvPr>
          <p:cNvSpPr txBox="1">
            <a:spLocks/>
          </p:cNvSpPr>
          <p:nvPr/>
        </p:nvSpPr>
        <p:spPr>
          <a:xfrm>
            <a:off x="5196212" y="1203970"/>
            <a:ext cx="4226628" cy="221599"/>
          </a:xfrm>
          <a:prstGeom prst="rect">
            <a:avLst/>
          </a:prstGeom>
        </p:spPr>
        <p:txBody>
          <a:bodyPr vert="horz" wrap="square" lIns="0" tIns="0" rIns="0" bIns="0" rtlCol="0" anchor="t">
            <a:spAutoFit/>
          </a:bodyPr>
          <a:lstStyle>
            <a:lvl1pPr algn="l" defTabSz="742950" rtl="0" eaLnBrk="1" latinLnBrk="0" hangingPunct="1">
              <a:lnSpc>
                <a:spcPct val="90000"/>
              </a:lnSpc>
              <a:spcBef>
                <a:spcPct val="0"/>
              </a:spcBef>
              <a:buNone/>
              <a:defRPr sz="1950" kern="1200">
                <a:solidFill>
                  <a:schemeClr val="tx2"/>
                </a:solidFill>
                <a:latin typeface="+mj-lt"/>
                <a:ea typeface="+mj-ea"/>
                <a:cs typeface="+mj-cs"/>
                <a:sym typeface="Trebuchet MS" panose="020B0603020202020204" pitchFamily="34" charset="0"/>
              </a:defRPr>
            </a:lvl1pPr>
          </a:lstStyle>
          <a:p>
            <a:pPr marL="0" marR="0" lvl="0" indent="0" algn="l" defTabSz="742950" rtl="0" eaLnBrk="1" fontAlgn="auto" latinLnBrk="0" hangingPunct="1">
              <a:lnSpc>
                <a:spcPct val="90000"/>
              </a:lnSpc>
              <a:spcBef>
                <a:spcPct val="0"/>
              </a:spcBef>
              <a:spcAft>
                <a:spcPts val="0"/>
              </a:spcAft>
              <a:buClrTx/>
              <a:buSzTx/>
              <a:buFontTx/>
              <a:buNone/>
              <a:tabLst>
                <a:tab pos="288925" algn="l"/>
              </a:tabLst>
              <a:defRPr/>
            </a:pPr>
            <a:r>
              <a:rPr kumimoji="1" lang="en-US" altLang="ja-JP" sz="1600" b="1" i="0" u="none" strike="noStrike" kern="1200" cap="none" spc="0" normalizeH="0" baseline="0" noProof="0">
                <a:ln>
                  <a:noFill/>
                </a:ln>
                <a:solidFill>
                  <a:srgbClr val="FE9341"/>
                </a:solidFill>
                <a:effectLst/>
                <a:uLnTx/>
                <a:uFillTx/>
                <a:latin typeface="Trebuchet MS" panose="020B0603020202020204" pitchFamily="34" charset="0"/>
                <a:ea typeface="Meiryo UI" panose="020B0604030504040204" pitchFamily="50" charset="-128"/>
                <a:cs typeface="+mj-cs"/>
                <a:sym typeface="Trebuchet MS" panose="020B0603020202020204" pitchFamily="34" charset="0"/>
              </a:rPr>
              <a:t>AI</a:t>
            </a:r>
            <a:r>
              <a:rPr kumimoji="1" lang="ja-JP" altLang="en-US" sz="1600" b="1" i="0" u="none" strike="noStrike" kern="1200" cap="none" spc="0" normalizeH="0" baseline="0" noProof="0">
                <a:ln>
                  <a:noFill/>
                </a:ln>
                <a:solidFill>
                  <a:srgbClr val="FE9341"/>
                </a:solidFill>
                <a:effectLst/>
                <a:uLnTx/>
                <a:uFillTx/>
                <a:latin typeface="Trebuchet MS" panose="020B0603020202020204" pitchFamily="34" charset="0"/>
                <a:ea typeface="Meiryo UI" panose="020B0604030504040204" pitchFamily="50" charset="-128"/>
                <a:cs typeface="+mj-cs"/>
                <a:sym typeface="Trebuchet MS" panose="020B0603020202020204" pitchFamily="34" charset="0"/>
              </a:rPr>
              <a:t>技術に関する詳細情報</a:t>
            </a:r>
            <a:endParaRPr kumimoji="1" lang="en-US" altLang="ja-JP" sz="1600" b="1" i="0" u="none" strike="noStrike" kern="1200" cap="none" spc="0" normalizeH="0" baseline="0" noProof="0">
              <a:ln>
                <a:noFill/>
              </a:ln>
              <a:solidFill>
                <a:srgbClr val="FE9341"/>
              </a:solidFill>
              <a:effectLst/>
              <a:uLnTx/>
              <a:uFillTx/>
              <a:latin typeface="Trebuchet MS" panose="020B0603020202020204" pitchFamily="34" charset="0"/>
              <a:ea typeface="Meiryo UI" panose="020B0604030504040204" pitchFamily="50" charset="-128"/>
              <a:cs typeface="+mj-cs"/>
              <a:sym typeface="Trebuchet MS" panose="020B0603020202020204" pitchFamily="34" charset="0"/>
            </a:endParaRPr>
          </a:p>
        </p:txBody>
      </p:sp>
      <p:sp>
        <p:nvSpPr>
          <p:cNvPr id="25" name="Rectangle 25">
            <a:extLst>
              <a:ext uri="{FF2B5EF4-FFF2-40B4-BE49-F238E27FC236}">
                <a16:creationId xmlns:a16="http://schemas.microsoft.com/office/drawing/2014/main" id="{4E43EEC4-61D7-2157-8A06-E4BF957C0450}"/>
              </a:ext>
            </a:extLst>
          </p:cNvPr>
          <p:cNvSpPr/>
          <p:nvPr/>
        </p:nvSpPr>
        <p:spPr>
          <a:xfrm>
            <a:off x="5196212" y="1539754"/>
            <a:ext cx="4226628" cy="4762260"/>
          </a:xfrm>
          <a:prstGeom prst="rect">
            <a:avLst/>
          </a:prstGeom>
          <a:noFill/>
          <a:ln w="3175" cap="flat" cmpd="sng" algn="ctr">
            <a:solidFill>
              <a:schemeClr val="tx2"/>
            </a:solidFill>
            <a:prstDash val="solid"/>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87313" marR="0" lvl="1"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活用の目的</a:t>
            </a:r>
            <a:endPar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87313" marR="0" lvl="1"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p>
          <a:p>
            <a:pPr marL="87313" marR="0" lvl="1" indent="0" algn="l" defTabSz="74295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87313" marR="0" lvl="1"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何をインプットとして、どのような学習／推論を行い、どのようなアウトプットを得ているか</a:t>
            </a:r>
            <a:endPar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87313" marR="0" lvl="1"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endPar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87313" marR="0" lvl="1" indent="0" algn="l" defTabSz="74295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87313" marR="0" lvl="1"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使用している技術の概要（例：</a:t>
            </a:r>
            <a: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LLM</a:t>
            </a: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、画像生成、自然言語処理など）</a:t>
            </a:r>
            <a:endPar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87313" marR="0" lvl="1"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endPar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87313" marR="0" lvl="1" indent="0" algn="l" defTabSz="74295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87313" marR="0" lvl="1"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使用しているモデル・フレームワーク名（例：</a:t>
            </a:r>
            <a: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ChatGPT</a:t>
            </a: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Stable Diffusion</a:t>
            </a: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BERT</a:t>
            </a: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など）</a:t>
            </a:r>
            <a:endPar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87313" marR="0" lvl="1"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endPar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87313" marR="0" lvl="1" indent="0" algn="l" defTabSz="74295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87313" marR="0" lvl="1"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データの取り扱いや学習環境（オンプレ／クラウド、ファインチューニングの有無など）</a:t>
            </a:r>
            <a:endPar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87313" marR="0" lvl="1"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endPar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cxnSp>
        <p:nvCxnSpPr>
          <p:cNvPr id="27" name="直線矢印コネクタ 26">
            <a:extLst>
              <a:ext uri="{FF2B5EF4-FFF2-40B4-BE49-F238E27FC236}">
                <a16:creationId xmlns:a16="http://schemas.microsoft.com/office/drawing/2014/main" id="{69446C80-459C-4CC7-95C7-2420BD42CB0B}"/>
              </a:ext>
            </a:extLst>
          </p:cNvPr>
          <p:cNvCxnSpPr>
            <a:cxnSpLocks/>
          </p:cNvCxnSpPr>
          <p:nvPr/>
        </p:nvCxnSpPr>
        <p:spPr>
          <a:xfrm flipH="1" flipV="1">
            <a:off x="4709787" y="1881850"/>
            <a:ext cx="486425" cy="1"/>
          </a:xfrm>
          <a:prstGeom prst="straightConnector1">
            <a:avLst/>
          </a:prstGeom>
          <a:ln w="19050" cap="rnd">
            <a:solidFill>
              <a:schemeClr val="tx1">
                <a:lumMod val="60000"/>
                <a:lumOff val="40000"/>
              </a:schemeClr>
            </a:solidFill>
            <a:prstDash val="solid"/>
            <a:round/>
            <a:tailEnd type="oval"/>
          </a:ln>
        </p:spPr>
        <p:style>
          <a:lnRef idx="1">
            <a:schemeClr val="accent1"/>
          </a:lnRef>
          <a:fillRef idx="0">
            <a:schemeClr val="accent1"/>
          </a:fillRef>
          <a:effectRef idx="0">
            <a:schemeClr val="accent1"/>
          </a:effectRef>
          <a:fontRef idx="minor">
            <a:schemeClr val="tx1"/>
          </a:fontRef>
        </p:style>
      </p:cxnSp>
      <p:sp>
        <p:nvSpPr>
          <p:cNvPr id="29" name="Rectangle 2">
            <a:extLst>
              <a:ext uri="{FF2B5EF4-FFF2-40B4-BE49-F238E27FC236}">
                <a16:creationId xmlns:a16="http://schemas.microsoft.com/office/drawing/2014/main" id="{6F4DC114-95BD-B5F2-E88A-EF11A9869EEA}"/>
              </a:ext>
            </a:extLst>
          </p:cNvPr>
          <p:cNvSpPr/>
          <p:nvPr/>
        </p:nvSpPr>
        <p:spPr>
          <a:xfrm>
            <a:off x="1784216" y="1134901"/>
            <a:ext cx="3168783" cy="581335"/>
          </a:xfrm>
          <a:prstGeom prst="wedgeRectCallout">
            <a:avLst>
              <a:gd name="adj1" fmla="val -28413"/>
              <a:gd name="adj2" fmla="val 75063"/>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t">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活用している技術があれば、それぞれ数行程度で活用内容を記載すること</a:t>
            </a:r>
            <a:endPar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活用していない場合は</a:t>
            </a:r>
            <a: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活用無し</a:t>
            </a:r>
            <a: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と記載</a:t>
            </a:r>
            <a: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p>
        </p:txBody>
      </p:sp>
      <p:sp>
        <p:nvSpPr>
          <p:cNvPr id="30" name="Rectangle 2">
            <a:extLst>
              <a:ext uri="{FF2B5EF4-FFF2-40B4-BE49-F238E27FC236}">
                <a16:creationId xmlns:a16="http://schemas.microsoft.com/office/drawing/2014/main" id="{8C10BA5A-51D8-6C72-9902-751B7D4A2A44}"/>
              </a:ext>
            </a:extLst>
          </p:cNvPr>
          <p:cNvSpPr/>
          <p:nvPr/>
        </p:nvSpPr>
        <p:spPr>
          <a:xfrm>
            <a:off x="6320047" y="219205"/>
            <a:ext cx="3168783" cy="830341"/>
          </a:xfrm>
          <a:prstGeom prst="wedgeRectCallout">
            <a:avLst>
              <a:gd name="adj1" fmla="val 13093"/>
              <a:gd name="adj2" fmla="val 152632"/>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t">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AI</a:t>
            </a: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技術を活用している場合は、以下の各項目について数行ずつ内容を記載すること</a:t>
            </a:r>
            <a:endPar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数行で記載しきれない</a:t>
            </a:r>
            <a: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図での説明が必要といった場合は、次頁にスライドを追加頂くことも可能</a:t>
            </a:r>
            <a:endPar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2" name="Rectangle 217">
            <a:extLst>
              <a:ext uri="{FF2B5EF4-FFF2-40B4-BE49-F238E27FC236}">
                <a16:creationId xmlns:a16="http://schemas.microsoft.com/office/drawing/2014/main" id="{E0495EFC-D76A-12D7-28D5-8D5796799DDF}"/>
              </a:ext>
            </a:extLst>
          </p:cNvPr>
          <p:cNvSpPr/>
          <p:nvPr/>
        </p:nvSpPr>
        <p:spPr>
          <a:xfrm>
            <a:off x="199844" y="205723"/>
            <a:ext cx="3903492" cy="196723"/>
          </a:xfrm>
          <a:prstGeom prst="rect">
            <a:avLst/>
          </a:prstGeom>
          <a:solidFill>
            <a:srgbClr val="EBC5D0"/>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評価の観点：ソリューションの先進性・新規性</a:t>
            </a:r>
            <a:endPar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Tree>
    <p:extLst>
      <p:ext uri="{BB962C8B-B14F-4D97-AF65-F5344CB8AC3E}">
        <p14:creationId xmlns:p14="http://schemas.microsoft.com/office/powerpoint/2010/main" val="541956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7E970-64B0-FB97-A50C-1DEB89CED396}"/>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10550C0D-AAEE-7133-241F-AAC1CA3AF6A8}"/>
              </a:ext>
            </a:extLst>
          </p:cNvPr>
          <p:cNvGraphicFramePr>
            <a:graphicFrameLocks noChangeAspect="1"/>
          </p:cNvGraphicFramePr>
          <p:nvPr>
            <p:custDataLst>
              <p:tags r:id="rId1"/>
            </p:custData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name="think-cell Slide" r:id="rId9" imgW="395" imgH="396" progId="TCLayout.ActiveDocument.1">
                  <p:embed/>
                </p:oleObj>
              </mc:Choice>
              <mc:Fallback>
                <p:oleObj name="think-cell Slide" r:id="rId9" imgW="395" imgH="396" progId="TCLayout.ActiveDocument.1">
                  <p:embed/>
                  <p:pic>
                    <p:nvPicPr>
                      <p:cNvPr id="6" name="think-cell data - do not delete" hidden="1">
                        <a:extLst>
                          <a:ext uri="{FF2B5EF4-FFF2-40B4-BE49-F238E27FC236}">
                            <a16:creationId xmlns:a16="http://schemas.microsoft.com/office/drawing/2014/main" id="{10550C0D-AAEE-7133-241F-AAC1CA3AF6A8}"/>
                          </a:ext>
                        </a:extLst>
                      </p:cNvPr>
                      <p:cNvPicPr/>
                      <p:nvPr/>
                    </p:nvPicPr>
                    <p:blipFill>
                      <a:blip r:embed="rId10"/>
                      <a:stretch>
                        <a:fillRect/>
                      </a:stretch>
                    </p:blipFill>
                    <p:spPr>
                      <a:xfrm>
                        <a:off x="1290" y="644228"/>
                        <a:ext cx="1290" cy="1290"/>
                      </a:xfrm>
                      <a:prstGeom prst="rect">
                        <a:avLst/>
                      </a:prstGeom>
                    </p:spPr>
                  </p:pic>
                </p:oleObj>
              </mc:Fallback>
            </mc:AlternateContent>
          </a:graphicData>
        </a:graphic>
      </p:graphicFrame>
      <p:cxnSp>
        <p:nvCxnSpPr>
          <p:cNvPr id="44" name="Straight Connector 71">
            <a:extLst>
              <a:ext uri="{FF2B5EF4-FFF2-40B4-BE49-F238E27FC236}">
                <a16:creationId xmlns:a16="http://schemas.microsoft.com/office/drawing/2014/main" id="{D83B64E0-470C-175D-2D80-A157F82C4072}"/>
              </a:ext>
            </a:extLst>
          </p:cNvPr>
          <p:cNvCxnSpPr>
            <a:cxnSpLocks/>
          </p:cNvCxnSpPr>
          <p:nvPr/>
        </p:nvCxnSpPr>
        <p:spPr>
          <a:xfrm>
            <a:off x="201324" y="4993437"/>
            <a:ext cx="979470"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 name="Rectangle 3">
            <a:extLst>
              <a:ext uri="{FF2B5EF4-FFF2-40B4-BE49-F238E27FC236}">
                <a16:creationId xmlns:a16="http://schemas.microsoft.com/office/drawing/2014/main" id="{48C3DC27-95CC-A17F-B1A2-2A4D9C84BBF9}"/>
              </a:ext>
            </a:extLst>
          </p:cNvPr>
          <p:cNvSpPr/>
          <p:nvPr/>
        </p:nvSpPr>
        <p:spPr>
          <a:xfrm>
            <a:off x="201324" y="5093230"/>
            <a:ext cx="979470" cy="122631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chemeClr val="accent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25" tIns="29250" rIns="73125"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p>
        </p:txBody>
      </p:sp>
      <p:sp>
        <p:nvSpPr>
          <p:cNvPr id="50" name="テキスト ボックス 49">
            <a:extLst>
              <a:ext uri="{FF2B5EF4-FFF2-40B4-BE49-F238E27FC236}">
                <a16:creationId xmlns:a16="http://schemas.microsoft.com/office/drawing/2014/main" id="{8ED49E9D-1F3F-B35F-91B4-0C5ADB61E565}"/>
              </a:ext>
            </a:extLst>
          </p:cNvPr>
          <p:cNvSpPr txBox="1"/>
          <p:nvPr/>
        </p:nvSpPr>
        <p:spPr>
          <a:xfrm>
            <a:off x="1275528" y="5093230"/>
            <a:ext cx="1958520" cy="122631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25" tIns="29250" rIns="73125"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endParaRPr kumimoji="1" 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68" name="Rectangle 3">
            <a:extLst>
              <a:ext uri="{FF2B5EF4-FFF2-40B4-BE49-F238E27FC236}">
                <a16:creationId xmlns:a16="http://schemas.microsoft.com/office/drawing/2014/main" id="{01D7E4F5-9AA1-4958-F64E-B06CEE7D01DC}"/>
              </a:ext>
            </a:extLst>
          </p:cNvPr>
          <p:cNvSpPr/>
          <p:nvPr/>
        </p:nvSpPr>
        <p:spPr>
          <a:xfrm>
            <a:off x="201324" y="2241428"/>
            <a:ext cx="979470" cy="122631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chemeClr val="accent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25" tIns="29250" rIns="73125" bIns="29250" numCol="1" spcCol="0" rtlCol="0" fromWordArt="0" anchor="t" anchorCtr="0" forceAA="0" compatLnSpc="1">
            <a:prstTxWarp prst="textNoShape">
              <a:avLst/>
            </a:prstTxWarp>
            <a:noAutofit/>
          </a:bodyPr>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ローカル</a:t>
            </a:r>
            <a:r>
              <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5G		</a:t>
            </a:r>
          </a:p>
        </p:txBody>
      </p:sp>
      <p:sp>
        <p:nvSpPr>
          <p:cNvPr id="60" name="Textfeld 1">
            <a:extLst>
              <a:ext uri="{FF2B5EF4-FFF2-40B4-BE49-F238E27FC236}">
                <a16:creationId xmlns:a16="http://schemas.microsoft.com/office/drawing/2014/main" id="{EC4330FA-A301-E4FB-1149-A80EE265511C}"/>
              </a:ext>
            </a:extLst>
          </p:cNvPr>
          <p:cNvSpPr txBox="1"/>
          <p:nvPr>
            <p:custDataLst>
              <p:tags r:id="rId2"/>
            </p:custDataLst>
          </p:nvPr>
        </p:nvSpPr>
        <p:spPr>
          <a:xfrm>
            <a:off x="201324" y="1276709"/>
            <a:ext cx="979470" cy="556906"/>
          </a:xfrm>
          <a:prstGeom prst="rect">
            <a:avLst/>
          </a:prstGeom>
          <a:solidFill>
            <a:srgbClr val="FF8222"/>
          </a:solidFill>
          <a:ln>
            <a:solidFill>
              <a:srgbClr val="FF8222"/>
            </a:solidFill>
          </a:ln>
        </p:spPr>
        <p:txBody>
          <a:bodyPr vert="horz" wrap="square" lIns="29250" tIns="29250" rIns="29250" bIns="29250" rtlCol="0" anchor="ctr">
            <a:noAutofit/>
          </a:bodyPr>
          <a:lstStyle/>
          <a:p>
            <a:pPr marL="0" marR="0" lvl="0" indent="0" algn="l" defTabSz="742950" rtl="0" eaLnBrk="1" fontAlgn="auto" latinLnBrk="0" hangingPunct="1">
              <a:lnSpc>
                <a:spcPct val="90000"/>
              </a:lnSpc>
              <a:spcBef>
                <a:spcPts val="0"/>
              </a:spcBef>
              <a:spcAft>
                <a:spcPts val="488"/>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通信技術</a:t>
            </a:r>
          </a:p>
        </p:txBody>
      </p:sp>
      <p:sp>
        <p:nvSpPr>
          <p:cNvPr id="62" name="Textfeld 1">
            <a:extLst>
              <a:ext uri="{FF2B5EF4-FFF2-40B4-BE49-F238E27FC236}">
                <a16:creationId xmlns:a16="http://schemas.microsoft.com/office/drawing/2014/main" id="{FBC5943B-FCF2-D143-1957-001CC73F6224}"/>
              </a:ext>
            </a:extLst>
          </p:cNvPr>
          <p:cNvSpPr txBox="1"/>
          <p:nvPr>
            <p:custDataLst>
              <p:tags r:id="rId3"/>
            </p:custDataLst>
          </p:nvPr>
        </p:nvSpPr>
        <p:spPr>
          <a:xfrm>
            <a:off x="1275528" y="1276709"/>
            <a:ext cx="1958520" cy="556906"/>
          </a:xfrm>
          <a:prstGeom prst="rect">
            <a:avLst/>
          </a:prstGeom>
          <a:solidFill>
            <a:srgbClr val="FF8222"/>
          </a:solidFill>
          <a:ln>
            <a:solidFill>
              <a:srgbClr val="FF8222"/>
            </a:solidFill>
          </a:ln>
        </p:spPr>
        <p:txBody>
          <a:bodyPr vert="horz" wrap="square" lIns="29250" tIns="29250" rIns="29250" bIns="29250" rtlCol="0" anchor="ctr">
            <a:noAutofit/>
          </a:bodyPr>
          <a:lstStyle/>
          <a:p>
            <a:pPr marL="0" marR="0" lvl="0" indent="0" algn="l" defTabSz="742950" rtl="0" eaLnBrk="1" fontAlgn="auto" latinLnBrk="0" hangingPunct="1">
              <a:lnSpc>
                <a:spcPct val="90000"/>
              </a:lnSpc>
              <a:spcBef>
                <a:spcPts val="0"/>
              </a:spcBef>
              <a:spcAft>
                <a:spcPts val="488"/>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ソリューション実現の要件を満たす</a:t>
            </a:r>
            <a:br>
              <a:rPr kumimoji="0" lang="ja-JP" altLang="en-US" sz="1200" b="0" i="0" u="none" strike="noStrike" kern="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br>
            <a:r>
              <a:rPr kumimoji="0" lang="ja-JP" altLang="en-US" sz="1200" b="0" i="0" u="none" strike="noStrike" kern="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通信技術の特徴</a:t>
            </a:r>
          </a:p>
        </p:txBody>
      </p:sp>
      <p:sp>
        <p:nvSpPr>
          <p:cNvPr id="10" name="Rectangle 3">
            <a:extLst>
              <a:ext uri="{FF2B5EF4-FFF2-40B4-BE49-F238E27FC236}">
                <a16:creationId xmlns:a16="http://schemas.microsoft.com/office/drawing/2014/main" id="{4B0612A7-3C69-2764-80D2-FDF8B6FAE2B4}"/>
              </a:ext>
            </a:extLst>
          </p:cNvPr>
          <p:cNvSpPr/>
          <p:nvPr/>
        </p:nvSpPr>
        <p:spPr>
          <a:xfrm>
            <a:off x="201324" y="3667328"/>
            <a:ext cx="979470" cy="122631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chemeClr val="accent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25" tIns="29250" rIns="73125"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p>
        </p:txBody>
      </p:sp>
      <p:sp>
        <p:nvSpPr>
          <p:cNvPr id="48" name="テキスト ボックス 47">
            <a:extLst>
              <a:ext uri="{FF2B5EF4-FFF2-40B4-BE49-F238E27FC236}">
                <a16:creationId xmlns:a16="http://schemas.microsoft.com/office/drawing/2014/main" id="{7EF9110B-6C5D-A96E-9DBF-9BCE519F5C06}"/>
              </a:ext>
            </a:extLst>
          </p:cNvPr>
          <p:cNvSpPr txBox="1"/>
          <p:nvPr/>
        </p:nvSpPr>
        <p:spPr>
          <a:xfrm>
            <a:off x="1275528" y="3667328"/>
            <a:ext cx="1958520" cy="122631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25" tIns="29250" rIns="73125"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endParaRPr kumimoji="1" 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cxnSp>
        <p:nvCxnSpPr>
          <p:cNvPr id="81" name="Straight Connector 71">
            <a:extLst>
              <a:ext uri="{FF2B5EF4-FFF2-40B4-BE49-F238E27FC236}">
                <a16:creationId xmlns:a16="http://schemas.microsoft.com/office/drawing/2014/main" id="{D58A07A1-D22E-1604-CC00-B757FD9B37D4}"/>
              </a:ext>
            </a:extLst>
          </p:cNvPr>
          <p:cNvCxnSpPr>
            <a:cxnSpLocks/>
          </p:cNvCxnSpPr>
          <p:nvPr/>
        </p:nvCxnSpPr>
        <p:spPr>
          <a:xfrm>
            <a:off x="201324" y="3567538"/>
            <a:ext cx="979470"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0" name="テキスト ボックス 49">
            <a:extLst>
              <a:ext uri="{FF2B5EF4-FFF2-40B4-BE49-F238E27FC236}">
                <a16:creationId xmlns:a16="http://schemas.microsoft.com/office/drawing/2014/main" id="{1C962409-565D-FCF5-ADA7-471D248A35CA}"/>
              </a:ext>
            </a:extLst>
          </p:cNvPr>
          <p:cNvSpPr txBox="1"/>
          <p:nvPr/>
        </p:nvSpPr>
        <p:spPr>
          <a:xfrm>
            <a:off x="1275528" y="2241427"/>
            <a:ext cx="1958520" cy="122631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25" tIns="29250" rIns="73125"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ローカル</a:t>
            </a:r>
            <a:r>
              <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5G</a:t>
            </a:r>
            <a:r>
              <a:rPr kumimoji="1" lang="ja-JP" altLang="en-US"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の特性である高速通信による大容量・低遅延性</a:t>
            </a:r>
            <a:endPar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4" name="Rectangle 25">
            <a:extLst>
              <a:ext uri="{FF2B5EF4-FFF2-40B4-BE49-F238E27FC236}">
                <a16:creationId xmlns:a16="http://schemas.microsoft.com/office/drawing/2014/main" id="{D13F0AEF-6173-41E1-84C7-1CADD4BB1CF7}"/>
              </a:ext>
            </a:extLst>
          </p:cNvPr>
          <p:cNvSpPr/>
          <p:nvPr/>
        </p:nvSpPr>
        <p:spPr>
          <a:xfrm>
            <a:off x="201324" y="1276710"/>
            <a:ext cx="979470" cy="5150746"/>
          </a:xfrm>
          <a:prstGeom prst="rect">
            <a:avLst/>
          </a:prstGeom>
          <a:noFill/>
          <a:ln w="3175" cap="flat" cmpd="sng" algn="ctr">
            <a:solidFill>
              <a:schemeClr val="tx2"/>
            </a:solidFill>
            <a:prstDash val="solid"/>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742950" rtl="0" eaLnBrk="1" fontAlgn="auto" latinLnBrk="0" hangingPunct="1">
              <a:lnSpc>
                <a:spcPct val="95000"/>
              </a:lnSpc>
              <a:spcBef>
                <a:spcPts val="0"/>
              </a:spcBef>
              <a:spcAft>
                <a:spcPts val="0"/>
              </a:spcAft>
              <a:buClrTx/>
              <a:buSzTx/>
              <a:buFontTx/>
              <a:buNone/>
              <a:tabLst/>
              <a:defRPr/>
            </a:pPr>
            <a:endParaRPr kumimoji="1" 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8" name="Rectangle 25">
            <a:extLst>
              <a:ext uri="{FF2B5EF4-FFF2-40B4-BE49-F238E27FC236}">
                <a16:creationId xmlns:a16="http://schemas.microsoft.com/office/drawing/2014/main" id="{CAF94971-C0C0-B0D8-5FBB-05A9FC6325D5}"/>
              </a:ext>
            </a:extLst>
          </p:cNvPr>
          <p:cNvSpPr/>
          <p:nvPr/>
        </p:nvSpPr>
        <p:spPr>
          <a:xfrm>
            <a:off x="1275528" y="1276710"/>
            <a:ext cx="1958520" cy="5150746"/>
          </a:xfrm>
          <a:prstGeom prst="rect">
            <a:avLst/>
          </a:prstGeom>
          <a:noFill/>
          <a:ln w="3175" cap="flat" cmpd="sng" algn="ctr">
            <a:solidFill>
              <a:schemeClr val="tx2"/>
            </a:solidFill>
            <a:prstDash val="solid"/>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742950" rtl="0" eaLnBrk="1" fontAlgn="auto" latinLnBrk="0" hangingPunct="1">
              <a:lnSpc>
                <a:spcPct val="95000"/>
              </a:lnSpc>
              <a:spcBef>
                <a:spcPts val="0"/>
              </a:spcBef>
              <a:spcAft>
                <a:spcPts val="0"/>
              </a:spcAft>
              <a:buClrTx/>
              <a:buSzTx/>
              <a:buFontTx/>
              <a:buNone/>
              <a:tabLst/>
              <a:defRPr/>
            </a:pPr>
            <a:endParaRPr kumimoji="1" 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cxnSp>
        <p:nvCxnSpPr>
          <p:cNvPr id="12" name="Straight Connector 71">
            <a:extLst>
              <a:ext uri="{FF2B5EF4-FFF2-40B4-BE49-F238E27FC236}">
                <a16:creationId xmlns:a16="http://schemas.microsoft.com/office/drawing/2014/main" id="{0E306B7F-29DE-0614-17C0-05F7B54D2D55}"/>
              </a:ext>
            </a:extLst>
          </p:cNvPr>
          <p:cNvCxnSpPr>
            <a:cxnSpLocks/>
          </p:cNvCxnSpPr>
          <p:nvPr/>
        </p:nvCxnSpPr>
        <p:spPr>
          <a:xfrm>
            <a:off x="1275527" y="4993437"/>
            <a:ext cx="1958520"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4" name="Straight Connector 71">
            <a:extLst>
              <a:ext uri="{FF2B5EF4-FFF2-40B4-BE49-F238E27FC236}">
                <a16:creationId xmlns:a16="http://schemas.microsoft.com/office/drawing/2014/main" id="{CD6AA3F4-AC7D-0CD2-C8FE-839C054F3CB6}"/>
              </a:ext>
            </a:extLst>
          </p:cNvPr>
          <p:cNvCxnSpPr>
            <a:cxnSpLocks/>
          </p:cNvCxnSpPr>
          <p:nvPr/>
        </p:nvCxnSpPr>
        <p:spPr>
          <a:xfrm>
            <a:off x="1275527" y="3567538"/>
            <a:ext cx="1958520"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2" name="Rectangle 2">
            <a:extLst>
              <a:ext uri="{FF2B5EF4-FFF2-40B4-BE49-F238E27FC236}">
                <a16:creationId xmlns:a16="http://schemas.microsoft.com/office/drawing/2014/main" id="{14694358-E8E7-DCA0-0965-EE26833A8AFD}"/>
              </a:ext>
            </a:extLst>
          </p:cNvPr>
          <p:cNvSpPr/>
          <p:nvPr/>
        </p:nvSpPr>
        <p:spPr>
          <a:xfrm>
            <a:off x="1288540" y="3493280"/>
            <a:ext cx="1958520" cy="581335"/>
          </a:xfrm>
          <a:prstGeom prst="wedgeRectCallout">
            <a:avLst>
              <a:gd name="adj1" fmla="val 4179"/>
              <a:gd name="adj2" fmla="val -104854"/>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t">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どういった特徴がソリューションに必要・重要なのかを記載すること</a:t>
            </a:r>
            <a:endPar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grpSp>
        <p:nvGrpSpPr>
          <p:cNvPr id="16" name="グループ化 15">
            <a:extLst>
              <a:ext uri="{FF2B5EF4-FFF2-40B4-BE49-F238E27FC236}">
                <a16:creationId xmlns:a16="http://schemas.microsoft.com/office/drawing/2014/main" id="{6A68428D-D50D-7052-1409-F58574C4D4A4}"/>
              </a:ext>
            </a:extLst>
          </p:cNvPr>
          <p:cNvGrpSpPr/>
          <p:nvPr/>
        </p:nvGrpSpPr>
        <p:grpSpPr>
          <a:xfrm>
            <a:off x="5383481" y="1276709"/>
            <a:ext cx="4295356" cy="5150747"/>
            <a:chOff x="4485552" y="1276709"/>
            <a:chExt cx="5193285" cy="5150747"/>
          </a:xfrm>
        </p:grpSpPr>
        <p:sp>
          <p:nvSpPr>
            <p:cNvPr id="73" name="Textfeld 1">
              <a:extLst>
                <a:ext uri="{FF2B5EF4-FFF2-40B4-BE49-F238E27FC236}">
                  <a16:creationId xmlns:a16="http://schemas.microsoft.com/office/drawing/2014/main" id="{3E2D9F7E-A9CF-065B-9050-F0B28C93A393}"/>
                </a:ext>
              </a:extLst>
            </p:cNvPr>
            <p:cNvSpPr txBox="1"/>
            <p:nvPr>
              <p:custDataLst>
                <p:tags r:id="rId5"/>
              </p:custDataLst>
            </p:nvPr>
          </p:nvSpPr>
          <p:spPr>
            <a:xfrm>
              <a:off x="4485553" y="1276709"/>
              <a:ext cx="5193284" cy="556906"/>
            </a:xfrm>
            <a:prstGeom prst="rect">
              <a:avLst/>
            </a:prstGeom>
            <a:solidFill>
              <a:srgbClr val="FF8222"/>
            </a:solidFill>
            <a:ln>
              <a:noFill/>
            </a:ln>
          </p:spPr>
          <p:txBody>
            <a:bodyPr vert="horz" wrap="square" lIns="29250" tIns="29250" rIns="29250" bIns="29250" rtlCol="0" anchor="ctr">
              <a:noAutofit/>
            </a:bodyPr>
            <a:lstStyle/>
            <a:p>
              <a:pPr marL="0" marR="0" lvl="0" indent="0" algn="l" defTabSz="742950" rtl="0" eaLnBrk="1" fontAlgn="auto" latinLnBrk="0" hangingPunct="1">
                <a:lnSpc>
                  <a:spcPct val="90000"/>
                </a:lnSpc>
                <a:spcBef>
                  <a:spcPts val="0"/>
                </a:spcBef>
                <a:spcAft>
                  <a:spcPts val="488"/>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他無線通信技術との比較</a:t>
              </a:r>
            </a:p>
          </p:txBody>
        </p:sp>
        <p:sp>
          <p:nvSpPr>
            <p:cNvPr id="67" name="テキスト ボックス 66">
              <a:extLst>
                <a:ext uri="{FF2B5EF4-FFF2-40B4-BE49-F238E27FC236}">
                  <a16:creationId xmlns:a16="http://schemas.microsoft.com/office/drawing/2014/main" id="{8C680B41-76A0-CE2A-417D-C46B8D9CA79E}"/>
                </a:ext>
              </a:extLst>
            </p:cNvPr>
            <p:cNvSpPr txBox="1"/>
            <p:nvPr/>
          </p:nvSpPr>
          <p:spPr>
            <a:xfrm>
              <a:off x="6204984" y="5093230"/>
              <a:ext cx="3473851" cy="122631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25" tIns="29250" rIns="73125"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endParaRPr kumimoji="1" 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22" name="テキスト ボックス 66">
              <a:extLst>
                <a:ext uri="{FF2B5EF4-FFF2-40B4-BE49-F238E27FC236}">
                  <a16:creationId xmlns:a16="http://schemas.microsoft.com/office/drawing/2014/main" id="{E34F489E-C575-16B4-9CCF-F6505D6163F3}"/>
                </a:ext>
              </a:extLst>
            </p:cNvPr>
            <p:cNvSpPr txBox="1"/>
            <p:nvPr/>
          </p:nvSpPr>
          <p:spPr>
            <a:xfrm>
              <a:off x="4485552" y="5093230"/>
              <a:ext cx="1564054" cy="122631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25" tIns="29250" rIns="73125"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endParaRPr kumimoji="1" 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71" name="テキスト ボックス 66">
              <a:extLst>
                <a:ext uri="{FF2B5EF4-FFF2-40B4-BE49-F238E27FC236}">
                  <a16:creationId xmlns:a16="http://schemas.microsoft.com/office/drawing/2014/main" id="{3C65EF32-9B5F-8D53-7451-922D4EB0B01E}"/>
                </a:ext>
              </a:extLst>
            </p:cNvPr>
            <p:cNvSpPr txBox="1"/>
            <p:nvPr/>
          </p:nvSpPr>
          <p:spPr>
            <a:xfrm>
              <a:off x="6204984" y="2241427"/>
              <a:ext cx="3473851" cy="122631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25" tIns="29250" rIns="73125" bIns="29250" numCol="1" spcCol="0" rtlCol="0" fromWordArt="0" anchor="t" anchorCtr="0" forceAA="0" compatLnSpc="1">
              <a:prstTxWarp prst="textNoShape">
                <a:avLst/>
              </a:prstTxWarp>
              <a:noAutofit/>
            </a:bodyPr>
            <a:lstStyle/>
            <a:p>
              <a:pPr marL="263250" marR="0" lvl="1" indent="-175500"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endPar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a:p>
              <a:pPr marL="0" marR="0" lvl="0" indent="0" algn="l"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本ソリューションでは容量約</a:t>
              </a:r>
              <a:r>
                <a:rPr kumimoji="1" lang="en-US" altLang="ja-JP" sz="1200" b="0" i="0" u="none" strike="noStrike" kern="1200" cap="none" spc="0" normalizeH="0" baseline="0" noProof="0" err="1">
                  <a:ln>
                    <a:noFill/>
                  </a:ln>
                  <a:solidFill>
                    <a:srgbClr val="3EAD92"/>
                  </a:solidFill>
                  <a:effectLst/>
                  <a:uLnTx/>
                  <a:uFillTx/>
                  <a:latin typeface="Trebuchet MS" panose="020B0603020202020204" pitchFamily="34" charset="0"/>
                  <a:ea typeface="Meiryo UI" panose="020B0604030504040204" pitchFamily="50" charset="-128"/>
                  <a:cs typeface="+mn-cs"/>
                </a:rPr>
                <a:t>xxxbyte</a:t>
              </a:r>
              <a:r>
                <a:rPr kumimoji="1" lang="ja-JP" altLang="en-US"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の情報を</a:t>
              </a:r>
              <a:br>
                <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br>
              <a:r>
                <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a:t>
              </a:r>
              <a:r>
                <a:rPr kumimoji="1" lang="ja-JP" altLang="en-US"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秒以内にやり取りする必要があり、そのためには約</a:t>
              </a:r>
              <a:r>
                <a:rPr kumimoji="1" lang="en-US" altLang="ja-JP" sz="1200" b="0" i="0" u="none" strike="noStrike" kern="1200" cap="none" spc="0" normalizeH="0" baseline="0" noProof="0" err="1">
                  <a:ln>
                    <a:noFill/>
                  </a:ln>
                  <a:solidFill>
                    <a:srgbClr val="3EAD92"/>
                  </a:solidFill>
                  <a:effectLst/>
                  <a:uLnTx/>
                  <a:uFillTx/>
                  <a:latin typeface="Trebuchet MS" panose="020B0603020202020204" pitchFamily="34" charset="0"/>
                  <a:ea typeface="Meiryo UI" panose="020B0604030504040204" pitchFamily="50" charset="-128"/>
                  <a:cs typeface="+mn-cs"/>
                </a:rPr>
                <a:t>xxxbps</a:t>
              </a:r>
              <a:r>
                <a:rPr kumimoji="1" lang="ja-JP" altLang="en-US"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以上の速度が求められるため、高速のローカル</a:t>
              </a:r>
              <a:r>
                <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5G</a:t>
              </a:r>
              <a:r>
                <a:rPr kumimoji="1" lang="ja-JP" altLang="en-US"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が適している</a:t>
              </a:r>
              <a:endPar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p:txBody>
        </p:sp>
        <p:sp>
          <p:nvSpPr>
            <p:cNvPr id="72" name="テキスト ボックス 66">
              <a:extLst>
                <a:ext uri="{FF2B5EF4-FFF2-40B4-BE49-F238E27FC236}">
                  <a16:creationId xmlns:a16="http://schemas.microsoft.com/office/drawing/2014/main" id="{66F622C8-18E1-F64D-3FB2-16379B9975EB}"/>
                </a:ext>
              </a:extLst>
            </p:cNvPr>
            <p:cNvSpPr txBox="1"/>
            <p:nvPr/>
          </p:nvSpPr>
          <p:spPr>
            <a:xfrm>
              <a:off x="4485552" y="2245553"/>
              <a:ext cx="1564054" cy="122631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25" tIns="29250" rIns="73125"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p>
            <a:p>
              <a:pPr marL="141883" marR="0" lvl="1" indent="-141883"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en-US" altLang="ja-JP" sz="1200" b="0" i="0" u="none" strike="noStrike" kern="1200" cap="none" spc="0" normalizeH="0" baseline="0" noProof="0" err="1">
                  <a:ln>
                    <a:noFill/>
                  </a:ln>
                  <a:solidFill>
                    <a:srgbClr val="3EAD92"/>
                  </a:solidFill>
                  <a:effectLst/>
                  <a:uLnTx/>
                  <a:uFillTx/>
                  <a:latin typeface="Trebuchet MS" panose="020B0603020202020204" pitchFamily="34" charset="0"/>
                  <a:ea typeface="Meiryo UI" panose="020B0604030504040204" pitchFamily="50" charset="-128"/>
                  <a:cs typeface="+mn-cs"/>
                </a:rPr>
                <a:t>LPWA</a:t>
              </a:r>
              <a:endPar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a:p>
              <a:pPr marL="141883" marR="0" lvl="1" indent="-141883" algn="l" defTabSz="742950" rtl="0" eaLnBrk="1" fontAlgn="auto" latinLnBrk="0" hangingPunct="1">
                <a:lnSpc>
                  <a:spcPct val="100000"/>
                </a:lnSpc>
                <a:spcBef>
                  <a:spcPts val="0"/>
                </a:spcBef>
                <a:spcAft>
                  <a:spcPts val="0"/>
                </a:spcAft>
                <a:buClr>
                  <a:srgbClr val="FF8222"/>
                </a:buClr>
                <a:buSzTx/>
                <a:buFont typeface="Trebuchet MS" panose="020B0603020202020204" pitchFamily="34" charset="0"/>
                <a:buChar char="•"/>
                <a:tabLst/>
                <a:defRPr/>
              </a:pPr>
              <a:r>
                <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Wi-Fi </a:t>
              </a:r>
              <a:r>
                <a:rPr kumimoji="1" lang="en-US" altLang="ja-JP" sz="1200" b="0" i="0" u="none" strike="noStrike" kern="1200" cap="none" spc="0" normalizeH="0" baseline="0" noProof="0" err="1">
                  <a:ln>
                    <a:noFill/>
                  </a:ln>
                  <a:solidFill>
                    <a:srgbClr val="3EAD92"/>
                  </a:solidFill>
                  <a:effectLst/>
                  <a:uLnTx/>
                  <a:uFillTx/>
                  <a:latin typeface="Trebuchet MS" panose="020B0603020202020204" pitchFamily="34" charset="0"/>
                  <a:ea typeface="Meiryo UI" panose="020B0604030504040204" pitchFamily="50" charset="-128"/>
                  <a:cs typeface="+mn-cs"/>
                </a:rPr>
                <a:t>Halow</a:t>
              </a:r>
              <a:endPar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75" name="Textfeld 1">
              <a:extLst>
                <a:ext uri="{FF2B5EF4-FFF2-40B4-BE49-F238E27FC236}">
                  <a16:creationId xmlns:a16="http://schemas.microsoft.com/office/drawing/2014/main" id="{A4E00879-5812-0960-CAB8-87BF1346F400}"/>
                </a:ext>
              </a:extLst>
            </p:cNvPr>
            <p:cNvSpPr txBox="1"/>
            <p:nvPr>
              <p:custDataLst>
                <p:tags r:id="rId6"/>
              </p:custDataLst>
            </p:nvPr>
          </p:nvSpPr>
          <p:spPr>
            <a:xfrm>
              <a:off x="4485552" y="1889892"/>
              <a:ext cx="1564054" cy="269579"/>
            </a:xfrm>
            <a:prstGeom prst="rect">
              <a:avLst/>
            </a:prstGeom>
            <a:solidFill>
              <a:srgbClr val="FF8222">
                <a:lumMod val="40000"/>
                <a:lumOff val="60000"/>
              </a:srgbClr>
            </a:solidFill>
            <a:ln w="9525" cap="rnd" cmpd="sng" algn="ctr">
              <a:noFill/>
              <a:prstDash val="solid"/>
              <a:round/>
              <a:headEnd type="none" w="med" len="med"/>
              <a:tailEnd type="none" w="med" len="med"/>
            </a:ln>
            <a:effectLst/>
          </p:spPr>
          <p:txBody>
            <a:bodyPr rot="0" spcFirstLastPara="0" vertOverflow="overflow" horzOverflow="overflow" vert="horz" wrap="square" lIns="29250" tIns="29250" rIns="29250" bIns="29250" numCol="1" spcCol="0" rtlCol="0" fromWordArt="0" anchor="ctr" anchorCtr="0" forceAA="0" compatLnSpc="1">
              <a:prstTxWarp prst="textNoShape">
                <a:avLst/>
              </a:prstTxWarp>
              <a:noAutofit/>
            </a:bodyPr>
            <a:lstStyle>
              <a:defPPr>
                <a:defRPr lang="en-US"/>
              </a:defPPr>
              <a:lvl1pPr>
                <a:spcAft>
                  <a:spcPts val="600"/>
                </a:spcAft>
                <a:buSzPct val="100000"/>
                <a:buFont typeface="Trebuchet MS" panose="020B0603020202020204" pitchFamily="34" charset="0"/>
                <a:buNone/>
                <a:defRPr sz="1400">
                  <a:solidFill>
                    <a:srgbClr val="575757"/>
                  </a:solidFill>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742950" rtl="0" eaLnBrk="1" fontAlgn="auto" latinLnBrk="0" hangingPunct="1">
                <a:lnSpc>
                  <a:spcPct val="100000"/>
                </a:lnSpc>
                <a:spcBef>
                  <a:spcPts val="0"/>
                </a:spcBef>
                <a:spcAft>
                  <a:spcPts val="488"/>
                </a:spcAft>
                <a:buClrTx/>
                <a:buSzPct val="100000"/>
                <a:buFont typeface="Trebuchet MS" panose="020B0603020202020204" pitchFamily="34" charset="0"/>
                <a:buNone/>
                <a:tabLst/>
                <a:defRPr/>
              </a:pPr>
              <a:r>
                <a:rPr kumimoji="0"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名称</a:t>
              </a:r>
            </a:p>
          </p:txBody>
        </p:sp>
        <p:sp>
          <p:nvSpPr>
            <p:cNvPr id="76" name="Textfeld 1">
              <a:extLst>
                <a:ext uri="{FF2B5EF4-FFF2-40B4-BE49-F238E27FC236}">
                  <a16:creationId xmlns:a16="http://schemas.microsoft.com/office/drawing/2014/main" id="{14EBF13B-836B-6BCA-F695-466AB0DFC8E4}"/>
                </a:ext>
              </a:extLst>
            </p:cNvPr>
            <p:cNvSpPr txBox="1"/>
            <p:nvPr>
              <p:custDataLst>
                <p:tags r:id="rId7"/>
              </p:custDataLst>
            </p:nvPr>
          </p:nvSpPr>
          <p:spPr>
            <a:xfrm>
              <a:off x="6204984" y="1889892"/>
              <a:ext cx="3473851" cy="269579"/>
            </a:xfrm>
            <a:prstGeom prst="rect">
              <a:avLst/>
            </a:prstGeom>
            <a:solidFill>
              <a:srgbClr val="FFCDA7"/>
            </a:solidFill>
            <a:ln w="9525" cap="rnd" cmpd="sng" algn="ctr">
              <a:noFill/>
              <a:prstDash val="solid"/>
              <a:round/>
              <a:headEnd type="none" w="med" len="med"/>
              <a:tailEnd type="none" w="med" len="med"/>
            </a:ln>
            <a:effectLst/>
          </p:spPr>
          <p:txBody>
            <a:bodyPr rot="0" spcFirstLastPara="0" vertOverflow="overflow" horzOverflow="overflow" vert="horz" wrap="square" lIns="29250" tIns="29250" rIns="29250" bIns="29250" numCol="1" spcCol="0" rtlCol="0" fromWordArt="0" anchor="ctr" anchorCtr="0" forceAA="0" compatLnSpc="1">
              <a:prstTxWarp prst="textNoShape">
                <a:avLst/>
              </a:prstTxWarp>
              <a:noAutofit/>
            </a:bodyPr>
            <a:lstStyle>
              <a:defPPr>
                <a:defRPr lang="en-US"/>
              </a:defPPr>
              <a:lvl1pPr>
                <a:spcAft>
                  <a:spcPts val="600"/>
                </a:spcAft>
                <a:buSzPct val="100000"/>
                <a:buFont typeface="Trebuchet MS" panose="020B0603020202020204" pitchFamily="34" charset="0"/>
                <a:buNone/>
                <a:defRPr sz="1400">
                  <a:solidFill>
                    <a:srgbClr val="575757"/>
                  </a:solidFill>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742950" rtl="0" eaLnBrk="1" fontAlgn="auto" latinLnBrk="0" hangingPunct="1">
                <a:lnSpc>
                  <a:spcPct val="100000"/>
                </a:lnSpc>
                <a:spcBef>
                  <a:spcPts val="0"/>
                </a:spcBef>
                <a:spcAft>
                  <a:spcPts val="488"/>
                </a:spcAft>
                <a:buClrTx/>
                <a:buSzPct val="100000"/>
                <a:buFont typeface="Trebuchet MS" panose="020B0603020202020204" pitchFamily="34" charset="0"/>
                <a:buNone/>
                <a:tabLst/>
                <a:defRPr/>
              </a:pPr>
              <a:r>
                <a:rPr kumimoji="0"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比較結果</a:t>
              </a:r>
            </a:p>
          </p:txBody>
        </p:sp>
        <p:sp>
          <p:nvSpPr>
            <p:cNvPr id="77" name="テキスト ボックス 76">
              <a:extLst>
                <a:ext uri="{FF2B5EF4-FFF2-40B4-BE49-F238E27FC236}">
                  <a16:creationId xmlns:a16="http://schemas.microsoft.com/office/drawing/2014/main" id="{5CAC5D3B-2BD3-3848-25CF-43C59F977ADC}"/>
                </a:ext>
              </a:extLst>
            </p:cNvPr>
            <p:cNvSpPr txBox="1"/>
            <p:nvPr/>
          </p:nvSpPr>
          <p:spPr>
            <a:xfrm>
              <a:off x="6204984" y="3667328"/>
              <a:ext cx="3473851" cy="122631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25" tIns="29250" rIns="73125"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endParaRPr kumimoji="1" 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78" name="テキスト ボックス 66">
              <a:extLst>
                <a:ext uri="{FF2B5EF4-FFF2-40B4-BE49-F238E27FC236}">
                  <a16:creationId xmlns:a16="http://schemas.microsoft.com/office/drawing/2014/main" id="{64D206C2-CA47-CB3D-4C04-3877AAB4CCBF}"/>
                </a:ext>
              </a:extLst>
            </p:cNvPr>
            <p:cNvSpPr txBox="1"/>
            <p:nvPr/>
          </p:nvSpPr>
          <p:spPr>
            <a:xfrm>
              <a:off x="4485552" y="3667328"/>
              <a:ext cx="1564054" cy="122631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25" tIns="29250" rIns="73125"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endParaRPr kumimoji="1" 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9" name="Rectangle 25">
              <a:extLst>
                <a:ext uri="{FF2B5EF4-FFF2-40B4-BE49-F238E27FC236}">
                  <a16:creationId xmlns:a16="http://schemas.microsoft.com/office/drawing/2014/main" id="{4E079EFD-5266-CAC4-ECE1-718F8C50FD91}"/>
                </a:ext>
              </a:extLst>
            </p:cNvPr>
            <p:cNvSpPr/>
            <p:nvPr/>
          </p:nvSpPr>
          <p:spPr>
            <a:xfrm>
              <a:off x="4485553" y="1276710"/>
              <a:ext cx="5193284" cy="5150746"/>
            </a:xfrm>
            <a:prstGeom prst="rect">
              <a:avLst/>
            </a:prstGeom>
            <a:noFill/>
            <a:ln w="3175" cap="flat" cmpd="sng" algn="ctr">
              <a:solidFill>
                <a:schemeClr val="tx2"/>
              </a:solidFill>
              <a:prstDash val="solid"/>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742950" rtl="0" eaLnBrk="1" fontAlgn="auto" latinLnBrk="0" hangingPunct="1">
                <a:lnSpc>
                  <a:spcPct val="95000"/>
                </a:lnSpc>
                <a:spcBef>
                  <a:spcPts val="0"/>
                </a:spcBef>
                <a:spcAft>
                  <a:spcPts val="0"/>
                </a:spcAft>
                <a:buClrTx/>
                <a:buSzTx/>
                <a:buFontTx/>
                <a:buNone/>
                <a:tabLst/>
                <a:defRPr/>
              </a:pPr>
              <a:endParaRPr kumimoji="1" 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cxnSp>
          <p:nvCxnSpPr>
            <p:cNvPr id="13" name="Straight Connector 71">
              <a:extLst>
                <a:ext uri="{FF2B5EF4-FFF2-40B4-BE49-F238E27FC236}">
                  <a16:creationId xmlns:a16="http://schemas.microsoft.com/office/drawing/2014/main" id="{CD87EFD7-D9CD-8C7A-6765-8FE53916F7A9}"/>
                </a:ext>
              </a:extLst>
            </p:cNvPr>
            <p:cNvCxnSpPr>
              <a:cxnSpLocks/>
            </p:cNvCxnSpPr>
            <p:nvPr/>
          </p:nvCxnSpPr>
          <p:spPr>
            <a:xfrm>
              <a:off x="4485553" y="4993437"/>
              <a:ext cx="5193284"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5" name="Straight Connector 71">
              <a:extLst>
                <a:ext uri="{FF2B5EF4-FFF2-40B4-BE49-F238E27FC236}">
                  <a16:creationId xmlns:a16="http://schemas.microsoft.com/office/drawing/2014/main" id="{6628B713-0841-878E-8228-6531DE5E6044}"/>
                </a:ext>
              </a:extLst>
            </p:cNvPr>
            <p:cNvCxnSpPr>
              <a:cxnSpLocks/>
            </p:cNvCxnSpPr>
            <p:nvPr/>
          </p:nvCxnSpPr>
          <p:spPr>
            <a:xfrm>
              <a:off x="4485553" y="3567538"/>
              <a:ext cx="5193284"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04BD1A1-5BA4-B9C9-4341-AFE2686F6387}"/>
                </a:ext>
              </a:extLst>
            </p:cNvPr>
            <p:cNvSpPr/>
            <p:nvPr/>
          </p:nvSpPr>
          <p:spPr>
            <a:xfrm>
              <a:off x="6246758" y="3505806"/>
              <a:ext cx="2883763" cy="581335"/>
            </a:xfrm>
            <a:prstGeom prst="wedgeRectCallout">
              <a:avLst>
                <a:gd name="adj1" fmla="val 4179"/>
                <a:gd name="adj2" fmla="val -104854"/>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t">
              <a:noAutofit/>
            </a:bodyP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他技術と比較した結果としての優位性・</a:t>
              </a:r>
              <a:b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b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合理性を記載すること</a:t>
              </a:r>
              <a:endPar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p:txBody>
        </p:sp>
      </p:grpSp>
      <p:sp>
        <p:nvSpPr>
          <p:cNvPr id="42" name="タイトル 16">
            <a:extLst>
              <a:ext uri="{FF2B5EF4-FFF2-40B4-BE49-F238E27FC236}">
                <a16:creationId xmlns:a16="http://schemas.microsoft.com/office/drawing/2014/main" id="{6C98E566-5960-CCC8-3AF9-307BF480A3CA}"/>
              </a:ext>
            </a:extLst>
          </p:cNvPr>
          <p:cNvSpPr>
            <a:spLocks noGrp="1"/>
          </p:cNvSpPr>
          <p:nvPr>
            <p:ph type="title"/>
          </p:nvPr>
        </p:nvSpPr>
        <p:spPr>
          <a:xfrm>
            <a:off x="511875" y="622801"/>
            <a:ext cx="8883347" cy="450123"/>
          </a:xfrm>
        </p:spPr>
        <p:txBody>
          <a:bodyPr vert="horz"/>
          <a:lstStyle/>
          <a:p>
            <a:r>
              <a:rPr kumimoji="1" lang="ja-JP" altLang="en-US" dirty="0">
                <a:solidFill>
                  <a:srgbClr val="FE9341"/>
                </a:solidFill>
                <a:latin typeface="Trebuchet MS" panose="020B0603020202020204" pitchFamily="34" charset="0"/>
                <a:ea typeface="Meiryo UI" panose="020B0604030504040204" pitchFamily="50" charset="-128"/>
              </a:rPr>
              <a:t>ソリューションの概要</a:t>
            </a:r>
            <a:br>
              <a:rPr kumimoji="1" lang="en-US" altLang="ja-JP" dirty="0">
                <a:solidFill>
                  <a:srgbClr val="FE9341"/>
                </a:solidFill>
                <a:latin typeface="Trebuchet MS" panose="020B0603020202020204" pitchFamily="34" charset="0"/>
                <a:ea typeface="Meiryo UI" panose="020B0604030504040204" pitchFamily="50" charset="-128"/>
              </a:rPr>
            </a:br>
            <a:r>
              <a:rPr kumimoji="1" lang="en-US" altLang="ja-JP" sz="1300" dirty="0">
                <a:solidFill>
                  <a:srgbClr val="575757"/>
                </a:solidFill>
                <a:latin typeface="Trebuchet MS" panose="020B0603020202020204" pitchFamily="34" charset="0"/>
                <a:ea typeface="Meiryo UI" panose="020B0604030504040204" pitchFamily="50" charset="-128"/>
              </a:rPr>
              <a:t>c.</a:t>
            </a:r>
            <a:r>
              <a:rPr kumimoji="1" lang="ja-JP" altLang="en-US" sz="1300" dirty="0">
                <a:solidFill>
                  <a:srgbClr val="575757"/>
                </a:solidFill>
                <a:latin typeface="Trebuchet MS" panose="020B0603020202020204" pitchFamily="34" charset="0"/>
                <a:ea typeface="Meiryo UI" panose="020B0604030504040204" pitchFamily="50" charset="-128"/>
              </a:rPr>
              <a:t>無線通信技術の優位性</a:t>
            </a:r>
            <a:endParaRPr lang="ja-JP" altLang="en-US" dirty="0"/>
          </a:p>
        </p:txBody>
      </p:sp>
      <p:sp>
        <p:nvSpPr>
          <p:cNvPr id="19" name="テキスト ボックス 18">
            <a:extLst>
              <a:ext uri="{FF2B5EF4-FFF2-40B4-BE49-F238E27FC236}">
                <a16:creationId xmlns:a16="http://schemas.microsoft.com/office/drawing/2014/main" id="{B93AA60D-46D1-0337-EE02-78C4CC17D944}"/>
              </a:ext>
            </a:extLst>
          </p:cNvPr>
          <p:cNvSpPr txBox="1"/>
          <p:nvPr/>
        </p:nvSpPr>
        <p:spPr>
          <a:xfrm>
            <a:off x="3316491" y="5093230"/>
            <a:ext cx="1958520" cy="122631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25" tIns="29250" rIns="73125"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endParaRPr kumimoji="1" 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20" name="Textfeld 1">
            <a:extLst>
              <a:ext uri="{FF2B5EF4-FFF2-40B4-BE49-F238E27FC236}">
                <a16:creationId xmlns:a16="http://schemas.microsoft.com/office/drawing/2014/main" id="{FF819291-D6EA-BE9A-6914-43FEF337388B}"/>
              </a:ext>
            </a:extLst>
          </p:cNvPr>
          <p:cNvSpPr txBox="1"/>
          <p:nvPr>
            <p:custDataLst>
              <p:tags r:id="rId4"/>
            </p:custDataLst>
          </p:nvPr>
        </p:nvSpPr>
        <p:spPr>
          <a:xfrm>
            <a:off x="3316491" y="1276709"/>
            <a:ext cx="1958520" cy="556906"/>
          </a:xfrm>
          <a:prstGeom prst="rect">
            <a:avLst/>
          </a:prstGeom>
          <a:solidFill>
            <a:srgbClr val="FF8222"/>
          </a:solidFill>
          <a:ln>
            <a:solidFill>
              <a:srgbClr val="FF8222"/>
            </a:solidFill>
          </a:ln>
        </p:spPr>
        <p:txBody>
          <a:bodyPr vert="horz" wrap="square" lIns="29250" tIns="29250" rIns="29250" bIns="29250" rtlCol="0" anchor="ctr">
            <a:noAutofit/>
          </a:bodyPr>
          <a:lstStyle/>
          <a:p>
            <a:pPr marL="0" marR="0" lvl="0" indent="0" algn="l" defTabSz="742950" rtl="0" eaLnBrk="1" fontAlgn="auto" latinLnBrk="0" hangingPunct="1">
              <a:lnSpc>
                <a:spcPct val="90000"/>
              </a:lnSpc>
              <a:spcBef>
                <a:spcPts val="0"/>
              </a:spcBef>
              <a:spcAft>
                <a:spcPts val="488"/>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許認可の状況</a:t>
            </a:r>
          </a:p>
        </p:txBody>
      </p:sp>
      <p:sp>
        <p:nvSpPr>
          <p:cNvPr id="21" name="テキスト ボックス 20">
            <a:extLst>
              <a:ext uri="{FF2B5EF4-FFF2-40B4-BE49-F238E27FC236}">
                <a16:creationId xmlns:a16="http://schemas.microsoft.com/office/drawing/2014/main" id="{56707406-5A19-B79E-370D-E64F3224382F}"/>
              </a:ext>
            </a:extLst>
          </p:cNvPr>
          <p:cNvSpPr txBox="1"/>
          <p:nvPr/>
        </p:nvSpPr>
        <p:spPr>
          <a:xfrm>
            <a:off x="3316491" y="3667328"/>
            <a:ext cx="1958520" cy="122631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25" tIns="29250" rIns="73125"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endParaRPr kumimoji="1" 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23" name="テキスト ボックス 49">
            <a:extLst>
              <a:ext uri="{FF2B5EF4-FFF2-40B4-BE49-F238E27FC236}">
                <a16:creationId xmlns:a16="http://schemas.microsoft.com/office/drawing/2014/main" id="{FAAB816F-DE1E-F0F7-EBF9-89F2564D9028}"/>
              </a:ext>
            </a:extLst>
          </p:cNvPr>
          <p:cNvSpPr txBox="1"/>
          <p:nvPr/>
        </p:nvSpPr>
        <p:spPr>
          <a:xfrm>
            <a:off x="3316491" y="2241427"/>
            <a:ext cx="1958520" cy="122631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25" tIns="29250" rIns="73125"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XXXX</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ローカル</a:t>
            </a:r>
            <a:r>
              <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5G</a:t>
            </a:r>
            <a:r>
              <a:rPr kumimoji="1" lang="ja-JP" altLang="en-US"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免許取得済</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ローカル</a:t>
            </a:r>
            <a:r>
              <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5G</a:t>
            </a:r>
            <a:r>
              <a:rPr kumimoji="1" lang="ja-JP" altLang="en-US"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免許取得に向けて事前調整中</a:t>
            </a:r>
            <a:endParaRPr kumimoji="1" 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24" name="Rectangle 25">
            <a:extLst>
              <a:ext uri="{FF2B5EF4-FFF2-40B4-BE49-F238E27FC236}">
                <a16:creationId xmlns:a16="http://schemas.microsoft.com/office/drawing/2014/main" id="{95470491-6E14-CDC1-9CDC-E58E7A35EE94}"/>
              </a:ext>
            </a:extLst>
          </p:cNvPr>
          <p:cNvSpPr/>
          <p:nvPr/>
        </p:nvSpPr>
        <p:spPr>
          <a:xfrm>
            <a:off x="3316491" y="1276710"/>
            <a:ext cx="1958520" cy="5150746"/>
          </a:xfrm>
          <a:prstGeom prst="rect">
            <a:avLst/>
          </a:prstGeom>
          <a:noFill/>
          <a:ln w="3175" cap="flat" cmpd="sng" algn="ctr">
            <a:solidFill>
              <a:schemeClr val="tx2"/>
            </a:solidFill>
            <a:prstDash val="solid"/>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742950" rtl="0" eaLnBrk="1" fontAlgn="auto" latinLnBrk="0" hangingPunct="1">
              <a:lnSpc>
                <a:spcPct val="95000"/>
              </a:lnSpc>
              <a:spcBef>
                <a:spcPts val="0"/>
              </a:spcBef>
              <a:spcAft>
                <a:spcPts val="0"/>
              </a:spcAft>
              <a:buClrTx/>
              <a:buSzTx/>
              <a:buFontTx/>
              <a:buNone/>
              <a:tabLst/>
              <a:defRPr/>
            </a:pPr>
            <a:endParaRPr kumimoji="1" 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cxnSp>
        <p:nvCxnSpPr>
          <p:cNvPr id="25" name="Straight Connector 71">
            <a:extLst>
              <a:ext uri="{FF2B5EF4-FFF2-40B4-BE49-F238E27FC236}">
                <a16:creationId xmlns:a16="http://schemas.microsoft.com/office/drawing/2014/main" id="{331AC659-9D5F-5E01-6B31-1A31FD3AC736}"/>
              </a:ext>
            </a:extLst>
          </p:cNvPr>
          <p:cNvCxnSpPr>
            <a:cxnSpLocks/>
          </p:cNvCxnSpPr>
          <p:nvPr/>
        </p:nvCxnSpPr>
        <p:spPr>
          <a:xfrm>
            <a:off x="3316490" y="4993437"/>
            <a:ext cx="1958520"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71">
            <a:extLst>
              <a:ext uri="{FF2B5EF4-FFF2-40B4-BE49-F238E27FC236}">
                <a16:creationId xmlns:a16="http://schemas.microsoft.com/office/drawing/2014/main" id="{2812B998-8CC9-8233-33E6-ED49EA2CB048}"/>
              </a:ext>
            </a:extLst>
          </p:cNvPr>
          <p:cNvCxnSpPr>
            <a:cxnSpLocks/>
          </p:cNvCxnSpPr>
          <p:nvPr/>
        </p:nvCxnSpPr>
        <p:spPr>
          <a:xfrm>
            <a:off x="3316490" y="3567538"/>
            <a:ext cx="1958520"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 name="Rectangle 217">
            <a:extLst>
              <a:ext uri="{FF2B5EF4-FFF2-40B4-BE49-F238E27FC236}">
                <a16:creationId xmlns:a16="http://schemas.microsoft.com/office/drawing/2014/main" id="{C56C1EFB-A8B6-674D-396F-0CC4667F8245}"/>
              </a:ext>
            </a:extLst>
          </p:cNvPr>
          <p:cNvSpPr/>
          <p:nvPr/>
        </p:nvSpPr>
        <p:spPr>
          <a:xfrm>
            <a:off x="199844" y="205723"/>
            <a:ext cx="3903492" cy="196723"/>
          </a:xfrm>
          <a:prstGeom prst="rect">
            <a:avLst/>
          </a:prstGeom>
          <a:solidFill>
            <a:srgbClr val="EBC5D0"/>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評価の観点：ソリューションの先進性・新規性</a:t>
            </a:r>
            <a:endPar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Tree>
    <p:extLst>
      <p:ext uri="{BB962C8B-B14F-4D97-AF65-F5344CB8AC3E}">
        <p14:creationId xmlns:p14="http://schemas.microsoft.com/office/powerpoint/2010/main" val="12535352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3A631-7B71-63AE-3052-717AE0134BDF}"/>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4340BF8-672F-29FF-4463-D504A77440C7}"/>
              </a:ext>
            </a:extLst>
          </p:cNvPr>
          <p:cNvGraphicFramePr>
            <a:graphicFrameLocks noChangeAspect="1"/>
          </p:cNvGraphicFramePr>
          <p:nvPr>
            <p:custDataLst>
              <p:tags r:id="rId1"/>
            </p:custDataLst>
            <p:extLst>
              <p:ext uri="{D42A27DB-BD31-4B8C-83A1-F6EECF244321}">
                <p14:modId xmlns:p14="http://schemas.microsoft.com/office/powerpoint/2010/main" val="3909461849"/>
              </p:ext>
            </p:ext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6" name="think-cell data - do not delete" hidden="1">
                        <a:extLst>
                          <a:ext uri="{FF2B5EF4-FFF2-40B4-BE49-F238E27FC236}">
                            <a16:creationId xmlns:a16="http://schemas.microsoft.com/office/drawing/2014/main" id="{A4340BF8-672F-29FF-4463-D504A77440C7}"/>
                          </a:ext>
                        </a:extLst>
                      </p:cNvPr>
                      <p:cNvPicPr/>
                      <p:nvPr/>
                    </p:nvPicPr>
                    <p:blipFill>
                      <a:blip r:embed="rId7"/>
                      <a:stretch>
                        <a:fillRect/>
                      </a:stretch>
                    </p:blipFill>
                    <p:spPr>
                      <a:xfrm>
                        <a:off x="1290" y="644228"/>
                        <a:ext cx="1290" cy="1290"/>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2AC06B92-41BA-ACEC-E253-28BC675237CB}"/>
              </a:ext>
            </a:extLst>
          </p:cNvPr>
          <p:cNvGrpSpPr/>
          <p:nvPr/>
        </p:nvGrpSpPr>
        <p:grpSpPr>
          <a:xfrm>
            <a:off x="516705" y="977654"/>
            <a:ext cx="3966434" cy="5476853"/>
            <a:chOff x="122489" y="977654"/>
            <a:chExt cx="4760186" cy="5476853"/>
          </a:xfrm>
        </p:grpSpPr>
        <p:sp>
          <p:nvSpPr>
            <p:cNvPr id="23" name="Textfeld 1">
              <a:extLst>
                <a:ext uri="{FF2B5EF4-FFF2-40B4-BE49-F238E27FC236}">
                  <a16:creationId xmlns:a16="http://schemas.microsoft.com/office/drawing/2014/main" id="{3E16F6D7-8CC1-56BB-71EF-7DB09CA7D061}"/>
                </a:ext>
              </a:extLst>
            </p:cNvPr>
            <p:cNvSpPr txBox="1"/>
            <p:nvPr>
              <p:custDataLst>
                <p:tags r:id="rId3"/>
              </p:custDataLst>
            </p:nvPr>
          </p:nvSpPr>
          <p:spPr>
            <a:xfrm>
              <a:off x="122489" y="977654"/>
              <a:ext cx="4759692" cy="315402"/>
            </a:xfrm>
            <a:prstGeom prst="rect">
              <a:avLst/>
            </a:prstGeom>
            <a:solidFill>
              <a:schemeClr val="tx2"/>
            </a:solidFill>
          </p:spPr>
          <p:txBody>
            <a:bodyPr vert="horz" wrap="square" lIns="29250" tIns="29250" rIns="29250" bIns="29250" rtlCol="0" anchor="b">
              <a:noAutofit/>
            </a:bodyPr>
            <a:lstStyle/>
            <a:p>
              <a:pPr marL="0" marR="0" lvl="0" indent="0" algn="l" defTabSz="742950" rtl="0" eaLnBrk="0" fontAlgn="auto" latinLnBrk="0" hangingPunct="0">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rPr>
                <a:t>実装する上での課題</a:t>
              </a:r>
              <a:r>
                <a:rPr kumimoji="0" lang="en-US" altLang="ja-JP" sz="12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rPr>
                <a:t>(</a:t>
              </a:r>
              <a:r>
                <a:rPr kumimoji="0" lang="ja-JP" altLang="en-US" sz="12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rPr>
                <a:t>今のままでは実装できない理由</a:t>
              </a:r>
              <a:r>
                <a:rPr kumimoji="0" lang="en-US" altLang="ja-JP" sz="12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rPr>
                <a:t>)</a:t>
              </a:r>
            </a:p>
          </p:txBody>
        </p:sp>
        <p:sp>
          <p:nvSpPr>
            <p:cNvPr id="15" name="Rectangle 25">
              <a:extLst>
                <a:ext uri="{FF2B5EF4-FFF2-40B4-BE49-F238E27FC236}">
                  <a16:creationId xmlns:a16="http://schemas.microsoft.com/office/drawing/2014/main" id="{68DC0CBF-D811-4AA8-0152-CADA21AA8635}"/>
                </a:ext>
              </a:extLst>
            </p:cNvPr>
            <p:cNvSpPr/>
            <p:nvPr/>
          </p:nvSpPr>
          <p:spPr>
            <a:xfrm>
              <a:off x="122489" y="977654"/>
              <a:ext cx="4759692" cy="5476853"/>
            </a:xfrm>
            <a:prstGeom prst="rect">
              <a:avLst/>
            </a:prstGeom>
            <a:noFill/>
            <a:ln w="3175" cap="flat" cmpd="sng" algn="ctr">
              <a:solidFill>
                <a:schemeClr val="tx2"/>
              </a:solidFill>
              <a:prstDash val="solid"/>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742950" rtl="0" eaLnBrk="1" fontAlgn="auto" latinLnBrk="0" hangingPunct="1">
                <a:lnSpc>
                  <a:spcPct val="95000"/>
                </a:lnSpc>
                <a:spcBef>
                  <a:spcPts val="0"/>
                </a:spcBef>
                <a:spcAft>
                  <a:spcPts val="0"/>
                </a:spcAft>
                <a:buClrTx/>
                <a:buSzTx/>
                <a:buFontTx/>
                <a:buNone/>
                <a:tabLst/>
                <a:defRPr/>
              </a:pPr>
              <a:endParaRPr kumimoji="1" 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24" name="Rectangle 2">
              <a:extLst>
                <a:ext uri="{FF2B5EF4-FFF2-40B4-BE49-F238E27FC236}">
                  <a16:creationId xmlns:a16="http://schemas.microsoft.com/office/drawing/2014/main" id="{C450EBAC-32A0-B58D-FED1-E2566A580176}"/>
                </a:ext>
              </a:extLst>
            </p:cNvPr>
            <p:cNvSpPr/>
            <p:nvPr/>
          </p:nvSpPr>
          <p:spPr>
            <a:xfrm>
              <a:off x="123057" y="1343579"/>
              <a:ext cx="4759618" cy="5102929"/>
            </a:xfrm>
            <a:prstGeom prst="rect">
              <a:avLst/>
            </a:prstGeom>
            <a:noFill/>
            <a:ln w="9525" cap="flat" cmpd="sng" algn="ctr">
              <a:noFill/>
              <a:prstDash val="sysDot"/>
              <a:round/>
              <a:headEnd type="none" w="med" len="med"/>
              <a:tailEnd type="none" w="med" len="med"/>
            </a:ln>
            <a:effectLst/>
            <a:extLst>
              <a:ext uri="{909E8E84-426E-40DD-AFC4-6F175D3DCCD1}">
                <a14:hiddenFill xmlns:a14="http://schemas.microsoft.com/office/drawing/2010/main">
                  <a:solidFill>
                    <a:srgbClr val="EEE89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3125" tIns="29250" rIns="73125" bIns="29250" rtlCol="0" anchor="t"/>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0" lang="ja-JP" altLang="en-US"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地域鉄道事業者の車載カメラソリューションの導入にあたっては、地方環境条件における巡視点検</a:t>
              </a:r>
              <a:r>
                <a:rPr kumimoji="0"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AI</a:t>
              </a:r>
              <a:r>
                <a:rPr kumimoji="0" lang="ja-JP" altLang="en-US"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の精度及び通信ネットワークの安定性・運用負荷の大きさが課題。</a:t>
              </a:r>
              <a:endParaRPr kumimoji="1" lang="ja-JP" altLang="en-US"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a:p>
              <a:pPr marL="0" marR="0" lvl="0" indent="0" algn="l"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endPar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grpSp>
      <p:sp>
        <p:nvSpPr>
          <p:cNvPr id="28" name="タイトル 26">
            <a:extLst>
              <a:ext uri="{FF2B5EF4-FFF2-40B4-BE49-F238E27FC236}">
                <a16:creationId xmlns:a16="http://schemas.microsoft.com/office/drawing/2014/main" id="{FA32B3F7-AAA1-67E1-DADC-37089D897142}"/>
              </a:ext>
            </a:extLst>
          </p:cNvPr>
          <p:cNvSpPr txBox="1">
            <a:spLocks/>
          </p:cNvSpPr>
          <p:nvPr/>
        </p:nvSpPr>
        <p:spPr>
          <a:xfrm>
            <a:off x="511178" y="641857"/>
            <a:ext cx="8572013" cy="270561"/>
          </a:xfrm>
          <a:prstGeom prst="rect">
            <a:avLst/>
          </a:prstGeom>
        </p:spPr>
        <p:txBody>
          <a:bodyPr vert="horz" wrap="square" lIns="0" tIns="0" rIns="0" bIns="0" rtlCol="0" anchor="t">
            <a:spAutoFit/>
          </a:bodyPr>
          <a:lstStyle>
            <a:lvl1pPr algn="l" defTabSz="742950" rtl="0" eaLnBrk="1" latinLnBrk="0" hangingPunct="1">
              <a:lnSpc>
                <a:spcPct val="90000"/>
              </a:lnSpc>
              <a:spcBef>
                <a:spcPct val="0"/>
              </a:spcBef>
              <a:buNone/>
              <a:defRPr sz="1950" kern="1200">
                <a:solidFill>
                  <a:schemeClr val="tx2"/>
                </a:solidFill>
                <a:latin typeface="+mj-lt"/>
                <a:ea typeface="+mj-ea"/>
                <a:cs typeface="+mj-cs"/>
                <a:sym typeface="Trebuchet MS" panose="020B0603020202020204" pitchFamily="34" charset="0"/>
              </a:defRPr>
            </a:lvl1pPr>
          </a:lstStyle>
          <a:p>
            <a:pPr marL="0" marR="0" lvl="0" indent="0" algn="l" defTabSz="742950" rtl="0" eaLnBrk="1" fontAlgn="auto" latinLnBrk="0" hangingPunct="1">
              <a:lnSpc>
                <a:spcPct val="90000"/>
              </a:lnSpc>
              <a:spcBef>
                <a:spcPct val="0"/>
              </a:spcBef>
              <a:spcAft>
                <a:spcPts val="0"/>
              </a:spcAft>
              <a:buClrTx/>
              <a:buSzTx/>
              <a:buFontTx/>
              <a:buNone/>
              <a:tabLst>
                <a:tab pos="288925" algn="l"/>
              </a:tabLst>
              <a:defRPr/>
            </a:pPr>
            <a:r>
              <a:rPr kumimoji="1" lang="ja-JP" altLang="en-US">
                <a:solidFill>
                  <a:srgbClr val="FE9341"/>
                </a:solidFill>
                <a:latin typeface="Trebuchet MS" panose="020B0603020202020204" pitchFamily="34" charset="0"/>
                <a:ea typeface="Meiryo UI" panose="020B0604030504040204" pitchFamily="50" charset="-128"/>
              </a:rPr>
              <a:t>実証の必要性</a:t>
            </a:r>
            <a:endParaRPr kumimoji="1" lang="en-US" altLang="ja-JP" sz="1950" b="0" i="0" u="none" strike="noStrike" kern="1200" cap="none" spc="0" normalizeH="0" baseline="0" noProof="0">
              <a:ln>
                <a:noFill/>
              </a:ln>
              <a:solidFill>
                <a:srgbClr val="FE9341"/>
              </a:solidFill>
              <a:effectLst/>
              <a:uLnTx/>
              <a:uFillTx/>
              <a:latin typeface="Trebuchet MS" panose="020B0603020202020204" pitchFamily="34" charset="0"/>
              <a:ea typeface="Meiryo UI" panose="020B0604030504040204" pitchFamily="50" charset="-128"/>
              <a:cs typeface="+mj-cs"/>
              <a:sym typeface="Trebuchet MS" panose="020B0603020202020204" pitchFamily="34" charset="0"/>
            </a:endParaRPr>
          </a:p>
        </p:txBody>
      </p:sp>
      <p:sp>
        <p:nvSpPr>
          <p:cNvPr id="31" name="Rectangle 217">
            <a:extLst>
              <a:ext uri="{FF2B5EF4-FFF2-40B4-BE49-F238E27FC236}">
                <a16:creationId xmlns:a16="http://schemas.microsoft.com/office/drawing/2014/main" id="{F7561CCD-94D7-EF55-5FD6-386EA6AC79DF}"/>
              </a:ext>
            </a:extLst>
          </p:cNvPr>
          <p:cNvSpPr/>
          <p:nvPr/>
        </p:nvSpPr>
        <p:spPr>
          <a:xfrm>
            <a:off x="199844" y="172744"/>
            <a:ext cx="3903492" cy="196723"/>
          </a:xfrm>
          <a:prstGeom prst="rect">
            <a:avLst/>
          </a:prstGeom>
          <a:solidFill>
            <a:srgbClr val="EBC5D0"/>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評価の観点：地域課題に対するソリューションの適切性・妥当性</a:t>
            </a:r>
            <a:endPar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grpSp>
        <p:nvGrpSpPr>
          <p:cNvPr id="3" name="Group 2">
            <a:extLst>
              <a:ext uri="{FF2B5EF4-FFF2-40B4-BE49-F238E27FC236}">
                <a16:creationId xmlns:a16="http://schemas.microsoft.com/office/drawing/2014/main" id="{A60E68C0-2DE1-0538-66EB-C44D094EE0A6}"/>
              </a:ext>
            </a:extLst>
          </p:cNvPr>
          <p:cNvGrpSpPr/>
          <p:nvPr/>
        </p:nvGrpSpPr>
        <p:grpSpPr>
          <a:xfrm>
            <a:off x="5426885" y="972237"/>
            <a:ext cx="3966434" cy="5482269"/>
            <a:chOff x="5320349" y="972237"/>
            <a:chExt cx="4074476" cy="5482269"/>
          </a:xfrm>
        </p:grpSpPr>
        <p:sp>
          <p:nvSpPr>
            <p:cNvPr id="7" name="テキスト ボックス 6">
              <a:extLst>
                <a:ext uri="{FF2B5EF4-FFF2-40B4-BE49-F238E27FC236}">
                  <a16:creationId xmlns:a16="http://schemas.microsoft.com/office/drawing/2014/main" id="{E24A0ACD-C497-FF95-031D-00184E9FD39C}"/>
                </a:ext>
              </a:extLst>
            </p:cNvPr>
            <p:cNvSpPr txBox="1"/>
            <p:nvPr/>
          </p:nvSpPr>
          <p:spPr>
            <a:xfrm>
              <a:off x="5320349" y="1579990"/>
              <a:ext cx="4074476" cy="3984743"/>
            </a:xfrm>
            <a:prstGeom prst="rect">
              <a:avLst/>
            </a:prstGeom>
            <a:noFill/>
            <a:ln w="9525" cap="rnd" cmpd="sng" algn="ctr">
              <a:noFill/>
              <a:prstDash val="sysDot"/>
              <a:round/>
              <a:headEnd type="none" w="med" len="med"/>
              <a:tailEnd type="none" w="med" len="me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25" tIns="29250" rIns="73125" bIns="29250" numCol="1" spcCol="0" rtlCol="0" fromWordArt="0" anchor="t"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tabLst/>
                <a:defRPr/>
              </a:pPr>
              <a:endParaRPr kumimoji="1" lang="en-US" altLang="ja-JP" sz="12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p:txBody>
        </p:sp>
        <p:sp>
          <p:nvSpPr>
            <p:cNvPr id="8" name="Textfeld 1">
              <a:extLst>
                <a:ext uri="{FF2B5EF4-FFF2-40B4-BE49-F238E27FC236}">
                  <a16:creationId xmlns:a16="http://schemas.microsoft.com/office/drawing/2014/main" id="{62081898-997D-FC37-B1FF-96E5459F3E56}"/>
                </a:ext>
              </a:extLst>
            </p:cNvPr>
            <p:cNvSpPr txBox="1"/>
            <p:nvPr>
              <p:custDataLst>
                <p:tags r:id="rId2"/>
              </p:custDataLst>
            </p:nvPr>
          </p:nvSpPr>
          <p:spPr>
            <a:xfrm>
              <a:off x="5320349" y="972238"/>
              <a:ext cx="4074476" cy="315402"/>
            </a:xfrm>
            <a:prstGeom prst="rect">
              <a:avLst/>
            </a:prstGeom>
            <a:solidFill>
              <a:srgbClr val="FF8222"/>
            </a:solidFill>
            <a:ln>
              <a:solidFill>
                <a:srgbClr val="FF8222"/>
              </a:solidFill>
            </a:ln>
          </p:spPr>
          <p:txBody>
            <a:bodyPr vert="horz" wrap="square" lIns="29250" tIns="29250" rIns="29250" bIns="29250" rtlCol="0" anchor="b">
              <a:noAutofit/>
            </a:bodyPr>
            <a:lstStyle/>
            <a:p>
              <a:pPr marL="0" marR="0" lvl="0" indent="0" algn="l" defTabSz="742950" rtl="0" eaLnBrk="1" fontAlgn="auto" latinLnBrk="0" hangingPunct="1">
                <a:lnSpc>
                  <a:spcPct val="90000"/>
                </a:lnSpc>
                <a:spcBef>
                  <a:spcPts val="0"/>
                </a:spcBef>
                <a:spcAft>
                  <a:spcPts val="488"/>
                </a:spcAft>
                <a:buClrTx/>
                <a:buSzTx/>
                <a:buFontTx/>
                <a:buNone/>
                <a:tabLst/>
                <a:defRPr/>
              </a:pPr>
              <a:r>
                <a:rPr kumimoji="0" lang="ja-JP" altLang="en-US" sz="1300" b="0" i="0" u="none" strike="noStrike" kern="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左記課題をクリアするために、実証事業を通じて検証する</a:t>
              </a:r>
              <a:r>
                <a:rPr lang="ja-JP" altLang="en-US" sz="1300" kern="0">
                  <a:solidFill>
                    <a:srgbClr val="FFFFFF"/>
                  </a:solidFill>
                  <a:latin typeface="Trebuchet MS" panose="020B0603020202020204" pitchFamily="34" charset="0"/>
                  <a:ea typeface="Meiryo UI" panose="020B0604030504040204" pitchFamily="50" charset="-128"/>
                  <a:sym typeface="Trebuchet MS" panose="020B0603020202020204" pitchFamily="34" charset="0"/>
                </a:rPr>
                <a:t>こと</a:t>
              </a:r>
              <a:endParaRPr kumimoji="0" lang="ja-JP" altLang="en-US" sz="1300" b="0" i="0" u="none" strike="noStrike" kern="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11" name="Rectangle 25">
              <a:extLst>
                <a:ext uri="{FF2B5EF4-FFF2-40B4-BE49-F238E27FC236}">
                  <a16:creationId xmlns:a16="http://schemas.microsoft.com/office/drawing/2014/main" id="{E4E20E78-C9B8-BF66-77FD-D72FE1A0BB86}"/>
                </a:ext>
              </a:extLst>
            </p:cNvPr>
            <p:cNvSpPr/>
            <p:nvPr/>
          </p:nvSpPr>
          <p:spPr>
            <a:xfrm>
              <a:off x="5320349" y="972237"/>
              <a:ext cx="4074476" cy="5482269"/>
            </a:xfrm>
            <a:prstGeom prst="rect">
              <a:avLst/>
            </a:prstGeom>
            <a:noFill/>
            <a:ln w="3175" cap="flat" cmpd="sng" algn="ctr">
              <a:solidFill>
                <a:schemeClr val="tx2"/>
              </a:solidFill>
              <a:prstDash val="solid"/>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742950" rtl="0" eaLnBrk="1" fontAlgn="auto" latinLnBrk="0" hangingPunct="1">
                <a:lnSpc>
                  <a:spcPct val="95000"/>
                </a:lnSpc>
                <a:spcBef>
                  <a:spcPts val="0"/>
                </a:spcBef>
                <a:spcAft>
                  <a:spcPts val="0"/>
                </a:spcAft>
                <a:buClrTx/>
                <a:buSzTx/>
                <a:buFontTx/>
                <a:buNone/>
                <a:tabLst/>
                <a:defRPr/>
              </a:pPr>
              <a:endParaRPr kumimoji="1" lang="en-US" sz="1625"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grpSp>
      <p:grpSp>
        <p:nvGrpSpPr>
          <p:cNvPr id="9" name="Group 8">
            <a:extLst>
              <a:ext uri="{FF2B5EF4-FFF2-40B4-BE49-F238E27FC236}">
                <a16:creationId xmlns:a16="http://schemas.microsoft.com/office/drawing/2014/main" id="{201BC6A9-1E9C-8E8A-4868-0B72B2D615B7}"/>
              </a:ext>
            </a:extLst>
          </p:cNvPr>
          <p:cNvGrpSpPr/>
          <p:nvPr/>
        </p:nvGrpSpPr>
        <p:grpSpPr>
          <a:xfrm>
            <a:off x="4797184" y="1673836"/>
            <a:ext cx="306171" cy="4079081"/>
            <a:chOff x="5942914" y="2081213"/>
            <a:chExt cx="306171" cy="4079081"/>
          </a:xfrm>
        </p:grpSpPr>
        <p:cxnSp>
          <p:nvCxnSpPr>
            <p:cNvPr id="12" name="Straight Connector 11">
              <a:extLst>
                <a:ext uri="{FF2B5EF4-FFF2-40B4-BE49-F238E27FC236}">
                  <a16:creationId xmlns:a16="http://schemas.microsoft.com/office/drawing/2014/main" id="{1DC7C401-CF92-37FF-BC58-B4A6DF32D88C}"/>
                </a:ext>
              </a:extLst>
            </p:cNvPr>
            <p:cNvCxnSpPr/>
            <p:nvPr/>
          </p:nvCxnSpPr>
          <p:spPr>
            <a:xfrm>
              <a:off x="6096000" y="2081213"/>
              <a:ext cx="0" cy="4079081"/>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09BD3A22-1AD7-76FB-983B-E7AB9301FC36}"/>
                </a:ext>
              </a:extLst>
            </p:cNvPr>
            <p:cNvGrpSpPr/>
            <p:nvPr/>
          </p:nvGrpSpPr>
          <p:grpSpPr>
            <a:xfrm>
              <a:off x="5942914" y="3967299"/>
              <a:ext cx="306171" cy="306910"/>
              <a:chOff x="5937564" y="3833745"/>
              <a:chExt cx="306171" cy="306910"/>
            </a:xfrm>
          </p:grpSpPr>
          <p:sp>
            <p:nvSpPr>
              <p:cNvPr id="14" name="Freeform 94">
                <a:extLst>
                  <a:ext uri="{FF2B5EF4-FFF2-40B4-BE49-F238E27FC236}">
                    <a16:creationId xmlns:a16="http://schemas.microsoft.com/office/drawing/2014/main" id="{2ABCCF26-55D9-380F-2D28-47026F7F3A49}"/>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solidFill>
              <a:ln>
                <a:solidFill>
                  <a:schemeClr val="tx2"/>
                </a:solidFill>
              </a:ln>
            </p:spPr>
            <p:txBody>
              <a:bodyPr vert="horz" wrap="square" lIns="88641" tIns="44321" rIns="88641" bIns="44321" numCol="1" anchor="t" anchorCtr="0" compatLnSpc="1">
                <a:prstTxWarp prst="textNoShape">
                  <a:avLst/>
                </a:prstTxWarp>
              </a:bodyPr>
              <a:lstStyle/>
              <a:p>
                <a:endParaRPr lang="en-US">
                  <a:solidFill>
                    <a:srgbClr val="6E6F73"/>
                  </a:solidFill>
                </a:endParaRPr>
              </a:p>
            </p:txBody>
          </p:sp>
          <p:sp>
            <p:nvSpPr>
              <p:cNvPr id="16" name="Freeform 95">
                <a:extLst>
                  <a:ext uri="{FF2B5EF4-FFF2-40B4-BE49-F238E27FC236}">
                    <a16:creationId xmlns:a16="http://schemas.microsoft.com/office/drawing/2014/main" id="{1D1B2525-4F56-EFC9-F5E7-13BD0AC611AB}"/>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a:solidFill>
                    <a:srgbClr val="6E6F73"/>
                  </a:solidFill>
                </a:endParaRPr>
              </a:p>
            </p:txBody>
          </p:sp>
        </p:grpSp>
      </p:grpSp>
      <p:sp>
        <p:nvSpPr>
          <p:cNvPr id="20" name="TextBox 19">
            <a:extLst>
              <a:ext uri="{FF2B5EF4-FFF2-40B4-BE49-F238E27FC236}">
                <a16:creationId xmlns:a16="http://schemas.microsoft.com/office/drawing/2014/main" id="{94C838DD-D917-C6FE-E989-A2FD4436A63C}"/>
              </a:ext>
            </a:extLst>
          </p:cNvPr>
          <p:cNvSpPr txBox="1"/>
          <p:nvPr/>
        </p:nvSpPr>
        <p:spPr>
          <a:xfrm>
            <a:off x="5564777" y="4423940"/>
            <a:ext cx="757646" cy="709633"/>
          </a:xfrm>
          <a:prstGeom prst="rect">
            <a:avLst/>
          </a:prstGeom>
          <a:solidFill>
            <a:srgbClr val="EEE89A"/>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r>
              <a:rPr lang="ja-JP" altLang="en-US" sz="1400">
                <a:solidFill>
                  <a:srgbClr val="575757"/>
                </a:solidFill>
                <a:latin typeface="Meiryo UI" panose="020B0604030504040204" pitchFamily="50" charset="-128"/>
                <a:ea typeface="Meiryo UI" panose="020B0604030504040204" pitchFamily="50" charset="-128"/>
              </a:rPr>
              <a:t>運営面</a:t>
            </a:r>
            <a:endParaRPr lang="en-US" sz="1400">
              <a:solidFill>
                <a:srgbClr val="575757"/>
              </a:solidFill>
              <a:latin typeface="Meiryo UI" panose="020B0604030504040204" pitchFamily="50" charset="-128"/>
              <a:ea typeface="Meiryo UI" panose="020B0604030504040204" pitchFamily="50" charset="-128"/>
            </a:endParaRPr>
          </a:p>
        </p:txBody>
      </p:sp>
      <p:sp>
        <p:nvSpPr>
          <p:cNvPr id="21" name="TextBox 20">
            <a:extLst>
              <a:ext uri="{FF2B5EF4-FFF2-40B4-BE49-F238E27FC236}">
                <a16:creationId xmlns:a16="http://schemas.microsoft.com/office/drawing/2014/main" id="{7AB8E6A6-AA5A-04D9-BBB1-D17525E9BF81}"/>
              </a:ext>
            </a:extLst>
          </p:cNvPr>
          <p:cNvSpPr txBox="1"/>
          <p:nvPr/>
        </p:nvSpPr>
        <p:spPr>
          <a:xfrm>
            <a:off x="5564777" y="5398101"/>
            <a:ext cx="757646" cy="709633"/>
          </a:xfrm>
          <a:prstGeom prst="rect">
            <a:avLst/>
          </a:prstGeom>
          <a:solidFill>
            <a:srgbClr val="EEE89A"/>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r>
              <a:rPr lang="ja-JP" altLang="en-US" sz="1400">
                <a:solidFill>
                  <a:srgbClr val="575757"/>
                </a:solidFill>
                <a:latin typeface="Meiryo UI" panose="020B0604030504040204" pitchFamily="50" charset="-128"/>
                <a:ea typeface="Meiryo UI" panose="020B0604030504040204" pitchFamily="50" charset="-128"/>
              </a:rPr>
              <a:t>展開先</a:t>
            </a:r>
            <a:endParaRPr lang="en-US" sz="1400">
              <a:solidFill>
                <a:srgbClr val="575757"/>
              </a:solidFill>
              <a:latin typeface="Meiryo UI" panose="020B0604030504040204" pitchFamily="50" charset="-128"/>
              <a:ea typeface="Meiryo UI" panose="020B0604030504040204" pitchFamily="50" charset="-128"/>
            </a:endParaRPr>
          </a:p>
        </p:txBody>
      </p:sp>
      <p:sp>
        <p:nvSpPr>
          <p:cNvPr id="19" name="TextBox 18">
            <a:extLst>
              <a:ext uri="{FF2B5EF4-FFF2-40B4-BE49-F238E27FC236}">
                <a16:creationId xmlns:a16="http://schemas.microsoft.com/office/drawing/2014/main" id="{AEF0A345-315B-3D59-92DB-197DA5C040C3}"/>
              </a:ext>
            </a:extLst>
          </p:cNvPr>
          <p:cNvSpPr txBox="1"/>
          <p:nvPr/>
        </p:nvSpPr>
        <p:spPr>
          <a:xfrm>
            <a:off x="5564777" y="2475618"/>
            <a:ext cx="757646" cy="709633"/>
          </a:xfrm>
          <a:prstGeom prst="rect">
            <a:avLst/>
          </a:prstGeom>
          <a:solidFill>
            <a:srgbClr val="EEE89A"/>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r>
              <a:rPr lang="ja-JP" altLang="en-US" sz="1400">
                <a:solidFill>
                  <a:srgbClr val="575757"/>
                </a:solidFill>
                <a:latin typeface="Meiryo UI" panose="020B0604030504040204" pitchFamily="50" charset="-128"/>
                <a:ea typeface="Meiryo UI" panose="020B0604030504040204" pitchFamily="50" charset="-128"/>
              </a:rPr>
              <a:t>技術面</a:t>
            </a:r>
            <a:endParaRPr lang="en-US" sz="1400">
              <a:solidFill>
                <a:srgbClr val="575757"/>
              </a:solidFill>
              <a:latin typeface="Meiryo UI" panose="020B0604030504040204" pitchFamily="50" charset="-128"/>
              <a:ea typeface="Meiryo UI" panose="020B0604030504040204" pitchFamily="50" charset="-128"/>
            </a:endParaRPr>
          </a:p>
        </p:txBody>
      </p:sp>
      <p:sp>
        <p:nvSpPr>
          <p:cNvPr id="22" name="TextBox 21">
            <a:extLst>
              <a:ext uri="{FF2B5EF4-FFF2-40B4-BE49-F238E27FC236}">
                <a16:creationId xmlns:a16="http://schemas.microsoft.com/office/drawing/2014/main" id="{3B0810BD-AB2C-863B-D9C8-3E7400213507}"/>
              </a:ext>
            </a:extLst>
          </p:cNvPr>
          <p:cNvSpPr txBox="1"/>
          <p:nvPr/>
        </p:nvSpPr>
        <p:spPr>
          <a:xfrm>
            <a:off x="6346526" y="2475618"/>
            <a:ext cx="2901977" cy="70963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buFont typeface="Trebuchet MS" panose="020B0603020202020204" pitchFamily="34" charset="0"/>
              <a:buChar char="​"/>
            </a:pPr>
            <a:r>
              <a:rPr kumimoji="1" lang="ja-JP" altLang="en-US" sz="14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実装に向けて、作業工数を</a:t>
            </a:r>
            <a:r>
              <a:rPr kumimoji="1" lang="en-US" altLang="ja-JP" sz="14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a:t>
            </a:r>
            <a:r>
              <a:rPr kumimoji="1" lang="ja-JP" altLang="en-US" sz="14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rPr>
              <a:t>以上削減できるかどうか検証</a:t>
            </a:r>
            <a:endParaRPr lang="en-US" sz="1400">
              <a:solidFill>
                <a:srgbClr val="3EAD92"/>
              </a:solidFill>
              <a:latin typeface="Meiryo UI" panose="020B0604030504040204" pitchFamily="50" charset="-128"/>
              <a:ea typeface="Meiryo UI" panose="020B0604030504040204" pitchFamily="50" charset="-128"/>
            </a:endParaRPr>
          </a:p>
        </p:txBody>
      </p:sp>
      <p:sp>
        <p:nvSpPr>
          <p:cNvPr id="17" name="TextBox 16">
            <a:extLst>
              <a:ext uri="{FF2B5EF4-FFF2-40B4-BE49-F238E27FC236}">
                <a16:creationId xmlns:a16="http://schemas.microsoft.com/office/drawing/2014/main" id="{804620F7-F32F-5F69-8B20-BD798B656D39}"/>
              </a:ext>
            </a:extLst>
          </p:cNvPr>
          <p:cNvSpPr txBox="1"/>
          <p:nvPr/>
        </p:nvSpPr>
        <p:spPr>
          <a:xfrm>
            <a:off x="5564777" y="3449779"/>
            <a:ext cx="757646" cy="709633"/>
          </a:xfrm>
          <a:prstGeom prst="rect">
            <a:avLst/>
          </a:prstGeom>
          <a:solidFill>
            <a:srgbClr val="EEE89A"/>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r>
              <a:rPr lang="ja-JP" altLang="en-US" sz="1400">
                <a:solidFill>
                  <a:srgbClr val="575757"/>
                </a:solidFill>
                <a:latin typeface="Meiryo UI" panose="020B0604030504040204" pitchFamily="50" charset="-128"/>
                <a:ea typeface="Meiryo UI" panose="020B0604030504040204" pitchFamily="50" charset="-128"/>
              </a:rPr>
              <a:t>効果面</a:t>
            </a:r>
            <a:endParaRPr lang="en-US" sz="1400">
              <a:solidFill>
                <a:srgbClr val="575757"/>
              </a:solidFill>
              <a:latin typeface="Meiryo UI" panose="020B0604030504040204" pitchFamily="50" charset="-128"/>
              <a:ea typeface="Meiryo UI" panose="020B0604030504040204" pitchFamily="50" charset="-128"/>
            </a:endParaRPr>
          </a:p>
        </p:txBody>
      </p:sp>
      <p:sp>
        <p:nvSpPr>
          <p:cNvPr id="26" name="TextBox 25">
            <a:extLst>
              <a:ext uri="{FF2B5EF4-FFF2-40B4-BE49-F238E27FC236}">
                <a16:creationId xmlns:a16="http://schemas.microsoft.com/office/drawing/2014/main" id="{7EE97483-5F50-41FD-2973-91646020B806}"/>
              </a:ext>
            </a:extLst>
          </p:cNvPr>
          <p:cNvSpPr txBox="1"/>
          <p:nvPr/>
        </p:nvSpPr>
        <p:spPr>
          <a:xfrm>
            <a:off x="6346526" y="3449779"/>
            <a:ext cx="2901977" cy="70963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742950">
              <a:buFont typeface="Trebuchet MS" panose="020B0603020202020204" pitchFamily="34" charset="0"/>
              <a:buChar char="​"/>
              <a:defRPr/>
            </a:pPr>
            <a:r>
              <a:rPr kumimoji="1" lang="ja-JP" altLang="en-US" sz="14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実運用が可能かどうか、</a:t>
            </a:r>
            <a:r>
              <a:rPr kumimoji="1" lang="en-US" altLang="ja-JP" sz="14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AI</a:t>
            </a:r>
            <a:r>
              <a:rPr kumimoji="1" lang="ja-JP" altLang="en-US" sz="14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での点検制度を検証</a:t>
            </a:r>
            <a:r>
              <a:rPr kumimoji="1" lang="en-US" altLang="ja-JP" sz="14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a:t>
            </a:r>
            <a:r>
              <a:rPr kumimoji="1" lang="ja-JP" altLang="en-US" sz="14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点検精度</a:t>
            </a:r>
            <a:r>
              <a:rPr kumimoji="1" lang="en-US" altLang="ja-JP" sz="14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95%</a:t>
            </a:r>
            <a:r>
              <a:rPr kumimoji="1" lang="ja-JP" altLang="en-US" sz="14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以上</a:t>
            </a:r>
            <a:r>
              <a:rPr kumimoji="1" lang="en-US" altLang="ja-JP" sz="14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a:t>
            </a:r>
            <a:endParaRPr kumimoji="1" lang="ja-JP" altLang="en-US" sz="14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p:txBody>
      </p:sp>
      <p:sp>
        <p:nvSpPr>
          <p:cNvPr id="27" name="TextBox 26">
            <a:extLst>
              <a:ext uri="{FF2B5EF4-FFF2-40B4-BE49-F238E27FC236}">
                <a16:creationId xmlns:a16="http://schemas.microsoft.com/office/drawing/2014/main" id="{138E88F4-3874-40BB-5DB4-F05C9EECF969}"/>
              </a:ext>
            </a:extLst>
          </p:cNvPr>
          <p:cNvSpPr txBox="1"/>
          <p:nvPr/>
        </p:nvSpPr>
        <p:spPr>
          <a:xfrm>
            <a:off x="6346525" y="4423940"/>
            <a:ext cx="2901977" cy="70963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buFont typeface="Trebuchet MS" panose="020B0603020202020204" pitchFamily="34" charset="0"/>
              <a:buChar char="​"/>
            </a:pPr>
            <a:r>
              <a:rPr kumimoji="1" lang="ja-JP" altLang="en-US" sz="14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実装可能なサービス内容の検証やサービス提供・設備設置・運用等に関する費用負担</a:t>
            </a:r>
            <a:r>
              <a:rPr kumimoji="1" lang="en-US" altLang="ja-JP" sz="14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a:t>
            </a:r>
            <a:r>
              <a:rPr kumimoji="1" lang="ja-JP" altLang="en-US" sz="14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目標</a:t>
            </a:r>
            <a:r>
              <a:rPr kumimoji="1" lang="en-US" altLang="ja-JP" sz="14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 XX</a:t>
            </a:r>
            <a:r>
              <a:rPr kumimoji="1" lang="ja-JP" altLang="en-US" sz="14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万円未満</a:t>
            </a:r>
            <a:r>
              <a:rPr kumimoji="1" lang="en-US" altLang="ja-JP" sz="14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a:t>
            </a:r>
            <a:r>
              <a:rPr kumimoji="1" lang="ja-JP" altLang="en-US" sz="14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rPr>
              <a:t>検証</a:t>
            </a:r>
            <a:endParaRPr lang="en-US" sz="1400">
              <a:solidFill>
                <a:srgbClr val="3EAD92"/>
              </a:solidFill>
              <a:latin typeface="Meiryo UI" panose="020B0604030504040204" pitchFamily="50" charset="-128"/>
              <a:ea typeface="Meiryo UI" panose="020B0604030504040204" pitchFamily="50" charset="-128"/>
            </a:endParaRPr>
          </a:p>
        </p:txBody>
      </p:sp>
      <p:sp>
        <p:nvSpPr>
          <p:cNvPr id="29" name="TextBox 28">
            <a:extLst>
              <a:ext uri="{FF2B5EF4-FFF2-40B4-BE49-F238E27FC236}">
                <a16:creationId xmlns:a16="http://schemas.microsoft.com/office/drawing/2014/main" id="{2F6D7C83-ECA6-E0E5-C2A6-40EB34DA0417}"/>
              </a:ext>
            </a:extLst>
          </p:cNvPr>
          <p:cNvSpPr txBox="1"/>
          <p:nvPr/>
        </p:nvSpPr>
        <p:spPr>
          <a:xfrm>
            <a:off x="6346526" y="5398101"/>
            <a:ext cx="2901977" cy="70963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buFont typeface="Trebuchet MS" panose="020B0603020202020204" pitchFamily="34" charset="0"/>
              <a:buChar char="​"/>
            </a:pPr>
            <a:r>
              <a:rPr kumimoji="1" lang="en-US" altLang="ja-JP" sz="14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XXXX</a:t>
            </a:r>
            <a:r>
              <a:rPr kumimoji="1" lang="ja-JP" altLang="en-US" sz="14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の観点で、汎用的な需要が期待できるソリューションかどうかを検証</a:t>
            </a:r>
            <a:r>
              <a:rPr kumimoji="1" lang="en-US" altLang="ja-JP" sz="14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a:t>
            </a:r>
            <a:r>
              <a:rPr kumimoji="1" lang="ja-JP" altLang="en-US" sz="14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目標</a:t>
            </a:r>
            <a:r>
              <a:rPr kumimoji="1" lang="en-US" altLang="ja-JP" sz="14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 XX</a:t>
            </a:r>
            <a:r>
              <a:rPr kumimoji="1" lang="ja-JP" altLang="en-US" sz="14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団体以上</a:t>
            </a:r>
            <a:r>
              <a:rPr kumimoji="1" lang="en-US" altLang="ja-JP" sz="14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rPr>
              <a:t>)</a:t>
            </a:r>
            <a:endParaRPr lang="en-US" sz="1400">
              <a:solidFill>
                <a:srgbClr val="3EAD92"/>
              </a:solidFill>
              <a:latin typeface="Meiryo UI" panose="020B0604030504040204" pitchFamily="50" charset="-128"/>
              <a:ea typeface="Meiryo UI" panose="020B0604030504040204" pitchFamily="50" charset="-128"/>
            </a:endParaRPr>
          </a:p>
        </p:txBody>
      </p:sp>
      <p:sp>
        <p:nvSpPr>
          <p:cNvPr id="30" name="TextBox 29">
            <a:extLst>
              <a:ext uri="{FF2B5EF4-FFF2-40B4-BE49-F238E27FC236}">
                <a16:creationId xmlns:a16="http://schemas.microsoft.com/office/drawing/2014/main" id="{7F3A36E2-F2DD-EAE9-0497-F472B3588A1A}"/>
              </a:ext>
            </a:extLst>
          </p:cNvPr>
          <p:cNvSpPr txBox="1"/>
          <p:nvPr/>
        </p:nvSpPr>
        <p:spPr>
          <a:xfrm>
            <a:off x="5446966" y="1287640"/>
            <a:ext cx="3932289" cy="96912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4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XXX</a:t>
            </a:r>
          </a:p>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4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rPr>
              <a:t>ソリューションの導入による効果の大きさ及び技術面・オペレーション面での実現性を見立て、実装可否検証</a:t>
            </a:r>
            <a:endParaRPr kumimoji="1" lang="en-US" altLang="ja-JP" sz="1400" b="0" i="0" u="none" strike="noStrike" kern="1200" cap="none" spc="0" normalizeH="0" baseline="0" noProof="0">
              <a:ln>
                <a:noFill/>
              </a:ln>
              <a:solidFill>
                <a:srgbClr val="3EAD92"/>
              </a:solidFill>
              <a:effectLst/>
              <a:uLnTx/>
              <a:uFillTx/>
              <a:latin typeface="Trebuchet MS" panose="020B0603020202020204" pitchFamily="34" charset="0"/>
              <a:ea typeface="Meiryo UI" panose="020B0604030504040204" pitchFamily="50" charset="-128"/>
              <a:cs typeface="+mn-cs"/>
            </a:endParaRPr>
          </a:p>
        </p:txBody>
      </p:sp>
      <p:sp>
        <p:nvSpPr>
          <p:cNvPr id="36" name="Rectangle 2">
            <a:extLst>
              <a:ext uri="{FF2B5EF4-FFF2-40B4-BE49-F238E27FC236}">
                <a16:creationId xmlns:a16="http://schemas.microsoft.com/office/drawing/2014/main" id="{780ECC45-6094-C5BC-6C39-00CEB53FA84C}"/>
              </a:ext>
            </a:extLst>
          </p:cNvPr>
          <p:cNvSpPr/>
          <p:nvPr/>
        </p:nvSpPr>
        <p:spPr>
          <a:xfrm>
            <a:off x="1276819" y="2548004"/>
            <a:ext cx="4081120" cy="652867"/>
          </a:xfrm>
          <a:prstGeom prst="wedgeRectCallout">
            <a:avLst>
              <a:gd name="adj1" fmla="val 53669"/>
              <a:gd name="adj2" fmla="val -67897"/>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効果面・技術面・運営面・展開先のそれぞれで、実装に向けた課題</a:t>
            </a:r>
            <a: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 </a:t>
            </a: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実証で確認すべき内容</a:t>
            </a:r>
            <a: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を記載する。　</a:t>
            </a:r>
            <a: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様式</a:t>
            </a:r>
            <a: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2) </a:t>
            </a: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概要版での該当項目欄と同様の内容を記載すること</a:t>
            </a:r>
            <a:endPar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37" name="Rectangle 2">
            <a:extLst>
              <a:ext uri="{FF2B5EF4-FFF2-40B4-BE49-F238E27FC236}">
                <a16:creationId xmlns:a16="http://schemas.microsoft.com/office/drawing/2014/main" id="{6C756C6D-98FB-098B-E825-2C1C47CE43F3}"/>
              </a:ext>
            </a:extLst>
          </p:cNvPr>
          <p:cNvSpPr/>
          <p:nvPr/>
        </p:nvSpPr>
        <p:spPr>
          <a:xfrm>
            <a:off x="5849582" y="156005"/>
            <a:ext cx="3529673" cy="588634"/>
          </a:xfrm>
          <a:prstGeom prst="wedgeRectCallout">
            <a:avLst>
              <a:gd name="adj1" fmla="val 31713"/>
              <a:gd name="adj2" fmla="val 99109"/>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検証すること</a:t>
            </a:r>
            <a: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を</a:t>
            </a:r>
            <a: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P.4</a:t>
            </a: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のアウトカムとして網羅的に記載すること</a:t>
            </a:r>
            <a: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 </a:t>
            </a: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アウトカム項目の目標値を全てクリアできれば、実装できるということになる</a:t>
            </a:r>
            <a:r>
              <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p>
        </p:txBody>
      </p:sp>
    </p:spTree>
    <p:extLst>
      <p:ext uri="{BB962C8B-B14F-4D97-AF65-F5344CB8AC3E}">
        <p14:creationId xmlns:p14="http://schemas.microsoft.com/office/powerpoint/2010/main" val="12454112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2F773-E09B-AD28-B750-D53C30AA9E16}"/>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BE80670-D57A-66EB-967F-0A86DBB3E03D}"/>
              </a:ext>
            </a:extLst>
          </p:cNvPr>
          <p:cNvGraphicFramePr>
            <a:graphicFrameLocks noChangeAspect="1"/>
          </p:cNvGraphicFramePr>
          <p:nvPr>
            <p:custDataLst>
              <p:tags r:id="rId1"/>
            </p:custData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name="think-cell Slide" r:id="rId7" imgW="395" imgH="396" progId="TCLayout.ActiveDocument.1">
                  <p:embed/>
                </p:oleObj>
              </mc:Choice>
              <mc:Fallback>
                <p:oleObj name="think-cell Slide" r:id="rId7" imgW="395" imgH="396" progId="TCLayout.ActiveDocument.1">
                  <p:embed/>
                  <p:pic>
                    <p:nvPicPr>
                      <p:cNvPr id="6" name="think-cell data - do not delete" hidden="1">
                        <a:extLst>
                          <a:ext uri="{FF2B5EF4-FFF2-40B4-BE49-F238E27FC236}">
                            <a16:creationId xmlns:a16="http://schemas.microsoft.com/office/drawing/2014/main" id="{FBE80670-D57A-66EB-967F-0A86DBB3E03D}"/>
                          </a:ext>
                        </a:extLst>
                      </p:cNvPr>
                      <p:cNvPicPr/>
                      <p:nvPr/>
                    </p:nvPicPr>
                    <p:blipFill>
                      <a:blip r:embed="rId8"/>
                      <a:stretch>
                        <a:fillRect/>
                      </a:stretch>
                    </p:blipFill>
                    <p:spPr>
                      <a:xfrm>
                        <a:off x="1290" y="644228"/>
                        <a:ext cx="1290" cy="1290"/>
                      </a:xfrm>
                      <a:prstGeom prst="rect">
                        <a:avLst/>
                      </a:prstGeom>
                    </p:spPr>
                  </p:pic>
                </p:oleObj>
              </mc:Fallback>
            </mc:AlternateContent>
          </a:graphicData>
        </a:graphic>
      </p:graphicFrame>
      <p:sp>
        <p:nvSpPr>
          <p:cNvPr id="5" name="Rectangle 2">
            <a:extLst>
              <a:ext uri="{FF2B5EF4-FFF2-40B4-BE49-F238E27FC236}">
                <a16:creationId xmlns:a16="http://schemas.microsoft.com/office/drawing/2014/main" id="{97D84428-1489-9F8F-804C-9AE6881F1A7D}"/>
              </a:ext>
            </a:extLst>
          </p:cNvPr>
          <p:cNvSpPr/>
          <p:nvPr/>
        </p:nvSpPr>
        <p:spPr>
          <a:xfrm>
            <a:off x="4307983" y="21888"/>
            <a:ext cx="5598018" cy="1563086"/>
          </a:xfrm>
          <a:prstGeom prst="rect">
            <a:avLst/>
          </a:prstGeom>
          <a:solidFill>
            <a:schemeClr val="accent6">
              <a:lumMod val="20000"/>
              <a:lumOff val="80000"/>
            </a:schemeClr>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目指す姿の実現に向け、定量</a:t>
            </a:r>
            <a: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定性の成果 </a:t>
            </a:r>
            <a: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アウトカム</a:t>
            </a:r>
            <a: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 </a:t>
            </a: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指標間で因果関係のつながりを整理。</a:t>
            </a:r>
            <a:endPar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0" marR="0" lvl="0" indent="0" algn="l"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アウトカムは可能な限り、定量的に測定できるものを記載すること</a:t>
            </a:r>
            <a:endPar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263250" marR="0" lvl="1" indent="-175500" algn="l" defTabSz="742950" rtl="0" eaLnBrk="1" fontAlgn="auto" latinLnBrk="0" hangingPunct="1">
              <a:lnSpc>
                <a:spcPct val="100000"/>
              </a:lnSpc>
              <a:spcBef>
                <a:spcPts val="0"/>
              </a:spcBef>
              <a:spcAft>
                <a:spcPts val="0"/>
              </a:spcAft>
              <a:buClr>
                <a:srgbClr val="FE9341"/>
              </a:buClr>
              <a:buSzTx/>
              <a:buFont typeface="Trebuchet MS" panose="020B0603020202020204" pitchFamily="34" charset="0"/>
              <a:buChar char="•"/>
              <a:tabLst/>
              <a:defRPr/>
            </a:pPr>
            <a:r>
              <a:rPr kumimoji="1" lang="ja-JP" altLang="en-US" sz="1138"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中間アウトカム</a:t>
            </a:r>
            <a:r>
              <a:rPr kumimoji="1" lang="en-US" altLang="ja-JP" sz="1138"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1138" b="1"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最終的なゴールに論理的につながる中間的な成果指標</a:t>
            </a:r>
            <a:endParaRPr kumimoji="1" lang="en-US" altLang="ja-JP" sz="1140" b="1" i="0" u="none" strike="noStrike" kern="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endParaRPr>
          </a:p>
          <a:p>
            <a:pPr marL="648000" lvl="2" indent="-216000" defTabSz="742950">
              <a:buClr>
                <a:schemeClr val="tx2"/>
              </a:buClr>
              <a:buFont typeface="Trebuchet MS" panose="020B0603020202020204" pitchFamily="34" charset="0"/>
              <a:buChar char="–"/>
              <a:defRPr/>
            </a:pPr>
            <a:r>
              <a:rPr lang="ja-JP" altLang="en-US" sz="1140">
                <a:solidFill>
                  <a:srgbClr val="575757"/>
                </a:solidFill>
                <a:latin typeface="Meiryo UI" panose="020B0604030504040204" pitchFamily="50" charset="-128"/>
                <a:ea typeface="Meiryo UI" panose="020B0604030504040204" pitchFamily="50" charset="-128"/>
              </a:rPr>
              <a:t>取り組み内容を書くのでなく、定量的に測り得る指標を記載</a:t>
            </a:r>
            <a:br>
              <a:rPr lang="en-US" altLang="ja-JP" sz="1140">
                <a:solidFill>
                  <a:srgbClr val="575757"/>
                </a:solidFill>
                <a:latin typeface="Meiryo UI" panose="020B0604030504040204" pitchFamily="50" charset="-128"/>
                <a:ea typeface="Meiryo UI" panose="020B0604030504040204" pitchFamily="50" charset="-128"/>
              </a:rPr>
            </a:br>
            <a:r>
              <a:rPr lang="ja-JP" altLang="en-US" sz="1140">
                <a:solidFill>
                  <a:srgbClr val="575757"/>
                </a:solidFill>
                <a:latin typeface="Meiryo UI" panose="020B0604030504040204" pitchFamily="50" charset="-128"/>
                <a:ea typeface="Meiryo UI" panose="020B0604030504040204" pitchFamily="50" charset="-128"/>
              </a:rPr>
              <a:t>（例も読みながら重点的に説明）</a:t>
            </a:r>
            <a:endParaRPr kumimoji="1" lang="en-US" altLang="ja-JP" sz="1140" b="1" i="0" u="none" strike="noStrike"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endParaRPr>
          </a:p>
          <a:p>
            <a:pPr marL="263250" marR="0" lvl="1" indent="-175500" algn="l" defTabSz="742950" rtl="0" eaLnBrk="1" fontAlgn="auto" latinLnBrk="0" hangingPunct="1">
              <a:lnSpc>
                <a:spcPct val="100000"/>
              </a:lnSpc>
              <a:spcBef>
                <a:spcPts val="0"/>
              </a:spcBef>
              <a:spcAft>
                <a:spcPts val="0"/>
              </a:spcAft>
              <a:buClr>
                <a:srgbClr val="FE9341"/>
              </a:buClr>
              <a:buSzTx/>
              <a:buFont typeface="Trebuchet MS" panose="020B0603020202020204" pitchFamily="34" charset="0"/>
              <a:buChar char="•"/>
              <a:tabLst/>
              <a:defRPr/>
            </a:pPr>
            <a:r>
              <a:rPr kumimoji="1" lang="ja-JP" altLang="en-US" sz="1138"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最終アウトカム</a:t>
            </a:r>
            <a:r>
              <a:rPr kumimoji="1" lang="en-US" altLang="ja-JP" sz="1138"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1138" b="1"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最終的なゴールとして期待される成果指標</a:t>
            </a:r>
            <a:endParaRPr kumimoji="1" lang="en-US" altLang="ja-JP" sz="1138" b="1"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a:p>
            <a:pPr marL="263250" marR="0" lvl="1" indent="-175500" algn="l" defTabSz="742950" rtl="0" eaLnBrk="1" fontAlgn="auto" latinLnBrk="0" hangingPunct="1">
              <a:lnSpc>
                <a:spcPct val="100000"/>
              </a:lnSpc>
              <a:spcBef>
                <a:spcPts val="0"/>
              </a:spcBef>
              <a:spcAft>
                <a:spcPts val="0"/>
              </a:spcAft>
              <a:buClr>
                <a:srgbClr val="FE9341"/>
              </a:buClr>
              <a:buSzTx/>
              <a:buFont typeface="Trebuchet MS" panose="020B0603020202020204" pitchFamily="34" charset="0"/>
              <a:buChar char="•"/>
              <a:tabLst/>
              <a:defRPr/>
            </a:pPr>
            <a:r>
              <a:rPr kumimoji="1" lang="ja-JP" altLang="en-US" sz="1138"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尚、アウトカム同士のつながりを意識して各項目を記載すること</a:t>
            </a:r>
            <a:r>
              <a:rPr kumimoji="1" lang="en-US" altLang="ja-JP" sz="1138"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1138"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例</a:t>
            </a:r>
            <a:r>
              <a:rPr kumimoji="1" lang="en-US" altLang="ja-JP" sz="1138"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 </a:t>
            </a:r>
            <a:r>
              <a:rPr kumimoji="1" lang="ja-JP" altLang="en-US" sz="1138"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オンデマンドバスの利用が広がることで外出困難な高齢者数が少なり、結果として高齢者の健康寿命の向上につながる</a:t>
            </a:r>
            <a:r>
              <a:rPr kumimoji="1" lang="en-US" altLang="ja-JP" sz="1138"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p>
          <a:p>
            <a:pPr marL="263250" marR="0" lvl="1" indent="-175500" algn="l" defTabSz="742950" rtl="0" eaLnBrk="1" fontAlgn="auto" latinLnBrk="0" hangingPunct="1">
              <a:lnSpc>
                <a:spcPct val="100000"/>
              </a:lnSpc>
              <a:spcBef>
                <a:spcPts val="0"/>
              </a:spcBef>
              <a:spcAft>
                <a:spcPts val="0"/>
              </a:spcAft>
              <a:buClr>
                <a:srgbClr val="FE9341"/>
              </a:buClr>
              <a:buSzTx/>
              <a:buFont typeface="Trebuchet MS" panose="020B0603020202020204" pitchFamily="34" charset="0"/>
              <a:buChar char="•"/>
              <a:tabLst/>
              <a:defRPr/>
            </a:pPr>
            <a:r>
              <a:rPr kumimoji="1" lang="ja-JP" altLang="en-US" sz="1138" kern="0">
                <a:solidFill>
                  <a:srgbClr val="575757"/>
                </a:solidFill>
                <a:latin typeface="Trebuchet MS" panose="020B0603020202020204" pitchFamily="34" charset="0"/>
                <a:ea typeface="Meiryo UI" panose="020B0604030504040204" pitchFamily="50" charset="-128"/>
              </a:rPr>
              <a:t>また、本アウトカムを全て実現できれば実装迄繋がるという項目を書ききる、網羅すること</a:t>
            </a:r>
            <a:endParaRPr kumimoji="1" lang="en-US" altLang="ja-JP" sz="1138"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grpSp>
        <p:nvGrpSpPr>
          <p:cNvPr id="11" name="グループ化 10">
            <a:extLst>
              <a:ext uri="{FF2B5EF4-FFF2-40B4-BE49-F238E27FC236}">
                <a16:creationId xmlns:a16="http://schemas.microsoft.com/office/drawing/2014/main" id="{B9EA4CB7-8F36-F145-5130-B5CB73723381}"/>
              </a:ext>
            </a:extLst>
          </p:cNvPr>
          <p:cNvGrpSpPr/>
          <p:nvPr/>
        </p:nvGrpSpPr>
        <p:grpSpPr>
          <a:xfrm>
            <a:off x="130880" y="1801477"/>
            <a:ext cx="9644557" cy="4486592"/>
            <a:chOff x="485743" y="1872428"/>
            <a:chExt cx="8909479" cy="4144638"/>
          </a:xfrm>
        </p:grpSpPr>
        <p:sp>
          <p:nvSpPr>
            <p:cNvPr id="53" name="Rectangle 25">
              <a:extLst>
                <a:ext uri="{FF2B5EF4-FFF2-40B4-BE49-F238E27FC236}">
                  <a16:creationId xmlns:a16="http://schemas.microsoft.com/office/drawing/2014/main" id="{70B7C92F-16F5-3E70-B28C-9B4C8CEE2C2E}"/>
                </a:ext>
              </a:extLst>
            </p:cNvPr>
            <p:cNvSpPr/>
            <p:nvPr/>
          </p:nvSpPr>
          <p:spPr>
            <a:xfrm>
              <a:off x="2737523" y="2816190"/>
              <a:ext cx="6657699" cy="3200876"/>
            </a:xfrm>
            <a:prstGeom prst="rect">
              <a:avLst/>
            </a:prstGeom>
            <a:solidFill>
              <a:srgbClr val="F2F2F2"/>
            </a:solidFill>
            <a:ln w="3175" cap="flat" cmpd="sng" algn="ctr">
              <a:noFill/>
              <a:prstDash val="solid"/>
            </a:ln>
            <a:effectLst/>
            <a:extLst>
              <a:ext uri="{91240B29-F687-4F45-9708-019B960494DF}">
                <a14:hiddenLine xmlns:a14="http://schemas.microsoft.com/office/drawing/2010/main" w="3175" cap="flat" cmpd="sng" algn="ctr">
                  <a:solidFill>
                    <a:srgbClr val="FF8222"/>
                  </a:solidFill>
                  <a:prstDash val="solid"/>
                </a14:hiddenLine>
              </a:ext>
            </a:extLst>
          </p:spPr>
          <p:txBody>
            <a:bodyPr lIns="0" tIns="0" rIns="0" bIns="0" rtlCol="0" anchor="ctr"/>
            <a:lstStyle/>
            <a:p>
              <a:pPr marL="0" marR="0" lvl="0" indent="0" algn="ctr" defTabSz="742950" rtl="0" eaLnBrk="1" fontAlgn="auto" latinLnBrk="0" hangingPunct="1">
                <a:lnSpc>
                  <a:spcPct val="95000"/>
                </a:lnSpc>
                <a:spcBef>
                  <a:spcPts val="0"/>
                </a:spcBef>
                <a:spcAft>
                  <a:spcPts val="0"/>
                </a:spcAft>
                <a:buClrTx/>
                <a:buSzTx/>
                <a:buFontTx/>
                <a:buNone/>
                <a:tabLst/>
                <a:defRPr/>
              </a:pPr>
              <a:endParaRPr kumimoji="1" 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51" name="Textfeld 1">
              <a:extLst>
                <a:ext uri="{FF2B5EF4-FFF2-40B4-BE49-F238E27FC236}">
                  <a16:creationId xmlns:a16="http://schemas.microsoft.com/office/drawing/2014/main" id="{68BA526D-8D93-FA7D-FEC2-E75DD1E8F132}"/>
                </a:ext>
              </a:extLst>
            </p:cNvPr>
            <p:cNvSpPr txBox="1"/>
            <p:nvPr>
              <p:custDataLst>
                <p:tags r:id="rId2"/>
              </p:custDataLst>
            </p:nvPr>
          </p:nvSpPr>
          <p:spPr>
            <a:xfrm>
              <a:off x="485743" y="2577069"/>
              <a:ext cx="2098769" cy="239120"/>
            </a:xfrm>
            <a:prstGeom prst="rect">
              <a:avLst/>
            </a:prstGeom>
            <a:solidFill>
              <a:srgbClr val="FF8222"/>
            </a:solidFill>
          </p:spPr>
          <p:txBody>
            <a:bodyPr vert="horz" wrap="square" lIns="29250" tIns="29250" rIns="29250" bIns="29250" rtlCol="0" anchor="b">
              <a:noAutofit/>
            </a:bodyPr>
            <a:lstStyle/>
            <a:p>
              <a:pPr marL="0" marR="0" lvl="0" indent="0" algn="l" defTabSz="742950" rtl="0" eaLnBrk="1" fontAlgn="auto" latinLnBrk="0" hangingPunct="1">
                <a:lnSpc>
                  <a:spcPct val="90000"/>
                </a:lnSpc>
                <a:spcBef>
                  <a:spcPts val="0"/>
                </a:spcBef>
                <a:spcAft>
                  <a:spcPts val="488"/>
                </a:spcAft>
                <a:buClrTx/>
                <a:buSzTx/>
                <a:buFontTx/>
                <a:buNone/>
                <a:tabLst/>
                <a:defRPr/>
              </a:pPr>
              <a:r>
                <a:rPr kumimoji="0" lang="ja-JP" altLang="en-US" sz="1300" b="0" i="0" u="none" strike="noStrike" kern="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最終アウトカム</a:t>
              </a:r>
            </a:p>
          </p:txBody>
        </p:sp>
        <p:cxnSp>
          <p:nvCxnSpPr>
            <p:cNvPr id="175" name="Straight Arrow Connector 5">
              <a:extLst>
                <a:ext uri="{FF2B5EF4-FFF2-40B4-BE49-F238E27FC236}">
                  <a16:creationId xmlns:a16="http://schemas.microsoft.com/office/drawing/2014/main" id="{D92ACB0D-11EA-3FB6-0AFD-7133D2BE03F2}"/>
                </a:ext>
              </a:extLst>
            </p:cNvPr>
            <p:cNvCxnSpPr>
              <a:cxnSpLocks/>
              <a:stCxn id="25" idx="1"/>
              <a:endCxn id="29" idx="3"/>
            </p:cNvCxnSpPr>
            <p:nvPr/>
          </p:nvCxnSpPr>
          <p:spPr>
            <a:xfrm rot="10800000">
              <a:off x="2339672" y="3306550"/>
              <a:ext cx="634164" cy="2248626"/>
            </a:xfrm>
            <a:prstGeom prst="bentConnector3">
              <a:avLst>
                <a:gd name="adj1" fmla="val 50000"/>
              </a:avLst>
            </a:prstGeom>
            <a:noFill/>
            <a:ln w="19050" cap="rnd" cmpd="sng" algn="ctr">
              <a:solidFill>
                <a:srgbClr val="6E6F73"/>
              </a:solidFill>
              <a:prstDash val="solid"/>
              <a:round/>
              <a:headEnd type="none" w="med" len="med"/>
              <a:tailEnd type="triangle" w="med" len="med"/>
            </a:ln>
            <a:effectLst/>
          </p:spPr>
        </p:cxnSp>
        <p:cxnSp>
          <p:nvCxnSpPr>
            <p:cNvPr id="177" name="Straight Arrow Connector 5">
              <a:extLst>
                <a:ext uri="{FF2B5EF4-FFF2-40B4-BE49-F238E27FC236}">
                  <a16:creationId xmlns:a16="http://schemas.microsoft.com/office/drawing/2014/main" id="{21C26B59-51B3-894E-D563-3E926CF7ECE1}"/>
                </a:ext>
              </a:extLst>
            </p:cNvPr>
            <p:cNvCxnSpPr>
              <a:cxnSpLocks/>
              <a:stCxn id="19" idx="1"/>
              <a:endCxn id="29" idx="3"/>
            </p:cNvCxnSpPr>
            <p:nvPr>
              <p:custDataLst>
                <p:tags r:id="rId3"/>
              </p:custDataLst>
            </p:nvPr>
          </p:nvCxnSpPr>
          <p:spPr>
            <a:xfrm rot="10800000">
              <a:off x="2339672" y="3306551"/>
              <a:ext cx="634164" cy="749542"/>
            </a:xfrm>
            <a:prstGeom prst="bentConnector3">
              <a:avLst>
                <a:gd name="adj1" fmla="val 50000"/>
              </a:avLst>
            </a:prstGeom>
            <a:noFill/>
            <a:ln w="19050" cap="rnd" cmpd="sng" algn="ctr">
              <a:solidFill>
                <a:srgbClr val="6E6F73"/>
              </a:solidFill>
              <a:prstDash val="solid"/>
              <a:round/>
              <a:headEnd type="none" w="med" len="med"/>
              <a:tailEnd type="triangle" w="med" len="med"/>
            </a:ln>
            <a:effectLst/>
          </p:spPr>
        </p:cxnSp>
        <p:sp>
          <p:nvSpPr>
            <p:cNvPr id="50" name="Rectangle 25">
              <a:extLst>
                <a:ext uri="{FF2B5EF4-FFF2-40B4-BE49-F238E27FC236}">
                  <a16:creationId xmlns:a16="http://schemas.microsoft.com/office/drawing/2014/main" id="{E00E9F0B-B8FC-2EA4-DA63-4F0AB6DF9B0E}"/>
                </a:ext>
              </a:extLst>
            </p:cNvPr>
            <p:cNvSpPr/>
            <p:nvPr/>
          </p:nvSpPr>
          <p:spPr>
            <a:xfrm>
              <a:off x="485743" y="2816190"/>
              <a:ext cx="2098769" cy="3200876"/>
            </a:xfrm>
            <a:prstGeom prst="rect">
              <a:avLst/>
            </a:prstGeom>
            <a:solidFill>
              <a:srgbClr val="F2F2F2"/>
            </a:solidFill>
            <a:ln w="3175" cap="flat" cmpd="sng" algn="ctr">
              <a:noFill/>
              <a:prstDash val="solid"/>
            </a:ln>
            <a:effectLst/>
            <a:extLst>
              <a:ext uri="{91240B29-F687-4F45-9708-019B960494DF}">
                <a14:hiddenLine xmlns:a14="http://schemas.microsoft.com/office/drawing/2010/main" w="3175" cap="flat" cmpd="sng" algn="ctr">
                  <a:solidFill>
                    <a:srgbClr val="FF8222"/>
                  </a:solidFill>
                  <a:prstDash val="solid"/>
                </a14:hiddenLine>
              </a:ext>
            </a:extLst>
          </p:spPr>
          <p:txBody>
            <a:bodyPr lIns="0" tIns="0" rIns="0" bIns="0" rtlCol="0" anchor="ctr"/>
            <a:lstStyle/>
            <a:p>
              <a:pPr marL="0" marR="0" lvl="0" indent="0" algn="ctr" defTabSz="742950" rtl="0" eaLnBrk="1" fontAlgn="auto" latinLnBrk="0" hangingPunct="1">
                <a:lnSpc>
                  <a:spcPct val="95000"/>
                </a:lnSpc>
                <a:spcBef>
                  <a:spcPts val="0"/>
                </a:spcBef>
                <a:spcAft>
                  <a:spcPts val="0"/>
                </a:spcAft>
                <a:buClrTx/>
                <a:buSzTx/>
                <a:buFontTx/>
                <a:buNone/>
                <a:tabLst/>
                <a:defRPr/>
              </a:pPr>
              <a:endParaRPr kumimoji="1" 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29" name="正方形/長方形 31">
              <a:extLst>
                <a:ext uri="{FF2B5EF4-FFF2-40B4-BE49-F238E27FC236}">
                  <a16:creationId xmlns:a16="http://schemas.microsoft.com/office/drawing/2014/main" id="{947AF776-91B5-EF55-D66E-DC56F4F6BB22}"/>
                </a:ext>
              </a:extLst>
            </p:cNvPr>
            <p:cNvSpPr/>
            <p:nvPr/>
          </p:nvSpPr>
          <p:spPr>
            <a:xfrm>
              <a:off x="724630" y="3014050"/>
              <a:ext cx="1615042" cy="585000"/>
            </a:xfrm>
            <a:prstGeom prst="rect">
              <a:avLst/>
            </a:prstGeom>
            <a:solidFill>
              <a:srgbClr val="FFFFFF"/>
            </a:solidFill>
            <a:ln w="28575" cap="rnd"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none" lIns="29250" tIns="29250" rIns="29250" bIns="29250" numCol="1" spcCol="0" rtlCol="0" fromWordArt="0" anchor="ctr" anchorCtr="0" forceAA="0" compatLnSpc="1">
              <a:prstTxWarp prst="textNoShape">
                <a:avLst/>
              </a:prstTxWarp>
              <a:no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8" name="Rectangle 2">
              <a:extLst>
                <a:ext uri="{FF2B5EF4-FFF2-40B4-BE49-F238E27FC236}">
                  <a16:creationId xmlns:a16="http://schemas.microsoft.com/office/drawing/2014/main" id="{EF81A42B-7554-782F-D2A9-1C9D4D90859F}"/>
                </a:ext>
              </a:extLst>
            </p:cNvPr>
            <p:cNvSpPr/>
            <p:nvPr/>
          </p:nvSpPr>
          <p:spPr>
            <a:xfrm>
              <a:off x="485744" y="3681362"/>
              <a:ext cx="2098769" cy="831770"/>
            </a:xfrm>
            <a:prstGeom prst="rect">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noAutofit/>
            </a:bodyPr>
            <a:lstStyle/>
            <a:p>
              <a:pPr marL="0" marR="0" lvl="0" indent="0" algn="l"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最終アウトカムは目指す姿の実現度合を測れる指標として記載する</a:t>
              </a:r>
            </a:p>
            <a:p>
              <a:pPr marL="0" marR="0" lvl="0" indent="0" algn="l"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・例</a:t>
              </a:r>
              <a:r>
                <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 </a:t>
              </a: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域内での交通網のカバー率</a:t>
              </a:r>
              <a:endPar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cxnSp>
          <p:nvCxnSpPr>
            <p:cNvPr id="58" name="Straight Arrow Connector 18">
              <a:extLst>
                <a:ext uri="{FF2B5EF4-FFF2-40B4-BE49-F238E27FC236}">
                  <a16:creationId xmlns:a16="http://schemas.microsoft.com/office/drawing/2014/main" id="{ADAAAE51-45AA-0FF4-E24B-B0B7268BDC28}"/>
                </a:ext>
              </a:extLst>
            </p:cNvPr>
            <p:cNvCxnSpPr>
              <a:cxnSpLocks/>
              <a:stCxn id="20" idx="1"/>
              <a:endCxn id="29" idx="3"/>
            </p:cNvCxnSpPr>
            <p:nvPr/>
          </p:nvCxnSpPr>
          <p:spPr>
            <a:xfrm flipH="1">
              <a:off x="2339672" y="3306550"/>
              <a:ext cx="634164" cy="0"/>
            </a:xfrm>
            <a:prstGeom prst="straightConnector1">
              <a:avLst/>
            </a:prstGeom>
            <a:noFill/>
            <a:ln w="19050" cap="rnd" cmpd="sng" algn="ctr">
              <a:solidFill>
                <a:srgbClr val="6E6F73"/>
              </a:solidFill>
              <a:prstDash val="solid"/>
              <a:round/>
              <a:headEnd type="none" w="med" len="med"/>
              <a:tailEnd type="triangle" w="med" len="med"/>
            </a:ln>
            <a:effectLst/>
          </p:spPr>
        </p:cxnSp>
        <p:sp>
          <p:nvSpPr>
            <p:cNvPr id="54" name="Textfeld 1">
              <a:extLst>
                <a:ext uri="{FF2B5EF4-FFF2-40B4-BE49-F238E27FC236}">
                  <a16:creationId xmlns:a16="http://schemas.microsoft.com/office/drawing/2014/main" id="{2FF76920-860E-4EE2-B1B5-D6A0361979D7}"/>
                </a:ext>
              </a:extLst>
            </p:cNvPr>
            <p:cNvSpPr txBox="1"/>
            <p:nvPr>
              <p:custDataLst>
                <p:tags r:id="rId4"/>
              </p:custDataLst>
            </p:nvPr>
          </p:nvSpPr>
          <p:spPr>
            <a:xfrm>
              <a:off x="2737523" y="2577069"/>
              <a:ext cx="6657698" cy="239120"/>
            </a:xfrm>
            <a:prstGeom prst="rect">
              <a:avLst/>
            </a:prstGeom>
            <a:solidFill>
              <a:srgbClr val="FF8222"/>
            </a:solidFill>
          </p:spPr>
          <p:txBody>
            <a:bodyPr vert="horz" wrap="square" lIns="29250" tIns="29250" rIns="29250" bIns="29250" rtlCol="0" anchor="b">
              <a:noAutofit/>
            </a:bodyPr>
            <a:lstStyle/>
            <a:p>
              <a:pPr marL="0" marR="0" lvl="0" indent="0" algn="l" defTabSz="742950" rtl="0" eaLnBrk="1" fontAlgn="auto" latinLnBrk="0" hangingPunct="1">
                <a:lnSpc>
                  <a:spcPct val="90000"/>
                </a:lnSpc>
                <a:spcBef>
                  <a:spcPts val="0"/>
                </a:spcBef>
                <a:spcAft>
                  <a:spcPts val="488"/>
                </a:spcAft>
                <a:buClrTx/>
                <a:buSzTx/>
                <a:buFontTx/>
                <a:buNone/>
                <a:tabLst/>
                <a:defRPr/>
              </a:pPr>
              <a:r>
                <a:rPr kumimoji="0" lang="ja-JP" altLang="en-US" sz="1300" b="0" i="0" u="none" strike="noStrike" kern="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中間アウトカム</a:t>
              </a:r>
            </a:p>
          </p:txBody>
        </p:sp>
        <p:cxnSp>
          <p:nvCxnSpPr>
            <p:cNvPr id="21" name="Straight Arrow Connector 80">
              <a:extLst>
                <a:ext uri="{FF2B5EF4-FFF2-40B4-BE49-F238E27FC236}">
                  <a16:creationId xmlns:a16="http://schemas.microsoft.com/office/drawing/2014/main" id="{428FC0B5-95D6-C5EE-5B9F-43EC5C09F6C6}"/>
                </a:ext>
              </a:extLst>
            </p:cNvPr>
            <p:cNvCxnSpPr>
              <a:cxnSpLocks/>
              <a:stCxn id="22" idx="1"/>
            </p:cNvCxnSpPr>
            <p:nvPr/>
          </p:nvCxnSpPr>
          <p:spPr>
            <a:xfrm flipH="1">
              <a:off x="4656810" y="3306550"/>
              <a:ext cx="580537" cy="0"/>
            </a:xfrm>
            <a:prstGeom prst="straightConnector1">
              <a:avLst/>
            </a:prstGeom>
            <a:noFill/>
            <a:ln w="19050" cap="rnd" cmpd="sng" algn="ctr">
              <a:solidFill>
                <a:srgbClr val="6E6F73"/>
              </a:solidFill>
              <a:prstDash val="solid"/>
              <a:round/>
              <a:headEnd type="none" w="med" len="med"/>
              <a:tailEnd type="triangle" w="med" len="med"/>
            </a:ln>
            <a:effectLst/>
          </p:spPr>
        </p:cxnSp>
        <p:cxnSp>
          <p:nvCxnSpPr>
            <p:cNvPr id="24" name="Straight Arrow Connector 18">
              <a:extLst>
                <a:ext uri="{FF2B5EF4-FFF2-40B4-BE49-F238E27FC236}">
                  <a16:creationId xmlns:a16="http://schemas.microsoft.com/office/drawing/2014/main" id="{43B94A0F-8515-E616-C828-ECE75C01DCAD}"/>
                </a:ext>
              </a:extLst>
            </p:cNvPr>
            <p:cNvCxnSpPr>
              <a:cxnSpLocks/>
              <a:stCxn id="23" idx="1"/>
              <a:endCxn id="19" idx="3"/>
            </p:cNvCxnSpPr>
            <p:nvPr/>
          </p:nvCxnSpPr>
          <p:spPr>
            <a:xfrm flipH="1">
              <a:off x="4642686" y="4056092"/>
              <a:ext cx="594661" cy="0"/>
            </a:xfrm>
            <a:prstGeom prst="straightConnector1">
              <a:avLst/>
            </a:prstGeom>
            <a:noFill/>
            <a:ln w="19050" cap="rnd" cmpd="sng" algn="ctr">
              <a:solidFill>
                <a:srgbClr val="6E6F73"/>
              </a:solidFill>
              <a:prstDash val="solid"/>
              <a:round/>
              <a:headEnd type="none" w="med" len="med"/>
              <a:tailEnd type="triangle" w="med" len="med"/>
            </a:ln>
            <a:effectLst/>
          </p:spPr>
        </p:cxnSp>
        <p:cxnSp>
          <p:nvCxnSpPr>
            <p:cNvPr id="57" name="Straight Arrow Connector 18">
              <a:extLst>
                <a:ext uri="{FF2B5EF4-FFF2-40B4-BE49-F238E27FC236}">
                  <a16:creationId xmlns:a16="http://schemas.microsoft.com/office/drawing/2014/main" id="{0668D9E0-F6E7-BBA3-CC55-EF7FB5F59226}"/>
                </a:ext>
              </a:extLst>
            </p:cNvPr>
            <p:cNvCxnSpPr>
              <a:cxnSpLocks/>
              <a:stCxn id="46" idx="1"/>
              <a:endCxn id="25" idx="3"/>
            </p:cNvCxnSpPr>
            <p:nvPr/>
          </p:nvCxnSpPr>
          <p:spPr>
            <a:xfrm flipH="1">
              <a:off x="4642686" y="5555177"/>
              <a:ext cx="594661" cy="0"/>
            </a:xfrm>
            <a:prstGeom prst="straightConnector1">
              <a:avLst/>
            </a:prstGeom>
            <a:noFill/>
            <a:ln w="19050" cap="rnd" cmpd="sng" algn="ctr">
              <a:solidFill>
                <a:srgbClr val="6E6F73"/>
              </a:solidFill>
              <a:prstDash val="solid"/>
              <a:round/>
              <a:headEnd type="none" w="med" len="med"/>
              <a:tailEnd type="triangle" w="med" len="med"/>
            </a:ln>
            <a:effectLst/>
          </p:spPr>
        </p:cxnSp>
        <p:cxnSp>
          <p:nvCxnSpPr>
            <p:cNvPr id="217" name="Straight Arrow Connector 80">
              <a:extLst>
                <a:ext uri="{FF2B5EF4-FFF2-40B4-BE49-F238E27FC236}">
                  <a16:creationId xmlns:a16="http://schemas.microsoft.com/office/drawing/2014/main" id="{1325AD0B-89BD-685F-F1AB-C06CE2CDA1B0}"/>
                </a:ext>
              </a:extLst>
            </p:cNvPr>
            <p:cNvCxnSpPr>
              <a:cxnSpLocks/>
            </p:cNvCxnSpPr>
            <p:nvPr/>
          </p:nvCxnSpPr>
          <p:spPr>
            <a:xfrm flipH="1">
              <a:off x="6906196" y="3306550"/>
              <a:ext cx="655496" cy="0"/>
            </a:xfrm>
            <a:prstGeom prst="straightConnector1">
              <a:avLst/>
            </a:prstGeom>
            <a:noFill/>
            <a:ln w="19050" cap="rnd" cmpd="sng" algn="ctr">
              <a:solidFill>
                <a:srgbClr val="6E6F73"/>
              </a:solidFill>
              <a:prstDash val="solid"/>
              <a:round/>
              <a:headEnd type="none" w="med" len="med"/>
              <a:tailEnd type="triangle" w="med" len="med"/>
            </a:ln>
            <a:effectLst/>
          </p:spPr>
        </p:cxnSp>
        <p:cxnSp>
          <p:nvCxnSpPr>
            <p:cNvPr id="218" name="Straight Arrow Connector 18">
              <a:extLst>
                <a:ext uri="{FF2B5EF4-FFF2-40B4-BE49-F238E27FC236}">
                  <a16:creationId xmlns:a16="http://schemas.microsoft.com/office/drawing/2014/main" id="{B6BB0777-DAB3-D589-D1AE-F0D9051F7027}"/>
                </a:ext>
              </a:extLst>
            </p:cNvPr>
            <p:cNvCxnSpPr>
              <a:cxnSpLocks/>
            </p:cNvCxnSpPr>
            <p:nvPr/>
          </p:nvCxnSpPr>
          <p:spPr>
            <a:xfrm flipH="1">
              <a:off x="6906196" y="4056092"/>
              <a:ext cx="655496" cy="0"/>
            </a:xfrm>
            <a:prstGeom prst="straightConnector1">
              <a:avLst/>
            </a:prstGeom>
            <a:noFill/>
            <a:ln w="19050" cap="rnd" cmpd="sng" algn="ctr">
              <a:solidFill>
                <a:srgbClr val="6E6F73"/>
              </a:solidFill>
              <a:prstDash val="solid"/>
              <a:round/>
              <a:headEnd type="none" w="med" len="med"/>
              <a:tailEnd type="triangle" w="med" len="med"/>
            </a:ln>
            <a:effectLst/>
          </p:spPr>
        </p:cxnSp>
        <p:cxnSp>
          <p:nvCxnSpPr>
            <p:cNvPr id="219" name="Straight Arrow Connector 18">
              <a:extLst>
                <a:ext uri="{FF2B5EF4-FFF2-40B4-BE49-F238E27FC236}">
                  <a16:creationId xmlns:a16="http://schemas.microsoft.com/office/drawing/2014/main" id="{BCCCF1B6-59D0-4A1E-FB73-63DD534331E9}"/>
                </a:ext>
              </a:extLst>
            </p:cNvPr>
            <p:cNvCxnSpPr>
              <a:cxnSpLocks/>
            </p:cNvCxnSpPr>
            <p:nvPr/>
          </p:nvCxnSpPr>
          <p:spPr>
            <a:xfrm flipH="1">
              <a:off x="6906196" y="5555177"/>
              <a:ext cx="655496" cy="0"/>
            </a:xfrm>
            <a:prstGeom prst="straightConnector1">
              <a:avLst/>
            </a:prstGeom>
            <a:noFill/>
            <a:ln w="19050" cap="rnd" cmpd="sng" algn="ctr">
              <a:solidFill>
                <a:srgbClr val="6E6F73"/>
              </a:solidFill>
              <a:prstDash val="solid"/>
              <a:round/>
              <a:headEnd type="none" w="med" len="med"/>
              <a:tailEnd type="triangle" w="med" len="med"/>
            </a:ln>
            <a:effectLst/>
          </p:spPr>
        </p:cxnSp>
        <p:sp>
          <p:nvSpPr>
            <p:cNvPr id="19" name="正方形/長方形 31">
              <a:extLst>
                <a:ext uri="{FF2B5EF4-FFF2-40B4-BE49-F238E27FC236}">
                  <a16:creationId xmlns:a16="http://schemas.microsoft.com/office/drawing/2014/main" id="{C467D548-A6AA-F2B1-BF3E-B584DCB6AF9E}"/>
                </a:ext>
              </a:extLst>
            </p:cNvPr>
            <p:cNvSpPr/>
            <p:nvPr/>
          </p:nvSpPr>
          <p:spPr>
            <a:xfrm>
              <a:off x="2973836" y="3763592"/>
              <a:ext cx="1668850" cy="585000"/>
            </a:xfrm>
            <a:prstGeom prst="rect">
              <a:avLst/>
            </a:prstGeom>
            <a:solidFill>
              <a:srgbClr val="FFFFFF"/>
            </a:solidFill>
            <a:ln w="28575" cap="rnd" cmpd="sng" algn="ctr">
              <a:solidFill>
                <a:srgbClr val="F494AF"/>
              </a:solidFill>
              <a:prstDash val="solid"/>
              <a:round/>
              <a:headEnd type="none" w="med" len="med"/>
              <a:tailEnd type="none" w="med" len="med"/>
            </a:ln>
            <a:effectLst/>
          </p:spPr>
          <p:txBody>
            <a:bodyPr rot="0" spcFirstLastPara="0" vertOverflow="overflow" horzOverflow="overflow" vert="horz" wrap="none" lIns="29250" tIns="29250" rIns="29250" bIns="29250" numCol="1" spcCol="0" rtlCol="0" fromWordArt="0" anchor="ctr" anchorCtr="0" forceAA="0" compatLnSpc="1">
              <a:prstTxWarp prst="textNoShape">
                <a:avLst/>
              </a:prstTxWarp>
              <a:no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XX</a:t>
              </a:r>
            </a:p>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 地域内交通への満足度</a:t>
              </a:r>
              <a:endParaRPr kumimoji="1" lang="en-US" altLang="ja-JP" sz="1200" b="0" i="0" u="none" strike="noStrike" kern="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endParaRPr>
            </a:p>
          </p:txBody>
        </p:sp>
        <p:sp>
          <p:nvSpPr>
            <p:cNvPr id="20" name="正方形/長方形 31">
              <a:extLst>
                <a:ext uri="{FF2B5EF4-FFF2-40B4-BE49-F238E27FC236}">
                  <a16:creationId xmlns:a16="http://schemas.microsoft.com/office/drawing/2014/main" id="{B6662147-FA1B-C335-DAAC-310635BF612A}"/>
                </a:ext>
              </a:extLst>
            </p:cNvPr>
            <p:cNvSpPr/>
            <p:nvPr/>
          </p:nvSpPr>
          <p:spPr>
            <a:xfrm>
              <a:off x="2973836" y="3014050"/>
              <a:ext cx="1668850" cy="585000"/>
            </a:xfrm>
            <a:prstGeom prst="rect">
              <a:avLst/>
            </a:prstGeom>
            <a:solidFill>
              <a:srgbClr val="FFFFFF"/>
            </a:solidFill>
            <a:ln w="28575" cap="rnd" cmpd="sng" algn="ctr">
              <a:solidFill>
                <a:srgbClr val="F494AF"/>
              </a:solidFill>
              <a:prstDash val="solid"/>
              <a:round/>
              <a:headEnd type="none" w="med" len="med"/>
              <a:tailEnd type="none" w="med" len="med"/>
            </a:ln>
            <a:effectLst/>
          </p:spPr>
          <p:txBody>
            <a:bodyPr rot="0" spcFirstLastPara="0" vertOverflow="overflow" horzOverflow="overflow" vert="horz" wrap="none" lIns="29250" tIns="29250" rIns="29250" bIns="29250" numCol="1" spcCol="0" rtlCol="0" fromWordArt="0" anchor="ctr" anchorCtr="0" forceAA="0" compatLnSpc="1">
              <a:prstTxWarp prst="textNoShape">
                <a:avLst/>
              </a:prstTxWarp>
              <a:no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XX</a:t>
              </a:r>
            </a:p>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 高齢者の健康寿命</a:t>
              </a:r>
              <a:br>
                <a:rPr kumimoji="1" lang="en-US" altLang="ja-JP" sz="1200" b="0" i="0" u="none" strike="noStrike" kern="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br>
              <a:endParaRPr kumimoji="1" lang="en-US" altLang="ja-JP" sz="1200" b="0" i="0" u="none" strike="noStrike" kern="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endParaRPr>
            </a:p>
          </p:txBody>
        </p:sp>
        <p:sp>
          <p:nvSpPr>
            <p:cNvPr id="25" name="正方形/長方形 31">
              <a:extLst>
                <a:ext uri="{FF2B5EF4-FFF2-40B4-BE49-F238E27FC236}">
                  <a16:creationId xmlns:a16="http://schemas.microsoft.com/office/drawing/2014/main" id="{2DFFA981-54E1-BCB7-F0C6-AFE5FF175D03}"/>
                </a:ext>
              </a:extLst>
            </p:cNvPr>
            <p:cNvSpPr/>
            <p:nvPr/>
          </p:nvSpPr>
          <p:spPr>
            <a:xfrm>
              <a:off x="2973836" y="5262677"/>
              <a:ext cx="1668850" cy="585000"/>
            </a:xfrm>
            <a:prstGeom prst="rect">
              <a:avLst/>
            </a:prstGeom>
            <a:solidFill>
              <a:srgbClr val="FFFFFF"/>
            </a:solidFill>
            <a:ln w="28575" cap="rnd"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none" lIns="29250" tIns="29250" rIns="29250" bIns="29250" numCol="1" spcCol="0" rtlCol="0" fromWordArt="0" anchor="ctr" anchorCtr="0" forceAA="0" compatLnSpc="1">
              <a:prstTxWarp prst="textNoShape">
                <a:avLst/>
              </a:prstTxWarp>
              <a:no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XX</a:t>
              </a:r>
            </a:p>
          </p:txBody>
        </p:sp>
        <p:grpSp>
          <p:nvGrpSpPr>
            <p:cNvPr id="63" name="Group 62">
              <a:extLst>
                <a:ext uri="{FF2B5EF4-FFF2-40B4-BE49-F238E27FC236}">
                  <a16:creationId xmlns:a16="http://schemas.microsoft.com/office/drawing/2014/main" id="{90F7EE4E-E00E-F39D-6316-81CD4041F5E5}"/>
                </a:ext>
              </a:extLst>
            </p:cNvPr>
            <p:cNvGrpSpPr/>
            <p:nvPr/>
          </p:nvGrpSpPr>
          <p:grpSpPr>
            <a:xfrm>
              <a:off x="5237347" y="3014050"/>
              <a:ext cx="1668850" cy="2833626"/>
              <a:chOff x="6293981" y="2641281"/>
              <a:chExt cx="2053969" cy="3487540"/>
            </a:xfrm>
          </p:grpSpPr>
          <p:sp>
            <p:nvSpPr>
              <p:cNvPr id="22" name="正方形/長方形 31">
                <a:extLst>
                  <a:ext uri="{FF2B5EF4-FFF2-40B4-BE49-F238E27FC236}">
                    <a16:creationId xmlns:a16="http://schemas.microsoft.com/office/drawing/2014/main" id="{66A6182A-A646-2721-D0E5-6C8FEB60A1D0}"/>
                  </a:ext>
                </a:extLst>
              </p:cNvPr>
              <p:cNvSpPr/>
              <p:nvPr/>
            </p:nvSpPr>
            <p:spPr>
              <a:xfrm>
                <a:off x="6293981" y="2641281"/>
                <a:ext cx="2053969" cy="720000"/>
              </a:xfrm>
              <a:prstGeom prst="rect">
                <a:avLst/>
              </a:prstGeom>
              <a:solidFill>
                <a:srgbClr val="FFFFFF"/>
              </a:solidFill>
              <a:ln w="28575" cap="rnd" cmpd="sng" algn="ctr">
                <a:solidFill>
                  <a:srgbClr val="F494AF"/>
                </a:solidFill>
                <a:prstDash val="solid"/>
                <a:round/>
                <a:headEnd type="none" w="med" len="med"/>
                <a:tailEnd type="none" w="med" len="med"/>
              </a:ln>
              <a:effectLst/>
            </p:spPr>
            <p:txBody>
              <a:bodyPr rot="0" spcFirstLastPara="0" vertOverflow="overflow" horzOverflow="overflow" vert="horz" wrap="none" lIns="29250" tIns="29250" rIns="29250" bIns="29250" numCol="1" spcCol="0" rtlCol="0" fromWordArt="0" anchor="ctr" anchorCtr="0" forceAA="0" compatLnSpc="1">
                <a:prstTxWarp prst="textNoShape">
                  <a:avLst/>
                </a:prstTxWarp>
                <a:no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XX</a:t>
                </a:r>
                <a:br>
                  <a:rPr kumimoji="1" lang="en-US" altLang="ja-JP" sz="1200" b="0" i="0" u="none" strike="noStrike" kern="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br>
                <a:r>
                  <a:rPr kumimoji="1" lang="ja-JP" altLang="en-US" sz="1200" b="0" i="0" u="none" strike="noStrike" kern="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外出困難な</a:t>
                </a:r>
                <a:r>
                  <a:rPr kumimoji="1" lang="ja-JP" altLang="en-US" sz="1200"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高齢者数</a:t>
                </a:r>
                <a:endParaRPr kumimoji="1" lang="en-US" altLang="ja-JP" sz="1200" b="0" i="0" u="none" strike="noStrike" kern="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endParaRPr>
              </a:p>
            </p:txBody>
          </p:sp>
          <p:sp>
            <p:nvSpPr>
              <p:cNvPr id="23" name="正方形/長方形 31">
                <a:extLst>
                  <a:ext uri="{FF2B5EF4-FFF2-40B4-BE49-F238E27FC236}">
                    <a16:creationId xmlns:a16="http://schemas.microsoft.com/office/drawing/2014/main" id="{27E39297-E92D-4C7B-3302-C121F45AED7F}"/>
                  </a:ext>
                </a:extLst>
              </p:cNvPr>
              <p:cNvSpPr/>
              <p:nvPr/>
            </p:nvSpPr>
            <p:spPr>
              <a:xfrm>
                <a:off x="6293981" y="3563794"/>
                <a:ext cx="2053969" cy="720000"/>
              </a:xfrm>
              <a:prstGeom prst="rect">
                <a:avLst/>
              </a:prstGeom>
              <a:solidFill>
                <a:srgbClr val="FFFFFF"/>
              </a:solidFill>
              <a:ln w="28575" cap="rnd"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none" lIns="29250" tIns="29250" rIns="29250" bIns="29250" numCol="1" spcCol="0" rtlCol="0" fromWordArt="0" anchor="ctr" anchorCtr="0" forceAA="0" compatLnSpc="1">
                <a:prstTxWarp prst="textNoShape">
                  <a:avLst/>
                </a:prstTxWarp>
                <a:no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XX</a:t>
                </a:r>
              </a:p>
            </p:txBody>
          </p:sp>
          <p:sp>
            <p:nvSpPr>
              <p:cNvPr id="46" name="正方形/長方形 31">
                <a:extLst>
                  <a:ext uri="{FF2B5EF4-FFF2-40B4-BE49-F238E27FC236}">
                    <a16:creationId xmlns:a16="http://schemas.microsoft.com/office/drawing/2014/main" id="{E643809C-5084-1541-0C46-D73F2DFCC937}"/>
                  </a:ext>
                </a:extLst>
              </p:cNvPr>
              <p:cNvSpPr/>
              <p:nvPr/>
            </p:nvSpPr>
            <p:spPr>
              <a:xfrm>
                <a:off x="6293981" y="5408821"/>
                <a:ext cx="2053969" cy="720000"/>
              </a:xfrm>
              <a:prstGeom prst="rect">
                <a:avLst/>
              </a:prstGeom>
              <a:solidFill>
                <a:srgbClr val="FFFFFF"/>
              </a:solidFill>
              <a:ln w="28575" cap="rnd"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none" lIns="29250" tIns="29250" rIns="29250" bIns="29250" numCol="1" spcCol="0" rtlCol="0" fromWordArt="0" anchor="ctr" anchorCtr="0" forceAA="0" compatLnSpc="1">
                <a:prstTxWarp prst="textNoShape">
                  <a:avLst/>
                </a:prstTxWarp>
                <a:no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XX</a:t>
                </a:r>
              </a:p>
            </p:txBody>
          </p:sp>
          <p:sp>
            <p:nvSpPr>
              <p:cNvPr id="36" name="正方形/長方形 31">
                <a:extLst>
                  <a:ext uri="{FF2B5EF4-FFF2-40B4-BE49-F238E27FC236}">
                    <a16:creationId xmlns:a16="http://schemas.microsoft.com/office/drawing/2014/main" id="{5A68FA4E-095B-5D67-19FE-D759FF43C722}"/>
                  </a:ext>
                </a:extLst>
              </p:cNvPr>
              <p:cNvSpPr/>
              <p:nvPr/>
            </p:nvSpPr>
            <p:spPr>
              <a:xfrm>
                <a:off x="6293981" y="4486307"/>
                <a:ext cx="2053969" cy="720000"/>
              </a:xfrm>
              <a:prstGeom prst="rect">
                <a:avLst/>
              </a:prstGeom>
              <a:solidFill>
                <a:srgbClr val="FFFFFF"/>
              </a:solidFill>
              <a:ln w="28575" cap="rnd" cmpd="sng" algn="ctr">
                <a:solidFill>
                  <a:srgbClr val="959595"/>
                </a:solidFill>
                <a:prstDash val="solid"/>
                <a:round/>
                <a:headEnd type="none" w="med" len="med"/>
                <a:tailEnd type="none" w="med" len="med"/>
              </a:ln>
              <a:effectLst/>
            </p:spPr>
            <p:txBody>
              <a:bodyPr rot="0" spcFirstLastPara="0" vertOverflow="overflow" horzOverflow="overflow" vert="horz" wrap="none" lIns="29250" tIns="29250" rIns="29250" bIns="29250" numCol="1" spcCol="0" rtlCol="0" fromWordArt="0" anchor="ctr" anchorCtr="0" forceAA="0" compatLnSpc="1">
                <a:prstTxWarp prst="textNoShape">
                  <a:avLst/>
                </a:prstTxWarp>
                <a:no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XX</a:t>
                </a:r>
              </a:p>
            </p:txBody>
          </p:sp>
        </p:grpSp>
        <p:grpSp>
          <p:nvGrpSpPr>
            <p:cNvPr id="128" name="Group 127">
              <a:extLst>
                <a:ext uri="{FF2B5EF4-FFF2-40B4-BE49-F238E27FC236}">
                  <a16:creationId xmlns:a16="http://schemas.microsoft.com/office/drawing/2014/main" id="{C6EBB909-F8C6-7C8A-2DB7-C25314E5881E}"/>
                </a:ext>
              </a:extLst>
            </p:cNvPr>
            <p:cNvGrpSpPr/>
            <p:nvPr/>
          </p:nvGrpSpPr>
          <p:grpSpPr>
            <a:xfrm>
              <a:off x="7500857" y="3014050"/>
              <a:ext cx="1668850" cy="2833626"/>
              <a:chOff x="9290240" y="2641281"/>
              <a:chExt cx="2053969" cy="3487540"/>
            </a:xfrm>
          </p:grpSpPr>
          <p:sp>
            <p:nvSpPr>
              <p:cNvPr id="173" name="正方形/長方形 31">
                <a:extLst>
                  <a:ext uri="{FF2B5EF4-FFF2-40B4-BE49-F238E27FC236}">
                    <a16:creationId xmlns:a16="http://schemas.microsoft.com/office/drawing/2014/main" id="{5FFFD43A-2794-2F3D-8EEA-C0AE0A403A5F}"/>
                  </a:ext>
                </a:extLst>
              </p:cNvPr>
              <p:cNvSpPr/>
              <p:nvPr/>
            </p:nvSpPr>
            <p:spPr>
              <a:xfrm>
                <a:off x="9290240" y="2641281"/>
                <a:ext cx="2053969" cy="720000"/>
              </a:xfrm>
              <a:prstGeom prst="rect">
                <a:avLst/>
              </a:prstGeom>
              <a:solidFill>
                <a:srgbClr val="FFFFFF"/>
              </a:solidFill>
              <a:ln w="28575" cap="rnd" cmpd="sng" algn="ctr">
                <a:solidFill>
                  <a:schemeClr val="accent6">
                    <a:lumMod val="60000"/>
                    <a:lumOff val="40000"/>
                  </a:schemeClr>
                </a:solidFill>
                <a:prstDash val="solid"/>
                <a:round/>
                <a:headEnd type="none" w="med" len="med"/>
                <a:tailEnd type="none" w="med" len="med"/>
              </a:ln>
              <a:effectLst/>
            </p:spPr>
            <p:txBody>
              <a:bodyPr rot="0" spcFirstLastPara="0" vertOverflow="overflow" horzOverflow="overflow" vert="horz" wrap="none" lIns="29250" tIns="29250" rIns="29250" bIns="29250" numCol="1" spcCol="0" rtlCol="0" fromWordArt="0" anchor="ctr" anchorCtr="0" forceAA="0" compatLnSpc="1">
                <a:prstTxWarp prst="textNoShape">
                  <a:avLst/>
                </a:prstTxWarp>
                <a:no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XX</a:t>
                </a:r>
                <a:br>
                  <a:rPr kumimoji="1" lang="en-US" altLang="ja-JP" sz="1200" b="0" i="0" u="none" strike="noStrike" kern="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br>
                <a:r>
                  <a:rPr kumimoji="1" lang="ja-JP" altLang="en-US" sz="1200" b="0" i="0" u="none" strike="noStrike" kern="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高齢者のオンデマンドバス</a:t>
                </a:r>
                <a:br>
                  <a:rPr kumimoji="1" lang="en-US" altLang="ja-JP" sz="1200" b="0" i="0" u="none" strike="noStrike" kern="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br>
                <a:r>
                  <a:rPr kumimoji="1" lang="ja-JP" altLang="en-US" sz="1200" b="0" i="0" u="none" strike="noStrike" kern="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利用者</a:t>
                </a:r>
                <a:r>
                  <a:rPr kumimoji="1" lang="ja-JP" altLang="en-US" sz="1200"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数</a:t>
                </a:r>
                <a:endParaRPr kumimoji="1" lang="en-US" altLang="ja-JP" sz="1200" b="0" i="0" u="none" strike="noStrike" kern="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endParaRPr>
              </a:p>
            </p:txBody>
          </p:sp>
          <p:sp>
            <p:nvSpPr>
              <p:cNvPr id="172" name="正方形/長方形 31">
                <a:extLst>
                  <a:ext uri="{FF2B5EF4-FFF2-40B4-BE49-F238E27FC236}">
                    <a16:creationId xmlns:a16="http://schemas.microsoft.com/office/drawing/2014/main" id="{44419345-4A40-9C53-E926-9F43C1456CDD}"/>
                  </a:ext>
                </a:extLst>
              </p:cNvPr>
              <p:cNvSpPr/>
              <p:nvPr/>
            </p:nvSpPr>
            <p:spPr>
              <a:xfrm>
                <a:off x="9290240" y="3563794"/>
                <a:ext cx="2053969" cy="720000"/>
              </a:xfrm>
              <a:prstGeom prst="rect">
                <a:avLst/>
              </a:prstGeom>
              <a:solidFill>
                <a:srgbClr val="FFFFFF"/>
              </a:solidFill>
              <a:ln w="28575" cap="rnd" cmpd="sng" algn="ctr">
                <a:solidFill>
                  <a:srgbClr val="959595"/>
                </a:solidFill>
                <a:prstDash val="solid"/>
                <a:round/>
                <a:headEnd type="none" w="med" len="med"/>
                <a:tailEnd type="none" w="med" len="med"/>
              </a:ln>
              <a:effectLst/>
            </p:spPr>
            <p:txBody>
              <a:bodyPr rot="0" spcFirstLastPara="0" vertOverflow="overflow" horzOverflow="overflow" vert="horz" wrap="none" lIns="29250" tIns="29250" rIns="29250" bIns="29250" numCol="1" spcCol="0" rtlCol="0" fromWordArt="0" anchor="ctr" anchorCtr="0" forceAA="0" compatLnSpc="1">
                <a:prstTxWarp prst="textNoShape">
                  <a:avLst/>
                </a:prstTxWarp>
                <a:no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XX</a:t>
                </a:r>
              </a:p>
            </p:txBody>
          </p:sp>
          <p:sp>
            <p:nvSpPr>
              <p:cNvPr id="174" name="正方形/長方形 31">
                <a:extLst>
                  <a:ext uri="{FF2B5EF4-FFF2-40B4-BE49-F238E27FC236}">
                    <a16:creationId xmlns:a16="http://schemas.microsoft.com/office/drawing/2014/main" id="{FE6C2082-E2E7-E507-80CC-1C032D90671D}"/>
                  </a:ext>
                </a:extLst>
              </p:cNvPr>
              <p:cNvSpPr/>
              <p:nvPr/>
            </p:nvSpPr>
            <p:spPr>
              <a:xfrm>
                <a:off x="9290240" y="5408821"/>
                <a:ext cx="2053969" cy="720000"/>
              </a:xfrm>
              <a:prstGeom prst="rect">
                <a:avLst/>
              </a:prstGeom>
              <a:solidFill>
                <a:srgbClr val="FFFFFF"/>
              </a:solidFill>
              <a:ln w="28575" cap="rnd"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none" lIns="29250" tIns="29250" rIns="29250" bIns="29250" numCol="1" spcCol="0" rtlCol="0" fromWordArt="0" anchor="ctr" anchorCtr="0" forceAA="0" compatLnSpc="1">
                <a:prstTxWarp prst="textNoShape">
                  <a:avLst/>
                </a:prstTxWarp>
                <a:no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XX</a:t>
                </a:r>
              </a:p>
            </p:txBody>
          </p:sp>
          <p:sp>
            <p:nvSpPr>
              <p:cNvPr id="38" name="正方形/長方形 31">
                <a:extLst>
                  <a:ext uri="{FF2B5EF4-FFF2-40B4-BE49-F238E27FC236}">
                    <a16:creationId xmlns:a16="http://schemas.microsoft.com/office/drawing/2014/main" id="{B31E91A3-E006-22AD-0A71-5B7AB6803A06}"/>
                  </a:ext>
                </a:extLst>
              </p:cNvPr>
              <p:cNvSpPr/>
              <p:nvPr/>
            </p:nvSpPr>
            <p:spPr>
              <a:xfrm>
                <a:off x="9290240" y="4486307"/>
                <a:ext cx="2053969" cy="720000"/>
              </a:xfrm>
              <a:prstGeom prst="rect">
                <a:avLst/>
              </a:prstGeom>
              <a:solidFill>
                <a:srgbClr val="FFFFFF"/>
              </a:solidFill>
              <a:ln w="28575" cap="rnd" cmpd="sng" algn="ctr">
                <a:solidFill>
                  <a:schemeClr val="accent6">
                    <a:lumMod val="60000"/>
                    <a:lumOff val="40000"/>
                  </a:schemeClr>
                </a:solidFill>
                <a:prstDash val="solid"/>
                <a:round/>
                <a:headEnd type="none" w="med" len="med"/>
                <a:tailEnd type="none" w="med" len="med"/>
              </a:ln>
              <a:effectLst/>
            </p:spPr>
            <p:txBody>
              <a:bodyPr rot="0" spcFirstLastPara="0" vertOverflow="overflow" horzOverflow="overflow" vert="horz" wrap="none" lIns="29250" tIns="29250" rIns="29250" bIns="29250" numCol="1" spcCol="0" rtlCol="0" fromWordArt="0" anchor="ctr" anchorCtr="0" forceAA="0" compatLnSpc="1">
                <a:prstTxWarp prst="textNoShape">
                  <a:avLst/>
                </a:prstTxWarp>
                <a:no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XX</a:t>
                </a:r>
              </a:p>
            </p:txBody>
          </p:sp>
        </p:grpSp>
        <p:cxnSp>
          <p:nvCxnSpPr>
            <p:cNvPr id="39" name="Straight Arrow Connector 18">
              <a:extLst>
                <a:ext uri="{FF2B5EF4-FFF2-40B4-BE49-F238E27FC236}">
                  <a16:creationId xmlns:a16="http://schemas.microsoft.com/office/drawing/2014/main" id="{A7B9E825-3DBF-1484-F44B-F7DD22F91573}"/>
                </a:ext>
              </a:extLst>
            </p:cNvPr>
            <p:cNvCxnSpPr>
              <a:cxnSpLocks/>
            </p:cNvCxnSpPr>
            <p:nvPr/>
          </p:nvCxnSpPr>
          <p:spPr>
            <a:xfrm flipH="1">
              <a:off x="6906197" y="4805634"/>
              <a:ext cx="594661" cy="0"/>
            </a:xfrm>
            <a:prstGeom prst="straightConnector1">
              <a:avLst/>
            </a:prstGeom>
            <a:noFill/>
            <a:ln w="19050" cap="rnd" cmpd="sng" algn="ctr">
              <a:solidFill>
                <a:srgbClr val="6E6F73"/>
              </a:solidFill>
              <a:prstDash val="solid"/>
              <a:round/>
              <a:headEnd type="none" w="med" len="med"/>
              <a:tailEnd type="triangle" w="med" len="med"/>
            </a:ln>
            <a:effectLst/>
          </p:spPr>
        </p:cxnSp>
        <p:cxnSp>
          <p:nvCxnSpPr>
            <p:cNvPr id="40" name="Straight Arrow Connector 18">
              <a:extLst>
                <a:ext uri="{FF2B5EF4-FFF2-40B4-BE49-F238E27FC236}">
                  <a16:creationId xmlns:a16="http://schemas.microsoft.com/office/drawing/2014/main" id="{C7A0E7DF-B2F6-A2FA-2A24-6369A6DC5059}"/>
                </a:ext>
              </a:extLst>
            </p:cNvPr>
            <p:cNvCxnSpPr>
              <a:cxnSpLocks/>
              <a:stCxn id="36" idx="1"/>
              <a:endCxn id="19" idx="3"/>
            </p:cNvCxnSpPr>
            <p:nvPr/>
          </p:nvCxnSpPr>
          <p:spPr>
            <a:xfrm rot="10800000">
              <a:off x="4642686" y="4056093"/>
              <a:ext cx="594661" cy="749542"/>
            </a:xfrm>
            <a:prstGeom prst="bentConnector3">
              <a:avLst>
                <a:gd name="adj1" fmla="val 50000"/>
              </a:avLst>
            </a:prstGeom>
            <a:noFill/>
            <a:ln w="19050" cap="rnd" cmpd="sng" algn="ctr">
              <a:solidFill>
                <a:srgbClr val="6E6F73"/>
              </a:solidFill>
              <a:prstDash val="solid"/>
              <a:round/>
              <a:headEnd type="none" w="med" len="med"/>
              <a:tailEnd type="none" w="med" len="med"/>
            </a:ln>
            <a:effectLst/>
          </p:spPr>
        </p:cxnSp>
        <p:grpSp>
          <p:nvGrpSpPr>
            <p:cNvPr id="142" name="Group 141">
              <a:extLst>
                <a:ext uri="{FF2B5EF4-FFF2-40B4-BE49-F238E27FC236}">
                  <a16:creationId xmlns:a16="http://schemas.microsoft.com/office/drawing/2014/main" id="{CACEDAF1-8058-8A78-1FA7-C6C44A1A27AA}"/>
                </a:ext>
              </a:extLst>
            </p:cNvPr>
            <p:cNvGrpSpPr/>
            <p:nvPr/>
          </p:nvGrpSpPr>
          <p:grpSpPr>
            <a:xfrm>
              <a:off x="4477478" y="3478557"/>
              <a:ext cx="234000" cy="234000"/>
              <a:chOff x="5202893" y="3174538"/>
              <a:chExt cx="288000" cy="288000"/>
            </a:xfrm>
          </p:grpSpPr>
          <p:sp>
            <p:nvSpPr>
              <p:cNvPr id="12" name="Oval 445">
                <a:extLst>
                  <a:ext uri="{FF2B5EF4-FFF2-40B4-BE49-F238E27FC236}">
                    <a16:creationId xmlns:a16="http://schemas.microsoft.com/office/drawing/2014/main" id="{9B2A7D6E-0F00-657E-0556-1BCD031E9C00}"/>
                  </a:ext>
                </a:extLst>
              </p:cNvPr>
              <p:cNvSpPr/>
              <p:nvPr/>
            </p:nvSpPr>
            <p:spPr>
              <a:xfrm>
                <a:off x="5202893" y="3174538"/>
                <a:ext cx="288000" cy="288000"/>
              </a:xfrm>
              <a:prstGeom prst="ellipse">
                <a:avLst/>
              </a:prstGeom>
              <a:solidFill>
                <a:srgbClr val="C9E7C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sz="12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endParaRPr>
              </a:p>
            </p:txBody>
          </p:sp>
          <p:sp>
            <p:nvSpPr>
              <p:cNvPr id="13" name="Arrow: Right 446">
                <a:extLst>
                  <a:ext uri="{FF2B5EF4-FFF2-40B4-BE49-F238E27FC236}">
                    <a16:creationId xmlns:a16="http://schemas.microsoft.com/office/drawing/2014/main" id="{FB56F554-40FB-61BF-5C0F-B82FE732B050}"/>
                  </a:ext>
                </a:extLst>
              </p:cNvPr>
              <p:cNvSpPr/>
              <p:nvPr/>
            </p:nvSpPr>
            <p:spPr>
              <a:xfrm rot="19149718">
                <a:off x="5256893" y="3247812"/>
                <a:ext cx="180000" cy="141452"/>
              </a:xfrm>
              <a:prstGeom prst="rightArrow">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sz="12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endParaRPr>
              </a:p>
            </p:txBody>
          </p:sp>
        </p:grpSp>
        <p:grpSp>
          <p:nvGrpSpPr>
            <p:cNvPr id="143" name="Group 142">
              <a:extLst>
                <a:ext uri="{FF2B5EF4-FFF2-40B4-BE49-F238E27FC236}">
                  <a16:creationId xmlns:a16="http://schemas.microsoft.com/office/drawing/2014/main" id="{F7066639-9EB2-21A8-1766-53922CE3E095}"/>
                </a:ext>
              </a:extLst>
            </p:cNvPr>
            <p:cNvGrpSpPr/>
            <p:nvPr/>
          </p:nvGrpSpPr>
          <p:grpSpPr>
            <a:xfrm flipV="1">
              <a:off x="6740989" y="3478557"/>
              <a:ext cx="234000" cy="234000"/>
              <a:chOff x="5202893" y="3174538"/>
              <a:chExt cx="288000" cy="288000"/>
            </a:xfrm>
          </p:grpSpPr>
          <p:sp>
            <p:nvSpPr>
              <p:cNvPr id="144" name="Oval 445">
                <a:extLst>
                  <a:ext uri="{FF2B5EF4-FFF2-40B4-BE49-F238E27FC236}">
                    <a16:creationId xmlns:a16="http://schemas.microsoft.com/office/drawing/2014/main" id="{8DE0094C-3666-9792-C330-1531FF878690}"/>
                  </a:ext>
                </a:extLst>
              </p:cNvPr>
              <p:cNvSpPr/>
              <p:nvPr/>
            </p:nvSpPr>
            <p:spPr>
              <a:xfrm>
                <a:off x="5202893" y="3174538"/>
                <a:ext cx="288000" cy="288000"/>
              </a:xfrm>
              <a:prstGeom prst="ellipse">
                <a:avLst/>
              </a:prstGeom>
              <a:solidFill>
                <a:srgbClr val="EBC5D0"/>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sz="12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endParaRPr>
              </a:p>
            </p:txBody>
          </p:sp>
          <p:sp>
            <p:nvSpPr>
              <p:cNvPr id="145" name="Arrow: Right 446">
                <a:extLst>
                  <a:ext uri="{FF2B5EF4-FFF2-40B4-BE49-F238E27FC236}">
                    <a16:creationId xmlns:a16="http://schemas.microsoft.com/office/drawing/2014/main" id="{EDC17AA9-5BB5-DC56-23E3-04A06F3C2D20}"/>
                  </a:ext>
                </a:extLst>
              </p:cNvPr>
              <p:cNvSpPr/>
              <p:nvPr/>
            </p:nvSpPr>
            <p:spPr>
              <a:xfrm rot="19149718">
                <a:off x="5256893" y="3247812"/>
                <a:ext cx="180000" cy="141452"/>
              </a:xfrm>
              <a:prstGeom prst="rightArrow">
                <a:avLst/>
              </a:prstGeom>
              <a:solidFill>
                <a:srgbClr val="E71C57"/>
              </a:solidFill>
              <a:ln w="9525" cap="rnd" cmpd="sng" algn="ctr">
                <a:solidFill>
                  <a:srgbClr val="E71C5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sz="12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endParaRPr>
              </a:p>
            </p:txBody>
          </p:sp>
        </p:grpSp>
        <p:grpSp>
          <p:nvGrpSpPr>
            <p:cNvPr id="149" name="Group 148">
              <a:extLst>
                <a:ext uri="{FF2B5EF4-FFF2-40B4-BE49-F238E27FC236}">
                  <a16:creationId xmlns:a16="http://schemas.microsoft.com/office/drawing/2014/main" id="{40790D9A-0C92-1056-457E-0CF9C992FDBC}"/>
                </a:ext>
              </a:extLst>
            </p:cNvPr>
            <p:cNvGrpSpPr/>
            <p:nvPr/>
          </p:nvGrpSpPr>
          <p:grpSpPr>
            <a:xfrm>
              <a:off x="4477478" y="4228098"/>
              <a:ext cx="234000" cy="234000"/>
              <a:chOff x="5409617" y="3305772"/>
              <a:chExt cx="288000" cy="288000"/>
            </a:xfrm>
          </p:grpSpPr>
          <p:sp>
            <p:nvSpPr>
              <p:cNvPr id="147" name="Oval 445">
                <a:extLst>
                  <a:ext uri="{FF2B5EF4-FFF2-40B4-BE49-F238E27FC236}">
                    <a16:creationId xmlns:a16="http://schemas.microsoft.com/office/drawing/2014/main" id="{F6AE40A1-5874-70E0-245A-AF49C9FC5ADD}"/>
                  </a:ext>
                </a:extLst>
              </p:cNvPr>
              <p:cNvSpPr/>
              <p:nvPr/>
            </p:nvSpPr>
            <p:spPr>
              <a:xfrm>
                <a:off x="5409617" y="3305772"/>
                <a:ext cx="288000" cy="288000"/>
              </a:xfrm>
              <a:prstGeom prst="ellipse">
                <a:avLst/>
              </a:prstGeom>
              <a:solidFill>
                <a:srgbClr val="C9E7C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sz="12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endParaRPr>
              </a:p>
            </p:txBody>
          </p:sp>
          <p:sp>
            <p:nvSpPr>
              <p:cNvPr id="148" name="Arrow: Right 446">
                <a:extLst>
                  <a:ext uri="{FF2B5EF4-FFF2-40B4-BE49-F238E27FC236}">
                    <a16:creationId xmlns:a16="http://schemas.microsoft.com/office/drawing/2014/main" id="{6D6566B5-1CA0-F940-C9C2-D87BD6A174DA}"/>
                  </a:ext>
                </a:extLst>
              </p:cNvPr>
              <p:cNvSpPr/>
              <p:nvPr/>
            </p:nvSpPr>
            <p:spPr>
              <a:xfrm rot="19149718">
                <a:off x="5463617" y="3379046"/>
                <a:ext cx="180000" cy="141452"/>
              </a:xfrm>
              <a:prstGeom prst="rightArrow">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sz="12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endParaRPr>
              </a:p>
            </p:txBody>
          </p:sp>
        </p:grpSp>
        <p:grpSp>
          <p:nvGrpSpPr>
            <p:cNvPr id="179" name="Group 178">
              <a:extLst>
                <a:ext uri="{FF2B5EF4-FFF2-40B4-BE49-F238E27FC236}">
                  <a16:creationId xmlns:a16="http://schemas.microsoft.com/office/drawing/2014/main" id="{A41B7158-02DB-F7C6-9299-4263A8B1BE77}"/>
                </a:ext>
              </a:extLst>
            </p:cNvPr>
            <p:cNvGrpSpPr/>
            <p:nvPr/>
          </p:nvGrpSpPr>
          <p:grpSpPr>
            <a:xfrm>
              <a:off x="5828032" y="1872428"/>
              <a:ext cx="3567190" cy="469660"/>
              <a:chOff x="7172961" y="1356934"/>
              <a:chExt cx="4390388" cy="578043"/>
            </a:xfrm>
          </p:grpSpPr>
          <p:sp>
            <p:nvSpPr>
              <p:cNvPr id="30" name="Rectangle 2">
                <a:extLst>
                  <a:ext uri="{FF2B5EF4-FFF2-40B4-BE49-F238E27FC236}">
                    <a16:creationId xmlns:a16="http://schemas.microsoft.com/office/drawing/2014/main" id="{0D4D8F87-4C13-D16E-3765-76AA9E64F5CE}"/>
                  </a:ext>
                </a:extLst>
              </p:cNvPr>
              <p:cNvSpPr/>
              <p:nvPr/>
            </p:nvSpPr>
            <p:spPr>
              <a:xfrm>
                <a:off x="7172961" y="1356934"/>
                <a:ext cx="4390388" cy="578043"/>
              </a:xfrm>
              <a:prstGeom prst="rect">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138"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目標の方向性 </a:t>
                </a:r>
                <a:r>
                  <a:rPr kumimoji="1" lang="en-US" altLang="ja-JP" sz="1138"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1138"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増減</a:t>
                </a:r>
                <a:r>
                  <a:rPr kumimoji="1" lang="en-US" altLang="ja-JP" sz="1138"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1138"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 は矢印で記載すること</a:t>
                </a:r>
                <a:endParaRPr kumimoji="1" lang="en-US" altLang="ja-JP" sz="1138"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grpSp>
            <p:nvGrpSpPr>
              <p:cNvPr id="178" name="Group 177">
                <a:extLst>
                  <a:ext uri="{FF2B5EF4-FFF2-40B4-BE49-F238E27FC236}">
                    <a16:creationId xmlns:a16="http://schemas.microsoft.com/office/drawing/2014/main" id="{23972C7C-52D1-8D2F-B911-86524DE272D4}"/>
                  </a:ext>
                </a:extLst>
              </p:cNvPr>
              <p:cNvGrpSpPr/>
              <p:nvPr/>
            </p:nvGrpSpPr>
            <p:grpSpPr>
              <a:xfrm>
                <a:off x="10498084" y="1501955"/>
                <a:ext cx="945340" cy="288000"/>
                <a:chOff x="10462524" y="1501955"/>
                <a:chExt cx="945340" cy="288000"/>
              </a:xfrm>
            </p:grpSpPr>
            <p:grpSp>
              <p:nvGrpSpPr>
                <p:cNvPr id="171" name="Group 170">
                  <a:extLst>
                    <a:ext uri="{FF2B5EF4-FFF2-40B4-BE49-F238E27FC236}">
                      <a16:creationId xmlns:a16="http://schemas.microsoft.com/office/drawing/2014/main" id="{3FD97DE5-7A56-9D3F-8147-48DE947C763E}"/>
                    </a:ext>
                  </a:extLst>
                </p:cNvPr>
                <p:cNvGrpSpPr/>
                <p:nvPr/>
              </p:nvGrpSpPr>
              <p:grpSpPr>
                <a:xfrm>
                  <a:off x="10462524" y="1501955"/>
                  <a:ext cx="288000" cy="288000"/>
                  <a:chOff x="10462524" y="1501955"/>
                  <a:chExt cx="288000" cy="288000"/>
                </a:xfrm>
              </p:grpSpPr>
              <p:sp>
                <p:nvSpPr>
                  <p:cNvPr id="160" name="Oval 445">
                    <a:extLst>
                      <a:ext uri="{FF2B5EF4-FFF2-40B4-BE49-F238E27FC236}">
                        <a16:creationId xmlns:a16="http://schemas.microsoft.com/office/drawing/2014/main" id="{5DB18BCF-0466-39F7-51BC-28CB560E9DDA}"/>
                      </a:ext>
                    </a:extLst>
                  </p:cNvPr>
                  <p:cNvSpPr/>
                  <p:nvPr/>
                </p:nvSpPr>
                <p:spPr>
                  <a:xfrm>
                    <a:off x="10462524" y="1501955"/>
                    <a:ext cx="288000" cy="288000"/>
                  </a:xfrm>
                  <a:prstGeom prst="ellipse">
                    <a:avLst/>
                  </a:prstGeom>
                  <a:solidFill>
                    <a:srgbClr val="C9E7C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sz="975" b="0" i="0" u="none" strike="noStrike" kern="1200" cap="none" spc="0" normalizeH="0" baseline="0" noProof="0">
                      <a:ln>
                        <a:noFill/>
                      </a:ln>
                      <a:solidFill>
                        <a:srgbClr val="FFFFFF"/>
                      </a:solidFill>
                      <a:effectLst/>
                      <a:uLnTx/>
                      <a:uFillTx/>
                      <a:latin typeface="Trebuchet MS" panose="020B0603020202020204" pitchFamily="34" charset="0"/>
                      <a:ea typeface="+mn-ea"/>
                      <a:cs typeface="+mn-cs"/>
                    </a:endParaRPr>
                  </a:p>
                </p:txBody>
              </p:sp>
              <p:sp>
                <p:nvSpPr>
                  <p:cNvPr id="161" name="Arrow: Right 446">
                    <a:extLst>
                      <a:ext uri="{FF2B5EF4-FFF2-40B4-BE49-F238E27FC236}">
                        <a16:creationId xmlns:a16="http://schemas.microsoft.com/office/drawing/2014/main" id="{9E036A60-85C1-0F5C-A574-AA292553E353}"/>
                      </a:ext>
                    </a:extLst>
                  </p:cNvPr>
                  <p:cNvSpPr/>
                  <p:nvPr/>
                </p:nvSpPr>
                <p:spPr>
                  <a:xfrm rot="19149718">
                    <a:off x="10516524" y="1575229"/>
                    <a:ext cx="180000" cy="141452"/>
                  </a:xfrm>
                  <a:prstGeom prst="rightArrow">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sz="975" b="0" i="0" u="none" strike="noStrike" kern="1200" cap="none" spc="0" normalizeH="0" baseline="0" noProof="0">
                      <a:ln>
                        <a:noFill/>
                      </a:ln>
                      <a:solidFill>
                        <a:srgbClr val="FFFFFF"/>
                      </a:solidFill>
                      <a:effectLst/>
                      <a:uLnTx/>
                      <a:uFillTx/>
                      <a:latin typeface="Trebuchet MS" panose="020B0603020202020204" pitchFamily="34" charset="0"/>
                      <a:ea typeface="+mn-ea"/>
                      <a:cs typeface="+mn-cs"/>
                    </a:endParaRPr>
                  </a:p>
                </p:txBody>
              </p:sp>
            </p:grpSp>
            <p:grpSp>
              <p:nvGrpSpPr>
                <p:cNvPr id="169" name="Group 168">
                  <a:extLst>
                    <a:ext uri="{FF2B5EF4-FFF2-40B4-BE49-F238E27FC236}">
                      <a16:creationId xmlns:a16="http://schemas.microsoft.com/office/drawing/2014/main" id="{DECD89A9-7EB4-53CF-7F18-D733D2670BCC}"/>
                    </a:ext>
                  </a:extLst>
                </p:cNvPr>
                <p:cNvGrpSpPr/>
                <p:nvPr/>
              </p:nvGrpSpPr>
              <p:grpSpPr>
                <a:xfrm>
                  <a:off x="10791194" y="1501955"/>
                  <a:ext cx="288000" cy="288000"/>
                  <a:chOff x="10791194" y="1501955"/>
                  <a:chExt cx="288000" cy="288000"/>
                </a:xfrm>
              </p:grpSpPr>
              <p:sp>
                <p:nvSpPr>
                  <p:cNvPr id="163" name="Oval 445">
                    <a:extLst>
                      <a:ext uri="{FF2B5EF4-FFF2-40B4-BE49-F238E27FC236}">
                        <a16:creationId xmlns:a16="http://schemas.microsoft.com/office/drawing/2014/main" id="{C84A1543-9DA0-D942-EF4F-26F5DBA120CE}"/>
                      </a:ext>
                    </a:extLst>
                  </p:cNvPr>
                  <p:cNvSpPr/>
                  <p:nvPr/>
                </p:nvSpPr>
                <p:spPr>
                  <a:xfrm flipV="1">
                    <a:off x="10791194" y="1501955"/>
                    <a:ext cx="288000" cy="288000"/>
                  </a:xfrm>
                  <a:prstGeom prst="ellipse">
                    <a:avLst/>
                  </a:prstGeom>
                  <a:solidFill>
                    <a:srgbClr val="EBC5D0"/>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sz="975" b="0" i="0" u="none" strike="noStrike" kern="1200" cap="none" spc="0" normalizeH="0" baseline="0" noProof="0">
                      <a:ln>
                        <a:noFill/>
                      </a:ln>
                      <a:solidFill>
                        <a:srgbClr val="FFFFFF"/>
                      </a:solidFill>
                      <a:effectLst/>
                      <a:uLnTx/>
                      <a:uFillTx/>
                      <a:latin typeface="Trebuchet MS" panose="020B0603020202020204" pitchFamily="34" charset="0"/>
                      <a:ea typeface="+mn-ea"/>
                      <a:cs typeface="+mn-cs"/>
                    </a:endParaRPr>
                  </a:p>
                </p:txBody>
              </p:sp>
              <p:sp>
                <p:nvSpPr>
                  <p:cNvPr id="164" name="Arrow: Right 446">
                    <a:extLst>
                      <a:ext uri="{FF2B5EF4-FFF2-40B4-BE49-F238E27FC236}">
                        <a16:creationId xmlns:a16="http://schemas.microsoft.com/office/drawing/2014/main" id="{A6D8F3E5-C406-5A39-48BE-DEA9589538B4}"/>
                      </a:ext>
                    </a:extLst>
                  </p:cNvPr>
                  <p:cNvSpPr/>
                  <p:nvPr/>
                </p:nvSpPr>
                <p:spPr>
                  <a:xfrm rot="2450282" flipV="1">
                    <a:off x="10845194" y="1575229"/>
                    <a:ext cx="180000" cy="141452"/>
                  </a:xfrm>
                  <a:prstGeom prst="rightArrow">
                    <a:avLst/>
                  </a:prstGeom>
                  <a:solidFill>
                    <a:srgbClr val="E71C57"/>
                  </a:solidFill>
                  <a:ln w="9525" cap="rnd" cmpd="sng" algn="ctr">
                    <a:solidFill>
                      <a:srgbClr val="E71C5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sz="975" b="0" i="0" u="none" strike="noStrike" kern="1200" cap="none" spc="0" normalizeH="0" baseline="0" noProof="0">
                      <a:ln>
                        <a:noFill/>
                      </a:ln>
                      <a:solidFill>
                        <a:srgbClr val="FFFFFF"/>
                      </a:solidFill>
                      <a:effectLst/>
                      <a:uLnTx/>
                      <a:uFillTx/>
                      <a:latin typeface="Trebuchet MS" panose="020B0603020202020204" pitchFamily="34" charset="0"/>
                      <a:ea typeface="+mn-ea"/>
                      <a:cs typeface="+mn-cs"/>
                    </a:endParaRPr>
                  </a:p>
                </p:txBody>
              </p:sp>
            </p:grpSp>
            <p:grpSp>
              <p:nvGrpSpPr>
                <p:cNvPr id="168" name="Group 167">
                  <a:extLst>
                    <a:ext uri="{FF2B5EF4-FFF2-40B4-BE49-F238E27FC236}">
                      <a16:creationId xmlns:a16="http://schemas.microsoft.com/office/drawing/2014/main" id="{EE2B16BD-F94B-720D-5DD1-80E80D982219}"/>
                    </a:ext>
                  </a:extLst>
                </p:cNvPr>
                <p:cNvGrpSpPr/>
                <p:nvPr/>
              </p:nvGrpSpPr>
              <p:grpSpPr>
                <a:xfrm>
                  <a:off x="11119864" y="1501955"/>
                  <a:ext cx="288000" cy="288000"/>
                  <a:chOff x="11119864" y="1501955"/>
                  <a:chExt cx="288000" cy="288000"/>
                </a:xfrm>
              </p:grpSpPr>
              <p:sp>
                <p:nvSpPr>
                  <p:cNvPr id="166" name="Oval 445">
                    <a:extLst>
                      <a:ext uri="{FF2B5EF4-FFF2-40B4-BE49-F238E27FC236}">
                        <a16:creationId xmlns:a16="http://schemas.microsoft.com/office/drawing/2014/main" id="{76793530-86DD-9915-70E4-3051BF8069E4}"/>
                      </a:ext>
                    </a:extLst>
                  </p:cNvPr>
                  <p:cNvSpPr/>
                  <p:nvPr/>
                </p:nvSpPr>
                <p:spPr>
                  <a:xfrm flipV="1">
                    <a:off x="11119864" y="1501955"/>
                    <a:ext cx="288000" cy="288000"/>
                  </a:xfrm>
                  <a:prstGeom prst="ellipse">
                    <a:avLst/>
                  </a:prstGeom>
                  <a:solidFill>
                    <a:srgbClr val="C8C8C8"/>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sz="975" b="0" i="0" u="none" strike="noStrike" kern="1200" cap="none" spc="0" normalizeH="0" baseline="0" noProof="0">
                      <a:ln>
                        <a:noFill/>
                      </a:ln>
                      <a:solidFill>
                        <a:srgbClr val="FFFFFF"/>
                      </a:solidFill>
                      <a:effectLst/>
                      <a:uLnTx/>
                      <a:uFillTx/>
                      <a:latin typeface="Trebuchet MS" panose="020B0603020202020204" pitchFamily="34" charset="0"/>
                      <a:ea typeface="+mn-ea"/>
                      <a:cs typeface="+mn-cs"/>
                    </a:endParaRPr>
                  </a:p>
                </p:txBody>
              </p:sp>
              <p:sp>
                <p:nvSpPr>
                  <p:cNvPr id="167" name="Arrow: Right 446">
                    <a:extLst>
                      <a:ext uri="{FF2B5EF4-FFF2-40B4-BE49-F238E27FC236}">
                        <a16:creationId xmlns:a16="http://schemas.microsoft.com/office/drawing/2014/main" id="{BED80F1E-0340-F02C-646D-4BC1C0B29D17}"/>
                      </a:ext>
                    </a:extLst>
                  </p:cNvPr>
                  <p:cNvSpPr/>
                  <p:nvPr/>
                </p:nvSpPr>
                <p:spPr>
                  <a:xfrm flipV="1">
                    <a:off x="11173864" y="1575229"/>
                    <a:ext cx="180000" cy="141452"/>
                  </a:xfrm>
                  <a:prstGeom prst="rightArrow">
                    <a:avLst/>
                  </a:prstGeom>
                  <a:solidFill>
                    <a:srgbClr val="6E6F73"/>
                  </a:solidFill>
                  <a:ln w="9525" cap="rnd" cmpd="sng" algn="ctr">
                    <a:solidFill>
                      <a:srgbClr val="6E6F7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sz="975" b="0" i="0" u="none" strike="noStrike" kern="1200" cap="none" spc="0" normalizeH="0" baseline="0" noProof="0">
                      <a:ln>
                        <a:noFill/>
                      </a:ln>
                      <a:solidFill>
                        <a:srgbClr val="FFFFFF"/>
                      </a:solidFill>
                      <a:effectLst/>
                      <a:uLnTx/>
                      <a:uFillTx/>
                      <a:latin typeface="Trebuchet MS" panose="020B0603020202020204" pitchFamily="34" charset="0"/>
                      <a:ea typeface="+mn-ea"/>
                      <a:cs typeface="+mn-cs"/>
                    </a:endParaRPr>
                  </a:p>
                </p:txBody>
              </p:sp>
            </p:grpSp>
          </p:grpSp>
        </p:grpSp>
        <p:grpSp>
          <p:nvGrpSpPr>
            <p:cNvPr id="27" name="グループ化 26">
              <a:extLst>
                <a:ext uri="{FF2B5EF4-FFF2-40B4-BE49-F238E27FC236}">
                  <a16:creationId xmlns:a16="http://schemas.microsoft.com/office/drawing/2014/main" id="{0599EA3F-6E12-F2A3-358A-236ECA65E79C}"/>
                </a:ext>
              </a:extLst>
            </p:cNvPr>
            <p:cNvGrpSpPr/>
            <p:nvPr/>
          </p:nvGrpSpPr>
          <p:grpSpPr>
            <a:xfrm>
              <a:off x="485743" y="1872428"/>
              <a:ext cx="5118035" cy="469660"/>
              <a:chOff x="630000" y="1356934"/>
              <a:chExt cx="6299120" cy="578043"/>
            </a:xfrm>
          </p:grpSpPr>
          <p:sp>
            <p:nvSpPr>
              <p:cNvPr id="31" name="Rectangle 2">
                <a:extLst>
                  <a:ext uri="{FF2B5EF4-FFF2-40B4-BE49-F238E27FC236}">
                    <a16:creationId xmlns:a16="http://schemas.microsoft.com/office/drawing/2014/main" id="{4A9B0464-7313-15A5-F780-1F2D14384A94}"/>
                  </a:ext>
                </a:extLst>
              </p:cNvPr>
              <p:cNvSpPr/>
              <p:nvPr/>
            </p:nvSpPr>
            <p:spPr>
              <a:xfrm>
                <a:off x="630000" y="1356934"/>
                <a:ext cx="6299120" cy="578043"/>
              </a:xfrm>
              <a:prstGeom prst="rect">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138"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①実装・横展開、②実証の</a:t>
                </a:r>
                <a:r>
                  <a:rPr kumimoji="1" lang="ja-JP" altLang="en-US" sz="1138" b="0" i="0" u="sng"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成果 </a:t>
                </a:r>
                <a:r>
                  <a:rPr kumimoji="1" lang="en-US" altLang="ja-JP" sz="1138" b="0" i="0" u="sng"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1138" b="0" i="0" u="sng"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アウトカム</a:t>
                </a:r>
                <a:r>
                  <a:rPr kumimoji="1" lang="en-US" altLang="ja-JP" sz="1138" b="0" i="0" u="sng"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1138" b="0" i="0" u="sng"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 指標として</a:t>
                </a:r>
                <a:br>
                  <a:rPr kumimoji="1" lang="en-US" altLang="ja-JP" sz="1138" b="0" i="0" u="sng"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br>
                <a:r>
                  <a:rPr kumimoji="1" lang="ja-JP" altLang="en-US" sz="1138" b="0" i="0" u="sng"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定量的かつ今後測定していく指標を色枠でハイライト</a:t>
                </a:r>
                <a:endParaRPr kumimoji="1" lang="en-US" altLang="ja-JP" sz="1138"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grpSp>
            <p:nvGrpSpPr>
              <p:cNvPr id="185" name="Group 184">
                <a:extLst>
                  <a:ext uri="{FF2B5EF4-FFF2-40B4-BE49-F238E27FC236}">
                    <a16:creationId xmlns:a16="http://schemas.microsoft.com/office/drawing/2014/main" id="{105B54F5-CC0D-1CF3-3C60-FF91D2D485DF}"/>
                  </a:ext>
                </a:extLst>
              </p:cNvPr>
              <p:cNvGrpSpPr/>
              <p:nvPr/>
            </p:nvGrpSpPr>
            <p:grpSpPr>
              <a:xfrm>
                <a:off x="4807779" y="1409231"/>
                <a:ext cx="2080232" cy="202917"/>
                <a:chOff x="4807779" y="1409231"/>
                <a:chExt cx="2080232" cy="202917"/>
              </a:xfrm>
            </p:grpSpPr>
            <p:sp>
              <p:nvSpPr>
                <p:cNvPr id="7" name="テキスト ボックス 6">
                  <a:extLst>
                    <a:ext uri="{FF2B5EF4-FFF2-40B4-BE49-F238E27FC236}">
                      <a16:creationId xmlns:a16="http://schemas.microsoft.com/office/drawing/2014/main" id="{3171FF57-305C-B2D7-634A-E26BCD4F802B}"/>
                    </a:ext>
                  </a:extLst>
                </p:cNvPr>
                <p:cNvSpPr txBox="1"/>
                <p:nvPr/>
              </p:nvSpPr>
              <p:spPr>
                <a:xfrm>
                  <a:off x="5160011" y="1409231"/>
                  <a:ext cx="1728000" cy="20291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975"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975" b="0" i="0" u="sng"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実装・横展開</a:t>
                  </a:r>
                  <a:r>
                    <a:rPr kumimoji="1" lang="ja-JP" altLang="en-US" sz="975"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の成果指標</a:t>
                  </a:r>
                  <a:endParaRPr kumimoji="1" lang="en-US" sz="975"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3" name="正方形/長方形 31">
                  <a:extLst>
                    <a:ext uri="{FF2B5EF4-FFF2-40B4-BE49-F238E27FC236}">
                      <a16:creationId xmlns:a16="http://schemas.microsoft.com/office/drawing/2014/main" id="{C5DBB8C2-EE40-1BE6-DD41-376859FE416D}"/>
                    </a:ext>
                  </a:extLst>
                </p:cNvPr>
                <p:cNvSpPr/>
                <p:nvPr/>
              </p:nvSpPr>
              <p:spPr>
                <a:xfrm>
                  <a:off x="4807779" y="1427586"/>
                  <a:ext cx="306511" cy="166206"/>
                </a:xfrm>
                <a:prstGeom prst="rect">
                  <a:avLst/>
                </a:prstGeom>
                <a:solidFill>
                  <a:srgbClr val="FFFFFF"/>
                </a:solidFill>
                <a:ln w="28575" cap="rnd" cmpd="sng" algn="ctr">
                  <a:solidFill>
                    <a:srgbClr val="F494AF"/>
                  </a:solidFill>
                  <a:prstDash val="solid"/>
                  <a:round/>
                  <a:headEnd type="none" w="med" len="med"/>
                  <a:tailEnd type="none" w="med" len="med"/>
                </a:ln>
                <a:effectLst/>
              </p:spPr>
              <p:txBody>
                <a:bodyPr rot="0" spcFirstLastPara="0" vertOverflow="overflow" horzOverflow="overflow" vert="horz" wrap="none" lIns="29250" tIns="29250" rIns="29250" bIns="29250" numCol="1" spcCol="0" rtlCol="0" fromWordArt="0" anchor="ctr" anchorCtr="0" forceAA="0" compatLnSpc="1">
                  <a:prstTxWarp prst="textNoShape">
                    <a:avLst/>
                  </a:prstTxWarp>
                  <a:no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1138"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grpSp>
          <p:grpSp>
            <p:nvGrpSpPr>
              <p:cNvPr id="184" name="Group 183">
                <a:extLst>
                  <a:ext uri="{FF2B5EF4-FFF2-40B4-BE49-F238E27FC236}">
                    <a16:creationId xmlns:a16="http://schemas.microsoft.com/office/drawing/2014/main" id="{FF619E1E-B0F6-812A-1319-0E6F74F87125}"/>
                  </a:ext>
                </a:extLst>
              </p:cNvPr>
              <p:cNvGrpSpPr/>
              <p:nvPr/>
            </p:nvGrpSpPr>
            <p:grpSpPr>
              <a:xfrm>
                <a:off x="4807779" y="1659038"/>
                <a:ext cx="2080232" cy="202917"/>
                <a:chOff x="4807779" y="1659038"/>
                <a:chExt cx="2080232" cy="202917"/>
              </a:xfrm>
            </p:grpSpPr>
            <p:sp>
              <p:nvSpPr>
                <p:cNvPr id="15" name="正方形/長方形 31">
                  <a:extLst>
                    <a:ext uri="{FF2B5EF4-FFF2-40B4-BE49-F238E27FC236}">
                      <a16:creationId xmlns:a16="http://schemas.microsoft.com/office/drawing/2014/main" id="{F136A37F-5B70-5693-B28D-38AD929ED6EB}"/>
                    </a:ext>
                  </a:extLst>
                </p:cNvPr>
                <p:cNvSpPr/>
                <p:nvPr/>
              </p:nvSpPr>
              <p:spPr>
                <a:xfrm>
                  <a:off x="4807779" y="1677394"/>
                  <a:ext cx="306511" cy="166206"/>
                </a:xfrm>
                <a:prstGeom prst="rect">
                  <a:avLst/>
                </a:prstGeom>
                <a:solidFill>
                  <a:srgbClr val="FFFFFF"/>
                </a:solidFill>
                <a:ln w="28575" cap="rnd" cmpd="sng" algn="ctr">
                  <a:solidFill>
                    <a:srgbClr val="64A5CC"/>
                  </a:solidFill>
                  <a:prstDash val="solid"/>
                  <a:round/>
                  <a:headEnd type="none" w="med" len="med"/>
                  <a:tailEnd type="none" w="med" len="med"/>
                </a:ln>
                <a:effectLst/>
              </p:spPr>
              <p:txBody>
                <a:bodyPr rot="0" spcFirstLastPara="0" vertOverflow="overflow" horzOverflow="overflow" vert="horz" wrap="none" lIns="29250" tIns="29250" rIns="29250" bIns="29250" numCol="1" spcCol="0" rtlCol="0" fromWordArt="0" anchor="ctr" anchorCtr="0" forceAA="0" compatLnSpc="1">
                  <a:prstTxWarp prst="textNoShape">
                    <a:avLst/>
                  </a:prstTxWarp>
                  <a:no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1138"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16" name="テキスト ボックス 15">
                  <a:extLst>
                    <a:ext uri="{FF2B5EF4-FFF2-40B4-BE49-F238E27FC236}">
                      <a16:creationId xmlns:a16="http://schemas.microsoft.com/office/drawing/2014/main" id="{70373889-6568-C1C6-E073-56E2C6A0F8C8}"/>
                    </a:ext>
                  </a:extLst>
                </p:cNvPr>
                <p:cNvSpPr txBox="1"/>
                <p:nvPr/>
              </p:nvSpPr>
              <p:spPr>
                <a:xfrm>
                  <a:off x="5160011" y="1659038"/>
                  <a:ext cx="1728000" cy="20291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975"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975" b="0" i="0" u="sng"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実証</a:t>
                  </a:r>
                  <a:r>
                    <a:rPr kumimoji="1" lang="ja-JP" altLang="en-US" sz="975"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の成果指標</a:t>
                  </a:r>
                  <a:endParaRPr kumimoji="1" lang="en-US" sz="975"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grpSp>
        </p:grpSp>
      </p:grpSp>
      <p:sp>
        <p:nvSpPr>
          <p:cNvPr id="75" name="Rectangle 217">
            <a:extLst>
              <a:ext uri="{FF2B5EF4-FFF2-40B4-BE49-F238E27FC236}">
                <a16:creationId xmlns:a16="http://schemas.microsoft.com/office/drawing/2014/main" id="{D9628829-FE03-B8D1-F866-FDAC284A4731}"/>
              </a:ext>
            </a:extLst>
          </p:cNvPr>
          <p:cNvSpPr/>
          <p:nvPr/>
        </p:nvSpPr>
        <p:spPr>
          <a:xfrm>
            <a:off x="199844" y="172744"/>
            <a:ext cx="3903492" cy="196723"/>
          </a:xfrm>
          <a:prstGeom prst="rect">
            <a:avLst/>
          </a:prstGeom>
          <a:solidFill>
            <a:srgbClr val="EBC5D0"/>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評価の観点：地域課題に対するソリューションの適切性・妥当性</a:t>
            </a:r>
            <a:endPar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4" name="タイトル 3">
            <a:extLst>
              <a:ext uri="{FF2B5EF4-FFF2-40B4-BE49-F238E27FC236}">
                <a16:creationId xmlns:a16="http://schemas.microsoft.com/office/drawing/2014/main" id="{D00D24BE-BF51-986D-BACA-9F0D560B71C5}"/>
              </a:ext>
            </a:extLst>
          </p:cNvPr>
          <p:cNvSpPr>
            <a:spLocks noGrp="1"/>
          </p:cNvSpPr>
          <p:nvPr>
            <p:ph type="title"/>
          </p:nvPr>
        </p:nvSpPr>
        <p:spPr>
          <a:xfrm>
            <a:off x="511875" y="622801"/>
            <a:ext cx="8883347" cy="450123"/>
          </a:xfrm>
        </p:spPr>
        <p:txBody>
          <a:bodyPr vert="horz"/>
          <a:lstStyle/>
          <a:p>
            <a:r>
              <a:rPr kumimoji="1" lang="ja-JP" altLang="en-US">
                <a:solidFill>
                  <a:srgbClr val="FE9341"/>
                </a:solidFill>
                <a:latin typeface="Trebuchet MS" panose="020B0603020202020204" pitchFamily="34" charset="0"/>
                <a:ea typeface="Meiryo UI" panose="020B0604030504040204" pitchFamily="50" charset="-128"/>
              </a:rPr>
              <a:t>成果 </a:t>
            </a:r>
            <a:r>
              <a:rPr kumimoji="1" lang="en-US" altLang="ja-JP">
                <a:solidFill>
                  <a:srgbClr val="FE9341"/>
                </a:solidFill>
                <a:latin typeface="Trebuchet MS" panose="020B0603020202020204" pitchFamily="34" charset="0"/>
                <a:ea typeface="Meiryo UI" panose="020B0604030504040204" pitchFamily="50" charset="-128"/>
              </a:rPr>
              <a:t>(</a:t>
            </a:r>
            <a:r>
              <a:rPr kumimoji="1" lang="ja-JP" altLang="en-US">
                <a:solidFill>
                  <a:srgbClr val="FE9341"/>
                </a:solidFill>
                <a:latin typeface="Trebuchet MS" panose="020B0603020202020204" pitchFamily="34" charset="0"/>
                <a:ea typeface="Meiryo UI" panose="020B0604030504040204" pitchFamily="50" charset="-128"/>
              </a:rPr>
              <a:t>アウトカム</a:t>
            </a:r>
            <a:r>
              <a:rPr kumimoji="1" lang="en-US" altLang="ja-JP">
                <a:solidFill>
                  <a:srgbClr val="FE9341"/>
                </a:solidFill>
                <a:latin typeface="Trebuchet MS" panose="020B0603020202020204" pitchFamily="34" charset="0"/>
                <a:ea typeface="Meiryo UI" panose="020B0604030504040204" pitchFamily="50" charset="-128"/>
              </a:rPr>
              <a:t>) </a:t>
            </a:r>
            <a:r>
              <a:rPr kumimoji="1" lang="ja-JP" altLang="en-US">
                <a:solidFill>
                  <a:srgbClr val="FE9341"/>
                </a:solidFill>
                <a:latin typeface="Trebuchet MS" panose="020B0603020202020204" pitchFamily="34" charset="0"/>
                <a:ea typeface="Meiryo UI" panose="020B0604030504040204" pitchFamily="50" charset="-128"/>
              </a:rPr>
              <a:t>指標</a:t>
            </a:r>
            <a:br>
              <a:rPr kumimoji="1" lang="en-US" altLang="ja-JP">
                <a:solidFill>
                  <a:srgbClr val="FE9341"/>
                </a:solidFill>
                <a:latin typeface="Trebuchet MS" panose="020B0603020202020204" pitchFamily="34" charset="0"/>
                <a:ea typeface="Meiryo UI" panose="020B0604030504040204" pitchFamily="50" charset="-128"/>
              </a:rPr>
            </a:br>
            <a:r>
              <a:rPr kumimoji="1" lang="ja-JP" altLang="en-US" sz="1300">
                <a:solidFill>
                  <a:srgbClr val="575757"/>
                </a:solidFill>
                <a:latin typeface="Trebuchet MS" panose="020B0603020202020204" pitchFamily="34" charset="0"/>
                <a:ea typeface="Meiryo UI" panose="020B0604030504040204" pitchFamily="50" charset="-128"/>
              </a:rPr>
              <a:t>ロジックツリー</a:t>
            </a:r>
            <a:endParaRPr kumimoji="1" lang="ja-JP" altLang="en-US"/>
          </a:p>
        </p:txBody>
      </p:sp>
    </p:spTree>
    <p:extLst>
      <p:ext uri="{BB962C8B-B14F-4D97-AF65-F5344CB8AC3E}">
        <p14:creationId xmlns:p14="http://schemas.microsoft.com/office/powerpoint/2010/main" val="6700911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A3ECD-CBAA-EF1B-0C37-270875BB783B}"/>
            </a:ext>
          </a:extLst>
        </p:cNvPr>
        <p:cNvGrpSpPr/>
        <p:nvPr/>
      </p:nvGrpSpPr>
      <p:grpSpPr>
        <a:xfrm>
          <a:off x="0" y="0"/>
          <a:ext cx="0" cy="0"/>
          <a:chOff x="0" y="0"/>
          <a:chExt cx="0" cy="0"/>
        </a:xfrm>
      </p:grpSpPr>
      <p:graphicFrame>
        <p:nvGraphicFramePr>
          <p:cNvPr id="50" name="think-cell data - do not delete" hidden="1">
            <a:extLst>
              <a:ext uri="{FF2B5EF4-FFF2-40B4-BE49-F238E27FC236}">
                <a16:creationId xmlns:a16="http://schemas.microsoft.com/office/drawing/2014/main" id="{C45F93F1-88E9-6001-46FB-540F5F1788C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04" imgH="405" progId="TCLayout.ActiveDocument.1">
                  <p:embed/>
                </p:oleObj>
              </mc:Choice>
              <mc:Fallback>
                <p:oleObj name="think-cell Slide" r:id="rId8" imgW="404" imgH="405" progId="TCLayout.ActiveDocument.1">
                  <p:embed/>
                  <p:pic>
                    <p:nvPicPr>
                      <p:cNvPr id="50" name="think-cell data - do not delete" hidden="1">
                        <a:extLst>
                          <a:ext uri="{FF2B5EF4-FFF2-40B4-BE49-F238E27FC236}">
                            <a16:creationId xmlns:a16="http://schemas.microsoft.com/office/drawing/2014/main" id="{C45F93F1-88E9-6001-46FB-540F5F1788C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7" name="テキスト ボックス 26">
            <a:extLst>
              <a:ext uri="{FF2B5EF4-FFF2-40B4-BE49-F238E27FC236}">
                <a16:creationId xmlns:a16="http://schemas.microsoft.com/office/drawing/2014/main" id="{7800F28D-524C-C1E1-0858-323875EB0CF0}"/>
              </a:ext>
            </a:extLst>
          </p:cNvPr>
          <p:cNvSpPr txBox="1"/>
          <p:nvPr/>
        </p:nvSpPr>
        <p:spPr>
          <a:xfrm>
            <a:off x="4261464" y="1546592"/>
            <a:ext cx="5418846" cy="4931053"/>
          </a:xfrm>
          <a:prstGeom prst="rect">
            <a:avLst/>
          </a:prstGeom>
          <a:noFill/>
          <a:ln>
            <a:solidFill>
              <a:schemeClr val="tx2"/>
            </a:solidFill>
          </a:ln>
          <a:extLst>
            <a:ext uri="{909E8E84-426E-40DD-AFC4-6F175D3DCCD1}">
              <a14:hiddenFill xmlns:a14="http://schemas.microsoft.com/office/drawing/2010/main">
                <a:solidFill>
                  <a:srgbClr val="FF8222"/>
                </a:solidFill>
              </a14:hiddenFill>
            </a:ext>
          </a:extLst>
        </p:spPr>
        <p:txBody>
          <a:bodyPr spcFirstLastPara="1" wrap="square" lIns="29250" tIns="29250" rIns="29250" bIns="29250" anchor="ctr" anchorCtr="0">
            <a:noAutofit/>
          </a:bodyPr>
          <a:lstStyle>
            <a:defPPr>
              <a:defRPr lang="en-US"/>
            </a:defPPr>
            <a:lvl1pPr>
              <a:lnSpc>
                <a:spcPct val="90000"/>
              </a:lnSpc>
              <a:buClr>
                <a:srgbClr val="FFFFFF"/>
              </a:buClr>
              <a:buSzPts val="1600"/>
              <a:buFont typeface="Trebuchet MS" panose="020B0603020202020204" pitchFamily="34" charset="0"/>
              <a:defRPr sz="1600" b="0" i="0" normalizeH="0" baseline="0">
                <a:ln>
                  <a:noFill/>
                </a:ln>
                <a:solidFill>
                  <a:srgbClr val="FFFFFF"/>
                </a:solidFill>
                <a:effectLst/>
                <a:uLnTx/>
                <a:uFillTx/>
                <a:latin typeface="Trebuchet MS" panose="020B0603020202020204" pitchFamily="34" charset="0"/>
                <a:ea typeface="Meiryo UI" panose="020B0604030504040204" pitchFamily="50" charset="-128"/>
                <a:cs typeface="Trebuchet M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90000"/>
              </a:lnSpc>
              <a:spcBef>
                <a:spcPts val="0"/>
              </a:spcBef>
              <a:spcAft>
                <a:spcPts val="0"/>
              </a:spcAft>
              <a:buClr>
                <a:srgbClr val="FFFFFF"/>
              </a:buClr>
              <a:buSzPts val="1600"/>
              <a:buFont typeface="Trebuchet MS" panose="020B0603020202020204" pitchFamily="34" charset="0"/>
              <a:buNone/>
              <a:tabLst/>
              <a:defRPr/>
            </a:pPr>
            <a:endParaRPr kumimoji="0" lang="en-US" altLang="ja-JP" sz="1300" b="0" i="0" u="none" strike="noStrike" kern="120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endParaRPr>
          </a:p>
        </p:txBody>
      </p:sp>
      <p:sp>
        <p:nvSpPr>
          <p:cNvPr id="47" name="テキスト ボックス 46">
            <a:extLst>
              <a:ext uri="{FF2B5EF4-FFF2-40B4-BE49-F238E27FC236}">
                <a16:creationId xmlns:a16="http://schemas.microsoft.com/office/drawing/2014/main" id="{04C0B2C6-EE49-1681-5E44-2B28CACB1D64}"/>
              </a:ext>
            </a:extLst>
          </p:cNvPr>
          <p:cNvSpPr txBox="1"/>
          <p:nvPr/>
        </p:nvSpPr>
        <p:spPr>
          <a:xfrm>
            <a:off x="511875" y="1546592"/>
            <a:ext cx="3610720" cy="4931053"/>
          </a:xfrm>
          <a:prstGeom prst="rect">
            <a:avLst/>
          </a:prstGeom>
          <a:noFill/>
          <a:ln>
            <a:solidFill>
              <a:schemeClr val="tx2"/>
            </a:solidFill>
          </a:ln>
          <a:extLst>
            <a:ext uri="{909E8E84-426E-40DD-AFC4-6F175D3DCCD1}">
              <a14:hiddenFill xmlns:a14="http://schemas.microsoft.com/office/drawing/2010/main">
                <a:solidFill>
                  <a:srgbClr val="FF8222"/>
                </a:solidFill>
              </a14:hiddenFill>
            </a:ext>
          </a:extLst>
        </p:spPr>
        <p:txBody>
          <a:bodyPr spcFirstLastPara="1" wrap="square" lIns="29250" tIns="29250" rIns="29250" bIns="29250" anchor="ctr" anchorCtr="0">
            <a:noAutofit/>
          </a:bodyPr>
          <a:lstStyle>
            <a:defPPr>
              <a:defRPr lang="en-US"/>
            </a:defPPr>
            <a:lvl1pPr>
              <a:lnSpc>
                <a:spcPct val="90000"/>
              </a:lnSpc>
              <a:buClr>
                <a:srgbClr val="FFFFFF"/>
              </a:buClr>
              <a:buSzPts val="1600"/>
              <a:buFont typeface="Trebuchet MS" panose="020B0603020202020204" pitchFamily="34" charset="0"/>
              <a:defRPr sz="1600" b="0" i="0" normalizeH="0" baseline="0">
                <a:ln>
                  <a:noFill/>
                </a:ln>
                <a:solidFill>
                  <a:srgbClr val="FFFFFF"/>
                </a:solidFill>
                <a:effectLst/>
                <a:uLnTx/>
                <a:uFillTx/>
                <a:latin typeface="Trebuchet MS" panose="020B0603020202020204" pitchFamily="34" charset="0"/>
                <a:ea typeface="Meiryo UI" panose="020B0604030504040204" pitchFamily="50" charset="-128"/>
                <a:cs typeface="Trebuchet M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90000"/>
              </a:lnSpc>
              <a:spcBef>
                <a:spcPts val="0"/>
              </a:spcBef>
              <a:spcAft>
                <a:spcPts val="0"/>
              </a:spcAft>
              <a:buClr>
                <a:srgbClr val="FFFFFF"/>
              </a:buClr>
              <a:buSzPts val="1600"/>
              <a:buFont typeface="Trebuchet MS" panose="020B0603020202020204" pitchFamily="34" charset="0"/>
              <a:buNone/>
              <a:tabLst/>
              <a:defRPr/>
            </a:pPr>
            <a:endParaRPr kumimoji="0" lang="en-US" altLang="ja-JP" sz="1300" b="0" i="0" u="none" strike="noStrike" kern="120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endParaRPr>
          </a:p>
        </p:txBody>
      </p:sp>
      <p:sp>
        <p:nvSpPr>
          <p:cNvPr id="2" name="タイトル 1">
            <a:extLst>
              <a:ext uri="{FF2B5EF4-FFF2-40B4-BE49-F238E27FC236}">
                <a16:creationId xmlns:a16="http://schemas.microsoft.com/office/drawing/2014/main" id="{CDD813B0-7D14-5D76-40EB-87360EC937D2}"/>
              </a:ext>
            </a:extLst>
          </p:cNvPr>
          <p:cNvSpPr>
            <a:spLocks noGrp="1"/>
          </p:cNvSpPr>
          <p:nvPr>
            <p:ph type="title"/>
          </p:nvPr>
        </p:nvSpPr>
        <p:spPr/>
        <p:txBody>
          <a:bodyPr vert="horz"/>
          <a:lstStyle/>
          <a:p>
            <a:r>
              <a:rPr kumimoji="1" lang="ja-JP" altLang="en-US">
                <a:latin typeface="Meiryo UI" panose="020B0604030504040204" pitchFamily="50" charset="-128"/>
                <a:ea typeface="Meiryo UI" panose="020B0604030504040204" pitchFamily="50" charset="-128"/>
              </a:rPr>
              <a:t>これまでの取り組み状況と今後の実現ステップ</a:t>
            </a:r>
            <a:endParaRPr kumimoji="1" lang="en-US">
              <a:latin typeface="Meiryo UI" panose="020B0604030504040204" pitchFamily="50" charset="-128"/>
              <a:ea typeface="Meiryo UI" panose="020B0604030504040204" pitchFamily="50" charset="-128"/>
            </a:endParaRPr>
          </a:p>
        </p:txBody>
      </p:sp>
      <p:sp>
        <p:nvSpPr>
          <p:cNvPr id="4" name="Rectangle 44">
            <a:extLst>
              <a:ext uri="{FF2B5EF4-FFF2-40B4-BE49-F238E27FC236}">
                <a16:creationId xmlns:a16="http://schemas.microsoft.com/office/drawing/2014/main" id="{698F8BBA-28BF-C450-F9EF-D560A3D5DBA3}"/>
              </a:ext>
            </a:extLst>
          </p:cNvPr>
          <p:cNvSpPr/>
          <p:nvPr/>
        </p:nvSpPr>
        <p:spPr>
          <a:xfrm>
            <a:off x="6138275" y="4138371"/>
            <a:ext cx="1694044" cy="2253135"/>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29250" bIns="29250" numCol="1" spcCol="0" rtlCol="0" fromWordArt="0" anchor="t" anchorCtr="0" forceAA="0" compatLnSpc="1">
            <a:prstTxWarp prst="textNoShape">
              <a:avLst/>
            </a:prstTxWarp>
            <a:noAutofit/>
          </a:bodyPr>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138" b="0" i="0" u="none" strike="noStrike" kern="120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XXX</a:t>
            </a:r>
          </a:p>
          <a:p>
            <a:pPr marL="0" marR="0" lvl="0" indent="0" algn="l"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当該地域において、本オンデマンドバスの実装。</a:t>
            </a:r>
            <a:endParaRPr kumimoji="1" lang="en-US" altLang="ja-JP"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endParaRPr>
          </a:p>
          <a:p>
            <a:pPr marL="263250" marR="0" lvl="1" indent="-175500" algn="l" defTabSz="742950" rtl="0" eaLnBrk="1" fontAlgn="auto" latinLnBrk="0" hangingPunct="1">
              <a:lnSpc>
                <a:spcPct val="100000"/>
              </a:lnSpc>
              <a:spcBef>
                <a:spcPts val="0"/>
              </a:spcBef>
              <a:spcAft>
                <a:spcPts val="0"/>
              </a:spcAft>
              <a:buClr>
                <a:srgbClr val="FF8D36"/>
              </a:buClr>
              <a:buSzTx/>
              <a:buFont typeface="Trebuchet MS" panose="020B0603020202020204" pitchFamily="34" charset="0"/>
              <a:buChar char="•"/>
              <a:tabLst/>
              <a:defRPr/>
            </a:pPr>
            <a:r>
              <a:rPr kumimoji="1" lang="ja-JP" altLang="en-US"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運行主体会社 </a:t>
            </a:r>
            <a:r>
              <a:rPr kumimoji="1" lang="en-US" altLang="ja-JP"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a:t>
            </a:r>
            <a:r>
              <a:rPr kumimoji="1" lang="ja-JP" altLang="en-US"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市と</a:t>
            </a:r>
            <a:r>
              <a:rPr kumimoji="1" lang="en-US" altLang="ja-JP"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XX</a:t>
            </a:r>
            <a:r>
              <a:rPr kumimoji="1" lang="ja-JP" altLang="en-US"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が出資</a:t>
            </a:r>
            <a:r>
              <a:rPr kumimoji="1" lang="en-US" altLang="ja-JP"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a:t>
            </a:r>
            <a:r>
              <a:rPr kumimoji="1" lang="ja-JP" altLang="en-US"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 設立</a:t>
            </a:r>
            <a:endParaRPr kumimoji="1" lang="en-US" altLang="ja-JP"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endParaRPr>
          </a:p>
          <a:p>
            <a:pPr marL="263250" marR="0" lvl="1" indent="-175500" algn="l" defTabSz="742950" rtl="0" eaLnBrk="1" fontAlgn="auto" latinLnBrk="0" hangingPunct="1">
              <a:lnSpc>
                <a:spcPct val="100000"/>
              </a:lnSpc>
              <a:spcBef>
                <a:spcPts val="0"/>
              </a:spcBef>
              <a:spcAft>
                <a:spcPts val="0"/>
              </a:spcAft>
              <a:buClr>
                <a:srgbClr val="FF8D36"/>
              </a:buClr>
              <a:buSzTx/>
              <a:buFont typeface="Trebuchet MS" panose="020B0603020202020204" pitchFamily="34" charset="0"/>
              <a:buChar char="•"/>
              <a:tabLst/>
              <a:defRPr/>
            </a:pPr>
            <a:r>
              <a:rPr kumimoji="1" lang="ja-JP" altLang="en-US"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市内全域でオンデマンド交通開始</a:t>
            </a:r>
            <a:endParaRPr kumimoji="1" lang="en-US" altLang="ja-JP"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endParaRPr>
          </a:p>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endParaRPr kumimoji="1" lang="en-US" altLang="ja-JP" sz="1138" b="0" i="0" u="none" strike="noStrike" kern="120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endParaRPr>
          </a:p>
          <a:p>
            <a:pPr marL="0" marR="0" lvl="0" indent="0" algn="l"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更に、展開余地を検証するための要件を具体化し、</a:t>
            </a:r>
            <a:br>
              <a:rPr kumimoji="1" lang="en-US" altLang="ja-JP"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br>
            <a:r>
              <a:rPr kumimoji="1" lang="ja-JP" altLang="en-US"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ソリューションを汎用化</a:t>
            </a:r>
            <a:endParaRPr kumimoji="1" lang="en-US" altLang="ja-JP"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endParaRPr>
          </a:p>
        </p:txBody>
      </p:sp>
      <p:sp>
        <p:nvSpPr>
          <p:cNvPr id="5" name="TextBox 46">
            <a:extLst>
              <a:ext uri="{FF2B5EF4-FFF2-40B4-BE49-F238E27FC236}">
                <a16:creationId xmlns:a16="http://schemas.microsoft.com/office/drawing/2014/main" id="{A352E516-F30A-6F9F-892E-456B82E9260C}"/>
              </a:ext>
            </a:extLst>
          </p:cNvPr>
          <p:cNvSpPr txBox="1"/>
          <p:nvPr/>
        </p:nvSpPr>
        <p:spPr>
          <a:xfrm>
            <a:off x="7936177" y="4138371"/>
            <a:ext cx="1694044" cy="2253135"/>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29250" bIns="29250" numCol="1" spcCol="0" rtlCol="0" fromWordArt="0" anchor="t" anchorCtr="0" forceAA="0" compatLnSpc="1">
            <a:prstTxWarp prst="textNoShape">
              <a:avLst/>
            </a:prstTxWarp>
            <a:noAutofit/>
          </a:bodyPr>
          <a:lstStyle>
            <a:defPPr>
              <a:defRPr lang="en-US"/>
            </a:defPPr>
            <a:lvl2pPr marL="108000" lvl="1">
              <a:buClr>
                <a:schemeClr val="tx2"/>
              </a:buClr>
              <a:defRPr kumimoji="1" sz="1600">
                <a:solidFill>
                  <a:schemeClr val="tx1"/>
                </a:solidFill>
                <a:latin typeface="Trebuchet MS" panose="020B0603020202020204" pitchFamily="34" charset="0"/>
                <a:ea typeface="Meiryo UI" panose="020B0604030504040204" pitchFamily="50" charset="-128"/>
              </a:defRPr>
            </a:lvl2pPr>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138" b="0" i="0" u="none" strike="noStrike" kern="120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XXX</a:t>
            </a:r>
          </a:p>
          <a:p>
            <a:pPr marL="0" marR="0" lvl="0" indent="0" algn="l"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en-US" altLang="ja-JP"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XXX</a:t>
            </a:r>
            <a:r>
              <a:rPr kumimoji="1" lang="ja-JP" altLang="en-US"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地域でのオンデマンドバスの横展開</a:t>
            </a:r>
            <a:endParaRPr kumimoji="1" lang="en-US" altLang="ja-JP"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endParaRPr>
          </a:p>
          <a:p>
            <a:pPr marL="0" marR="0" lvl="0" indent="0" algn="l"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endParaRPr kumimoji="1" lang="en-US" altLang="ja-JP"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endParaRPr>
          </a:p>
          <a:p>
            <a:pPr marL="0" marR="0" lvl="0" indent="0" algn="l"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更に、当該地域においては、</a:t>
            </a:r>
            <a:endParaRPr kumimoji="1" lang="en-US" altLang="ja-JP"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endParaRPr>
          </a:p>
          <a:p>
            <a:pPr marL="0" marR="0" lvl="0" indent="0" algn="l"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地域</a:t>
            </a:r>
            <a:r>
              <a:rPr kumimoji="1" lang="en-US" altLang="ja-JP"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Maas</a:t>
            </a:r>
            <a:r>
              <a:rPr kumimoji="1" lang="ja-JP" altLang="en-US"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の導入を進める</a:t>
            </a:r>
            <a:endParaRPr kumimoji="1" lang="en-US" altLang="ja-JP"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endParaRPr>
          </a:p>
          <a:p>
            <a:pPr marL="263250" marR="0" lvl="1" indent="-175500" algn="l" defTabSz="742950" rtl="0" eaLnBrk="1" fontAlgn="auto" latinLnBrk="0" hangingPunct="1">
              <a:lnSpc>
                <a:spcPct val="100000"/>
              </a:lnSpc>
              <a:spcBef>
                <a:spcPts val="0"/>
              </a:spcBef>
              <a:spcAft>
                <a:spcPts val="0"/>
              </a:spcAft>
              <a:buClr>
                <a:srgbClr val="FF8D36"/>
              </a:buClr>
              <a:buSzTx/>
              <a:buFont typeface="Trebuchet MS" panose="020B0603020202020204" pitchFamily="34" charset="0"/>
              <a:buChar char="•"/>
              <a:tabLst/>
              <a:defRPr/>
            </a:pPr>
            <a:r>
              <a:rPr kumimoji="1" lang="ja-JP" altLang="en-US"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交通機関を運行する会社の連携体制構築</a:t>
            </a:r>
            <a:endParaRPr kumimoji="1" lang="en-US" altLang="ja-JP"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endParaRPr>
          </a:p>
          <a:p>
            <a:pPr marL="263250" marR="0" lvl="1" indent="-175500" algn="l" defTabSz="742950" rtl="0" eaLnBrk="1" fontAlgn="auto" latinLnBrk="0" hangingPunct="1">
              <a:lnSpc>
                <a:spcPct val="100000"/>
              </a:lnSpc>
              <a:spcBef>
                <a:spcPts val="0"/>
              </a:spcBef>
              <a:spcAft>
                <a:spcPts val="0"/>
              </a:spcAft>
              <a:buClr>
                <a:srgbClr val="FF8D36"/>
              </a:buClr>
              <a:buSzTx/>
              <a:buFont typeface="Trebuchet MS" panose="020B0603020202020204" pitchFamily="34" charset="0"/>
              <a:buChar char="•"/>
              <a:tabLst/>
              <a:defRPr/>
            </a:pPr>
            <a:r>
              <a:rPr kumimoji="1" lang="ja-JP" altLang="en-US"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利用者、ユースケースの確認</a:t>
            </a:r>
            <a:endParaRPr kumimoji="1" lang="en-US" altLang="ja-JP"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endParaRPr>
          </a:p>
        </p:txBody>
      </p:sp>
      <p:sp>
        <p:nvSpPr>
          <p:cNvPr id="6" name="ValueChainStarter">
            <a:extLst>
              <a:ext uri="{FF2B5EF4-FFF2-40B4-BE49-F238E27FC236}">
                <a16:creationId xmlns:a16="http://schemas.microsoft.com/office/drawing/2014/main" id="{F481BD06-7C3A-3D3A-2C21-F8570166F6C0}"/>
              </a:ext>
            </a:extLst>
          </p:cNvPr>
          <p:cNvSpPr>
            <a:spLocks noChangeArrowheads="1"/>
          </p:cNvSpPr>
          <p:nvPr>
            <p:custDataLst>
              <p:tags r:id="rId2"/>
            </p:custDataLst>
          </p:nvPr>
        </p:nvSpPr>
        <p:spPr bwMode="gray">
          <a:xfrm>
            <a:off x="4290286" y="1626472"/>
            <a:ext cx="1694044" cy="334838"/>
          </a:xfrm>
          <a:prstGeom prst="homePlate">
            <a:avLst>
              <a:gd name="adj" fmla="val 33279"/>
            </a:avLst>
          </a:prstGeom>
          <a:solidFill>
            <a:schemeClr val="accent1"/>
          </a:solidFill>
          <a:ln w="38100" cap="rnd" algn="ctr">
            <a:noFill/>
            <a:round/>
            <a:headEnd/>
            <a:tailEnd/>
          </a:ln>
        </p:spPr>
        <p:txBody>
          <a:bodyPr lIns="0" tIns="0" rIns="0" bIns="0" anchor="ctr" anchorCtr="0"/>
          <a:lstStyle/>
          <a:p>
            <a:pPr marL="0" marR="0" lvl="0" indent="0" algn="ctr" defTabSz="742950" rtl="0" eaLnBrk="0" fontAlgn="auto" latinLnBrk="0" hangingPunct="0">
              <a:lnSpc>
                <a:spcPct val="100000"/>
              </a:lnSpc>
              <a:spcBef>
                <a:spcPts val="0"/>
              </a:spcBef>
              <a:spcAft>
                <a:spcPts val="0"/>
              </a:spcAft>
              <a:buClrTx/>
              <a:buSzTx/>
              <a:buFontTx/>
              <a:buNone/>
              <a:tabLst/>
              <a:defRPr/>
            </a:pPr>
            <a:r>
              <a:rPr kumimoji="0" lang="en-US" altLang="ja-JP" sz="13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2025</a:t>
            </a:r>
          </a:p>
        </p:txBody>
      </p:sp>
      <p:sp>
        <p:nvSpPr>
          <p:cNvPr id="7" name="正方形/長方形 6">
            <a:extLst>
              <a:ext uri="{FF2B5EF4-FFF2-40B4-BE49-F238E27FC236}">
                <a16:creationId xmlns:a16="http://schemas.microsoft.com/office/drawing/2014/main" id="{F43942D5-C795-DC85-BA14-54420CAD8C32}"/>
              </a:ext>
            </a:extLst>
          </p:cNvPr>
          <p:cNvSpPr/>
          <p:nvPr/>
        </p:nvSpPr>
        <p:spPr>
          <a:xfrm>
            <a:off x="4290285" y="2040959"/>
            <a:ext cx="1694044" cy="334838"/>
          </a:xfrm>
          <a:prstGeom prst="rect">
            <a:avLst/>
          </a:prstGeom>
          <a:noFill/>
          <a:ln w="19050" cap="rnd" cmpd="sng" algn="ctr">
            <a:solidFill>
              <a:srgbClr val="FF8D3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zh-TW" altLang="en-US" sz="1138" b="0" i="0" u="none" strike="noStrike" kern="120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実証</a:t>
            </a:r>
            <a:endParaRPr kumimoji="1" lang="en-US" altLang="zh-TW" sz="1138" b="0" i="0" u="none" strike="noStrike" kern="120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endParaRPr>
          </a:p>
        </p:txBody>
      </p:sp>
      <p:sp>
        <p:nvSpPr>
          <p:cNvPr id="8" name="正方形/長方形 7">
            <a:extLst>
              <a:ext uri="{FF2B5EF4-FFF2-40B4-BE49-F238E27FC236}">
                <a16:creationId xmlns:a16="http://schemas.microsoft.com/office/drawing/2014/main" id="{6DD9D8B3-B59A-2A8F-36B7-0F86D18FF4A2}"/>
              </a:ext>
            </a:extLst>
          </p:cNvPr>
          <p:cNvSpPr/>
          <p:nvPr/>
        </p:nvSpPr>
        <p:spPr>
          <a:xfrm>
            <a:off x="7936177" y="2040959"/>
            <a:ext cx="1694044" cy="334838"/>
          </a:xfrm>
          <a:prstGeom prst="rect">
            <a:avLst/>
          </a:prstGeom>
          <a:noFill/>
          <a:ln w="19050" cap="rnd" cmpd="sng" algn="ctr">
            <a:solidFill>
              <a:srgbClr val="FF8D3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1138" b="0" i="0" u="none" strike="noStrike" kern="120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横展開</a:t>
            </a:r>
            <a:br>
              <a:rPr kumimoji="1" lang="en-US" altLang="ja-JP" sz="1138" b="0" i="0" u="none" strike="noStrike" kern="120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br>
            <a:r>
              <a:rPr kumimoji="1" lang="ja-JP" altLang="en-US" sz="1138" b="0" i="0" u="none" strike="noStrike" kern="120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（最終的なゴール）</a:t>
            </a:r>
          </a:p>
        </p:txBody>
      </p:sp>
      <p:sp>
        <p:nvSpPr>
          <p:cNvPr id="9" name="正方形/長方形 8">
            <a:extLst>
              <a:ext uri="{FF2B5EF4-FFF2-40B4-BE49-F238E27FC236}">
                <a16:creationId xmlns:a16="http://schemas.microsoft.com/office/drawing/2014/main" id="{1A75FB8B-B2EF-9C08-5F18-8F2F65336608}"/>
              </a:ext>
            </a:extLst>
          </p:cNvPr>
          <p:cNvSpPr/>
          <p:nvPr/>
        </p:nvSpPr>
        <p:spPr>
          <a:xfrm>
            <a:off x="6138275" y="2040959"/>
            <a:ext cx="1694044" cy="334838"/>
          </a:xfrm>
          <a:prstGeom prst="rect">
            <a:avLst/>
          </a:prstGeom>
          <a:noFill/>
          <a:ln w="19050" cap="rnd" cmpd="sng" algn="ctr">
            <a:solidFill>
              <a:srgbClr val="FF8D3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1138" b="0" i="0" u="none" strike="noStrike" kern="120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実装</a:t>
            </a:r>
            <a:endParaRPr kumimoji="1" lang="en-US" altLang="zh-TW" sz="1138" b="0" i="0" u="none" strike="noStrike" kern="120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endParaRPr>
          </a:p>
        </p:txBody>
      </p:sp>
      <p:sp>
        <p:nvSpPr>
          <p:cNvPr id="10" name="Rectangle 44">
            <a:extLst>
              <a:ext uri="{FF2B5EF4-FFF2-40B4-BE49-F238E27FC236}">
                <a16:creationId xmlns:a16="http://schemas.microsoft.com/office/drawing/2014/main" id="{3F2C5455-BF2A-C420-106E-BC3F043A740E}"/>
              </a:ext>
            </a:extLst>
          </p:cNvPr>
          <p:cNvSpPr/>
          <p:nvPr/>
        </p:nvSpPr>
        <p:spPr>
          <a:xfrm>
            <a:off x="4290285" y="4138371"/>
            <a:ext cx="1694044" cy="2253135"/>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29250" bIns="29250" numCol="1" spcCol="0" rtlCol="0" fromWordArt="0" anchor="t" anchorCtr="0" forceAA="0" compatLnSpc="1">
            <a:prstTxWarp prst="textNoShape">
              <a:avLst/>
            </a:prstTxWarp>
            <a:noAutofit/>
          </a:bodyPr>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138" b="0" i="0" u="none" strike="noStrike" kern="120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XXX</a:t>
            </a:r>
          </a:p>
          <a:p>
            <a:pPr marL="0" marR="0" lvl="0" indent="0" algn="l"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オンデマンドバスの市内全域での運用による、技術的検証及び費用対効果の評価</a:t>
            </a:r>
            <a:endParaRPr kumimoji="1" lang="en-US" altLang="ja-JP"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endParaRPr>
          </a:p>
          <a:p>
            <a:pPr marL="263250" marR="0" lvl="1" indent="-175500" algn="l" defTabSz="742950" rtl="0" eaLnBrk="1" fontAlgn="auto" latinLnBrk="0" hangingPunct="1">
              <a:lnSpc>
                <a:spcPct val="100000"/>
              </a:lnSpc>
              <a:spcBef>
                <a:spcPts val="0"/>
              </a:spcBef>
              <a:spcAft>
                <a:spcPts val="0"/>
              </a:spcAft>
              <a:buClr>
                <a:srgbClr val="FF8D36"/>
              </a:buClr>
              <a:buSzTx/>
              <a:buFont typeface="Trebuchet MS" panose="020B0603020202020204" pitchFamily="34" charset="0"/>
              <a:buChar char="•"/>
              <a:tabLst/>
              <a:defRPr/>
            </a:pPr>
            <a:r>
              <a:rPr kumimoji="1" lang="ja-JP" altLang="en-US"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不感地帯を</a:t>
            </a:r>
            <a:r>
              <a:rPr kumimoji="1" lang="en-US" altLang="ja-JP"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L5G</a:t>
            </a:r>
            <a:r>
              <a:rPr kumimoji="1" lang="ja-JP" altLang="en-US"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で補った場合の通信の安定性および自動運転システムの安全性を検証</a:t>
            </a:r>
          </a:p>
          <a:p>
            <a:pPr marL="263250" marR="0" lvl="1" indent="-175500" algn="l" defTabSz="742950" rtl="0" eaLnBrk="1" fontAlgn="auto" latinLnBrk="0" hangingPunct="1">
              <a:lnSpc>
                <a:spcPct val="100000"/>
              </a:lnSpc>
              <a:spcBef>
                <a:spcPts val="0"/>
              </a:spcBef>
              <a:spcAft>
                <a:spcPts val="0"/>
              </a:spcAft>
              <a:buClr>
                <a:srgbClr val="FF8D36"/>
              </a:buClr>
              <a:buSzTx/>
              <a:buFont typeface="Trebuchet MS" panose="020B0603020202020204" pitchFamily="34" charset="0"/>
              <a:buChar char="•"/>
              <a:tabLst/>
              <a:defRPr/>
            </a:pPr>
            <a:r>
              <a:rPr kumimoji="1" lang="ja-JP" altLang="en-US"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利用者の満足度や外出頻度の変化を調査し、社会的な効果を測定（予約方法の使いやすさや利用頻度も含む）</a:t>
            </a:r>
            <a:endParaRPr kumimoji="1" lang="en-US" altLang="ja-JP" sz="1138" b="0" i="0" u="none" strike="noStrike" kern="120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endParaRPr>
          </a:p>
        </p:txBody>
      </p:sp>
      <p:sp>
        <p:nvSpPr>
          <p:cNvPr id="17" name="ValueChainStarter">
            <a:extLst>
              <a:ext uri="{FF2B5EF4-FFF2-40B4-BE49-F238E27FC236}">
                <a16:creationId xmlns:a16="http://schemas.microsoft.com/office/drawing/2014/main" id="{01997874-B133-4189-6DD4-0216F7954AAC}"/>
              </a:ext>
            </a:extLst>
          </p:cNvPr>
          <p:cNvSpPr>
            <a:spLocks noChangeArrowheads="1"/>
          </p:cNvSpPr>
          <p:nvPr>
            <p:custDataLst>
              <p:tags r:id="rId3"/>
            </p:custDataLst>
          </p:nvPr>
        </p:nvSpPr>
        <p:spPr bwMode="gray">
          <a:xfrm>
            <a:off x="6123199" y="1626472"/>
            <a:ext cx="1694044" cy="334838"/>
          </a:xfrm>
          <a:prstGeom prst="homePlate">
            <a:avLst>
              <a:gd name="adj" fmla="val 33279"/>
            </a:avLst>
          </a:prstGeom>
          <a:solidFill>
            <a:schemeClr val="accent1"/>
          </a:solidFill>
          <a:ln w="38100" cap="rnd" algn="ctr">
            <a:noFill/>
            <a:round/>
            <a:headEnd/>
            <a:tailEnd/>
          </a:ln>
        </p:spPr>
        <p:txBody>
          <a:bodyPr lIns="0" tIns="0" rIns="0" bIns="0" anchor="ctr" anchorCtr="0"/>
          <a:lstStyle/>
          <a:p>
            <a:pPr marL="0" marR="0" lvl="0" indent="0" algn="ctr" defTabSz="742950" rtl="0" eaLnBrk="0" fontAlgn="auto" latinLnBrk="0" hangingPunct="0">
              <a:lnSpc>
                <a:spcPct val="100000"/>
              </a:lnSpc>
              <a:spcBef>
                <a:spcPts val="0"/>
              </a:spcBef>
              <a:spcAft>
                <a:spcPts val="0"/>
              </a:spcAft>
              <a:buClrTx/>
              <a:buSzTx/>
              <a:buFontTx/>
              <a:buNone/>
              <a:tabLst/>
              <a:defRPr/>
            </a:pPr>
            <a:r>
              <a:rPr kumimoji="0" lang="en-US" altLang="ja-JP" sz="13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2026</a:t>
            </a:r>
          </a:p>
        </p:txBody>
      </p:sp>
      <p:sp>
        <p:nvSpPr>
          <p:cNvPr id="18" name="ValueChainStarter">
            <a:extLst>
              <a:ext uri="{FF2B5EF4-FFF2-40B4-BE49-F238E27FC236}">
                <a16:creationId xmlns:a16="http://schemas.microsoft.com/office/drawing/2014/main" id="{E05F1147-0669-AF8E-F8EC-02AE353B4ED9}"/>
              </a:ext>
            </a:extLst>
          </p:cNvPr>
          <p:cNvSpPr>
            <a:spLocks noChangeArrowheads="1"/>
          </p:cNvSpPr>
          <p:nvPr>
            <p:custDataLst>
              <p:tags r:id="rId4"/>
            </p:custDataLst>
          </p:nvPr>
        </p:nvSpPr>
        <p:spPr bwMode="gray">
          <a:xfrm>
            <a:off x="7936177" y="1626472"/>
            <a:ext cx="1694044" cy="334838"/>
          </a:xfrm>
          <a:prstGeom prst="homePlate">
            <a:avLst>
              <a:gd name="adj" fmla="val 33279"/>
            </a:avLst>
          </a:prstGeom>
          <a:solidFill>
            <a:schemeClr val="accent1"/>
          </a:solidFill>
          <a:ln w="38100" cap="rnd" algn="ctr">
            <a:noFill/>
            <a:round/>
            <a:headEnd/>
            <a:tailEnd/>
          </a:ln>
        </p:spPr>
        <p:txBody>
          <a:bodyPr lIns="0" tIns="0" rIns="0" bIns="0" anchor="ctr" anchorCtr="0"/>
          <a:lstStyle/>
          <a:p>
            <a:pPr marL="0" marR="0" lvl="0" indent="0" algn="ctr" defTabSz="742950" rtl="0" eaLnBrk="0" fontAlgn="auto" latinLnBrk="0" hangingPunct="0">
              <a:lnSpc>
                <a:spcPct val="100000"/>
              </a:lnSpc>
              <a:spcBef>
                <a:spcPts val="0"/>
              </a:spcBef>
              <a:spcAft>
                <a:spcPts val="0"/>
              </a:spcAft>
              <a:buClrTx/>
              <a:buSzTx/>
              <a:buFontTx/>
              <a:buNone/>
              <a:tabLst/>
              <a:defRPr/>
            </a:pPr>
            <a:r>
              <a:rPr kumimoji="0" lang="en-US" altLang="ja-JP" sz="13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2027~202X</a:t>
            </a:r>
          </a:p>
        </p:txBody>
      </p:sp>
      <p:sp>
        <p:nvSpPr>
          <p:cNvPr id="26" name="テキスト ボックス 25">
            <a:extLst>
              <a:ext uri="{FF2B5EF4-FFF2-40B4-BE49-F238E27FC236}">
                <a16:creationId xmlns:a16="http://schemas.microsoft.com/office/drawing/2014/main" id="{55D15C15-0E1D-3A8B-3C64-674CCFF98AFB}"/>
              </a:ext>
            </a:extLst>
          </p:cNvPr>
          <p:cNvSpPr txBox="1"/>
          <p:nvPr/>
        </p:nvSpPr>
        <p:spPr>
          <a:xfrm>
            <a:off x="4261464" y="1147313"/>
            <a:ext cx="5418846" cy="383846"/>
          </a:xfrm>
          <a:prstGeom prst="rect">
            <a:avLst/>
          </a:prstGeom>
          <a:solidFill>
            <a:srgbClr val="FF8222"/>
          </a:solidFill>
          <a:ln>
            <a:solidFill>
              <a:schemeClr val="tx2"/>
            </a:solidFill>
          </a:ln>
        </p:spPr>
        <p:txBody>
          <a:bodyPr spcFirstLastPara="1" wrap="square" lIns="29250" tIns="29250" rIns="29250" bIns="29250" anchor="ctr" anchorCtr="0">
            <a:noAutofit/>
          </a:bodyPr>
          <a:lstStyle>
            <a:defPPr>
              <a:defRPr lang="en-US"/>
            </a:defPPr>
            <a:lvl1pPr>
              <a:lnSpc>
                <a:spcPct val="90000"/>
              </a:lnSpc>
              <a:buClr>
                <a:srgbClr val="FFFFFF"/>
              </a:buClr>
              <a:buSzPts val="1600"/>
              <a:buFont typeface="Trebuchet MS" panose="020B0603020202020204" pitchFamily="34" charset="0"/>
              <a:defRPr sz="1600" b="0" i="0" normalizeH="0" baseline="0">
                <a:ln>
                  <a:noFill/>
                </a:ln>
                <a:solidFill>
                  <a:srgbClr val="FFFFFF"/>
                </a:solidFill>
                <a:effectLst/>
                <a:uLnTx/>
                <a:uFillTx/>
                <a:latin typeface="Trebuchet MS" panose="020B0603020202020204" pitchFamily="34" charset="0"/>
                <a:ea typeface="Meiryo UI" panose="020B0604030504040204" pitchFamily="50" charset="-128"/>
                <a:cs typeface="Trebuchet M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90000"/>
              </a:lnSpc>
              <a:spcBef>
                <a:spcPts val="0"/>
              </a:spcBef>
              <a:spcAft>
                <a:spcPts val="0"/>
              </a:spcAft>
              <a:buClr>
                <a:srgbClr val="FFFFFF"/>
              </a:buClr>
              <a:buSzPts val="1600"/>
              <a:buFont typeface="Trebuchet MS" panose="020B0603020202020204" pitchFamily="34" charset="0"/>
              <a:buNone/>
              <a:tabLst/>
              <a:defRPr/>
            </a:pPr>
            <a:r>
              <a:rPr kumimoji="0" lang="ja-JP" altLang="en-US" sz="1300" b="0" i="0" u="none" strike="noStrike" kern="120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rPr>
              <a:t>目指す姿に向けた実現ステップ</a:t>
            </a:r>
            <a:endParaRPr kumimoji="0" lang="en-US" altLang="ja-JP" sz="1300" b="0" i="0" u="none" strike="noStrike" kern="120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endParaRPr>
          </a:p>
        </p:txBody>
      </p:sp>
      <p:sp>
        <p:nvSpPr>
          <p:cNvPr id="29" name="Rectangle 2">
            <a:extLst>
              <a:ext uri="{FF2B5EF4-FFF2-40B4-BE49-F238E27FC236}">
                <a16:creationId xmlns:a16="http://schemas.microsoft.com/office/drawing/2014/main" id="{2617E70F-85F8-C211-E07B-048A9A85F674}"/>
              </a:ext>
            </a:extLst>
          </p:cNvPr>
          <p:cNvSpPr/>
          <p:nvPr/>
        </p:nvSpPr>
        <p:spPr>
          <a:xfrm>
            <a:off x="7164150" y="1141204"/>
            <a:ext cx="2229975" cy="305985"/>
          </a:xfrm>
          <a:prstGeom prst="wedgeRectCallout">
            <a:avLst>
              <a:gd name="adj1" fmla="val 36814"/>
              <a:gd name="adj2" fmla="val 93531"/>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該当する年度を記載すること</a:t>
            </a:r>
            <a:endPar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30" name="Rectangle 44">
            <a:extLst>
              <a:ext uri="{FF2B5EF4-FFF2-40B4-BE49-F238E27FC236}">
                <a16:creationId xmlns:a16="http://schemas.microsoft.com/office/drawing/2014/main" id="{9B5C7689-DC9A-E686-0AD9-A7BD304F6DE0}"/>
              </a:ext>
            </a:extLst>
          </p:cNvPr>
          <p:cNvSpPr/>
          <p:nvPr/>
        </p:nvSpPr>
        <p:spPr>
          <a:xfrm>
            <a:off x="580560" y="4138371"/>
            <a:ext cx="1694044" cy="2253135"/>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29250" bIns="29250" numCol="1" spcCol="0" rtlCol="0" fromWordArt="0" anchor="t" anchorCtr="0" forceAA="0" compatLnSpc="1">
            <a:prstTxWarp prst="textNoShape">
              <a:avLst/>
            </a:prstTxWarp>
            <a:noAutofit/>
          </a:bodyPr>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138" b="0" i="0" u="none" strike="noStrike" kern="120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XXX</a:t>
            </a:r>
          </a:p>
          <a:p>
            <a:pPr marL="0" marR="0" lvl="0" indent="0" algn="l"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中山間地域でのオンデマンドバスの実証</a:t>
            </a:r>
            <a:endParaRPr kumimoji="1" lang="en-US" altLang="ja-JP"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endParaRPr>
          </a:p>
          <a:p>
            <a:pPr marL="263250" marR="0" lvl="1" indent="-175500" algn="l" defTabSz="742950" rtl="0" eaLnBrk="1" fontAlgn="auto" latinLnBrk="0" hangingPunct="1">
              <a:lnSpc>
                <a:spcPct val="100000"/>
              </a:lnSpc>
              <a:spcBef>
                <a:spcPts val="0"/>
              </a:spcBef>
              <a:spcAft>
                <a:spcPts val="0"/>
              </a:spcAft>
              <a:buClr>
                <a:srgbClr val="FF8D36"/>
              </a:buClr>
              <a:buSzTx/>
              <a:buFont typeface="Trebuchet MS" panose="020B0603020202020204" pitchFamily="34" charset="0"/>
              <a:buChar char="•"/>
              <a:tabLst/>
              <a:defRPr/>
            </a:pPr>
            <a:r>
              <a:rPr kumimoji="1" lang="en-US" altLang="ja-JP"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XXX</a:t>
            </a:r>
            <a:r>
              <a:rPr kumimoji="1" lang="ja-JP" altLang="en-US"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のニーズの把握</a:t>
            </a:r>
            <a:endParaRPr kumimoji="1" lang="en-US" altLang="ja-JP"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endParaRPr>
          </a:p>
          <a:p>
            <a:pPr marL="263250" marR="0" lvl="1" indent="-175500" algn="l" defTabSz="742950" rtl="0" eaLnBrk="1" fontAlgn="auto" latinLnBrk="0" hangingPunct="1">
              <a:lnSpc>
                <a:spcPct val="100000"/>
              </a:lnSpc>
              <a:spcBef>
                <a:spcPts val="0"/>
              </a:spcBef>
              <a:spcAft>
                <a:spcPts val="0"/>
              </a:spcAft>
              <a:buClr>
                <a:srgbClr val="FF8D36"/>
              </a:buClr>
              <a:buSzTx/>
              <a:buFont typeface="Trebuchet MS" panose="020B0603020202020204" pitchFamily="34" charset="0"/>
              <a:buChar char="•"/>
              <a:tabLst/>
              <a:defRPr/>
            </a:pPr>
            <a:r>
              <a:rPr kumimoji="1" lang="en-US" altLang="ja-JP"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XXX</a:t>
            </a:r>
            <a:r>
              <a:rPr kumimoji="1" lang="ja-JP" altLang="en-US" sz="1138" b="0" i="0" u="none" strike="noStrike" kern="1200" cap="none" spc="0" normalizeH="0" baseline="0" noProof="0">
                <a:ln>
                  <a:noFill/>
                </a:ln>
                <a:solidFill>
                  <a:srgbClr val="3EAD92"/>
                </a:solidFill>
                <a:effectLst/>
                <a:uLnTx/>
                <a:uFillTx/>
                <a:latin typeface="Meiryo UI" panose="020B0604030504040204" pitchFamily="50" charset="-128"/>
                <a:ea typeface="Meiryo UI" panose="020B0604030504040204" pitchFamily="50" charset="-128"/>
                <a:cs typeface="+mn-cs"/>
              </a:rPr>
              <a:t>に関する課題が大きく、対応を強化する必要</a:t>
            </a:r>
            <a:endParaRPr kumimoji="1" lang="en-US" altLang="ja-JP" sz="1138" b="0" i="0" u="none" strike="noStrike" kern="120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endParaRPr>
          </a:p>
        </p:txBody>
      </p:sp>
      <p:sp>
        <p:nvSpPr>
          <p:cNvPr id="31" name="TextBox 46">
            <a:extLst>
              <a:ext uri="{FF2B5EF4-FFF2-40B4-BE49-F238E27FC236}">
                <a16:creationId xmlns:a16="http://schemas.microsoft.com/office/drawing/2014/main" id="{702DE224-4072-E3C0-C892-4AE96598DEAB}"/>
              </a:ext>
            </a:extLst>
          </p:cNvPr>
          <p:cNvSpPr txBox="1"/>
          <p:nvPr/>
        </p:nvSpPr>
        <p:spPr>
          <a:xfrm>
            <a:off x="2378462" y="4138371"/>
            <a:ext cx="1694044" cy="2253135"/>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250" tIns="29250" rIns="29250" bIns="29250" numCol="1" spcCol="0" rtlCol="0" fromWordArt="0" anchor="t" anchorCtr="0" forceAA="0" compatLnSpc="1">
            <a:prstTxWarp prst="textNoShape">
              <a:avLst/>
            </a:prstTxWarp>
            <a:noAutofit/>
          </a:bodyPr>
          <a:lstStyle>
            <a:defPPr>
              <a:defRPr lang="en-US"/>
            </a:defPPr>
            <a:lvl2pPr marL="108000" lvl="1">
              <a:buClr>
                <a:schemeClr val="tx2"/>
              </a:buClr>
              <a:defRPr kumimoji="1" sz="1600">
                <a:solidFill>
                  <a:schemeClr val="tx1"/>
                </a:solidFill>
                <a:latin typeface="Trebuchet MS" panose="020B0603020202020204" pitchFamily="34" charset="0"/>
                <a:ea typeface="Meiryo UI" panose="020B0604030504040204" pitchFamily="50" charset="-128"/>
              </a:defRPr>
            </a:lvl2pPr>
          </a:lstStyle>
          <a:p>
            <a:pPr marL="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en-US" altLang="ja-JP" sz="1138" b="0" i="0" u="none" strike="noStrike" kern="120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XXX</a:t>
            </a:r>
          </a:p>
        </p:txBody>
      </p:sp>
      <p:sp>
        <p:nvSpPr>
          <p:cNvPr id="34" name="正方形/長方形 33">
            <a:extLst>
              <a:ext uri="{FF2B5EF4-FFF2-40B4-BE49-F238E27FC236}">
                <a16:creationId xmlns:a16="http://schemas.microsoft.com/office/drawing/2014/main" id="{0A8ED401-A573-2A3B-68B5-9DD2D1D27604}"/>
              </a:ext>
            </a:extLst>
          </p:cNvPr>
          <p:cNvSpPr/>
          <p:nvPr/>
        </p:nvSpPr>
        <p:spPr>
          <a:xfrm>
            <a:off x="2378462" y="2040959"/>
            <a:ext cx="1694044" cy="334838"/>
          </a:xfrm>
          <a:prstGeom prst="rect">
            <a:avLst/>
          </a:prstGeom>
          <a:noFill/>
          <a:ln w="19050" cap="rnd" cmpd="sng" algn="ctr">
            <a:solidFill>
              <a:srgbClr val="FF8D3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138" b="0" i="0" u="none" strike="noStrike" kern="120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XXX</a:t>
            </a:r>
            <a:endParaRPr kumimoji="1" lang="ja-JP" altLang="en-US" sz="1138" b="0" i="0" u="none" strike="noStrike" kern="120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endParaRPr>
          </a:p>
        </p:txBody>
      </p:sp>
      <p:sp>
        <p:nvSpPr>
          <p:cNvPr id="35" name="正方形/長方形 34">
            <a:extLst>
              <a:ext uri="{FF2B5EF4-FFF2-40B4-BE49-F238E27FC236}">
                <a16:creationId xmlns:a16="http://schemas.microsoft.com/office/drawing/2014/main" id="{D15A3049-DFDF-6074-9EE4-19363BEAAF3B}"/>
              </a:ext>
            </a:extLst>
          </p:cNvPr>
          <p:cNvSpPr/>
          <p:nvPr/>
        </p:nvSpPr>
        <p:spPr>
          <a:xfrm>
            <a:off x="580560" y="2040959"/>
            <a:ext cx="1694044" cy="334838"/>
          </a:xfrm>
          <a:prstGeom prst="rect">
            <a:avLst/>
          </a:prstGeom>
          <a:noFill/>
          <a:ln w="19050" cap="rnd" cmpd="sng" algn="ctr">
            <a:solidFill>
              <a:srgbClr val="FF8D3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138" b="0" i="0" u="none" strike="noStrike" kern="120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rPr>
              <a:t>XXX</a:t>
            </a:r>
            <a:endParaRPr kumimoji="1" lang="en-US" altLang="zh-TW" sz="1138" b="0" i="0" u="none" strike="noStrike" kern="1200" cap="none" spc="0" normalizeH="0" baseline="0" noProof="0">
              <a:ln>
                <a:noFill/>
              </a:ln>
              <a:solidFill>
                <a:srgbClr val="575757"/>
              </a:solidFill>
              <a:effectLst/>
              <a:uLnTx/>
              <a:uFillTx/>
              <a:latin typeface="Meiryo UI" panose="020B0604030504040204" pitchFamily="50" charset="-128"/>
              <a:ea typeface="Meiryo UI" panose="020B0604030504040204" pitchFamily="50" charset="-128"/>
              <a:cs typeface="+mn-cs"/>
            </a:endParaRPr>
          </a:p>
        </p:txBody>
      </p:sp>
      <p:sp>
        <p:nvSpPr>
          <p:cNvPr id="43" name="ValueChainStarter">
            <a:extLst>
              <a:ext uri="{FF2B5EF4-FFF2-40B4-BE49-F238E27FC236}">
                <a16:creationId xmlns:a16="http://schemas.microsoft.com/office/drawing/2014/main" id="{5510A2B8-0C38-1EE3-7BF0-37C26D7092D9}"/>
              </a:ext>
            </a:extLst>
          </p:cNvPr>
          <p:cNvSpPr>
            <a:spLocks noChangeArrowheads="1"/>
          </p:cNvSpPr>
          <p:nvPr>
            <p:custDataLst>
              <p:tags r:id="rId5"/>
            </p:custDataLst>
          </p:nvPr>
        </p:nvSpPr>
        <p:spPr bwMode="gray">
          <a:xfrm>
            <a:off x="565484" y="1626472"/>
            <a:ext cx="1694044" cy="334838"/>
          </a:xfrm>
          <a:prstGeom prst="homePlate">
            <a:avLst>
              <a:gd name="adj" fmla="val 33279"/>
            </a:avLst>
          </a:prstGeom>
          <a:solidFill>
            <a:schemeClr val="accent1"/>
          </a:solidFill>
          <a:ln w="38100" cap="rnd" algn="ctr">
            <a:noFill/>
            <a:round/>
            <a:headEnd/>
            <a:tailEnd/>
          </a:ln>
        </p:spPr>
        <p:txBody>
          <a:bodyPr lIns="0" tIns="0" rIns="0" bIns="0" anchor="ctr" anchorCtr="0"/>
          <a:lstStyle/>
          <a:p>
            <a:pPr marL="0" marR="0" lvl="0" indent="0" algn="ctr" defTabSz="742950" rtl="0" eaLnBrk="0" fontAlgn="auto" latinLnBrk="0" hangingPunct="0">
              <a:lnSpc>
                <a:spcPct val="100000"/>
              </a:lnSpc>
              <a:spcBef>
                <a:spcPts val="0"/>
              </a:spcBef>
              <a:spcAft>
                <a:spcPts val="0"/>
              </a:spcAft>
              <a:buClrTx/>
              <a:buSzTx/>
              <a:buFontTx/>
              <a:buNone/>
              <a:tabLst/>
              <a:defRPr/>
            </a:pPr>
            <a:r>
              <a:rPr kumimoji="0" lang="en-US" altLang="ja-JP" sz="13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202X~202X</a:t>
            </a:r>
          </a:p>
        </p:txBody>
      </p:sp>
      <p:sp>
        <p:nvSpPr>
          <p:cNvPr id="44" name="ValueChainStarter">
            <a:extLst>
              <a:ext uri="{FF2B5EF4-FFF2-40B4-BE49-F238E27FC236}">
                <a16:creationId xmlns:a16="http://schemas.microsoft.com/office/drawing/2014/main" id="{D566E5EE-B46D-80E4-6DA1-B65394E7C2D8}"/>
              </a:ext>
            </a:extLst>
          </p:cNvPr>
          <p:cNvSpPr>
            <a:spLocks noChangeArrowheads="1"/>
          </p:cNvSpPr>
          <p:nvPr>
            <p:custDataLst>
              <p:tags r:id="rId6"/>
            </p:custDataLst>
          </p:nvPr>
        </p:nvSpPr>
        <p:spPr bwMode="gray">
          <a:xfrm>
            <a:off x="2378462" y="1626472"/>
            <a:ext cx="1694044" cy="334838"/>
          </a:xfrm>
          <a:prstGeom prst="homePlate">
            <a:avLst>
              <a:gd name="adj" fmla="val 33279"/>
            </a:avLst>
          </a:prstGeom>
          <a:solidFill>
            <a:schemeClr val="accent1"/>
          </a:solidFill>
          <a:ln w="38100" cap="rnd" algn="ctr">
            <a:noFill/>
            <a:round/>
            <a:headEnd/>
            <a:tailEnd/>
          </a:ln>
        </p:spPr>
        <p:txBody>
          <a:bodyPr lIns="0" tIns="0" rIns="0" bIns="0" anchor="ctr" anchorCtr="0"/>
          <a:lstStyle/>
          <a:p>
            <a:pPr marL="0" marR="0" lvl="0" indent="0" algn="ctr" defTabSz="742950" rtl="0" eaLnBrk="0" fontAlgn="auto" latinLnBrk="0" hangingPunct="0">
              <a:lnSpc>
                <a:spcPct val="100000"/>
              </a:lnSpc>
              <a:spcBef>
                <a:spcPts val="0"/>
              </a:spcBef>
              <a:spcAft>
                <a:spcPts val="0"/>
              </a:spcAft>
              <a:buClrTx/>
              <a:buSzTx/>
              <a:buFontTx/>
              <a:buNone/>
              <a:tabLst/>
              <a:defRPr/>
            </a:pPr>
            <a:r>
              <a:rPr kumimoji="0" lang="en-US" altLang="ja-JP" sz="1300" b="0" i="0" u="none" strike="noStrike" kern="1200" cap="none" spc="0" normalizeH="0" baseline="0" noProof="0">
                <a:ln>
                  <a:noFill/>
                </a:ln>
                <a:solidFill>
                  <a:prstClr val="white"/>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t>202X~202X</a:t>
            </a:r>
          </a:p>
        </p:txBody>
      </p:sp>
      <p:grpSp>
        <p:nvGrpSpPr>
          <p:cNvPr id="3" name="グループ化 2">
            <a:extLst>
              <a:ext uri="{FF2B5EF4-FFF2-40B4-BE49-F238E27FC236}">
                <a16:creationId xmlns:a16="http://schemas.microsoft.com/office/drawing/2014/main" id="{B8851D8C-4E89-3D8C-EF0E-D50842325813}"/>
              </a:ext>
            </a:extLst>
          </p:cNvPr>
          <p:cNvGrpSpPr/>
          <p:nvPr/>
        </p:nvGrpSpPr>
        <p:grpSpPr>
          <a:xfrm>
            <a:off x="511875" y="2455450"/>
            <a:ext cx="9168435" cy="1610434"/>
            <a:chOff x="511875" y="2455449"/>
            <a:chExt cx="9168435" cy="2118585"/>
          </a:xfrm>
        </p:grpSpPr>
        <p:sp>
          <p:nvSpPr>
            <p:cNvPr id="11" name="Rectangle 2">
              <a:extLst>
                <a:ext uri="{FF2B5EF4-FFF2-40B4-BE49-F238E27FC236}">
                  <a16:creationId xmlns:a16="http://schemas.microsoft.com/office/drawing/2014/main" id="{BF8784BB-8CF1-AF53-8EB6-B685DB9889B2}"/>
                </a:ext>
              </a:extLst>
            </p:cNvPr>
            <p:cNvSpPr/>
            <p:nvPr/>
          </p:nvSpPr>
          <p:spPr>
            <a:xfrm>
              <a:off x="4290285" y="2455449"/>
              <a:ext cx="1694044" cy="2069052"/>
            </a:xfrm>
            <a:prstGeom prst="rect">
              <a:avLst/>
            </a:prstGeom>
            <a:noFill/>
            <a:ln w="9525" cap="flat" cmpd="sng" algn="ctr">
              <a:solidFill>
                <a:schemeClr val="accent5"/>
              </a:solidFill>
              <a:prstDash val="sysDot"/>
              <a:round/>
              <a:headEnd type="none" w="med" len="med"/>
              <a:tailEnd type="none" w="med" len="med"/>
            </a:ln>
            <a:effectLst/>
            <a:extLst>
              <a:ext uri="{909E8E84-426E-40DD-AFC4-6F175D3DCCD1}">
                <a14:hiddenFill xmlns:a14="http://schemas.microsoft.com/office/drawing/2010/main">
                  <a:solidFill>
                    <a:srgbClr val="EEE89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pPr marL="0" marR="0" lvl="0" indent="0" algn="ctr"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endParaRPr kumimoji="1" lang="en-US" altLang="ja-JP" sz="13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42" name="Rectangle 2">
              <a:extLst>
                <a:ext uri="{FF2B5EF4-FFF2-40B4-BE49-F238E27FC236}">
                  <a16:creationId xmlns:a16="http://schemas.microsoft.com/office/drawing/2014/main" id="{8597C4FF-B461-1568-8BB4-5CBB7C229B6F}"/>
                </a:ext>
              </a:extLst>
            </p:cNvPr>
            <p:cNvSpPr/>
            <p:nvPr/>
          </p:nvSpPr>
          <p:spPr>
            <a:xfrm>
              <a:off x="4332576" y="2535325"/>
              <a:ext cx="1609463" cy="1909295"/>
            </a:xfrm>
            <a:prstGeom prst="rect">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pPr marL="0" marR="0" lvl="0" indent="0" algn="ctr"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左記同様</a:t>
              </a:r>
              <a:endParaRPr kumimoji="1" lang="en-US" altLang="ja-JP" sz="1138"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13" name="Rectangle 2">
              <a:extLst>
                <a:ext uri="{FF2B5EF4-FFF2-40B4-BE49-F238E27FC236}">
                  <a16:creationId xmlns:a16="http://schemas.microsoft.com/office/drawing/2014/main" id="{A1141B1C-94E4-F3D6-7CB0-6989A48E9071}"/>
                </a:ext>
              </a:extLst>
            </p:cNvPr>
            <p:cNvSpPr/>
            <p:nvPr/>
          </p:nvSpPr>
          <p:spPr>
            <a:xfrm>
              <a:off x="6138276" y="2455449"/>
              <a:ext cx="1694044" cy="2069052"/>
            </a:xfrm>
            <a:prstGeom prst="rect">
              <a:avLst/>
            </a:prstGeom>
            <a:noFill/>
            <a:ln w="9525" cap="flat" cmpd="sng" algn="ctr">
              <a:solidFill>
                <a:schemeClr val="accent5"/>
              </a:solidFill>
              <a:prstDash val="sysDot"/>
              <a:round/>
              <a:headEnd type="none" w="med" len="med"/>
              <a:tailEnd type="none" w="med" len="med"/>
            </a:ln>
            <a:effectLst/>
            <a:extLst>
              <a:ext uri="{909E8E84-426E-40DD-AFC4-6F175D3DCCD1}">
                <a14:hiddenFill xmlns:a14="http://schemas.microsoft.com/office/drawing/2010/main">
                  <a:solidFill>
                    <a:srgbClr val="EEE89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pPr marL="0" marR="0" lvl="0" indent="0" algn="ctr"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endParaRPr kumimoji="1" lang="en-US" altLang="ja-JP" sz="13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14" name="Rectangle 2">
              <a:extLst>
                <a:ext uri="{FF2B5EF4-FFF2-40B4-BE49-F238E27FC236}">
                  <a16:creationId xmlns:a16="http://schemas.microsoft.com/office/drawing/2014/main" id="{78437D2C-A3D9-C07F-F73D-A039044C165F}"/>
                </a:ext>
              </a:extLst>
            </p:cNvPr>
            <p:cNvSpPr/>
            <p:nvPr/>
          </p:nvSpPr>
          <p:spPr>
            <a:xfrm>
              <a:off x="7936177" y="2455449"/>
              <a:ext cx="1694044" cy="2069052"/>
            </a:xfrm>
            <a:prstGeom prst="rect">
              <a:avLst/>
            </a:prstGeom>
            <a:noFill/>
            <a:ln w="9525" cap="flat" cmpd="sng" algn="ctr">
              <a:solidFill>
                <a:schemeClr val="accent5"/>
              </a:solidFill>
              <a:prstDash val="sysDot"/>
              <a:round/>
              <a:headEnd type="none" w="med" len="med"/>
              <a:tailEnd type="none" w="med" len="med"/>
            </a:ln>
            <a:effectLst/>
            <a:extLst>
              <a:ext uri="{909E8E84-426E-40DD-AFC4-6F175D3DCCD1}">
                <a14:hiddenFill xmlns:a14="http://schemas.microsoft.com/office/drawing/2010/main">
                  <a:solidFill>
                    <a:srgbClr val="EEE89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pPr marL="0" marR="0" lvl="0" indent="0" algn="ctr"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endParaRPr kumimoji="1" lang="en-US" altLang="ja-JP" sz="13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cxnSp>
          <p:nvCxnSpPr>
            <p:cNvPr id="15" name="Straight Connector 19">
              <a:extLst>
                <a:ext uri="{FF2B5EF4-FFF2-40B4-BE49-F238E27FC236}">
                  <a16:creationId xmlns:a16="http://schemas.microsoft.com/office/drawing/2014/main" id="{4C6D41DD-8500-8F80-EA34-94EDC49866AA}"/>
                </a:ext>
              </a:extLst>
            </p:cNvPr>
            <p:cNvCxnSpPr/>
            <p:nvPr/>
          </p:nvCxnSpPr>
          <p:spPr>
            <a:xfrm>
              <a:off x="4290286" y="4574034"/>
              <a:ext cx="5390024"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6" name="Rectangle 2">
              <a:extLst>
                <a:ext uri="{FF2B5EF4-FFF2-40B4-BE49-F238E27FC236}">
                  <a16:creationId xmlns:a16="http://schemas.microsoft.com/office/drawing/2014/main" id="{9D6BF828-8415-5E37-953C-0E139189C5C1}"/>
                </a:ext>
              </a:extLst>
            </p:cNvPr>
            <p:cNvSpPr/>
            <p:nvPr/>
          </p:nvSpPr>
          <p:spPr>
            <a:xfrm>
              <a:off x="6207779" y="2535325"/>
              <a:ext cx="1609463" cy="1909295"/>
            </a:xfrm>
            <a:prstGeom prst="rect">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pPr marL="0" marR="0" lvl="0" indent="0" algn="ctr"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左記同様</a:t>
              </a:r>
              <a:endParaRPr kumimoji="1" lang="en-US" altLang="ja-JP" sz="1138"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19" name="Rectangle 2">
              <a:extLst>
                <a:ext uri="{FF2B5EF4-FFF2-40B4-BE49-F238E27FC236}">
                  <a16:creationId xmlns:a16="http://schemas.microsoft.com/office/drawing/2014/main" id="{B9E5D38F-DC08-46D9-C387-2F3701FC8D91}"/>
                </a:ext>
              </a:extLst>
            </p:cNvPr>
            <p:cNvSpPr/>
            <p:nvPr/>
          </p:nvSpPr>
          <p:spPr>
            <a:xfrm>
              <a:off x="7986266" y="2535325"/>
              <a:ext cx="1609463" cy="1909295"/>
            </a:xfrm>
            <a:prstGeom prst="rect">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pPr marL="0" marR="0" lvl="0" indent="0" algn="ctr"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左記同様</a:t>
              </a:r>
              <a:endParaRPr kumimoji="1" lang="en-US" altLang="ja-JP" sz="1138"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39" name="Rectangle 2">
              <a:extLst>
                <a:ext uri="{FF2B5EF4-FFF2-40B4-BE49-F238E27FC236}">
                  <a16:creationId xmlns:a16="http://schemas.microsoft.com/office/drawing/2014/main" id="{4BC777B1-71BD-FE01-0C1F-5CCE0A23C310}"/>
                </a:ext>
              </a:extLst>
            </p:cNvPr>
            <p:cNvSpPr/>
            <p:nvPr/>
          </p:nvSpPr>
          <p:spPr>
            <a:xfrm>
              <a:off x="580561" y="2455449"/>
              <a:ext cx="1694044" cy="2069052"/>
            </a:xfrm>
            <a:prstGeom prst="rect">
              <a:avLst/>
            </a:prstGeom>
            <a:noFill/>
            <a:ln w="9525" cap="flat" cmpd="sng" algn="ctr">
              <a:solidFill>
                <a:schemeClr val="accent5"/>
              </a:solidFill>
              <a:prstDash val="sysDot"/>
              <a:round/>
              <a:headEnd type="none" w="med" len="med"/>
              <a:tailEnd type="none" w="med" len="med"/>
            </a:ln>
            <a:effectLst/>
            <a:extLst>
              <a:ext uri="{909E8E84-426E-40DD-AFC4-6F175D3DCCD1}">
                <a14:hiddenFill xmlns:a14="http://schemas.microsoft.com/office/drawing/2010/main">
                  <a:solidFill>
                    <a:srgbClr val="EEE89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pPr marL="0" marR="0" lvl="0" indent="0" algn="ctr"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endParaRPr kumimoji="1" lang="en-US" altLang="ja-JP" sz="13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40" name="Rectangle 2">
              <a:extLst>
                <a:ext uri="{FF2B5EF4-FFF2-40B4-BE49-F238E27FC236}">
                  <a16:creationId xmlns:a16="http://schemas.microsoft.com/office/drawing/2014/main" id="{F5787926-0C79-0329-ACA5-F16E5084BC7B}"/>
                </a:ext>
              </a:extLst>
            </p:cNvPr>
            <p:cNvSpPr/>
            <p:nvPr/>
          </p:nvSpPr>
          <p:spPr>
            <a:xfrm>
              <a:off x="2378462" y="2455449"/>
              <a:ext cx="1694044" cy="2069052"/>
            </a:xfrm>
            <a:prstGeom prst="rect">
              <a:avLst/>
            </a:prstGeom>
            <a:noFill/>
            <a:ln w="9525" cap="flat" cmpd="sng" algn="ctr">
              <a:solidFill>
                <a:schemeClr val="accent5"/>
              </a:solidFill>
              <a:prstDash val="sysDot"/>
              <a:round/>
              <a:headEnd type="none" w="med" len="med"/>
              <a:tailEnd type="none" w="med" len="med"/>
            </a:ln>
            <a:effectLst/>
            <a:extLst>
              <a:ext uri="{909E8E84-426E-40DD-AFC4-6F175D3DCCD1}">
                <a14:hiddenFill xmlns:a14="http://schemas.microsoft.com/office/drawing/2010/main">
                  <a:solidFill>
                    <a:srgbClr val="EEE89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pPr marL="0" marR="0" lvl="0" indent="0" algn="ctr"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endParaRPr kumimoji="1" lang="en-US" altLang="ja-JP" sz="13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cxnSp>
          <p:nvCxnSpPr>
            <p:cNvPr id="41" name="Straight Connector 19">
              <a:extLst>
                <a:ext uri="{FF2B5EF4-FFF2-40B4-BE49-F238E27FC236}">
                  <a16:creationId xmlns:a16="http://schemas.microsoft.com/office/drawing/2014/main" id="{B5CCC06F-FFD7-7AF2-E911-9D581D062AB6}"/>
                </a:ext>
              </a:extLst>
            </p:cNvPr>
            <p:cNvCxnSpPr/>
            <p:nvPr/>
          </p:nvCxnSpPr>
          <p:spPr>
            <a:xfrm>
              <a:off x="511875" y="4574034"/>
              <a:ext cx="3610720"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2" name="Rectangle 2">
              <a:extLst>
                <a:ext uri="{FF2B5EF4-FFF2-40B4-BE49-F238E27FC236}">
                  <a16:creationId xmlns:a16="http://schemas.microsoft.com/office/drawing/2014/main" id="{A18132BF-4D15-8691-3699-874597AE9FDD}"/>
                </a:ext>
              </a:extLst>
            </p:cNvPr>
            <p:cNvSpPr/>
            <p:nvPr/>
          </p:nvSpPr>
          <p:spPr>
            <a:xfrm>
              <a:off x="650064" y="2535325"/>
              <a:ext cx="1609463" cy="1909295"/>
            </a:xfrm>
            <a:prstGeom prst="rect">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pPr marL="0" marR="0" lvl="0" indent="0" algn="ctr"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必要に応じて</a:t>
              </a:r>
              <a: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b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b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視覚的にイメージできる</a:t>
              </a:r>
              <a:b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b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図等を挿入</a:t>
              </a:r>
              <a:b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b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a:t>
              </a:r>
              <a:r>
                <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 ※</a:t>
              </a: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図はなしでも問題ございません）</a:t>
              </a:r>
              <a:endParaRPr kumimoji="1" lang="en-US" altLang="ja-JP" sz="1138"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45" name="Rectangle 2">
              <a:extLst>
                <a:ext uri="{FF2B5EF4-FFF2-40B4-BE49-F238E27FC236}">
                  <a16:creationId xmlns:a16="http://schemas.microsoft.com/office/drawing/2014/main" id="{3952B477-B2AF-DC23-FA7E-0E615306C32A}"/>
                </a:ext>
              </a:extLst>
            </p:cNvPr>
            <p:cNvSpPr/>
            <p:nvPr/>
          </p:nvSpPr>
          <p:spPr>
            <a:xfrm>
              <a:off x="2428551" y="2535325"/>
              <a:ext cx="1609463" cy="1909295"/>
            </a:xfrm>
            <a:prstGeom prst="rect">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pPr marL="0" marR="0" lvl="0" indent="0" algn="ctr" defTabSz="74295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左記同様</a:t>
              </a:r>
              <a:endParaRPr kumimoji="1" lang="en-US" altLang="ja-JP" sz="1138"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grpSp>
      <p:sp>
        <p:nvSpPr>
          <p:cNvPr id="46" name="テキスト ボックス 45">
            <a:extLst>
              <a:ext uri="{FF2B5EF4-FFF2-40B4-BE49-F238E27FC236}">
                <a16:creationId xmlns:a16="http://schemas.microsoft.com/office/drawing/2014/main" id="{6E7DC2D5-B5D1-D89A-1E41-7053AE532AD5}"/>
              </a:ext>
            </a:extLst>
          </p:cNvPr>
          <p:cNvSpPr txBox="1"/>
          <p:nvPr/>
        </p:nvSpPr>
        <p:spPr>
          <a:xfrm>
            <a:off x="511875" y="1147313"/>
            <a:ext cx="3610720" cy="383846"/>
          </a:xfrm>
          <a:prstGeom prst="rect">
            <a:avLst/>
          </a:prstGeom>
          <a:solidFill>
            <a:srgbClr val="FF8222"/>
          </a:solidFill>
          <a:ln>
            <a:solidFill>
              <a:schemeClr val="tx2"/>
            </a:solidFill>
          </a:ln>
        </p:spPr>
        <p:txBody>
          <a:bodyPr spcFirstLastPara="1" wrap="square" lIns="29250" tIns="29250" rIns="29250" bIns="29250" anchor="ctr" anchorCtr="0">
            <a:noAutofit/>
          </a:bodyPr>
          <a:lstStyle>
            <a:defPPr>
              <a:defRPr lang="en-US"/>
            </a:defPPr>
            <a:lvl1pPr>
              <a:lnSpc>
                <a:spcPct val="90000"/>
              </a:lnSpc>
              <a:buClr>
                <a:srgbClr val="FFFFFF"/>
              </a:buClr>
              <a:buSzPts val="1600"/>
              <a:buFont typeface="Trebuchet MS" panose="020B0603020202020204" pitchFamily="34" charset="0"/>
              <a:defRPr sz="1600" b="0" i="0" normalizeH="0" baseline="0">
                <a:ln>
                  <a:noFill/>
                </a:ln>
                <a:solidFill>
                  <a:srgbClr val="FFFFFF"/>
                </a:solidFill>
                <a:effectLst/>
                <a:uLnTx/>
                <a:uFillTx/>
                <a:latin typeface="Trebuchet MS" panose="020B0603020202020204" pitchFamily="34" charset="0"/>
                <a:ea typeface="Meiryo UI" panose="020B0604030504040204" pitchFamily="50" charset="-128"/>
                <a:cs typeface="Trebuchet M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90000"/>
              </a:lnSpc>
              <a:spcBef>
                <a:spcPts val="0"/>
              </a:spcBef>
              <a:spcAft>
                <a:spcPts val="0"/>
              </a:spcAft>
              <a:buClr>
                <a:srgbClr val="FFFFFF"/>
              </a:buClr>
              <a:buSzPts val="1600"/>
              <a:buFont typeface="Trebuchet MS" panose="020B0603020202020204" pitchFamily="34" charset="0"/>
              <a:buNone/>
              <a:tabLst/>
              <a:defRPr/>
            </a:pPr>
            <a:r>
              <a:rPr kumimoji="0" lang="ja-JP" altLang="en-US" sz="1300" b="0" i="0" u="none" strike="noStrike" kern="120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rPr>
              <a:t>これまでの取り組み</a:t>
            </a:r>
            <a:endParaRPr kumimoji="0" lang="en-US" altLang="ja-JP" sz="1300" b="0" i="0" u="none" strike="noStrike" kern="120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endParaRPr>
          </a:p>
        </p:txBody>
      </p:sp>
      <p:sp>
        <p:nvSpPr>
          <p:cNvPr id="51" name="Rectangle 2">
            <a:extLst>
              <a:ext uri="{FF2B5EF4-FFF2-40B4-BE49-F238E27FC236}">
                <a16:creationId xmlns:a16="http://schemas.microsoft.com/office/drawing/2014/main" id="{F393ACA5-F5F5-9EB2-E534-499B78D3705F}"/>
              </a:ext>
            </a:extLst>
          </p:cNvPr>
          <p:cNvSpPr/>
          <p:nvPr/>
        </p:nvSpPr>
        <p:spPr>
          <a:xfrm>
            <a:off x="1985858" y="6336460"/>
            <a:ext cx="2346718" cy="497434"/>
          </a:xfrm>
          <a:prstGeom prst="wedgeRectCallout">
            <a:avLst>
              <a:gd name="adj1" fmla="val 53290"/>
              <a:gd name="adj2" fmla="val -80897"/>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もし、本実証の内容がこれまでの取り組みの課題を踏まえたものになっている場合、繋がりが分かるように記載すること</a:t>
            </a:r>
            <a:endParaRPr kumimoji="1" lang="en-US" altLang="ja-JP" sz="1138"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53" name="Rectangle 217">
            <a:extLst>
              <a:ext uri="{FF2B5EF4-FFF2-40B4-BE49-F238E27FC236}">
                <a16:creationId xmlns:a16="http://schemas.microsoft.com/office/drawing/2014/main" id="{3F45E549-8A64-5970-A225-F8EFEC4E3533}"/>
              </a:ext>
            </a:extLst>
          </p:cNvPr>
          <p:cNvSpPr/>
          <p:nvPr/>
        </p:nvSpPr>
        <p:spPr>
          <a:xfrm>
            <a:off x="199844" y="172744"/>
            <a:ext cx="3903492" cy="196723"/>
          </a:xfrm>
          <a:prstGeom prst="rect">
            <a:avLst/>
          </a:prstGeom>
          <a:solidFill>
            <a:srgbClr val="EBC5D0"/>
          </a:solidFill>
          <a:ln w="762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評価の観点：実証事業の計画性・実行性</a:t>
            </a:r>
            <a:endParaRPr kumimoji="1" lang="en-US" altLang="ja-JP" sz="1200" b="0" i="0" u="none" strike="noStrike" kern="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20" name="Rectangle 2">
            <a:extLst>
              <a:ext uri="{FF2B5EF4-FFF2-40B4-BE49-F238E27FC236}">
                <a16:creationId xmlns:a16="http://schemas.microsoft.com/office/drawing/2014/main" id="{9B25E24D-0FFB-16AE-3709-FF42D136106E}"/>
              </a:ext>
            </a:extLst>
          </p:cNvPr>
          <p:cNvSpPr/>
          <p:nvPr/>
        </p:nvSpPr>
        <p:spPr>
          <a:xfrm>
            <a:off x="1866614" y="949281"/>
            <a:ext cx="2229975" cy="383846"/>
          </a:xfrm>
          <a:prstGeom prst="wedgeRectCallout">
            <a:avLst>
              <a:gd name="adj1" fmla="val -42428"/>
              <a:gd name="adj2" fmla="val 86674"/>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rPr>
              <a:t>該当する取組みが無い場合は記載不要で削除すること</a:t>
            </a:r>
            <a:endPar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21" name="Rectangle 2">
            <a:extLst>
              <a:ext uri="{FF2B5EF4-FFF2-40B4-BE49-F238E27FC236}">
                <a16:creationId xmlns:a16="http://schemas.microsoft.com/office/drawing/2014/main" id="{640C606F-A7A6-FBB1-D10A-BAB444D539DD}"/>
              </a:ext>
            </a:extLst>
          </p:cNvPr>
          <p:cNvSpPr/>
          <p:nvPr/>
        </p:nvSpPr>
        <p:spPr>
          <a:xfrm>
            <a:off x="5023287" y="345309"/>
            <a:ext cx="2229975" cy="383846"/>
          </a:xfrm>
          <a:prstGeom prst="wedgeRectCallout">
            <a:avLst>
              <a:gd name="adj1" fmla="val -95676"/>
              <a:gd name="adj2" fmla="val 242477"/>
            </a:avLst>
          </a:prstGeom>
          <a:solidFill>
            <a:srgbClr val="EEE89A"/>
          </a:solidFill>
          <a:ln w="76200" cap="flat" cmpd="sng" algn="ctr">
            <a:noFill/>
            <a:prstDash val="solid"/>
          </a:ln>
          <a:effectLst/>
          <a:extLst>
            <a:ext uri="{91240B29-F687-4F45-9708-019B960494DF}">
              <a14:hiddenLine xmlns:a14="http://schemas.microsoft.com/office/drawing/2010/main" w="76200" cap="flat" cmpd="sng" algn="ctr">
                <a:gradFill flip="none" rotWithShape="1">
                  <a:gsLst>
                    <a:gs pos="0">
                      <a:schemeClr val="accent2"/>
                    </a:gs>
                    <a:gs pos="100000">
                      <a:schemeClr val="tx2"/>
                    </a:gs>
                  </a:gsLst>
                  <a:lin ang="27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7750" marR="0" lvl="1" indent="0" algn="l" defTabSz="742950" rtl="0" eaLnBrk="1" fontAlgn="auto" latinLnBrk="0" hangingPunct="1">
              <a:lnSpc>
                <a:spcPct val="100000"/>
              </a:lnSpc>
              <a:spcBef>
                <a:spcPts val="0"/>
              </a:spcBef>
              <a:spcAft>
                <a:spcPts val="0"/>
              </a:spcAft>
              <a:buClr>
                <a:srgbClr val="FF8222"/>
              </a:buClr>
              <a:buSzTx/>
              <a:buFontTx/>
              <a:buNone/>
              <a:tabLst/>
              <a:defRPr/>
            </a:pPr>
            <a:r>
              <a:rPr kumimoji="1" lang="ja-JP" altLang="en-US" sz="1200">
                <a:solidFill>
                  <a:srgbClr val="575757"/>
                </a:solidFill>
                <a:latin typeface="Trebuchet MS" panose="020B0603020202020204" pitchFamily="34" charset="0"/>
                <a:ea typeface="Meiryo UI" panose="020B0604030504040204" pitchFamily="50" charset="-128"/>
              </a:rPr>
              <a:t>過年度に実証を行った団体は実証内容を明確に記載すること</a:t>
            </a:r>
            <a:endParaRPr kumimoji="1" lang="en-US" altLang="ja-JP" sz="1200" b="0" i="0" u="none" strike="noStrike" kern="1200" cap="none" spc="0" normalizeH="0" baseline="0" noProof="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Tree>
    <p:extLst>
      <p:ext uri="{BB962C8B-B14F-4D97-AF65-F5344CB8AC3E}">
        <p14:creationId xmlns:p14="http://schemas.microsoft.com/office/powerpoint/2010/main" val="13992693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418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EE4P_STYLE_ID" val="0fbcd015-fbac-494c-bcad-77fcf24a62f5"/>
  <p:tag name="EE4P_MASTERWIZARD_DRAFT" val="0"/>
  <p:tag name="EE4P_LANGUAGE_ID" val="1033"/>
  <p:tag name="EE4P_MASTERWIZARD_MARGINS" val="0"/>
  <p:tag name="DECKSTER_PRESENTATION_ID" val="bdc713ad-7c85-46d0-9284-18cf8f19aa77"/>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04.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3oSjUt4URui42CuF7MCwkw"/>
</p:tagLst>
</file>

<file path=ppt/tags/tag12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2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2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2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2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2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3.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3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3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3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3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3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3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4.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4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4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4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4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48.xml><?xml version="1.0" encoding="utf-8"?>
<p:tagLst xmlns:a="http://schemas.openxmlformats.org/drawingml/2006/main" xmlns:r="http://schemas.openxmlformats.org/officeDocument/2006/relationships" xmlns:p="http://schemas.openxmlformats.org/presentationml/2006/main">
  <p:tag name="EE4P_SMART_ELEMENT_INVERTED" val="1"/>
</p:tagLst>
</file>

<file path=ppt/tags/tag14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52.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53.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54.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55.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5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6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6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6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6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6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70.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71.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72.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76.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77.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139.2226/358.4865/68.59843/68.6947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219.1067/358.4865/103.4646/103.36"/>
</p:tagLst>
</file>

<file path=ppt/tags/tag21.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Agenda"/>
  <p:tag name="EE4P_AGENDAWIZARD_PROPERTIES" val="49.6063/71.99992/272.965/275.1478"/>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Eins"/>
  <p:tag name="EE4P_AGENDAWIZARD_PROPERTIES" val="69.73236/210.082/640.5827/252.0493"/>
</p:tagLst>
</file>

<file path=ppt/tags/tag24.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69.73236/114.7876/72.21693/72.28346"/>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49.5/94.96071/730.5/0"/>
</p:tagLst>
</file>

<file path=ppt/tags/tag27.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Agenda"/>
  <p:tag name="EE4P_AGENDAWIZARD_PROPERTIES" val="49.5/49.03937/566.1416/37.07858"/>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139.2224/358.4865/68.59843/68.69473"/>
</p:tagLst>
</file>

<file path=ppt/tags/tag31.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219.1065/358.4865/103.4646/103.36"/>
</p:tagLst>
</file>

<file path=ppt/tags/tag32.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Agenda"/>
  <p:tag name="EE4P_AGENDAWIZARD_PROPERTIES" val="49.60606/71.99992/272.965/275.1478"/>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Eins"/>
  <p:tag name="EE4P_AGENDAWIZARD_PROPERTIES" val="69.73212/210.082/640.5827/252.0493"/>
</p:tagLst>
</file>

<file path=ppt/tags/tag35.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69.73212/114.7876/72.21693/72.28346"/>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49.5/94.96055/730.5/0"/>
</p:tagLst>
</file>

<file path=ppt/tags/tag38.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Agenda"/>
  <p:tag name="EE4P_AGENDAWIZARD_PROPERTIES" val="49.5/49.03929/566.1416/37.07858"/>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RhTYjihTSPWhnp0te2Mqq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RhTYjihTSPWhnp0te2MqqQ"/>
</p:tagLst>
</file>

<file path=ppt/tags/tag48.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49.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5.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52.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3oSjUt4URui42CuF7MCwkw"/>
</p:tagLst>
</file>

<file path=ppt/tags/tag55.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56.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59.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6.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139.2226/358.4865/68.59843/68.69473"/>
</p:tagLst>
</file>

<file path=ppt/tags/tag62.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219.1067/358.4865/103.4646/103.36"/>
</p:tagLst>
</file>

<file path=ppt/tags/tag63.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Agenda"/>
  <p:tag name="EE4P_AGENDAWIZARD_PROPERTIES" val="49.6063/71.99992/272.965/275.1478"/>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Eins"/>
  <p:tag name="EE4P_AGENDAWIZARD_PROPERTIES" val="69.73236/210.082/640.5827/252.0493"/>
</p:tagLst>
</file>

<file path=ppt/tags/tag66.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69.73236/114.7876/72.21693/72.28346"/>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49.5/94.96071/730.5/0"/>
</p:tagLst>
</file>

<file path=ppt/tags/tag69.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Agenda"/>
  <p:tag name="EE4P_AGENDAWIZARD_PROPERTIES" val="49.5/49.03937/566.1416/37.07858"/>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139.2224/358.4865/68.59843/68.69473"/>
</p:tagLst>
</file>

<file path=ppt/tags/tag73.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219.1065/358.4865/103.4646/103.36"/>
</p:tagLst>
</file>

<file path=ppt/tags/tag74.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Agenda"/>
  <p:tag name="EE4P_AGENDAWIZARD_PROPERTIES" val="49.60606/71.99992/272.965/275.1478"/>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Eins"/>
  <p:tag name="EE4P_AGENDAWIZARD_PROPERTIES" val="69.73212/210.082/640.5827/252.0493"/>
</p:tagLst>
</file>

<file path=ppt/tags/tag77.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69.73212/114.7876/72.21693/72.28346"/>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49.5/94.96055/730.5/0"/>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Agenda"/>
  <p:tag name="EE4P_AGENDAWIZARD_PROPERTIES" val="49.5/49.03929/566.1416/37.07858"/>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89.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9.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90.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95.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98.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99.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heme/theme1.xml><?xml version="1.0" encoding="utf-8"?>
<a:theme xmlns:a="http://schemas.openxmlformats.org/drawingml/2006/main" name="BCG Grid A4">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tlCol="0" anchor="ctr" anchorCtr="0"/>
      <a:lstStyle>
        <a:defPPr algn="ctr">
          <a:defRPr sz="1200"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cap="rnd">
          <a:noFill/>
          <a:prstDash val="solid"/>
        </a:ln>
      </a:spPr>
      <a:bodyPr wrap="none" lIns="0" tIns="0" rIns="0" bIns="0" rtlCol="0" anchor="ctr" anchorCtr="0">
        <a:noAutofit/>
      </a:bodyPr>
      <a:lstStyle>
        <a:defPPr algn="ctr">
          <a:defRPr sz="1200" dirty="0" err="1" smtClean="0"/>
        </a:defPPr>
      </a:lst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A4.potx" id="{FD128D5F-54C9-4660-96FD-399E95DF928D}" vid="{7EF5A221-22E9-434F-9846-7D43FE1E807C}"/>
    </a:ext>
  </a:extLst>
</a:theme>
</file>

<file path=ppt/theme/theme10.xml><?xml version="1.0" encoding="utf-8"?>
<a:theme xmlns:a="http://schemas.openxmlformats.org/drawingml/2006/main" name="7_BCG Grid 16:9">
  <a:themeElements>
    <a:clrScheme name="Custom 11">
      <a:dk1>
        <a:srgbClr val="575757"/>
      </a:dk1>
      <a:lt1>
        <a:sysClr val="window" lastClr="FFFFFF"/>
      </a:lt1>
      <a:dk2>
        <a:srgbClr val="FF8222"/>
      </a:dk2>
      <a:lt2>
        <a:srgbClr val="F2F2F2"/>
      </a:lt2>
      <a:accent1>
        <a:srgbClr val="C85600"/>
      </a:accent1>
      <a:accent2>
        <a:srgbClr val="C9700A"/>
      </a:accent2>
      <a:accent3>
        <a:srgbClr val="D4DF33"/>
      </a:accent3>
      <a:accent4>
        <a:srgbClr val="E48D4A"/>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71C57"/>
        </a:solidFill>
        <a:ln w="76200" cap="flat" cmpd="sng" algn="ctr">
          <a:noFill/>
          <a:prstDash val="solid"/>
        </a:ln>
        <a:effectLst/>
      </a:spPr>
      <a:bodyPr lIns="0" tIns="0" rIns="0" bIns="0" rtlCol="0" anchor="ctr"/>
      <a:lstStyle>
        <a:defPPr algn="ctr">
          <a:lnSpc>
            <a:spcPct val="95000"/>
          </a:lnSpc>
          <a:defRPr kumimoji="1" sz="2000" kern="0" dirty="0">
            <a:solidFill>
              <a:srgbClr val="575757"/>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CG_Grid_16x9.pptx" id="{6741F1D1-726F-4F5C-AF82-6A4B030D48FC}" vid="{32BB820F-5679-4F98-8B04-67B27827A899}"/>
    </a:ext>
  </a:extLst>
</a:theme>
</file>

<file path=ppt/theme/theme11.xml><?xml version="1.0" encoding="utf-8"?>
<a:theme xmlns:a="http://schemas.openxmlformats.org/drawingml/2006/main" name="8_BCG Grid 16:9">
  <a:themeElements>
    <a:clrScheme name="Custom 11">
      <a:dk1>
        <a:srgbClr val="575757"/>
      </a:dk1>
      <a:lt1>
        <a:sysClr val="window" lastClr="FFFFFF"/>
      </a:lt1>
      <a:dk2>
        <a:srgbClr val="FF8222"/>
      </a:dk2>
      <a:lt2>
        <a:srgbClr val="F2F2F2"/>
      </a:lt2>
      <a:accent1>
        <a:srgbClr val="C85600"/>
      </a:accent1>
      <a:accent2>
        <a:srgbClr val="C9700A"/>
      </a:accent2>
      <a:accent3>
        <a:srgbClr val="D4DF33"/>
      </a:accent3>
      <a:accent4>
        <a:srgbClr val="E48D4A"/>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71C57"/>
        </a:solidFill>
        <a:ln w="76200" cap="flat" cmpd="sng" algn="ctr">
          <a:noFill/>
          <a:prstDash val="solid"/>
        </a:ln>
        <a:effectLst/>
      </a:spPr>
      <a:bodyPr lIns="0" tIns="0" rIns="0" bIns="0" rtlCol="0" anchor="ctr"/>
      <a:lstStyle>
        <a:defPPr algn="ctr">
          <a:lnSpc>
            <a:spcPct val="95000"/>
          </a:lnSpc>
          <a:defRPr kumimoji="1" sz="2000" kern="0" dirty="0">
            <a:solidFill>
              <a:srgbClr val="575757"/>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CG_Grid_16x9.pptx" id="{6741F1D1-726F-4F5C-AF82-6A4B030D48FC}" vid="{32BB820F-5679-4F98-8B04-67B27827A899}"/>
    </a:ext>
  </a:extLst>
</a:theme>
</file>

<file path=ppt/theme/theme12.xml><?xml version="1.0" encoding="utf-8"?>
<a:theme xmlns:a="http://schemas.openxmlformats.org/drawingml/2006/main" name="Office Theme">
  <a:themeElements>
    <a:clrScheme name="BCG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E3558"/>
      </a:hlink>
      <a:folHlink>
        <a:srgbClr val="670F31"/>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BCG Colors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FC77E"/>
      </a:hlink>
      <a:folHlink>
        <a:srgbClr val="03522D"/>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BCG Grid 16:9">
  <a:themeElements>
    <a:clrScheme name="Custom 11">
      <a:dk1>
        <a:srgbClr val="575757"/>
      </a:dk1>
      <a:lt1>
        <a:sysClr val="window" lastClr="FFFFFF"/>
      </a:lt1>
      <a:dk2>
        <a:srgbClr val="FF8222"/>
      </a:dk2>
      <a:lt2>
        <a:srgbClr val="F2F2F2"/>
      </a:lt2>
      <a:accent1>
        <a:srgbClr val="C85600"/>
      </a:accent1>
      <a:accent2>
        <a:srgbClr val="C9700A"/>
      </a:accent2>
      <a:accent3>
        <a:srgbClr val="D4DF33"/>
      </a:accent3>
      <a:accent4>
        <a:srgbClr val="E48D4A"/>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pFill/>
        <a:ln w="76200">
          <a:gradFill flip="none" rotWithShape="1">
            <a:gsLst>
              <a:gs pos="0">
                <a:schemeClr val="accent2"/>
              </a:gs>
              <a:gs pos="100000">
                <a:schemeClr val="tx2"/>
              </a:gs>
            </a:gsLst>
            <a:lin ang="2700000" scaled="1"/>
            <a:tileRect/>
          </a:gradFill>
        </a:ln>
      </a:spPr>
      <a:bodyPr lIns="0" tIns="0" rIns="0" bIns="0" rtlCol="0" anchor="ctr"/>
      <a:lstStyle>
        <a:defPPr algn="ctr">
          <a:lnSpc>
            <a:spcPct val="95000"/>
          </a:lnSpc>
          <a:defRPr sz="2000" kern="0" dirty="0" smtClean="0">
            <a:solidFill>
              <a:srgbClr val="575757"/>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CG_Grid_16x9.pptx" id="{6741F1D1-726F-4F5C-AF82-6A4B030D48FC}" vid="{32BB820F-5679-4F98-8B04-67B27827A899}"/>
    </a:ext>
  </a:extLst>
</a:theme>
</file>

<file path=ppt/theme/theme3.xml><?xml version="1.0" encoding="utf-8"?>
<a:theme xmlns:a="http://schemas.openxmlformats.org/drawingml/2006/main" name="1_BCG Grid A4">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tlCol="0" anchor="ctr" anchorCtr="0"/>
      <a:lstStyle>
        <a:defPPr algn="ctr">
          <a:defRPr sz="1200"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cap="rnd">
          <a:noFill/>
          <a:prstDash val="solid"/>
        </a:ln>
      </a:spPr>
      <a:bodyPr wrap="none" lIns="0" tIns="0" rIns="0" bIns="0" rtlCol="0" anchor="ctr" anchorCtr="0">
        <a:noAutofit/>
      </a:bodyPr>
      <a:lstStyle>
        <a:defPPr algn="ctr">
          <a:defRPr sz="1200" dirty="0" err="1" smtClean="0"/>
        </a:defPPr>
      </a:lst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A4.potx" id="{FD128D5F-54C9-4660-96FD-399E95DF928D}" vid="{7EF5A221-22E9-434F-9846-7D43FE1E807C}"/>
    </a:ext>
  </a:extLst>
</a:theme>
</file>

<file path=ppt/theme/theme4.xml><?xml version="1.0" encoding="utf-8"?>
<a:theme xmlns:a="http://schemas.openxmlformats.org/drawingml/2006/main" name="2_BCG Grid 16:9">
  <a:themeElements>
    <a:clrScheme name="Custom 11">
      <a:dk1>
        <a:srgbClr val="575757"/>
      </a:dk1>
      <a:lt1>
        <a:sysClr val="window" lastClr="FFFFFF"/>
      </a:lt1>
      <a:dk2>
        <a:srgbClr val="FF8222"/>
      </a:dk2>
      <a:lt2>
        <a:srgbClr val="F2F2F2"/>
      </a:lt2>
      <a:accent1>
        <a:srgbClr val="C85600"/>
      </a:accent1>
      <a:accent2>
        <a:srgbClr val="C9700A"/>
      </a:accent2>
      <a:accent3>
        <a:srgbClr val="D4DF33"/>
      </a:accent3>
      <a:accent4>
        <a:srgbClr val="E48D4A"/>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71C57"/>
        </a:solidFill>
        <a:ln w="76200" cap="flat" cmpd="sng" algn="ctr">
          <a:noFill/>
          <a:prstDash val="solid"/>
        </a:ln>
        <a:effectLst/>
      </a:spPr>
      <a:bodyPr lIns="0" tIns="0" rIns="0" bIns="0" rtlCol="0" anchor="ctr"/>
      <a:lstStyle>
        <a:defPPr algn="ctr">
          <a:lnSpc>
            <a:spcPct val="95000"/>
          </a:lnSpc>
          <a:defRPr kumimoji="1" sz="2000" kern="0" dirty="0">
            <a:solidFill>
              <a:srgbClr val="575757"/>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CG_Grid_16x9.pptx" id="{6741F1D1-726F-4F5C-AF82-6A4B030D48FC}" vid="{32BB820F-5679-4F98-8B04-67B27827A899}"/>
    </a:ext>
  </a:extLst>
</a:theme>
</file>

<file path=ppt/theme/theme5.xml><?xml version="1.0" encoding="utf-8"?>
<a:theme xmlns:a="http://schemas.openxmlformats.org/drawingml/2006/main" name="2_BCG Grid A4">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tlCol="0" anchor="ctr" anchorCtr="0"/>
      <a:lstStyle>
        <a:defPPr algn="ctr">
          <a:defRPr sz="1200"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cap="rnd">
          <a:noFill/>
          <a:prstDash val="solid"/>
        </a:ln>
      </a:spPr>
      <a:bodyPr wrap="none" lIns="0" tIns="0" rIns="0" bIns="0" rtlCol="0" anchor="ctr" anchorCtr="0">
        <a:noAutofit/>
      </a:bodyPr>
      <a:lstStyle>
        <a:defPPr algn="ctr">
          <a:defRPr sz="1200" dirty="0" err="1" smtClean="0"/>
        </a:defPPr>
      </a:lst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A4.potx" id="{FD128D5F-54C9-4660-96FD-399E95DF928D}" vid="{7EF5A221-22E9-434F-9846-7D43FE1E807C}"/>
    </a:ext>
  </a:extLst>
</a:theme>
</file>

<file path=ppt/theme/theme6.xml><?xml version="1.0" encoding="utf-8"?>
<a:theme xmlns:a="http://schemas.openxmlformats.org/drawingml/2006/main" name="5_BCG Grid 16:9">
  <a:themeElements>
    <a:clrScheme name="Custom 11">
      <a:dk1>
        <a:srgbClr val="575757"/>
      </a:dk1>
      <a:lt1>
        <a:sysClr val="window" lastClr="FFFFFF"/>
      </a:lt1>
      <a:dk2>
        <a:srgbClr val="FF8222"/>
      </a:dk2>
      <a:lt2>
        <a:srgbClr val="F2F2F2"/>
      </a:lt2>
      <a:accent1>
        <a:srgbClr val="C85600"/>
      </a:accent1>
      <a:accent2>
        <a:srgbClr val="C9700A"/>
      </a:accent2>
      <a:accent3>
        <a:srgbClr val="D4DF33"/>
      </a:accent3>
      <a:accent4>
        <a:srgbClr val="E48D4A"/>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71C57"/>
        </a:solidFill>
        <a:ln w="76200" cap="flat" cmpd="sng" algn="ctr">
          <a:noFill/>
          <a:prstDash val="solid"/>
        </a:ln>
        <a:effectLst/>
      </a:spPr>
      <a:bodyPr lIns="0" tIns="0" rIns="0" bIns="0" rtlCol="0" anchor="ctr"/>
      <a:lstStyle>
        <a:defPPr algn="ctr">
          <a:lnSpc>
            <a:spcPct val="95000"/>
          </a:lnSpc>
          <a:defRPr kumimoji="1" sz="2000" kern="0" dirty="0">
            <a:solidFill>
              <a:srgbClr val="575757"/>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CG_Grid_16x9.pptx" id="{6741F1D1-726F-4F5C-AF82-6A4B030D48FC}" vid="{32BB820F-5679-4F98-8B04-67B27827A899}"/>
    </a:ext>
  </a:extLst>
</a:theme>
</file>

<file path=ppt/theme/theme7.xml><?xml version="1.0" encoding="utf-8"?>
<a:theme xmlns:a="http://schemas.openxmlformats.org/drawingml/2006/main" name="4_BCG Grid 16:9">
  <a:themeElements>
    <a:clrScheme name="Custom 11">
      <a:dk1>
        <a:srgbClr val="575757"/>
      </a:dk1>
      <a:lt1>
        <a:sysClr val="window" lastClr="FFFFFF"/>
      </a:lt1>
      <a:dk2>
        <a:srgbClr val="FF8222"/>
      </a:dk2>
      <a:lt2>
        <a:srgbClr val="F2F2F2"/>
      </a:lt2>
      <a:accent1>
        <a:srgbClr val="C85600"/>
      </a:accent1>
      <a:accent2>
        <a:srgbClr val="C9700A"/>
      </a:accent2>
      <a:accent3>
        <a:srgbClr val="D4DF33"/>
      </a:accent3>
      <a:accent4>
        <a:srgbClr val="E48D4A"/>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71C57"/>
        </a:solidFill>
        <a:ln w="76200" cap="flat" cmpd="sng" algn="ctr">
          <a:noFill/>
          <a:prstDash val="solid"/>
        </a:ln>
        <a:effectLst/>
      </a:spPr>
      <a:bodyPr lIns="0" tIns="0" rIns="0" bIns="0" rtlCol="0" anchor="ctr"/>
      <a:lstStyle>
        <a:defPPr algn="ctr">
          <a:lnSpc>
            <a:spcPct val="95000"/>
          </a:lnSpc>
          <a:defRPr kumimoji="1" sz="2000" kern="0" dirty="0">
            <a:solidFill>
              <a:srgbClr val="575757"/>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CG_Grid_16x9.pptx" id="{6741F1D1-726F-4F5C-AF82-6A4B030D48FC}" vid="{32BB820F-5679-4F98-8B04-67B27827A899}"/>
    </a:ext>
  </a:extLst>
</a:theme>
</file>

<file path=ppt/theme/theme8.xml><?xml version="1.0" encoding="utf-8"?>
<a:theme xmlns:a="http://schemas.openxmlformats.org/drawingml/2006/main" name="6_BCG Grid 16:9">
  <a:themeElements>
    <a:clrScheme name="Custom 11">
      <a:dk1>
        <a:srgbClr val="575757"/>
      </a:dk1>
      <a:lt1>
        <a:sysClr val="window" lastClr="FFFFFF"/>
      </a:lt1>
      <a:dk2>
        <a:srgbClr val="FF8222"/>
      </a:dk2>
      <a:lt2>
        <a:srgbClr val="F2F2F2"/>
      </a:lt2>
      <a:accent1>
        <a:srgbClr val="C85600"/>
      </a:accent1>
      <a:accent2>
        <a:srgbClr val="C9700A"/>
      </a:accent2>
      <a:accent3>
        <a:srgbClr val="D4DF33"/>
      </a:accent3>
      <a:accent4>
        <a:srgbClr val="E48D4A"/>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71C57"/>
        </a:solidFill>
        <a:ln w="76200" cap="flat" cmpd="sng" algn="ctr">
          <a:noFill/>
          <a:prstDash val="solid"/>
        </a:ln>
        <a:effectLst/>
      </a:spPr>
      <a:bodyPr lIns="0" tIns="0" rIns="0" bIns="0" rtlCol="0" anchor="ctr"/>
      <a:lstStyle>
        <a:defPPr algn="ctr">
          <a:lnSpc>
            <a:spcPct val="95000"/>
          </a:lnSpc>
          <a:defRPr kumimoji="1" sz="2000" kern="0" dirty="0">
            <a:solidFill>
              <a:srgbClr val="575757"/>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defPPr algn="ctr">
          <a:lnSpc>
            <a:spcPct val="150000"/>
          </a:lnSpc>
          <a:defRPr kumimoji="1" dirty="0" smtClean="0">
            <a:solidFill>
              <a:srgbClr val="575757"/>
            </a:solidFill>
            <a:latin typeface="Meiryo UI" panose="020B0604030504040204" pitchFamily="34" charset="-128"/>
            <a:ea typeface="Meiryo UI" panose="020B0604030504040204" pitchFamily="34" charset="-128"/>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CG_Grid_16x9.pptx" id="{6741F1D1-726F-4F5C-AF82-6A4B030D48FC}" vid="{32BB820F-5679-4F98-8B04-67B27827A899}"/>
    </a:ext>
  </a:extLst>
</a:theme>
</file>

<file path=ppt/theme/theme9.xml><?xml version="1.0" encoding="utf-8"?>
<a:theme xmlns:a="http://schemas.openxmlformats.org/drawingml/2006/main" name="BCG Grid 16:9">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pFill/>
        <a:ln w="76200">
          <a:gradFill flip="none" rotWithShape="1">
            <a:gsLst>
              <a:gs pos="0">
                <a:schemeClr val="accent2"/>
              </a:gs>
              <a:gs pos="100000">
                <a:schemeClr val="tx2"/>
              </a:gs>
            </a:gsLst>
            <a:lin ang="2700000" scaled="1"/>
            <a:tileRect/>
          </a:gradFill>
        </a:ln>
      </a:spPr>
      <a:bodyPr lIns="0" tIns="0" rIns="0" bIns="0" rtlCol="0" anchor="ctr"/>
      <a:lstStyle>
        <a:defPPr algn="ctr">
          <a:lnSpc>
            <a:spcPct val="95000"/>
          </a:lnSpc>
          <a:defRPr sz="2000" kern="0" dirty="0" smtClean="0">
            <a:solidFill>
              <a:srgbClr val="575757"/>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CG_Grid_16x9.pptx" id="{6741F1D1-726F-4F5C-AF82-6A4B030D48FC}" vid="{32BB820F-5679-4F98-8B04-67B27827A899}"/>
    </a:ext>
  </a:extLst>
</a:theme>
</file>

<file path=ppt/webextensions/_rels/taskpanes.xml.rels><?xml version="1.0" encoding="UTF-8" standalone="yes"?><Relationships xmlns="http://schemas.openxmlformats.org/package/2006/relationships"><Relationship Id="rId1" Target="webextension1.xml" Type="http://schemas.microsoft.com/office/2011/relationships/webextension"/></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4DB4597-EEA9-427B-AF95-9C5E1D2544DD}">
  <we:reference id="1e02f4c4-fc90-4da1-8ab3-b26c44d971ec" version="2.2.0.0" store="EXCatalog" storeType="EXCatalog"/>
  <we:alternateReferences/>
  <we:properties>
    <we:property name="ClientColors" value="&quot;[\&quot;#575757\&quot;,\&quot;#29BA74\&quot;,\&quot;#03522D\&quot;,\&quot;#197A56\&quot;,\&quot;#D4DF33\&quot;,\&quot;#3EAD92\&quot;,\&quot;#6E6F73\&quot;,\&quot;#295E7E\&quot;,\&quot;#197A56\&quot;]&quot;"/>
    <we:property name="ClientFonts" value="&quot;[\&quot;Trebuchet MS\&quot;]&quot;"/>
    <we:property name="ThemeElements" value="&quot;{\&quot;colors\&quot;:[\&quot;#575757\&quot;,\&quot;#29BA74\&quot;,\&quot;#03522D\&quot;,\&quot;#197A56\&quot;,\&quot;#D4DF33\&quot;,\&quot;#3EAD92\&quot;,\&quot;#6E6F73\&quot;,\&quot;#295E7E\&quot;,\&quot;#197A56\&quot;],\&quot;fonts\&quot;:[\&quot;Trebuchet MS\&quot;]}&quot;"/>
  </we:properties>
  <we:bindings/>
  <we:snapshot xmlns:r="http://schemas.openxmlformats.org/officeDocument/2006/relationships"/>
</we:webextension>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4D0FD4A8DAF05E499AF02B575CC670D6" ma:contentTypeVersion="16" ma:contentTypeDescription="新しいドキュメントを作成します。" ma:contentTypeScope="" ma:versionID="123ea02cdf4aaf284bb927a01688c9c0">
  <xsd:schema xmlns:xsd="http://www.w3.org/2001/XMLSchema" xmlns:xs="http://www.w3.org/2001/XMLSchema" xmlns:p="http://schemas.microsoft.com/office/2006/metadata/properties" xmlns:ns2="87c57fd4-e6b1-4cf6-9723-831ad817bb93" xmlns:ns3="956f8374-eac6-4c01-9e9a-c7d7573af740" targetNamespace="http://schemas.microsoft.com/office/2006/metadata/properties" ma:root="true" ma:fieldsID="78bb70e31c0828042547ad9e253241a1" ns2:_="" ns3:_="">
    <xsd:import namespace="87c57fd4-e6b1-4cf6-9723-831ad817bb93"/>
    <xsd:import namespace="956f8374-eac6-4c01-9e9a-c7d7573af74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TaxCatchAll" minOccurs="0"/>
                <xsd:element ref="ns2:MediaServiceOCR" minOccurs="0"/>
                <xsd:element ref="ns2:lcf76f155ced4ddcb4097134ff3c332f"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c57fd4-e6b1-4cf6-9723-831ad817bb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descrip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6f8374-eac6-4c01-9e9a-c7d7573af740"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4f4c2df7-119e-42eb-b5ef-c638e6a4a2bd}" ma:internalName="TaxCatchAll" ma:showField="CatchAllData" ma:web="956f8374-eac6-4c01-9e9a-c7d7573af7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56f8374-eac6-4c01-9e9a-c7d7573af740" xsi:nil="true"/>
    <lcf76f155ced4ddcb4097134ff3c332f xmlns="87c57fd4-e6b1-4cf6-9723-831ad817bb9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FA5BA0E-7BE9-4135-8813-5A4A2C8547B1}">
  <ds:schemaRefs>
    <ds:schemaRef ds:uri="http://schemas.microsoft.com/sharepoint/v3/contenttype/forms"/>
  </ds:schemaRefs>
</ds:datastoreItem>
</file>

<file path=customXml/itemProps2.xml><?xml version="1.0" encoding="utf-8"?>
<ds:datastoreItem xmlns:ds="http://schemas.openxmlformats.org/officeDocument/2006/customXml" ds:itemID="{F48B968A-B309-458C-BDEA-C31637566C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c57fd4-e6b1-4cf6-9723-831ad817bb93"/>
    <ds:schemaRef ds:uri="956f8374-eac6-4c01-9e9a-c7d7573af7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9F450C-EED5-4082-A763-0DF2A4731D3A}">
  <ds:schemaRefs>
    <ds:schemaRef ds:uri="http://schemas.openxmlformats.org/package/2006/metadata/core-properties"/>
    <ds:schemaRef ds:uri="http://schemas.microsoft.com/office/infopath/2007/PartnerControls"/>
    <ds:schemaRef ds:uri="http://purl.org/dc/terms/"/>
    <ds:schemaRef ds:uri="http://purl.org/dc/elements/1.1/"/>
    <ds:schemaRef ds:uri="http://purl.org/dc/dcmitype/"/>
    <ds:schemaRef ds:uri="http://schemas.microsoft.com/office/2006/documentManagement/types"/>
    <ds:schemaRef ds:uri="87c57fd4-e6b1-4cf6-9723-831ad817bb93"/>
    <ds:schemaRef ds:uri="http://schemas.microsoft.com/office/2006/metadata/properties"/>
    <ds:schemaRef ds:uri="956f8374-eac6-4c01-9e9a-c7d7573af74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Words>5509</Words>
  <PresentationFormat>A4 210 x 297 mm</PresentationFormat>
  <Paragraphs>833</Paragraphs>
  <Slides>21</Slides>
  <Notes>7</Notes>
  <HiddenSlides>0</HiddenSlides>
  <MMClips>0</MMClips>
  <ScaleCrop>false</ScaleCrop>
  <HeadingPairs>
    <vt:vector size="10" baseType="variant">
      <vt:variant>
        <vt:lpstr>使用されているフォント</vt:lpstr>
      </vt:variant>
      <vt:variant>
        <vt:i4>4</vt:i4>
      </vt:variant>
      <vt:variant>
        <vt:lpstr>テーマ</vt:lpstr>
      </vt:variant>
      <vt:variant>
        <vt:i4>11</vt:i4>
      </vt:variant>
      <vt:variant>
        <vt:lpstr>埋め込まれた OLE サーバー</vt:lpstr>
      </vt:variant>
      <vt:variant>
        <vt:i4>1</vt:i4>
      </vt:variant>
      <vt:variant>
        <vt:lpstr>スライド タイトル</vt:lpstr>
      </vt:variant>
      <vt:variant>
        <vt:i4>21</vt:i4>
      </vt:variant>
      <vt:variant>
        <vt:lpstr>目的別スライド ショー</vt:lpstr>
      </vt:variant>
      <vt:variant>
        <vt:i4>1</vt:i4>
      </vt:variant>
    </vt:vector>
  </HeadingPairs>
  <TitlesOfParts>
    <vt:vector size="38" baseType="lpstr">
      <vt:lpstr>BIZ UDPゴシック</vt:lpstr>
      <vt:lpstr>Meiryo UI</vt:lpstr>
      <vt:lpstr>Arial</vt:lpstr>
      <vt:lpstr>Trebuchet MS</vt:lpstr>
      <vt:lpstr>BCG Grid A4</vt:lpstr>
      <vt:lpstr>3_BCG Grid 16:9</vt:lpstr>
      <vt:lpstr>1_BCG Grid A4</vt:lpstr>
      <vt:lpstr>2_BCG Grid 16:9</vt:lpstr>
      <vt:lpstr>2_BCG Grid A4</vt:lpstr>
      <vt:lpstr>5_BCG Grid 16:9</vt:lpstr>
      <vt:lpstr>4_BCG Grid 16:9</vt:lpstr>
      <vt:lpstr>6_BCG Grid 16:9</vt:lpstr>
      <vt:lpstr>BCG Grid 16:9</vt:lpstr>
      <vt:lpstr>7_BCG Grid 16:9</vt:lpstr>
      <vt:lpstr>8_BCG Grid 16:9</vt:lpstr>
      <vt:lpstr>think-cell Slide</vt:lpstr>
      <vt:lpstr>PowerPoint プレゼンテーション</vt:lpstr>
      <vt:lpstr> 地域の課題と目指す姿</vt:lpstr>
      <vt:lpstr>PowerPoint プレゼンテーション</vt:lpstr>
      <vt:lpstr>ソリューションの概要 a. 他ソリューションに対する優位性・新規性</vt:lpstr>
      <vt:lpstr>PowerPoint プレゼンテーション</vt:lpstr>
      <vt:lpstr>ソリューションの概要 c.無線通信技術の優位性</vt:lpstr>
      <vt:lpstr>PowerPoint プレゼンテーション</vt:lpstr>
      <vt:lpstr>成果 (アウトカム) 指標 ロジックツリー</vt:lpstr>
      <vt:lpstr>これまでの取り組み状況と今後の実現ステップ</vt:lpstr>
      <vt:lpstr>過年度の実証内容と本年度の実証内容の差分</vt:lpstr>
      <vt:lpstr>実証内容</vt:lpstr>
      <vt:lpstr>実証計画</vt:lpstr>
      <vt:lpstr>実証費用</vt:lpstr>
      <vt:lpstr>役務費単価及び工数の根拠</vt:lpstr>
      <vt:lpstr>実装・展開計画</vt:lpstr>
      <vt:lpstr> 期待効果/資金計画_導入先</vt:lpstr>
      <vt:lpstr> 期待効果の根拠_導入先 </vt:lpstr>
      <vt:lpstr> 期待効果/資金計画_販売主体</vt:lpstr>
      <vt:lpstr> 期待効果の根拠_販売主体 </vt:lpstr>
      <vt:lpstr>サイバーセキュリティ対策</vt:lpstr>
      <vt:lpstr>「デジ活」中山間地域への登録事業</vt:lpstr>
      <vt:lpstr>Format Guide Workshop</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Format Name">
    <vt:lpwstr>Grid Format</vt:lpwstr>
  </property>
  <property fmtid="{D5CDD505-2E9C-101B-9397-08002B2CF9AE}" pid="3" name="NXPowerLiteLastOptimized">
    <vt:lpwstr>508826</vt:lpwstr>
  </property>
  <property fmtid="{D5CDD505-2E9C-101B-9397-08002B2CF9AE}" pid="4" name="NXPowerLiteSettings">
    <vt:lpwstr>87000AA0054001</vt:lpwstr>
  </property>
  <property fmtid="{D5CDD505-2E9C-101B-9397-08002B2CF9AE}" pid="5" name="NXPowerLiteVersion">
    <vt:lpwstr>D7.1.8</vt:lpwstr>
  </property>
  <property fmtid="{D5CDD505-2E9C-101B-9397-08002B2CF9AE}" pid="6" name="Template Name">
    <vt:lpwstr>16x9</vt:lpwstr>
  </property>
  <property fmtid="{D5CDD505-2E9C-101B-9397-08002B2CF9AE}" pid="7" name="MSIP_Label_b0d5c4f4-7a29-4385-b7a5-afbe2154ae6f_Enabled">
    <vt:lpwstr>true</vt:lpwstr>
  </property>
  <property fmtid="{D5CDD505-2E9C-101B-9397-08002B2CF9AE}" pid="8" name="MSIP_Label_b0d5c4f4-7a29-4385-b7a5-afbe2154ae6f_SetDate">
    <vt:lpwstr>2024-02-02T17:03:35Z</vt:lpwstr>
  </property>
  <property fmtid="{D5CDD505-2E9C-101B-9397-08002B2CF9AE}" pid="9" name="MSIP_Label_b0d5c4f4-7a29-4385-b7a5-afbe2154ae6f_Method">
    <vt:lpwstr>Standard</vt:lpwstr>
  </property>
  <property fmtid="{D5CDD505-2E9C-101B-9397-08002B2CF9AE}" pid="10" name="MSIP_Label_b0d5c4f4-7a29-4385-b7a5-afbe2154ae6f_Name">
    <vt:lpwstr>Confidential</vt:lpwstr>
  </property>
  <property fmtid="{D5CDD505-2E9C-101B-9397-08002B2CF9AE}" pid="11" name="MSIP_Label_b0d5c4f4-7a29-4385-b7a5-afbe2154ae6f_SiteId">
    <vt:lpwstr>2dfb2f0b-4d21-4268-9559-72926144c918</vt:lpwstr>
  </property>
  <property fmtid="{D5CDD505-2E9C-101B-9397-08002B2CF9AE}" pid="12" name="MSIP_Label_b0d5c4f4-7a29-4385-b7a5-afbe2154ae6f_ActionId">
    <vt:lpwstr>99289a98-97ac-4ba0-81ef-a49880df9c1a</vt:lpwstr>
  </property>
  <property fmtid="{D5CDD505-2E9C-101B-9397-08002B2CF9AE}" pid="13" name="MSIP_Label_b0d5c4f4-7a29-4385-b7a5-afbe2154ae6f_ContentBits">
    <vt:lpwstr>0</vt:lpwstr>
  </property>
  <property fmtid="{D5CDD505-2E9C-101B-9397-08002B2CF9AE}" pid="14" name="ContentTypeId">
    <vt:lpwstr>0x0101004D0FD4A8DAF05E499AF02B575CC670D6</vt:lpwstr>
  </property>
  <property fmtid="{D5CDD505-2E9C-101B-9397-08002B2CF9AE}" pid="15" name="MediaServiceImageTags">
    <vt:lpwstr/>
  </property>
</Properties>
</file>