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07200" cy="9939338"/>
  <p:custDataLst>
    <p:tags r:id="rId3"/>
  </p:custDataLst>
  <p:defaultTextStyle>
    <a:defPPr>
      <a:defRPr lang="en-US"/>
    </a:defPPr>
    <a:lvl1pPr marL="0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B01CEA-B041-4B63-942D-8EE8E04B78F1}" v="90" dt="2025-04-18T01:50:24.651"/>
    <p1510:client id="{C8704659-9B4A-4FF5-BBF2-5D3AAA4E8A09}" v="3" dt="2025-04-18T09:42:14.3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258" y="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2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9.xml"/><Relationship Id="rId4" Type="http://schemas.openxmlformats.org/officeDocument/2006/relationships/tags" Target="../tags/tag8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99.xml"/><Relationship Id="rId7" Type="http://schemas.openxmlformats.org/officeDocument/2006/relationships/tags" Target="../tags/tag103.xml"/><Relationship Id="rId12" Type="http://schemas.openxmlformats.org/officeDocument/2006/relationships/tags" Target="../tags/tag108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11" Type="http://schemas.openxmlformats.org/officeDocument/2006/relationships/tags" Target="../tags/tag107.xml"/><Relationship Id="rId5" Type="http://schemas.openxmlformats.org/officeDocument/2006/relationships/tags" Target="../tags/tag101.xml"/><Relationship Id="rId10" Type="http://schemas.openxmlformats.org/officeDocument/2006/relationships/tags" Target="../tags/tag106.xml"/><Relationship Id="rId4" Type="http://schemas.openxmlformats.org/officeDocument/2006/relationships/tags" Target="../tags/tag100.xml"/><Relationship Id="rId9" Type="http://schemas.openxmlformats.org/officeDocument/2006/relationships/tags" Target="../tags/tag105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116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11.xml"/><Relationship Id="rId7" Type="http://schemas.openxmlformats.org/officeDocument/2006/relationships/tags" Target="../tags/tag115.xml"/><Relationship Id="rId12" Type="http://schemas.openxmlformats.org/officeDocument/2006/relationships/tags" Target="../tags/tag120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6" Type="http://schemas.openxmlformats.org/officeDocument/2006/relationships/tags" Target="../tags/tag114.xml"/><Relationship Id="rId11" Type="http://schemas.openxmlformats.org/officeDocument/2006/relationships/tags" Target="../tags/tag119.xml"/><Relationship Id="rId5" Type="http://schemas.openxmlformats.org/officeDocument/2006/relationships/tags" Target="../tags/tag113.xml"/><Relationship Id="rId10" Type="http://schemas.openxmlformats.org/officeDocument/2006/relationships/tags" Target="../tags/tag118.xml"/><Relationship Id="rId4" Type="http://schemas.openxmlformats.org/officeDocument/2006/relationships/tags" Target="../tags/tag112.xml"/><Relationship Id="rId9" Type="http://schemas.openxmlformats.org/officeDocument/2006/relationships/tags" Target="../tags/tag117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28.xml"/><Relationship Id="rId3" Type="http://schemas.openxmlformats.org/officeDocument/2006/relationships/tags" Target="../tags/tag123.xml"/><Relationship Id="rId7" Type="http://schemas.openxmlformats.org/officeDocument/2006/relationships/tags" Target="../tags/tag127.xml"/><Relationship Id="rId2" Type="http://schemas.openxmlformats.org/officeDocument/2006/relationships/tags" Target="../tags/tag122.xml"/><Relationship Id="rId1" Type="http://schemas.openxmlformats.org/officeDocument/2006/relationships/tags" Target="../tags/tag121.xml"/><Relationship Id="rId6" Type="http://schemas.openxmlformats.org/officeDocument/2006/relationships/tags" Target="../tags/tag126.xml"/><Relationship Id="rId5" Type="http://schemas.openxmlformats.org/officeDocument/2006/relationships/tags" Target="../tags/tag125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24.xml"/><Relationship Id="rId9" Type="http://schemas.openxmlformats.org/officeDocument/2006/relationships/tags" Target="../tags/tag129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1.xml"/><Relationship Id="rId1" Type="http://schemas.openxmlformats.org/officeDocument/2006/relationships/tags" Target="../tags/tag130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3.xml"/><Relationship Id="rId1" Type="http://schemas.openxmlformats.org/officeDocument/2006/relationships/tags" Target="../tags/tag13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41.xml"/><Relationship Id="rId3" Type="http://schemas.openxmlformats.org/officeDocument/2006/relationships/tags" Target="../tags/tag136.xml"/><Relationship Id="rId7" Type="http://schemas.openxmlformats.org/officeDocument/2006/relationships/tags" Target="../tags/tag140.xml"/><Relationship Id="rId2" Type="http://schemas.openxmlformats.org/officeDocument/2006/relationships/tags" Target="../tags/tag135.xml"/><Relationship Id="rId1" Type="http://schemas.openxmlformats.org/officeDocument/2006/relationships/tags" Target="../tags/tag134.xml"/><Relationship Id="rId6" Type="http://schemas.openxmlformats.org/officeDocument/2006/relationships/tags" Target="../tags/tag139.xml"/><Relationship Id="rId5" Type="http://schemas.openxmlformats.org/officeDocument/2006/relationships/tags" Target="../tags/tag138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37.xml"/><Relationship Id="rId9" Type="http://schemas.openxmlformats.org/officeDocument/2006/relationships/tags" Target="../tags/tag142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50.xml"/><Relationship Id="rId3" Type="http://schemas.openxmlformats.org/officeDocument/2006/relationships/tags" Target="../tags/tag145.xml"/><Relationship Id="rId7" Type="http://schemas.openxmlformats.org/officeDocument/2006/relationships/tags" Target="../tags/tag149.xml"/><Relationship Id="rId2" Type="http://schemas.openxmlformats.org/officeDocument/2006/relationships/tags" Target="../tags/tag144.xml"/><Relationship Id="rId1" Type="http://schemas.openxmlformats.org/officeDocument/2006/relationships/tags" Target="../tags/tag143.xml"/><Relationship Id="rId6" Type="http://schemas.openxmlformats.org/officeDocument/2006/relationships/tags" Target="../tags/tag148.xml"/><Relationship Id="rId5" Type="http://schemas.openxmlformats.org/officeDocument/2006/relationships/tags" Target="../tags/tag147.xml"/><Relationship Id="rId4" Type="http://schemas.openxmlformats.org/officeDocument/2006/relationships/tags" Target="../tags/tag146.xml"/><Relationship Id="rId9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158.xml"/><Relationship Id="rId13" Type="http://schemas.openxmlformats.org/officeDocument/2006/relationships/tags" Target="../tags/tag163.xml"/><Relationship Id="rId3" Type="http://schemas.openxmlformats.org/officeDocument/2006/relationships/tags" Target="../tags/tag153.xml"/><Relationship Id="rId7" Type="http://schemas.openxmlformats.org/officeDocument/2006/relationships/tags" Target="../tags/tag157.xml"/><Relationship Id="rId12" Type="http://schemas.openxmlformats.org/officeDocument/2006/relationships/tags" Target="../tags/tag162.xml"/><Relationship Id="rId2" Type="http://schemas.openxmlformats.org/officeDocument/2006/relationships/tags" Target="../tags/tag152.xml"/><Relationship Id="rId1" Type="http://schemas.openxmlformats.org/officeDocument/2006/relationships/tags" Target="../tags/tag151.xml"/><Relationship Id="rId6" Type="http://schemas.openxmlformats.org/officeDocument/2006/relationships/tags" Target="../tags/tag156.xml"/><Relationship Id="rId11" Type="http://schemas.openxmlformats.org/officeDocument/2006/relationships/tags" Target="../tags/tag161.xml"/><Relationship Id="rId5" Type="http://schemas.openxmlformats.org/officeDocument/2006/relationships/tags" Target="../tags/tag155.xml"/><Relationship Id="rId10" Type="http://schemas.openxmlformats.org/officeDocument/2006/relationships/tags" Target="../tags/tag160.xml"/><Relationship Id="rId4" Type="http://schemas.openxmlformats.org/officeDocument/2006/relationships/tags" Target="../tags/tag154.xml"/><Relationship Id="rId9" Type="http://schemas.openxmlformats.org/officeDocument/2006/relationships/tags" Target="../tags/tag159.xml"/><Relationship Id="rId1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tags" Target="../tags/tag171.xml"/><Relationship Id="rId3" Type="http://schemas.openxmlformats.org/officeDocument/2006/relationships/tags" Target="../tags/tag166.xml"/><Relationship Id="rId7" Type="http://schemas.openxmlformats.org/officeDocument/2006/relationships/tags" Target="../tags/tag170.xml"/><Relationship Id="rId2" Type="http://schemas.openxmlformats.org/officeDocument/2006/relationships/tags" Target="../tags/tag165.xml"/><Relationship Id="rId1" Type="http://schemas.openxmlformats.org/officeDocument/2006/relationships/tags" Target="../tags/tag164.xml"/><Relationship Id="rId6" Type="http://schemas.openxmlformats.org/officeDocument/2006/relationships/tags" Target="../tags/tag169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68.xml"/><Relationship Id="rId10" Type="http://schemas.openxmlformats.org/officeDocument/2006/relationships/tags" Target="../tags/tag173.xml"/><Relationship Id="rId4" Type="http://schemas.openxmlformats.org/officeDocument/2006/relationships/tags" Target="../tags/tag167.xml"/><Relationship Id="rId9" Type="http://schemas.openxmlformats.org/officeDocument/2006/relationships/tags" Target="../tags/tag172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tags" Target="../tags/tag181.xml"/><Relationship Id="rId3" Type="http://schemas.openxmlformats.org/officeDocument/2006/relationships/tags" Target="../tags/tag176.xml"/><Relationship Id="rId7" Type="http://schemas.openxmlformats.org/officeDocument/2006/relationships/tags" Target="../tags/tag180.xml"/><Relationship Id="rId2" Type="http://schemas.openxmlformats.org/officeDocument/2006/relationships/tags" Target="../tags/tag175.xml"/><Relationship Id="rId1" Type="http://schemas.openxmlformats.org/officeDocument/2006/relationships/tags" Target="../tags/tag174.xml"/><Relationship Id="rId6" Type="http://schemas.openxmlformats.org/officeDocument/2006/relationships/tags" Target="../tags/tag179.xml"/><Relationship Id="rId5" Type="http://schemas.openxmlformats.org/officeDocument/2006/relationships/tags" Target="../tags/tag178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77.xml"/><Relationship Id="rId9" Type="http://schemas.openxmlformats.org/officeDocument/2006/relationships/tags" Target="../tags/tag18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12" Type="http://schemas.openxmlformats.org/officeDocument/2006/relationships/image" Target="../media/image4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image" Target="../media/image3.emf"/><Relationship Id="rId5" Type="http://schemas.openxmlformats.org/officeDocument/2006/relationships/tags" Target="../tags/tag14.xml"/><Relationship Id="rId10" Type="http://schemas.openxmlformats.org/officeDocument/2006/relationships/oleObject" Target="../embeddings/oleObject2.bin"/><Relationship Id="rId4" Type="http://schemas.openxmlformats.org/officeDocument/2006/relationships/tags" Target="../tags/tag13.xml"/><Relationship Id="rId9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tags" Target="../tags/tag190.xml"/><Relationship Id="rId3" Type="http://schemas.openxmlformats.org/officeDocument/2006/relationships/tags" Target="../tags/tag185.xml"/><Relationship Id="rId7" Type="http://schemas.openxmlformats.org/officeDocument/2006/relationships/tags" Target="../tags/tag189.xml"/><Relationship Id="rId2" Type="http://schemas.openxmlformats.org/officeDocument/2006/relationships/tags" Target="../tags/tag184.xml"/><Relationship Id="rId1" Type="http://schemas.openxmlformats.org/officeDocument/2006/relationships/tags" Target="../tags/tag183.xml"/><Relationship Id="rId6" Type="http://schemas.openxmlformats.org/officeDocument/2006/relationships/tags" Target="../tags/tag188.xml"/><Relationship Id="rId5" Type="http://schemas.openxmlformats.org/officeDocument/2006/relationships/tags" Target="../tags/tag187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86.xml"/><Relationship Id="rId9" Type="http://schemas.openxmlformats.org/officeDocument/2006/relationships/tags" Target="../tags/tag191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tags" Target="../tags/tag199.xml"/><Relationship Id="rId3" Type="http://schemas.openxmlformats.org/officeDocument/2006/relationships/tags" Target="../tags/tag194.xml"/><Relationship Id="rId7" Type="http://schemas.openxmlformats.org/officeDocument/2006/relationships/tags" Target="../tags/tag198.xml"/><Relationship Id="rId2" Type="http://schemas.openxmlformats.org/officeDocument/2006/relationships/tags" Target="../tags/tag193.xml"/><Relationship Id="rId1" Type="http://schemas.openxmlformats.org/officeDocument/2006/relationships/tags" Target="../tags/tag192.xml"/><Relationship Id="rId6" Type="http://schemas.openxmlformats.org/officeDocument/2006/relationships/tags" Target="../tags/tag197.xml"/><Relationship Id="rId5" Type="http://schemas.openxmlformats.org/officeDocument/2006/relationships/tags" Target="../tags/tag196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95.xml"/><Relationship Id="rId9" Type="http://schemas.openxmlformats.org/officeDocument/2006/relationships/tags" Target="../tags/tag200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tags" Target="../tags/tag208.xml"/><Relationship Id="rId3" Type="http://schemas.openxmlformats.org/officeDocument/2006/relationships/tags" Target="../tags/tag203.xml"/><Relationship Id="rId7" Type="http://schemas.openxmlformats.org/officeDocument/2006/relationships/tags" Target="../tags/tag207.xml"/><Relationship Id="rId2" Type="http://schemas.openxmlformats.org/officeDocument/2006/relationships/tags" Target="../tags/tag202.xml"/><Relationship Id="rId1" Type="http://schemas.openxmlformats.org/officeDocument/2006/relationships/tags" Target="../tags/tag201.xml"/><Relationship Id="rId6" Type="http://schemas.openxmlformats.org/officeDocument/2006/relationships/tags" Target="../tags/tag206.xml"/><Relationship Id="rId5" Type="http://schemas.openxmlformats.org/officeDocument/2006/relationships/tags" Target="../tags/tag205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204.xml"/><Relationship Id="rId9" Type="http://schemas.openxmlformats.org/officeDocument/2006/relationships/tags" Target="../tags/tag209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0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213.xml"/><Relationship Id="rId7" Type="http://schemas.openxmlformats.org/officeDocument/2006/relationships/image" Target="../media/image5.png"/><Relationship Id="rId2" Type="http://schemas.openxmlformats.org/officeDocument/2006/relationships/tags" Target="../tags/tag212.xml"/><Relationship Id="rId1" Type="http://schemas.openxmlformats.org/officeDocument/2006/relationships/tags" Target="../tags/tag21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5.xml"/><Relationship Id="rId4" Type="http://schemas.openxmlformats.org/officeDocument/2006/relationships/tags" Target="../tags/tag214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218.xml"/><Relationship Id="rId7" Type="http://schemas.openxmlformats.org/officeDocument/2006/relationships/image" Target="../media/image5.png"/><Relationship Id="rId2" Type="http://schemas.openxmlformats.org/officeDocument/2006/relationships/tags" Target="../tags/tag217.xml"/><Relationship Id="rId1" Type="http://schemas.openxmlformats.org/officeDocument/2006/relationships/tags" Target="../tags/tag21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0.xml"/><Relationship Id="rId4" Type="http://schemas.openxmlformats.org/officeDocument/2006/relationships/tags" Target="../tags/tag219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223.xml"/><Relationship Id="rId7" Type="http://schemas.openxmlformats.org/officeDocument/2006/relationships/image" Target="../media/image6.png"/><Relationship Id="rId2" Type="http://schemas.openxmlformats.org/officeDocument/2006/relationships/tags" Target="../tags/tag222.xml"/><Relationship Id="rId1" Type="http://schemas.openxmlformats.org/officeDocument/2006/relationships/tags" Target="../tags/tag22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5.xml"/><Relationship Id="rId4" Type="http://schemas.openxmlformats.org/officeDocument/2006/relationships/tags" Target="../tags/tag224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28.xml"/><Relationship Id="rId7" Type="http://schemas.openxmlformats.org/officeDocument/2006/relationships/tags" Target="../tags/tag232.xml"/><Relationship Id="rId2" Type="http://schemas.openxmlformats.org/officeDocument/2006/relationships/tags" Target="../tags/tag227.xml"/><Relationship Id="rId1" Type="http://schemas.openxmlformats.org/officeDocument/2006/relationships/tags" Target="../tags/tag226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tags" Target="../tags/tag229.xml"/><Relationship Id="rId9" Type="http://schemas.openxmlformats.org/officeDocument/2006/relationships/image" Target="../media/image6.png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35.xml"/><Relationship Id="rId7" Type="http://schemas.openxmlformats.org/officeDocument/2006/relationships/tags" Target="../tags/tag239.xml"/><Relationship Id="rId2" Type="http://schemas.openxmlformats.org/officeDocument/2006/relationships/tags" Target="../tags/tag234.xml"/><Relationship Id="rId1" Type="http://schemas.openxmlformats.org/officeDocument/2006/relationships/tags" Target="../tags/tag233.xml"/><Relationship Id="rId6" Type="http://schemas.openxmlformats.org/officeDocument/2006/relationships/tags" Target="../tags/tag238.xml"/><Relationship Id="rId5" Type="http://schemas.openxmlformats.org/officeDocument/2006/relationships/tags" Target="../tags/tag237.xml"/><Relationship Id="rId4" Type="http://schemas.openxmlformats.org/officeDocument/2006/relationships/tags" Target="../tags/tag236.xml"/><Relationship Id="rId9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10" Type="http://schemas.openxmlformats.org/officeDocument/2006/relationships/image" Target="../media/image4.png"/><Relationship Id="rId4" Type="http://schemas.openxmlformats.org/officeDocument/2006/relationships/tags" Target="../tags/tag21.xml"/><Relationship Id="rId9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13" Type="http://schemas.openxmlformats.org/officeDocument/2006/relationships/tags" Target="../tags/tag38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12" Type="http://schemas.openxmlformats.org/officeDocument/2006/relationships/tags" Target="../tags/tag37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tags" Target="../tags/tag36.xml"/><Relationship Id="rId5" Type="http://schemas.openxmlformats.org/officeDocument/2006/relationships/tags" Target="../tags/tag30.xml"/><Relationship Id="rId10" Type="http://schemas.openxmlformats.org/officeDocument/2006/relationships/tags" Target="../tags/tag35.xml"/><Relationship Id="rId4" Type="http://schemas.openxmlformats.org/officeDocument/2006/relationships/tags" Target="../tags/tag29.xml"/><Relationship Id="rId9" Type="http://schemas.openxmlformats.org/officeDocument/2006/relationships/tags" Target="../tags/tag34.xml"/><Relationship Id="rId1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46.xml"/><Relationship Id="rId13" Type="http://schemas.openxmlformats.org/officeDocument/2006/relationships/tags" Target="../tags/tag51.xml"/><Relationship Id="rId3" Type="http://schemas.openxmlformats.org/officeDocument/2006/relationships/tags" Target="../tags/tag41.xml"/><Relationship Id="rId7" Type="http://schemas.openxmlformats.org/officeDocument/2006/relationships/tags" Target="../tags/tag45.xml"/><Relationship Id="rId12" Type="http://schemas.openxmlformats.org/officeDocument/2006/relationships/tags" Target="../tags/tag50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11" Type="http://schemas.openxmlformats.org/officeDocument/2006/relationships/tags" Target="../tags/tag49.xml"/><Relationship Id="rId5" Type="http://schemas.openxmlformats.org/officeDocument/2006/relationships/tags" Target="../tags/tag43.xml"/><Relationship Id="rId15" Type="http://schemas.openxmlformats.org/officeDocument/2006/relationships/slideMaster" Target="../slideMasters/slideMaster1.xml"/><Relationship Id="rId10" Type="http://schemas.openxmlformats.org/officeDocument/2006/relationships/tags" Target="../tags/tag48.xml"/><Relationship Id="rId4" Type="http://schemas.openxmlformats.org/officeDocument/2006/relationships/tags" Target="../tags/tag42.xml"/><Relationship Id="rId9" Type="http://schemas.openxmlformats.org/officeDocument/2006/relationships/tags" Target="../tags/tag47.xml"/><Relationship Id="rId14" Type="http://schemas.openxmlformats.org/officeDocument/2006/relationships/tags" Target="../tags/tag52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60.xml"/><Relationship Id="rId3" Type="http://schemas.openxmlformats.org/officeDocument/2006/relationships/tags" Target="../tags/tag55.xml"/><Relationship Id="rId7" Type="http://schemas.openxmlformats.org/officeDocument/2006/relationships/tags" Target="../tags/tag59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tags" Target="../tags/tag58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57.xml"/><Relationship Id="rId10" Type="http://schemas.openxmlformats.org/officeDocument/2006/relationships/tags" Target="../tags/tag62.xml"/><Relationship Id="rId4" Type="http://schemas.openxmlformats.org/officeDocument/2006/relationships/tags" Target="../tags/tag56.xml"/><Relationship Id="rId9" Type="http://schemas.openxmlformats.org/officeDocument/2006/relationships/tags" Target="../tags/tag6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70.xml"/><Relationship Id="rId3" Type="http://schemas.openxmlformats.org/officeDocument/2006/relationships/tags" Target="../tags/tag65.xml"/><Relationship Id="rId7" Type="http://schemas.openxmlformats.org/officeDocument/2006/relationships/tags" Target="../tags/tag69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11" Type="http://schemas.openxmlformats.org/officeDocument/2006/relationships/tags" Target="../tags/tag73.xml"/><Relationship Id="rId5" Type="http://schemas.openxmlformats.org/officeDocument/2006/relationships/tags" Target="../tags/tag67.xml"/><Relationship Id="rId10" Type="http://schemas.openxmlformats.org/officeDocument/2006/relationships/tags" Target="../tags/tag72.xml"/><Relationship Id="rId4" Type="http://schemas.openxmlformats.org/officeDocument/2006/relationships/tags" Target="../tags/tag66.xml"/><Relationship Id="rId9" Type="http://schemas.openxmlformats.org/officeDocument/2006/relationships/tags" Target="../tags/tag7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81.xml"/><Relationship Id="rId3" Type="http://schemas.openxmlformats.org/officeDocument/2006/relationships/tags" Target="../tags/tag76.xml"/><Relationship Id="rId7" Type="http://schemas.openxmlformats.org/officeDocument/2006/relationships/tags" Target="../tags/tag80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11" Type="http://schemas.openxmlformats.org/officeDocument/2006/relationships/tags" Target="../tags/tag84.xml"/><Relationship Id="rId5" Type="http://schemas.openxmlformats.org/officeDocument/2006/relationships/tags" Target="../tags/tag78.xml"/><Relationship Id="rId10" Type="http://schemas.openxmlformats.org/officeDocument/2006/relationships/tags" Target="../tags/tag83.xml"/><Relationship Id="rId4" Type="http://schemas.openxmlformats.org/officeDocument/2006/relationships/tags" Target="../tags/tag77.xml"/><Relationship Id="rId9" Type="http://schemas.openxmlformats.org/officeDocument/2006/relationships/tags" Target="../tags/tag82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92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87.xml"/><Relationship Id="rId7" Type="http://schemas.openxmlformats.org/officeDocument/2006/relationships/tags" Target="../tags/tag91.xml"/><Relationship Id="rId12" Type="http://schemas.openxmlformats.org/officeDocument/2006/relationships/tags" Target="../tags/tag96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tags" Target="../tags/tag90.xml"/><Relationship Id="rId11" Type="http://schemas.openxmlformats.org/officeDocument/2006/relationships/tags" Target="../tags/tag95.xml"/><Relationship Id="rId5" Type="http://schemas.openxmlformats.org/officeDocument/2006/relationships/tags" Target="../tags/tag89.xml"/><Relationship Id="rId10" Type="http://schemas.openxmlformats.org/officeDocument/2006/relationships/tags" Target="../tags/tag94.xml"/><Relationship Id="rId4" Type="http://schemas.openxmlformats.org/officeDocument/2006/relationships/tags" Target="../tags/tag88.xml"/><Relationship Id="rId9" Type="http://schemas.openxmlformats.org/officeDocument/2006/relationships/tags" Target="../tags/tag9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1B0421D-0F2C-4D5C-8C6A-4F33BBA87B51}"/>
              </a:ext>
            </a:extLst>
          </p:cNvPr>
          <p:cNvGrpSpPr/>
          <p:nvPr/>
        </p:nvGrpSpPr>
        <p:grpSpPr>
          <a:xfrm>
            <a:off x="1" y="1192"/>
            <a:ext cx="9143999" cy="4534816"/>
            <a:chOff x="0" y="-1850"/>
            <a:chExt cx="10058399" cy="5139458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AC2468B-7B7C-4C8C-B055-6EEB0FDFB458}"/>
                </a:ext>
              </a:extLst>
            </p:cNvPr>
            <p:cNvSpPr/>
            <p:nvPr/>
          </p:nvSpPr>
          <p:spPr bwMode="hidden">
            <a:xfrm>
              <a:off x="0" y="-1850"/>
              <a:ext cx="6738778" cy="3854593"/>
            </a:xfrm>
            <a:prstGeom prst="rect">
              <a:avLst/>
            </a:prstGeom>
            <a:solidFill>
              <a:srgbClr val="4646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91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BBA73F9-E23B-456D-80BC-9D102C6807BF}"/>
                </a:ext>
              </a:extLst>
            </p:cNvPr>
            <p:cNvSpPr/>
            <p:nvPr/>
          </p:nvSpPr>
          <p:spPr bwMode="hidden">
            <a:xfrm>
              <a:off x="0" y="3852743"/>
              <a:ext cx="6738778" cy="1284865"/>
            </a:xfrm>
            <a:prstGeom prst="rect">
              <a:avLst/>
            </a:prstGeom>
            <a:solidFill>
              <a:srgbClr val="D04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91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BE32A15-DC57-4998-AEBF-FEB28AD4F1C7}"/>
                </a:ext>
              </a:extLst>
            </p:cNvPr>
            <p:cNvSpPr/>
            <p:nvPr/>
          </p:nvSpPr>
          <p:spPr bwMode="hidden">
            <a:xfrm>
              <a:off x="6738779" y="-1850"/>
              <a:ext cx="3319620" cy="3854593"/>
            </a:xfrm>
            <a:prstGeom prst="rect">
              <a:avLst/>
            </a:prstGeom>
            <a:solidFill>
              <a:srgbClr val="EB8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91"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ADEBCFBD-4064-4013-BFAD-CD6A74630F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gray">
          <a:xfrm>
            <a:off x="258898" y="5410798"/>
            <a:ext cx="1636775" cy="1311444"/>
          </a:xfrm>
          <a:prstGeom prst="rect">
            <a:avLst/>
          </a:prstGeom>
        </p:spPr>
      </p:pic>
      <p:sp>
        <p:nvSpPr>
          <p:cNvPr id="12" name="Report Title">
            <a:extLst>
              <a:ext uri="{FF2B5EF4-FFF2-40B4-BE49-F238E27FC236}">
                <a16:creationId xmlns:a16="http://schemas.microsoft.com/office/drawing/2014/main" id="{33E879B0-433D-44B8-A45C-4AA9431195B4}"/>
              </a:ext>
            </a:extLst>
          </p:cNvPr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 bwMode="white">
          <a:xfrm>
            <a:off x="452126" y="2123559"/>
            <a:ext cx="5522076" cy="553549"/>
          </a:xfrm>
        </p:spPr>
        <p:txBody>
          <a:bodyPr vert="horz" wrap="square" lIns="0" tIns="0" rIns="0" bIns="64008" rtlCol="0" anchor="t" anchorCtr="0">
            <a:spAutoFit/>
          </a:bodyPr>
          <a:lstStyle>
            <a:lvl1pPr algn="l" defTabSz="89901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530" b="0" i="0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/>
              <a:t>Report Title</a:t>
            </a:r>
          </a:p>
        </p:txBody>
      </p:sp>
      <p:sp>
        <p:nvSpPr>
          <p:cNvPr id="13" name="Report Subtitle">
            <a:extLst>
              <a:ext uri="{FF2B5EF4-FFF2-40B4-BE49-F238E27FC236}">
                <a16:creationId xmlns:a16="http://schemas.microsoft.com/office/drawing/2014/main" id="{D138D7C5-AFED-488C-9EB0-31F9B7E94C54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 bwMode="white">
          <a:xfrm>
            <a:off x="452126" y="3475573"/>
            <a:ext cx="5522076" cy="183308"/>
          </a:xfrm>
        </p:spPr>
        <p:txBody>
          <a:bodyPr wrap="square" tIns="0" bIns="0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324" baseline="0">
                <a:solidFill>
                  <a:schemeClr val="bg1"/>
                </a:solidFill>
                <a:latin typeface="+mn-lt"/>
              </a:defRPr>
            </a:lvl1pPr>
            <a:lvl2pPr marL="449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99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485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98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47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97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465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96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Subtitle</a:t>
            </a:r>
          </a:p>
        </p:txBody>
      </p:sp>
      <p:sp>
        <p:nvSpPr>
          <p:cNvPr id="14" name="Confidentiality Stamp">
            <a:extLst>
              <a:ext uri="{FF2B5EF4-FFF2-40B4-BE49-F238E27FC236}">
                <a16:creationId xmlns:a16="http://schemas.microsoft.com/office/drawing/2014/main" id="{CB4906E0-DCF0-4572-8EB8-2DD2439A515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52126" y="4338550"/>
            <a:ext cx="4680989" cy="1357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sz="882" i="0" noProof="0">
                <a:solidFill>
                  <a:schemeClr val="bg1"/>
                </a:solidFill>
                <a:latin typeface="+mn-lt"/>
                <a:cs typeface="Arial" pitchFamily="34" charset="0"/>
              </a:rPr>
              <a:t> </a:t>
            </a:r>
          </a:p>
        </p:txBody>
      </p:sp>
      <p:sp>
        <p:nvSpPr>
          <p:cNvPr id="15" name="Draft Stamp">
            <a:extLst>
              <a:ext uri="{FF2B5EF4-FFF2-40B4-BE49-F238E27FC236}">
                <a16:creationId xmlns:a16="http://schemas.microsoft.com/office/drawing/2014/main" id="{4D76D332-7278-485D-8CDF-6978AE979BD5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 bwMode="black">
          <a:xfrm>
            <a:off x="452126" y="4153041"/>
            <a:ext cx="2002444" cy="17472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endParaRPr lang="en-GB" sz="882" b="0" i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Report Date">
            <a:extLst>
              <a:ext uri="{FF2B5EF4-FFF2-40B4-BE49-F238E27FC236}">
                <a16:creationId xmlns:a16="http://schemas.microsoft.com/office/drawing/2014/main" id="{0E3D03A1-F1AB-4918-AAE4-A674AC23F6DF}"/>
              </a:ext>
            </a:extLst>
          </p:cNvPr>
          <p:cNvSpPr txBox="1"/>
          <p:nvPr>
            <p:custDataLst>
              <p:tags r:id="rId5"/>
            </p:custDataLst>
          </p:nvPr>
        </p:nvSpPr>
        <p:spPr bwMode="black">
          <a:xfrm>
            <a:off x="452125" y="3701056"/>
            <a:ext cx="1727657" cy="203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l"/>
            <a:endParaRPr lang="en-GB" sz="1324" i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50336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top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anner Statement"/>
          <p:cNvSpPr>
            <a:spLocks noGrp="1"/>
          </p:cNvSpPr>
          <p:nvPr>
            <p:ph type="title" hasCustomPrompt="1"/>
          </p:nvPr>
        </p:nvSpPr>
        <p:spPr>
          <a:xfrm>
            <a:off x="482138" y="943983"/>
            <a:ext cx="8179724" cy="74227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899010" rtl="0" eaLnBrk="1" latinLnBrk="0" hangingPunct="1">
              <a:spcBef>
                <a:spcPct val="0"/>
              </a:spcBef>
              <a:buNone/>
              <a:defRPr lang="en-GB" sz="2471" b="0" i="0" kern="1200" baseline="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899010" rtl="0" eaLnBrk="1" latinLnBrk="0" hangingPunct="1">
              <a:spcBef>
                <a:spcPct val="0"/>
              </a:spcBef>
              <a:buNone/>
            </a:pPr>
            <a:r>
              <a:rPr lang="en-GB" noProof="0"/>
              <a:t>Insert banner statement here</a:t>
            </a:r>
            <a:endParaRPr lang="en-GB"/>
          </a:p>
        </p:txBody>
      </p:sp>
      <p:sp>
        <p:nvSpPr>
          <p:cNvPr id="46" name="HeaderTOCPlaceholder"/>
          <p:cNvSpPr txBox="1"/>
          <p:nvPr>
            <p:custDataLst>
              <p:tags r:id="rId1"/>
            </p:custDataLst>
          </p:nvPr>
        </p:nvSpPr>
        <p:spPr>
          <a:xfrm>
            <a:off x="3255818" y="621256"/>
            <a:ext cx="5399468" cy="1222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794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31" name="Section Header"/>
          <p:cNvSpPr txBox="1"/>
          <p:nvPr>
            <p:custDataLst>
              <p:tags r:id="rId2"/>
            </p:custDataLst>
          </p:nvPr>
        </p:nvSpPr>
        <p:spPr>
          <a:xfrm>
            <a:off x="482138" y="621254"/>
            <a:ext cx="2758526" cy="121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</a:defRPr>
            </a:lvl1pPr>
          </a:lstStyle>
          <a:p>
            <a:pPr lvl="0"/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2" name="Date/Filepath" hidden="1"/>
          <p:cNvSpPr txBox="1"/>
          <p:nvPr>
            <p:custDataLst>
              <p:tags r:id="rId3"/>
            </p:custDataLst>
          </p:nvPr>
        </p:nvSpPr>
        <p:spPr>
          <a:xfrm>
            <a:off x="2999513" y="267428"/>
            <a:ext cx="5652655" cy="1222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794" noProof="1"/>
              <a:t>4/1/2019 Presentation2</a:t>
            </a:r>
          </a:p>
        </p:txBody>
      </p:sp>
      <p:sp>
        <p:nvSpPr>
          <p:cNvPr id="21" name="Slide Tags" hidden="1"/>
          <p:cNvSpPr txBox="1"/>
          <p:nvPr>
            <p:custDataLst>
              <p:tags r:id="rId4"/>
            </p:custDataLst>
          </p:nvPr>
        </p:nvSpPr>
        <p:spPr>
          <a:xfrm>
            <a:off x="0" y="201707"/>
            <a:ext cx="1454727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8" noProof="1"/>
              <a:t>Slide Tags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sz="quarter" idx="10"/>
            <p:custDataLst>
              <p:tags r:id="rId5"/>
            </p:custDataLst>
          </p:nvPr>
        </p:nvSpPr>
        <p:spPr>
          <a:xfrm>
            <a:off x="482138" y="1815353"/>
            <a:ext cx="4023360" cy="208058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24" name="Content Placeholder 3"/>
          <p:cNvSpPr>
            <a:spLocks noGrp="1"/>
          </p:cNvSpPr>
          <p:nvPr>
            <p:ph sz="quarter" idx="11"/>
            <p:custDataLst>
              <p:tags r:id="rId6"/>
            </p:custDataLst>
          </p:nvPr>
        </p:nvSpPr>
        <p:spPr>
          <a:xfrm>
            <a:off x="4638502" y="1815353"/>
            <a:ext cx="4023360" cy="208058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26" name="Content Placeholder 4"/>
          <p:cNvSpPr>
            <a:spLocks noGrp="1"/>
          </p:cNvSpPr>
          <p:nvPr>
            <p:ph sz="quarter" idx="12"/>
            <p:custDataLst>
              <p:tags r:id="rId7"/>
            </p:custDataLst>
          </p:nvPr>
        </p:nvSpPr>
        <p:spPr>
          <a:xfrm>
            <a:off x="482138" y="4043202"/>
            <a:ext cx="8179724" cy="208058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25" name="Draft stamp">
            <a:extLst>
              <a:ext uri="{FF2B5EF4-FFF2-40B4-BE49-F238E27FC236}">
                <a16:creationId xmlns:a16="http://schemas.microsoft.com/office/drawing/2014/main" id="{E4D3AC3D-FB5C-4056-B3CE-C6F201747179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3258590" y="6468667"/>
            <a:ext cx="1936865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Draft</a:t>
            </a:r>
          </a:p>
        </p:txBody>
      </p:sp>
      <p:sp>
        <p:nvSpPr>
          <p:cNvPr id="20" name="Report Date">
            <a:extLst>
              <a:ext uri="{FF2B5EF4-FFF2-40B4-BE49-F238E27FC236}">
                <a16:creationId xmlns:a16="http://schemas.microsoft.com/office/drawing/2014/main" id="{D8BE6AE2-E4FA-4A4C-9F4A-0801F27EF156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8179358" y="6317430"/>
            <a:ext cx="482504" cy="1086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42060" algn="r">
              <a:spcAft>
                <a:spcPts val="794"/>
              </a:spcAft>
            </a:pPr>
            <a:r>
              <a:rPr lang="en-GB" sz="706" noProof="1">
                <a:solidFill>
                  <a:schemeClr val="tx1"/>
                </a:solidFill>
                <a:latin typeface="+mn-lt"/>
              </a:rPr>
              <a:t>1 April 2019</a:t>
            </a:r>
          </a:p>
        </p:txBody>
      </p:sp>
      <p:sp>
        <p:nvSpPr>
          <p:cNvPr id="27" name="Page Number">
            <a:extLst>
              <a:ext uri="{FF2B5EF4-FFF2-40B4-BE49-F238E27FC236}">
                <a16:creationId xmlns:a16="http://schemas.microsoft.com/office/drawing/2014/main" id="{B132AC77-15B7-427D-9EDA-27E044A04CD8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8370917" y="6453410"/>
            <a:ext cx="290945" cy="12388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882"/>
              </a:lnSpc>
            </a:pPr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9" name="Presentation Disclaimer">
            <a:extLst>
              <a:ext uri="{FF2B5EF4-FFF2-40B4-BE49-F238E27FC236}">
                <a16:creationId xmlns:a16="http://schemas.microsoft.com/office/drawing/2014/main" id="{C1ACCB47-82D5-446E-80FB-2690A95152B9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482138" y="6317430"/>
            <a:ext cx="1227900" cy="10861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Strictly private and confidential</a:t>
            </a:r>
          </a:p>
        </p:txBody>
      </p:sp>
      <p:sp>
        <p:nvSpPr>
          <p:cNvPr id="30" name="Section Footer">
            <a:extLst>
              <a:ext uri="{FF2B5EF4-FFF2-40B4-BE49-F238E27FC236}">
                <a16:creationId xmlns:a16="http://schemas.microsoft.com/office/drawing/2014/main" id="{9A254952-4576-4CFE-B61C-9E6180278110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773593" y="6468675"/>
            <a:ext cx="222582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DE2759-0B78-4BAC-9091-A3898FCC7E2D}"/>
              </a:ext>
            </a:extLst>
          </p:cNvPr>
          <p:cNvSpPr txBox="1"/>
          <p:nvPr/>
        </p:nvSpPr>
        <p:spPr>
          <a:xfrm>
            <a:off x="482139" y="6468675"/>
            <a:ext cx="21208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GB" sz="706" noProof="0">
                <a:solidFill>
                  <a:schemeClr val="tx1"/>
                </a:solidFill>
                <a:latin typeface="+mn-lt"/>
                <a:cs typeface="Arial" pitchFamily="34" charset="0"/>
              </a:rPr>
              <a:t>PwC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D178E40-037A-4FB9-9A78-25D7EB7BC066}"/>
              </a:ext>
            </a:extLst>
          </p:cNvPr>
          <p:cNvCxnSpPr>
            <a:cxnSpLocks/>
          </p:cNvCxnSpPr>
          <p:nvPr/>
        </p:nvCxnSpPr>
        <p:spPr>
          <a:xfrm>
            <a:off x="726980" y="6478604"/>
            <a:ext cx="0" cy="88751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2585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Banner Statement"/>
          <p:cNvSpPr>
            <a:spLocks noGrp="1"/>
          </p:cNvSpPr>
          <p:nvPr>
            <p:ph type="title" hasCustomPrompt="1"/>
          </p:nvPr>
        </p:nvSpPr>
        <p:spPr>
          <a:xfrm>
            <a:off x="482138" y="943983"/>
            <a:ext cx="8179724" cy="74227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899010" rtl="0" eaLnBrk="1" latinLnBrk="0" hangingPunct="1">
              <a:spcBef>
                <a:spcPct val="0"/>
              </a:spcBef>
              <a:buNone/>
              <a:defRPr lang="en-GB" sz="2471" b="0" i="0" kern="1200" baseline="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899010" rtl="0" eaLnBrk="1" latinLnBrk="0" hangingPunct="1">
              <a:spcBef>
                <a:spcPct val="0"/>
              </a:spcBef>
              <a:buNone/>
            </a:pPr>
            <a:r>
              <a:rPr lang="en-GB" noProof="0"/>
              <a:t>Insert banner statement here </a:t>
            </a:r>
            <a:endParaRPr lang="en-GB"/>
          </a:p>
        </p:txBody>
      </p:sp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482139" y="1815354"/>
            <a:ext cx="2635135" cy="4225339"/>
          </a:xfrm>
        </p:spPr>
        <p:txBody>
          <a:bodyPr tIns="0" bIns="0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45" name="HeaderTOCPlaceholder"/>
          <p:cNvSpPr txBox="1"/>
          <p:nvPr>
            <p:custDataLst>
              <p:tags r:id="rId2"/>
            </p:custDataLst>
          </p:nvPr>
        </p:nvSpPr>
        <p:spPr>
          <a:xfrm>
            <a:off x="3255818" y="621256"/>
            <a:ext cx="5399468" cy="1222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794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8" name="Section Header"/>
          <p:cNvSpPr txBox="1"/>
          <p:nvPr>
            <p:custDataLst>
              <p:tags r:id="rId3"/>
            </p:custDataLst>
          </p:nvPr>
        </p:nvSpPr>
        <p:spPr>
          <a:xfrm>
            <a:off x="482138" y="621254"/>
            <a:ext cx="2758526" cy="121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</a:defRPr>
            </a:lvl1pPr>
          </a:lstStyle>
          <a:p>
            <a:pPr lvl="0"/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1" name="Date/Filepath" hidden="1"/>
          <p:cNvSpPr txBox="1"/>
          <p:nvPr>
            <p:custDataLst>
              <p:tags r:id="rId4"/>
            </p:custDataLst>
          </p:nvPr>
        </p:nvSpPr>
        <p:spPr>
          <a:xfrm>
            <a:off x="2999513" y="267428"/>
            <a:ext cx="5652655" cy="1222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794" noProof="1"/>
              <a:t>4/1/2019 Presentation2</a:t>
            </a:r>
          </a:p>
        </p:txBody>
      </p:sp>
      <p:sp>
        <p:nvSpPr>
          <p:cNvPr id="19" name="Slide Tags" hidden="1"/>
          <p:cNvSpPr txBox="1"/>
          <p:nvPr>
            <p:custDataLst>
              <p:tags r:id="rId5"/>
            </p:custDataLst>
          </p:nvPr>
        </p:nvSpPr>
        <p:spPr>
          <a:xfrm>
            <a:off x="0" y="201707"/>
            <a:ext cx="1454727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8" noProof="1"/>
              <a:t>Slide Tags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B38971D4-EE37-4CAA-9605-E33F450BEBA9}"/>
              </a:ext>
            </a:extLst>
          </p:cNvPr>
          <p:cNvSpPr>
            <a:spLocks noGrp="1"/>
          </p:cNvSpPr>
          <p:nvPr>
            <p:ph sz="quarter" idx="25"/>
            <p:custDataLst>
              <p:tags r:id="rId6"/>
            </p:custDataLst>
          </p:nvPr>
        </p:nvSpPr>
        <p:spPr>
          <a:xfrm>
            <a:off x="3254433" y="1815354"/>
            <a:ext cx="2635135" cy="4225339"/>
          </a:xfrm>
        </p:spPr>
        <p:txBody>
          <a:bodyPr tIns="0" bIns="0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CB245656-626A-4ECA-ABB9-1EF1B8ECAB19}"/>
              </a:ext>
            </a:extLst>
          </p:cNvPr>
          <p:cNvSpPr>
            <a:spLocks noGrp="1"/>
          </p:cNvSpPr>
          <p:nvPr>
            <p:ph sz="quarter" idx="26"/>
            <p:custDataLst>
              <p:tags r:id="rId7"/>
            </p:custDataLst>
          </p:nvPr>
        </p:nvSpPr>
        <p:spPr>
          <a:xfrm>
            <a:off x="6026727" y="1815354"/>
            <a:ext cx="2635135" cy="4225339"/>
          </a:xfrm>
        </p:spPr>
        <p:txBody>
          <a:bodyPr tIns="0" bIns="0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24" name="Report Date">
            <a:extLst>
              <a:ext uri="{FF2B5EF4-FFF2-40B4-BE49-F238E27FC236}">
                <a16:creationId xmlns:a16="http://schemas.microsoft.com/office/drawing/2014/main" id="{71242622-92E5-4577-9939-C23982B6F01C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8179358" y="6317430"/>
            <a:ext cx="482504" cy="1086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42060" algn="r">
              <a:spcAft>
                <a:spcPts val="794"/>
              </a:spcAft>
            </a:pPr>
            <a:r>
              <a:rPr lang="en-GB" sz="706" noProof="1">
                <a:solidFill>
                  <a:schemeClr val="tx1"/>
                </a:solidFill>
                <a:latin typeface="+mn-lt"/>
              </a:rPr>
              <a:t>1 April 2019</a:t>
            </a:r>
          </a:p>
        </p:txBody>
      </p:sp>
      <p:sp>
        <p:nvSpPr>
          <p:cNvPr id="25" name="Page Number">
            <a:extLst>
              <a:ext uri="{FF2B5EF4-FFF2-40B4-BE49-F238E27FC236}">
                <a16:creationId xmlns:a16="http://schemas.microsoft.com/office/drawing/2014/main" id="{7253FE5D-87D6-4F45-BF52-14884C4140B0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8370917" y="6453410"/>
            <a:ext cx="290945" cy="12388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882"/>
              </a:lnSpc>
            </a:pPr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6" name="Presentation Disclaimer">
            <a:extLst>
              <a:ext uri="{FF2B5EF4-FFF2-40B4-BE49-F238E27FC236}">
                <a16:creationId xmlns:a16="http://schemas.microsoft.com/office/drawing/2014/main" id="{2DE48912-752E-4B28-992E-A8018FA045F2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482138" y="6317430"/>
            <a:ext cx="1227900" cy="10861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Strictly private and confidential</a:t>
            </a:r>
          </a:p>
        </p:txBody>
      </p:sp>
      <p:sp>
        <p:nvSpPr>
          <p:cNvPr id="27" name="Section Footer">
            <a:extLst>
              <a:ext uri="{FF2B5EF4-FFF2-40B4-BE49-F238E27FC236}">
                <a16:creationId xmlns:a16="http://schemas.microsoft.com/office/drawing/2014/main" id="{24E13DC1-0CD8-4F00-BEB6-8ED480D16571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773593" y="6468675"/>
            <a:ext cx="222582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7E1B077-C346-4667-9422-134889A69A8E}"/>
              </a:ext>
            </a:extLst>
          </p:cNvPr>
          <p:cNvSpPr txBox="1"/>
          <p:nvPr/>
        </p:nvSpPr>
        <p:spPr>
          <a:xfrm>
            <a:off x="482139" y="6468675"/>
            <a:ext cx="21208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GB" sz="706" noProof="0">
                <a:solidFill>
                  <a:schemeClr val="tx1"/>
                </a:solidFill>
                <a:latin typeface="+mn-lt"/>
                <a:cs typeface="Arial" pitchFamily="34" charset="0"/>
              </a:rPr>
              <a:t>PwC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30B69CA-5FCE-4A4A-B144-701CC8BBBE64}"/>
              </a:ext>
            </a:extLst>
          </p:cNvPr>
          <p:cNvCxnSpPr>
            <a:cxnSpLocks/>
          </p:cNvCxnSpPr>
          <p:nvPr/>
        </p:nvCxnSpPr>
        <p:spPr>
          <a:xfrm>
            <a:off x="726980" y="6478604"/>
            <a:ext cx="0" cy="88751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raft stamp">
            <a:extLst>
              <a:ext uri="{FF2B5EF4-FFF2-40B4-BE49-F238E27FC236}">
                <a16:creationId xmlns:a16="http://schemas.microsoft.com/office/drawing/2014/main" id="{8BA4733D-DD24-4E66-AB15-27D0B8AA9EB2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3258590" y="6468667"/>
            <a:ext cx="1936865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396952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F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Banner Statement"/>
          <p:cNvSpPr>
            <a:spLocks noGrp="1"/>
          </p:cNvSpPr>
          <p:nvPr>
            <p:ph type="title" hasCustomPrompt="1"/>
          </p:nvPr>
        </p:nvSpPr>
        <p:spPr>
          <a:xfrm>
            <a:off x="482138" y="943983"/>
            <a:ext cx="8179724" cy="74227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899010" rtl="0" eaLnBrk="1" latinLnBrk="0" hangingPunct="1">
              <a:spcBef>
                <a:spcPct val="0"/>
              </a:spcBef>
              <a:buNone/>
              <a:defRPr lang="en-GB" sz="2471" b="0" i="0" kern="1200" baseline="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899010" rtl="0" eaLnBrk="1" latinLnBrk="0" hangingPunct="1">
              <a:spcBef>
                <a:spcPct val="0"/>
              </a:spcBef>
              <a:buNone/>
            </a:pPr>
            <a:r>
              <a:rPr lang="en-GB" noProof="0"/>
              <a:t>Insert banner statement here</a:t>
            </a:r>
            <a:endParaRPr lang="en-GB"/>
          </a:p>
        </p:txBody>
      </p:sp>
      <p:sp>
        <p:nvSpPr>
          <p:cNvPr id="34" name="Content Placeholder 2"/>
          <p:cNvSpPr>
            <a:spLocks noGrp="1"/>
          </p:cNvSpPr>
          <p:nvPr>
            <p:ph sz="quarter" idx="24"/>
          </p:nvPr>
        </p:nvSpPr>
        <p:spPr>
          <a:xfrm>
            <a:off x="482138" y="1815354"/>
            <a:ext cx="4023360" cy="2081605"/>
          </a:xfrm>
        </p:spPr>
        <p:txBody>
          <a:bodyPr tIns="0" bIns="0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</p:nvPr>
        </p:nvSpPr>
        <p:spPr>
          <a:xfrm>
            <a:off x="4638502" y="1815354"/>
            <a:ext cx="4023360" cy="2081605"/>
          </a:xfrm>
        </p:spPr>
        <p:txBody>
          <a:bodyPr tIns="0" bIns="0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</p:nvPr>
        </p:nvSpPr>
        <p:spPr>
          <a:xfrm>
            <a:off x="482138" y="4042187"/>
            <a:ext cx="4023360" cy="2081605"/>
          </a:xfrm>
        </p:spPr>
        <p:txBody>
          <a:bodyPr tIns="0" bIns="0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40" name="Content Placeholder 5"/>
          <p:cNvSpPr>
            <a:spLocks noGrp="1"/>
          </p:cNvSpPr>
          <p:nvPr>
            <p:ph sz="quarter" idx="27"/>
          </p:nvPr>
        </p:nvSpPr>
        <p:spPr>
          <a:xfrm>
            <a:off x="4638502" y="4042187"/>
            <a:ext cx="4023360" cy="2081605"/>
          </a:xfrm>
        </p:spPr>
        <p:txBody>
          <a:bodyPr tIns="0" bIns="0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51" name="HeaderTOCPlaceholder"/>
          <p:cNvSpPr txBox="1"/>
          <p:nvPr>
            <p:custDataLst>
              <p:tags r:id="rId1"/>
            </p:custDataLst>
          </p:nvPr>
        </p:nvSpPr>
        <p:spPr>
          <a:xfrm>
            <a:off x="3255818" y="621256"/>
            <a:ext cx="5399468" cy="1222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794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6" name="Section Header"/>
          <p:cNvSpPr txBox="1"/>
          <p:nvPr>
            <p:custDataLst>
              <p:tags r:id="rId2"/>
            </p:custDataLst>
          </p:nvPr>
        </p:nvSpPr>
        <p:spPr>
          <a:xfrm>
            <a:off x="482138" y="621254"/>
            <a:ext cx="2758526" cy="121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</a:defRPr>
            </a:lvl1pPr>
          </a:lstStyle>
          <a:p>
            <a:pPr lvl="0"/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7" name="Date/Filepath" hidden="1"/>
          <p:cNvSpPr txBox="1"/>
          <p:nvPr>
            <p:custDataLst>
              <p:tags r:id="rId3"/>
            </p:custDataLst>
          </p:nvPr>
        </p:nvSpPr>
        <p:spPr>
          <a:xfrm>
            <a:off x="2999513" y="267428"/>
            <a:ext cx="5652655" cy="1222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794" noProof="1"/>
              <a:t>4/1/2019 Presentation2</a:t>
            </a:r>
          </a:p>
        </p:txBody>
      </p:sp>
      <p:sp>
        <p:nvSpPr>
          <p:cNvPr id="21" name="Slide Tags" hidden="1"/>
          <p:cNvSpPr txBox="1"/>
          <p:nvPr>
            <p:custDataLst>
              <p:tags r:id="rId4"/>
            </p:custDataLst>
          </p:nvPr>
        </p:nvSpPr>
        <p:spPr>
          <a:xfrm>
            <a:off x="0" y="201707"/>
            <a:ext cx="1454727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8" noProof="1"/>
              <a:t>Slide Tags</a:t>
            </a:r>
          </a:p>
        </p:txBody>
      </p:sp>
      <p:sp>
        <p:nvSpPr>
          <p:cNvPr id="20" name="Report Date">
            <a:extLst>
              <a:ext uri="{FF2B5EF4-FFF2-40B4-BE49-F238E27FC236}">
                <a16:creationId xmlns:a16="http://schemas.microsoft.com/office/drawing/2014/main" id="{C9AC37EA-A51B-4D19-8AFD-D5550BB1DBD4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8179358" y="6317430"/>
            <a:ext cx="482504" cy="1086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42060" algn="r">
              <a:spcAft>
                <a:spcPts val="794"/>
              </a:spcAft>
            </a:pPr>
            <a:r>
              <a:rPr lang="en-GB" sz="706" noProof="1">
                <a:solidFill>
                  <a:schemeClr val="tx1"/>
                </a:solidFill>
                <a:latin typeface="+mn-lt"/>
              </a:rPr>
              <a:t>1 April 2019</a:t>
            </a:r>
          </a:p>
        </p:txBody>
      </p:sp>
      <p:sp>
        <p:nvSpPr>
          <p:cNvPr id="22" name="Page Number">
            <a:extLst>
              <a:ext uri="{FF2B5EF4-FFF2-40B4-BE49-F238E27FC236}">
                <a16:creationId xmlns:a16="http://schemas.microsoft.com/office/drawing/2014/main" id="{D5E4965D-0DB2-40AB-8C54-A02F73111BD4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8370917" y="6453410"/>
            <a:ext cx="290945" cy="12388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882"/>
              </a:lnSpc>
            </a:pPr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5" name="Presentation Disclaimer">
            <a:extLst>
              <a:ext uri="{FF2B5EF4-FFF2-40B4-BE49-F238E27FC236}">
                <a16:creationId xmlns:a16="http://schemas.microsoft.com/office/drawing/2014/main" id="{5D5F1A31-F3C3-4E8D-8EE5-5D802CF63C9C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482138" y="6317430"/>
            <a:ext cx="1227900" cy="10861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Strictly private and confidential</a:t>
            </a:r>
          </a:p>
        </p:txBody>
      </p:sp>
      <p:sp>
        <p:nvSpPr>
          <p:cNvPr id="28" name="Section Footer">
            <a:extLst>
              <a:ext uri="{FF2B5EF4-FFF2-40B4-BE49-F238E27FC236}">
                <a16:creationId xmlns:a16="http://schemas.microsoft.com/office/drawing/2014/main" id="{386FB611-2223-4501-B9AF-3FF472560856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773593" y="6468675"/>
            <a:ext cx="222582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337E43E-8B9E-4332-A613-62823857903C}"/>
              </a:ext>
            </a:extLst>
          </p:cNvPr>
          <p:cNvSpPr txBox="1"/>
          <p:nvPr/>
        </p:nvSpPr>
        <p:spPr>
          <a:xfrm>
            <a:off x="482139" y="6468675"/>
            <a:ext cx="21208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GB" sz="706" noProof="0">
                <a:solidFill>
                  <a:schemeClr val="tx1"/>
                </a:solidFill>
                <a:latin typeface="+mn-lt"/>
                <a:cs typeface="Arial" pitchFamily="34" charset="0"/>
              </a:rPr>
              <a:t>PwC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42FC379-8CCB-4D1B-B59F-CD6E374799E5}"/>
              </a:ext>
            </a:extLst>
          </p:cNvPr>
          <p:cNvCxnSpPr>
            <a:cxnSpLocks/>
          </p:cNvCxnSpPr>
          <p:nvPr/>
        </p:nvCxnSpPr>
        <p:spPr>
          <a:xfrm>
            <a:off x="726980" y="6478604"/>
            <a:ext cx="0" cy="88751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raft stamp">
            <a:extLst>
              <a:ext uri="{FF2B5EF4-FFF2-40B4-BE49-F238E27FC236}">
                <a16:creationId xmlns:a16="http://schemas.microsoft.com/office/drawing/2014/main" id="{2F22AEF7-CCE6-447D-A2ED-AE17E661B936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3258590" y="6468667"/>
            <a:ext cx="1936865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1966271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/Filepath" hidden="1"/>
          <p:cNvSpPr txBox="1"/>
          <p:nvPr>
            <p:custDataLst>
              <p:tags r:id="rId1"/>
            </p:custDataLst>
          </p:nvPr>
        </p:nvSpPr>
        <p:spPr>
          <a:xfrm>
            <a:off x="2999513" y="267428"/>
            <a:ext cx="5652655" cy="1222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794" noProof="1"/>
              <a:t>4/1/2019 Presentation2</a:t>
            </a:r>
          </a:p>
        </p:txBody>
      </p:sp>
      <p:sp>
        <p:nvSpPr>
          <p:cNvPr id="5" name="Slide Tags" hidden="1"/>
          <p:cNvSpPr txBox="1"/>
          <p:nvPr>
            <p:custDataLst>
              <p:tags r:id="rId2"/>
            </p:custDataLst>
          </p:nvPr>
        </p:nvSpPr>
        <p:spPr>
          <a:xfrm>
            <a:off x="0" y="201707"/>
            <a:ext cx="1454727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8" noProof="1"/>
              <a:t>Slide Tags</a:t>
            </a:r>
          </a:p>
        </p:txBody>
      </p:sp>
    </p:spTree>
    <p:extLst>
      <p:ext uri="{BB962C8B-B14F-4D97-AF65-F5344CB8AC3E}">
        <p14:creationId xmlns:p14="http://schemas.microsoft.com/office/powerpoint/2010/main" val="3801504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Banner Statement"/>
          <p:cNvSpPr>
            <a:spLocks noGrp="1"/>
          </p:cNvSpPr>
          <p:nvPr>
            <p:ph type="title" hasCustomPrompt="1"/>
          </p:nvPr>
        </p:nvSpPr>
        <p:spPr>
          <a:xfrm>
            <a:off x="482138" y="943983"/>
            <a:ext cx="8179724" cy="74227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899010" rtl="0" eaLnBrk="1" latinLnBrk="0" hangingPunct="1">
              <a:spcBef>
                <a:spcPct val="0"/>
              </a:spcBef>
              <a:buNone/>
              <a:defRPr lang="en-GB" sz="2471" b="0" i="0" kern="1200" baseline="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899010" rtl="0" eaLnBrk="1" latinLnBrk="0" hangingPunct="1">
              <a:spcBef>
                <a:spcPct val="0"/>
              </a:spcBef>
              <a:buNone/>
            </a:pPr>
            <a:r>
              <a:rPr lang="en-GB" noProof="0"/>
              <a:t>Insert banner statement here</a:t>
            </a:r>
            <a:endParaRPr lang="en-GB"/>
          </a:p>
        </p:txBody>
      </p:sp>
      <p:sp>
        <p:nvSpPr>
          <p:cNvPr id="12" name="HeaderTOCPlaceholder"/>
          <p:cNvSpPr txBox="1"/>
          <p:nvPr>
            <p:custDataLst>
              <p:tags r:id="rId1"/>
            </p:custDataLst>
          </p:nvPr>
        </p:nvSpPr>
        <p:spPr>
          <a:xfrm>
            <a:off x="3255818" y="621256"/>
            <a:ext cx="5403273" cy="1222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794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8" name="Slide Tags" hidden="1"/>
          <p:cNvSpPr txBox="1"/>
          <p:nvPr>
            <p:custDataLst>
              <p:tags r:id="rId2"/>
            </p:custDataLst>
          </p:nvPr>
        </p:nvSpPr>
        <p:spPr>
          <a:xfrm>
            <a:off x="0" y="201707"/>
            <a:ext cx="1454727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8" noProof="1"/>
              <a:t>Slide Tags</a:t>
            </a:r>
          </a:p>
        </p:txBody>
      </p:sp>
    </p:spTree>
    <p:extLst>
      <p:ext uri="{BB962C8B-B14F-4D97-AF65-F5344CB8AC3E}">
        <p14:creationId xmlns:p14="http://schemas.microsoft.com/office/powerpoint/2010/main" val="3933559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Header 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HeaderTOCPlaceholder"/>
          <p:cNvSpPr txBox="1"/>
          <p:nvPr>
            <p:custDataLst>
              <p:tags r:id="rId1"/>
            </p:custDataLst>
          </p:nvPr>
        </p:nvSpPr>
        <p:spPr>
          <a:xfrm>
            <a:off x="3255818" y="621256"/>
            <a:ext cx="5403273" cy="1222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794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8" name="Section Header"/>
          <p:cNvSpPr txBox="1"/>
          <p:nvPr>
            <p:custDataLst>
              <p:tags r:id="rId2"/>
            </p:custDataLst>
          </p:nvPr>
        </p:nvSpPr>
        <p:spPr>
          <a:xfrm>
            <a:off x="482138" y="621254"/>
            <a:ext cx="2758526" cy="121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</a:defRPr>
            </a:lvl1pPr>
          </a:lstStyle>
          <a:p>
            <a:pPr lvl="0"/>
            <a:endParaRPr lang="en-GB" sz="706" noProof="1"/>
          </a:p>
        </p:txBody>
      </p:sp>
      <p:sp>
        <p:nvSpPr>
          <p:cNvPr id="6" name="Date/Filepath" hidden="1"/>
          <p:cNvSpPr txBox="1"/>
          <p:nvPr>
            <p:custDataLst>
              <p:tags r:id="rId3"/>
            </p:custDataLst>
          </p:nvPr>
        </p:nvSpPr>
        <p:spPr>
          <a:xfrm>
            <a:off x="2999513" y="267428"/>
            <a:ext cx="5652655" cy="1222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794" noProof="1"/>
              <a:t>4/1/2019 Presentation2</a:t>
            </a:r>
          </a:p>
        </p:txBody>
      </p:sp>
      <p:sp>
        <p:nvSpPr>
          <p:cNvPr id="17" name="Slide Tags" hidden="1"/>
          <p:cNvSpPr txBox="1"/>
          <p:nvPr>
            <p:custDataLst>
              <p:tags r:id="rId4"/>
            </p:custDataLst>
          </p:nvPr>
        </p:nvSpPr>
        <p:spPr>
          <a:xfrm>
            <a:off x="0" y="201707"/>
            <a:ext cx="1454727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8" noProof="1"/>
              <a:t>Slide Tags</a:t>
            </a:r>
          </a:p>
        </p:txBody>
      </p:sp>
      <p:sp>
        <p:nvSpPr>
          <p:cNvPr id="14" name="Report Date">
            <a:extLst>
              <a:ext uri="{FF2B5EF4-FFF2-40B4-BE49-F238E27FC236}">
                <a16:creationId xmlns:a16="http://schemas.microsoft.com/office/drawing/2014/main" id="{878B0EBC-141B-4C4F-A362-F528990FC2B7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8179358" y="6317430"/>
            <a:ext cx="482504" cy="1086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42060" algn="r">
              <a:spcAft>
                <a:spcPts val="794"/>
              </a:spcAft>
            </a:pPr>
            <a:r>
              <a:rPr lang="en-GB" sz="706" noProof="1">
                <a:solidFill>
                  <a:schemeClr val="tx1"/>
                </a:solidFill>
                <a:latin typeface="+mn-lt"/>
              </a:rPr>
              <a:t>1 April 2019</a:t>
            </a:r>
          </a:p>
        </p:txBody>
      </p:sp>
      <p:sp>
        <p:nvSpPr>
          <p:cNvPr id="15" name="Page Number">
            <a:extLst>
              <a:ext uri="{FF2B5EF4-FFF2-40B4-BE49-F238E27FC236}">
                <a16:creationId xmlns:a16="http://schemas.microsoft.com/office/drawing/2014/main" id="{C9163938-2785-4D1F-BF6D-38BF33DF9B97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8370917" y="6453410"/>
            <a:ext cx="290945" cy="12388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882"/>
              </a:lnSpc>
            </a:pPr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16" name="Presentation Disclaimer">
            <a:extLst>
              <a:ext uri="{FF2B5EF4-FFF2-40B4-BE49-F238E27FC236}">
                <a16:creationId xmlns:a16="http://schemas.microsoft.com/office/drawing/2014/main" id="{C7F05687-DF8A-4343-AC91-BC2675AFB87E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482138" y="6317430"/>
            <a:ext cx="1227900" cy="10861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Strictly private and confidential</a:t>
            </a:r>
          </a:p>
        </p:txBody>
      </p:sp>
      <p:sp>
        <p:nvSpPr>
          <p:cNvPr id="23" name="Section Footer">
            <a:extLst>
              <a:ext uri="{FF2B5EF4-FFF2-40B4-BE49-F238E27FC236}">
                <a16:creationId xmlns:a16="http://schemas.microsoft.com/office/drawing/2014/main" id="{DED794C3-4383-43AC-902C-5A450186D193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773593" y="6468675"/>
            <a:ext cx="222582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64F52D2-7367-4B0E-9D2D-29AFCA9CD2CD}"/>
              </a:ext>
            </a:extLst>
          </p:cNvPr>
          <p:cNvSpPr txBox="1"/>
          <p:nvPr/>
        </p:nvSpPr>
        <p:spPr>
          <a:xfrm>
            <a:off x="482139" y="6468675"/>
            <a:ext cx="21208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GB" sz="706" noProof="0">
                <a:solidFill>
                  <a:schemeClr val="tx1"/>
                </a:solidFill>
                <a:latin typeface="+mn-lt"/>
                <a:cs typeface="Arial" pitchFamily="34" charset="0"/>
              </a:rPr>
              <a:t>PwC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F7E5360-4F8D-4FCD-B7AC-F798EC35A7AE}"/>
              </a:ext>
            </a:extLst>
          </p:cNvPr>
          <p:cNvCxnSpPr>
            <a:cxnSpLocks/>
          </p:cNvCxnSpPr>
          <p:nvPr/>
        </p:nvCxnSpPr>
        <p:spPr>
          <a:xfrm>
            <a:off x="726980" y="6478604"/>
            <a:ext cx="0" cy="88751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raft stamp">
            <a:extLst>
              <a:ext uri="{FF2B5EF4-FFF2-40B4-BE49-F238E27FC236}">
                <a16:creationId xmlns:a16="http://schemas.microsoft.com/office/drawing/2014/main" id="{1DF6D7B6-5867-4B92-8FBA-C62AA2356B05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3258590" y="6468667"/>
            <a:ext cx="1936865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9539196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HeaderTOCPlaceholder"/>
          <p:cNvSpPr txBox="1"/>
          <p:nvPr>
            <p:custDataLst>
              <p:tags r:id="rId1"/>
            </p:custDataLst>
          </p:nvPr>
        </p:nvSpPr>
        <p:spPr>
          <a:xfrm>
            <a:off x="3255818" y="621256"/>
            <a:ext cx="5403273" cy="1222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794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6" name="Date/Filepath" hidden="1"/>
          <p:cNvSpPr txBox="1"/>
          <p:nvPr>
            <p:custDataLst>
              <p:tags r:id="rId2"/>
            </p:custDataLst>
          </p:nvPr>
        </p:nvSpPr>
        <p:spPr>
          <a:xfrm>
            <a:off x="2999513" y="267428"/>
            <a:ext cx="5652655" cy="1222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794" noProof="1"/>
              <a:t>4/1/2019 Presentation2</a:t>
            </a:r>
          </a:p>
        </p:txBody>
      </p:sp>
      <p:sp>
        <p:nvSpPr>
          <p:cNvPr id="17" name="Slide Tags" hidden="1"/>
          <p:cNvSpPr txBox="1"/>
          <p:nvPr>
            <p:custDataLst>
              <p:tags r:id="rId3"/>
            </p:custDataLst>
          </p:nvPr>
        </p:nvSpPr>
        <p:spPr>
          <a:xfrm>
            <a:off x="0" y="201707"/>
            <a:ext cx="1454727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8" noProof="1"/>
              <a:t>Slide Tags</a:t>
            </a:r>
          </a:p>
        </p:txBody>
      </p:sp>
      <p:sp>
        <p:nvSpPr>
          <p:cNvPr id="14" name="Report Date">
            <a:extLst>
              <a:ext uri="{FF2B5EF4-FFF2-40B4-BE49-F238E27FC236}">
                <a16:creationId xmlns:a16="http://schemas.microsoft.com/office/drawing/2014/main" id="{EA7A290B-C63D-405E-8ACC-CE7A7042C432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179358" y="6317430"/>
            <a:ext cx="482504" cy="1086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42060" algn="r">
              <a:spcAft>
                <a:spcPts val="794"/>
              </a:spcAft>
            </a:pPr>
            <a:r>
              <a:rPr lang="en-GB" sz="706" noProof="1">
                <a:solidFill>
                  <a:schemeClr val="tx1"/>
                </a:solidFill>
                <a:latin typeface="+mn-lt"/>
              </a:rPr>
              <a:t>1 April 2019</a:t>
            </a:r>
          </a:p>
        </p:txBody>
      </p:sp>
      <p:sp>
        <p:nvSpPr>
          <p:cNvPr id="18" name="Page Number">
            <a:extLst>
              <a:ext uri="{FF2B5EF4-FFF2-40B4-BE49-F238E27FC236}">
                <a16:creationId xmlns:a16="http://schemas.microsoft.com/office/drawing/2014/main" id="{A58703A6-1313-434F-9F41-5C0717B2C451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8370917" y="6453410"/>
            <a:ext cx="290945" cy="12388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882"/>
              </a:lnSpc>
            </a:pPr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19" name="Presentation Disclaimer">
            <a:extLst>
              <a:ext uri="{FF2B5EF4-FFF2-40B4-BE49-F238E27FC236}">
                <a16:creationId xmlns:a16="http://schemas.microsoft.com/office/drawing/2014/main" id="{FEED1EAE-54DA-4BFE-B8AA-01FAFBE1ABE8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482138" y="6317430"/>
            <a:ext cx="1227900" cy="10861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Strictly private and confidential</a:t>
            </a:r>
          </a:p>
        </p:txBody>
      </p:sp>
      <p:sp>
        <p:nvSpPr>
          <p:cNvPr id="21" name="Section Footer">
            <a:extLst>
              <a:ext uri="{FF2B5EF4-FFF2-40B4-BE49-F238E27FC236}">
                <a16:creationId xmlns:a16="http://schemas.microsoft.com/office/drawing/2014/main" id="{F1847CC5-B1D1-4474-9C3E-39FBF238FC90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773593" y="6468675"/>
            <a:ext cx="222582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2891E66-7DDE-4707-BC15-833A2E60B93F}"/>
              </a:ext>
            </a:extLst>
          </p:cNvPr>
          <p:cNvSpPr txBox="1"/>
          <p:nvPr/>
        </p:nvSpPr>
        <p:spPr>
          <a:xfrm>
            <a:off x="482139" y="6468675"/>
            <a:ext cx="21208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GB" sz="706" noProof="0">
                <a:solidFill>
                  <a:schemeClr val="tx1"/>
                </a:solidFill>
                <a:latin typeface="+mn-lt"/>
                <a:cs typeface="Arial" pitchFamily="34" charset="0"/>
              </a:rPr>
              <a:t>PwC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939BE09-0D2C-4954-8138-608BE1226ADD}"/>
              </a:ext>
            </a:extLst>
          </p:cNvPr>
          <p:cNvCxnSpPr>
            <a:cxnSpLocks/>
          </p:cNvCxnSpPr>
          <p:nvPr/>
        </p:nvCxnSpPr>
        <p:spPr>
          <a:xfrm>
            <a:off x="726980" y="6478604"/>
            <a:ext cx="0" cy="88751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raft stamp">
            <a:extLst>
              <a:ext uri="{FF2B5EF4-FFF2-40B4-BE49-F238E27FC236}">
                <a16:creationId xmlns:a16="http://schemas.microsoft.com/office/drawing/2014/main" id="{6C4C93B2-A619-441E-B329-F1D1D1339EBD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3258590" y="6468667"/>
            <a:ext cx="1936865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5253011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t a Glanc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Banner Statement"/>
          <p:cNvSpPr>
            <a:spLocks noGrp="1"/>
          </p:cNvSpPr>
          <p:nvPr>
            <p:ph type="title" hasCustomPrompt="1"/>
          </p:nvPr>
        </p:nvSpPr>
        <p:spPr>
          <a:xfrm>
            <a:off x="482139" y="943983"/>
            <a:ext cx="2635135" cy="74227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899010" rtl="0" eaLnBrk="1" latinLnBrk="0" hangingPunct="1">
              <a:spcBef>
                <a:spcPct val="0"/>
              </a:spcBef>
              <a:buNone/>
              <a:defRPr lang="en-GB" sz="2471" b="0" i="0" kern="1200" baseline="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899010" rtl="0" eaLnBrk="1" latinLnBrk="0" hangingPunct="1">
              <a:spcBef>
                <a:spcPct val="0"/>
              </a:spcBef>
              <a:buNone/>
            </a:pPr>
            <a:r>
              <a:rPr lang="en-GB" noProof="0"/>
              <a:t>At a glance </a:t>
            </a:r>
            <a:endParaRPr lang="en-GB"/>
          </a:p>
        </p:txBody>
      </p:sp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482139" y="1815354"/>
            <a:ext cx="2635135" cy="4225339"/>
          </a:xfrm>
        </p:spPr>
        <p:txBody>
          <a:bodyPr tIns="0" bIns="0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45" name="HeaderTOCPlaceholder"/>
          <p:cNvSpPr txBox="1"/>
          <p:nvPr>
            <p:custDataLst>
              <p:tags r:id="rId2"/>
            </p:custDataLst>
          </p:nvPr>
        </p:nvSpPr>
        <p:spPr>
          <a:xfrm>
            <a:off x="3255818" y="621256"/>
            <a:ext cx="5399468" cy="1222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794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8" name="Section Header"/>
          <p:cNvSpPr txBox="1"/>
          <p:nvPr>
            <p:custDataLst>
              <p:tags r:id="rId3"/>
            </p:custDataLst>
          </p:nvPr>
        </p:nvSpPr>
        <p:spPr>
          <a:xfrm>
            <a:off x="482138" y="621254"/>
            <a:ext cx="2758526" cy="121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</a:defRPr>
            </a:lvl1pPr>
          </a:lstStyle>
          <a:p>
            <a:pPr lvl="0"/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1" name="Date/Filepath" hidden="1"/>
          <p:cNvSpPr txBox="1"/>
          <p:nvPr>
            <p:custDataLst>
              <p:tags r:id="rId4"/>
            </p:custDataLst>
          </p:nvPr>
        </p:nvSpPr>
        <p:spPr>
          <a:xfrm>
            <a:off x="2999513" y="267428"/>
            <a:ext cx="5652655" cy="1222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794" noProof="1"/>
              <a:t>4/1/2019 Presentation2</a:t>
            </a:r>
          </a:p>
        </p:txBody>
      </p:sp>
      <p:sp>
        <p:nvSpPr>
          <p:cNvPr id="19" name="Slide Tags" hidden="1"/>
          <p:cNvSpPr txBox="1"/>
          <p:nvPr>
            <p:custDataLst>
              <p:tags r:id="rId5"/>
            </p:custDataLst>
          </p:nvPr>
        </p:nvSpPr>
        <p:spPr>
          <a:xfrm>
            <a:off x="0" y="201707"/>
            <a:ext cx="1454727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8" noProof="1"/>
              <a:t>Slide Tags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B38971D4-EE37-4CAA-9605-E33F450BEBA9}"/>
              </a:ext>
            </a:extLst>
          </p:cNvPr>
          <p:cNvSpPr>
            <a:spLocks noGrp="1"/>
          </p:cNvSpPr>
          <p:nvPr>
            <p:ph sz="quarter" idx="25"/>
            <p:custDataLst>
              <p:tags r:id="rId6"/>
            </p:custDataLst>
          </p:nvPr>
        </p:nvSpPr>
        <p:spPr>
          <a:xfrm>
            <a:off x="3254433" y="1815354"/>
            <a:ext cx="2635135" cy="4225339"/>
          </a:xfrm>
        </p:spPr>
        <p:txBody>
          <a:bodyPr tIns="0" bIns="0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CB245656-626A-4ECA-ABB9-1EF1B8ECAB19}"/>
              </a:ext>
            </a:extLst>
          </p:cNvPr>
          <p:cNvSpPr>
            <a:spLocks noGrp="1"/>
          </p:cNvSpPr>
          <p:nvPr>
            <p:ph sz="quarter" idx="26"/>
            <p:custDataLst>
              <p:tags r:id="rId7"/>
            </p:custDataLst>
          </p:nvPr>
        </p:nvSpPr>
        <p:spPr>
          <a:xfrm>
            <a:off x="6026727" y="1815354"/>
            <a:ext cx="2635135" cy="4225339"/>
          </a:xfrm>
        </p:spPr>
        <p:txBody>
          <a:bodyPr tIns="0" bIns="0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3EFFD349-10E5-48CF-8A59-EF1555B521B2}"/>
              </a:ext>
            </a:extLst>
          </p:cNvPr>
          <p:cNvSpPr>
            <a:spLocks noGrp="1"/>
          </p:cNvSpPr>
          <p:nvPr>
            <p:ph sz="quarter" idx="27" hasCustomPrompt="1"/>
            <p:custDataLst>
              <p:tags r:id="rId8"/>
            </p:custDataLst>
          </p:nvPr>
        </p:nvSpPr>
        <p:spPr>
          <a:xfrm>
            <a:off x="3254433" y="949817"/>
            <a:ext cx="5407429" cy="742278"/>
          </a:xfrm>
        </p:spPr>
        <p:txBody>
          <a:bodyPr tIns="0" bIns="0"/>
          <a:lstStyle>
            <a:lvl1pPr>
              <a:defRPr sz="882" b="1" i="0">
                <a:solidFill>
                  <a:schemeClr val="accent1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GB" noProof="0"/>
              <a:t>PwC view – Insert text here </a:t>
            </a:r>
          </a:p>
        </p:txBody>
      </p:sp>
      <p:sp>
        <p:nvSpPr>
          <p:cNvPr id="25" name="Report Date">
            <a:extLst>
              <a:ext uri="{FF2B5EF4-FFF2-40B4-BE49-F238E27FC236}">
                <a16:creationId xmlns:a16="http://schemas.microsoft.com/office/drawing/2014/main" id="{0665A064-6277-415D-A60B-2C406E27F0A5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8179358" y="6317430"/>
            <a:ext cx="482504" cy="1086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42060" algn="r">
              <a:spcAft>
                <a:spcPts val="794"/>
              </a:spcAft>
            </a:pPr>
            <a:r>
              <a:rPr lang="en-GB" sz="706" noProof="1">
                <a:solidFill>
                  <a:schemeClr val="tx1"/>
                </a:solidFill>
                <a:latin typeface="+mn-lt"/>
              </a:rPr>
              <a:t>1 April 2019</a:t>
            </a:r>
          </a:p>
        </p:txBody>
      </p:sp>
      <p:sp>
        <p:nvSpPr>
          <p:cNvPr id="26" name="Page Number">
            <a:extLst>
              <a:ext uri="{FF2B5EF4-FFF2-40B4-BE49-F238E27FC236}">
                <a16:creationId xmlns:a16="http://schemas.microsoft.com/office/drawing/2014/main" id="{3E3BCC40-17E6-40CE-86FB-031964A7D935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8370917" y="6453410"/>
            <a:ext cx="290945" cy="12388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882"/>
              </a:lnSpc>
            </a:pPr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7" name="Presentation Disclaimer">
            <a:extLst>
              <a:ext uri="{FF2B5EF4-FFF2-40B4-BE49-F238E27FC236}">
                <a16:creationId xmlns:a16="http://schemas.microsoft.com/office/drawing/2014/main" id="{E93B3E1C-A734-4BF7-8D8A-7ABE20B0541E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482138" y="6317430"/>
            <a:ext cx="1227900" cy="10861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Strictly private and confidential</a:t>
            </a:r>
          </a:p>
        </p:txBody>
      </p:sp>
      <p:sp>
        <p:nvSpPr>
          <p:cNvPr id="29" name="Section Footer">
            <a:extLst>
              <a:ext uri="{FF2B5EF4-FFF2-40B4-BE49-F238E27FC236}">
                <a16:creationId xmlns:a16="http://schemas.microsoft.com/office/drawing/2014/main" id="{EAB395CC-B6E8-411B-AD9B-E9D9855FB076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773593" y="6468675"/>
            <a:ext cx="222582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4D888D0-1439-411F-967C-CAA5F572B50E}"/>
              </a:ext>
            </a:extLst>
          </p:cNvPr>
          <p:cNvSpPr txBox="1"/>
          <p:nvPr/>
        </p:nvSpPr>
        <p:spPr>
          <a:xfrm>
            <a:off x="482139" y="6468675"/>
            <a:ext cx="21208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GB" sz="706" noProof="0">
                <a:solidFill>
                  <a:schemeClr val="tx1"/>
                </a:solidFill>
                <a:latin typeface="+mn-lt"/>
                <a:cs typeface="Arial" pitchFamily="34" charset="0"/>
              </a:rPr>
              <a:t>PwC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D75FF6B-0198-42AD-B231-B2AA3F0AE8FC}"/>
              </a:ext>
            </a:extLst>
          </p:cNvPr>
          <p:cNvCxnSpPr>
            <a:cxnSpLocks/>
          </p:cNvCxnSpPr>
          <p:nvPr/>
        </p:nvCxnSpPr>
        <p:spPr>
          <a:xfrm>
            <a:off x="726980" y="6478604"/>
            <a:ext cx="0" cy="88751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raft stamp">
            <a:extLst>
              <a:ext uri="{FF2B5EF4-FFF2-40B4-BE49-F238E27FC236}">
                <a16:creationId xmlns:a16="http://schemas.microsoft.com/office/drawing/2014/main" id="{E209326F-C152-4F60-A83B-88FAC2D99544}"/>
              </a:ext>
            </a:extLst>
          </p:cNvPr>
          <p:cNvSpPr txBox="1"/>
          <p:nvPr>
            <p:custDataLst>
              <p:tags r:id="rId13"/>
            </p:custDataLst>
          </p:nvPr>
        </p:nvSpPr>
        <p:spPr>
          <a:xfrm>
            <a:off x="3258590" y="6468667"/>
            <a:ext cx="1936865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2473237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Banner Statement"/>
          <p:cNvSpPr>
            <a:spLocks noGrp="1"/>
          </p:cNvSpPr>
          <p:nvPr>
            <p:ph type="title" hasCustomPrompt="1"/>
          </p:nvPr>
        </p:nvSpPr>
        <p:spPr>
          <a:xfrm>
            <a:off x="482138" y="943983"/>
            <a:ext cx="8179724" cy="74227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899010" rtl="0" eaLnBrk="1" latinLnBrk="0" hangingPunct="1">
              <a:spcBef>
                <a:spcPct val="0"/>
              </a:spcBef>
              <a:buNone/>
              <a:defRPr lang="en-GB" sz="2471" b="0" i="0" kern="1200" baseline="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899010" rtl="0" eaLnBrk="1" latinLnBrk="0" hangingPunct="1">
              <a:spcBef>
                <a:spcPct val="0"/>
              </a:spcBef>
              <a:buNone/>
            </a:pPr>
            <a:r>
              <a:rPr lang="en-GB" noProof="0"/>
              <a:t>Glossary</a:t>
            </a:r>
            <a:endParaRPr lang="en-GB"/>
          </a:p>
        </p:txBody>
      </p:sp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482138" y="1815353"/>
            <a:ext cx="8179724" cy="4308438"/>
          </a:xfrm>
        </p:spPr>
        <p:txBody>
          <a:bodyPr tIns="0" bIns="0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45" name="HeaderTOCPlaceholder"/>
          <p:cNvSpPr txBox="1"/>
          <p:nvPr>
            <p:custDataLst>
              <p:tags r:id="rId2"/>
            </p:custDataLst>
          </p:nvPr>
        </p:nvSpPr>
        <p:spPr>
          <a:xfrm>
            <a:off x="3255818" y="621256"/>
            <a:ext cx="5399468" cy="1222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794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8" name="Section Header"/>
          <p:cNvSpPr txBox="1"/>
          <p:nvPr>
            <p:custDataLst>
              <p:tags r:id="rId3"/>
            </p:custDataLst>
          </p:nvPr>
        </p:nvSpPr>
        <p:spPr>
          <a:xfrm>
            <a:off x="482138" y="621254"/>
            <a:ext cx="2758526" cy="121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794" noProof="1">
              <a:solidFill>
                <a:schemeClr val="tx1"/>
              </a:solidFill>
            </a:endParaRPr>
          </a:p>
        </p:txBody>
      </p:sp>
      <p:sp>
        <p:nvSpPr>
          <p:cNvPr id="21" name="Date/Filepath" hidden="1"/>
          <p:cNvSpPr txBox="1"/>
          <p:nvPr>
            <p:custDataLst>
              <p:tags r:id="rId4"/>
            </p:custDataLst>
          </p:nvPr>
        </p:nvSpPr>
        <p:spPr>
          <a:xfrm>
            <a:off x="2999513" y="267428"/>
            <a:ext cx="5652655" cy="1222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794" noProof="1"/>
              <a:t>4/1/2019 Presentation2</a:t>
            </a:r>
          </a:p>
        </p:txBody>
      </p:sp>
      <p:sp>
        <p:nvSpPr>
          <p:cNvPr id="19" name="Slide Tags" hidden="1"/>
          <p:cNvSpPr txBox="1"/>
          <p:nvPr>
            <p:custDataLst>
              <p:tags r:id="rId5"/>
            </p:custDataLst>
          </p:nvPr>
        </p:nvSpPr>
        <p:spPr>
          <a:xfrm>
            <a:off x="0" y="201707"/>
            <a:ext cx="1454727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8" noProof="1"/>
              <a:t>Slide Tags</a:t>
            </a:r>
          </a:p>
        </p:txBody>
      </p:sp>
      <p:sp>
        <p:nvSpPr>
          <p:cNvPr id="14" name="Report Date">
            <a:extLst>
              <a:ext uri="{FF2B5EF4-FFF2-40B4-BE49-F238E27FC236}">
                <a16:creationId xmlns:a16="http://schemas.microsoft.com/office/drawing/2014/main" id="{BCDE7FFC-7693-4723-B753-B6E41BB1B5EA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8179358" y="6317430"/>
            <a:ext cx="482504" cy="1086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42060" algn="r">
              <a:spcAft>
                <a:spcPts val="794"/>
              </a:spcAft>
            </a:pPr>
            <a:r>
              <a:rPr lang="en-GB" sz="706" noProof="1">
                <a:solidFill>
                  <a:schemeClr val="tx1"/>
                </a:solidFill>
                <a:latin typeface="+mn-lt"/>
              </a:rPr>
              <a:t>1 April 2019</a:t>
            </a:r>
          </a:p>
        </p:txBody>
      </p:sp>
      <p:sp>
        <p:nvSpPr>
          <p:cNvPr id="23" name="Page Number">
            <a:extLst>
              <a:ext uri="{FF2B5EF4-FFF2-40B4-BE49-F238E27FC236}">
                <a16:creationId xmlns:a16="http://schemas.microsoft.com/office/drawing/2014/main" id="{48686681-E6DE-42F4-A1DD-218D21E6C1AC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8370917" y="6453410"/>
            <a:ext cx="290945" cy="12388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882"/>
              </a:lnSpc>
            </a:pPr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4" name="Presentation Disclaimer">
            <a:extLst>
              <a:ext uri="{FF2B5EF4-FFF2-40B4-BE49-F238E27FC236}">
                <a16:creationId xmlns:a16="http://schemas.microsoft.com/office/drawing/2014/main" id="{3DD43CF5-DB97-4C55-B532-40D00A448FDC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482138" y="6317430"/>
            <a:ext cx="1227900" cy="10861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Strictly private and confidential</a:t>
            </a:r>
          </a:p>
        </p:txBody>
      </p:sp>
      <p:sp>
        <p:nvSpPr>
          <p:cNvPr id="25" name="Section Footer">
            <a:extLst>
              <a:ext uri="{FF2B5EF4-FFF2-40B4-BE49-F238E27FC236}">
                <a16:creationId xmlns:a16="http://schemas.microsoft.com/office/drawing/2014/main" id="{21726509-E513-4245-AE69-0956E3B47115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773593" y="6468675"/>
            <a:ext cx="222582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174265E-D6B4-4307-BBAE-41A376249A96}"/>
              </a:ext>
            </a:extLst>
          </p:cNvPr>
          <p:cNvSpPr txBox="1"/>
          <p:nvPr/>
        </p:nvSpPr>
        <p:spPr>
          <a:xfrm>
            <a:off x="482139" y="6468675"/>
            <a:ext cx="21208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GB" sz="706" noProof="0">
                <a:solidFill>
                  <a:schemeClr val="tx1"/>
                </a:solidFill>
                <a:latin typeface="+mn-lt"/>
                <a:cs typeface="Arial" pitchFamily="34" charset="0"/>
              </a:rPr>
              <a:t>PwC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2174D3C-422F-4C24-91E7-4C14614D41BB}"/>
              </a:ext>
            </a:extLst>
          </p:cNvPr>
          <p:cNvCxnSpPr>
            <a:cxnSpLocks/>
          </p:cNvCxnSpPr>
          <p:nvPr/>
        </p:nvCxnSpPr>
        <p:spPr>
          <a:xfrm>
            <a:off x="726980" y="6478604"/>
            <a:ext cx="0" cy="88751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raft stamp">
            <a:extLst>
              <a:ext uri="{FF2B5EF4-FFF2-40B4-BE49-F238E27FC236}">
                <a16:creationId xmlns:a16="http://schemas.microsoft.com/office/drawing/2014/main" id="{B9EC7613-0765-4C3E-A317-ECEF6A7225CE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3258590" y="6468667"/>
            <a:ext cx="1936865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40715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ction Divider Title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0" y="945610"/>
            <a:ext cx="5918662" cy="665349"/>
          </a:xfrm>
          <a:solidFill>
            <a:schemeClr val="accent6"/>
          </a:solidFill>
        </p:spPr>
        <p:txBody>
          <a:bodyPr wrap="square" lIns="457200" tIns="91440" rIns="91440" bIns="91440" anchor="ctr">
            <a:noAutofit/>
          </a:bodyPr>
          <a:lstStyle>
            <a:lvl1pPr algn="l">
              <a:defRPr sz="3530" b="0" i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noProof="0"/>
              <a:t>Section Divider</a:t>
            </a:r>
          </a:p>
        </p:txBody>
      </p:sp>
      <p:sp>
        <p:nvSpPr>
          <p:cNvPr id="14" name="Date/Filepath" hidden="1"/>
          <p:cNvSpPr txBox="1"/>
          <p:nvPr>
            <p:custDataLst>
              <p:tags r:id="rId2"/>
            </p:custDataLst>
          </p:nvPr>
        </p:nvSpPr>
        <p:spPr>
          <a:xfrm>
            <a:off x="2999513" y="267428"/>
            <a:ext cx="5652655" cy="1222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794" noProof="1"/>
              <a:t>4/1/2019 Presentation2</a:t>
            </a:r>
          </a:p>
        </p:txBody>
      </p:sp>
      <p:sp>
        <p:nvSpPr>
          <p:cNvPr id="11" name="Slide Tags" hidden="1"/>
          <p:cNvSpPr txBox="1"/>
          <p:nvPr>
            <p:custDataLst>
              <p:tags r:id="rId3"/>
            </p:custDataLst>
          </p:nvPr>
        </p:nvSpPr>
        <p:spPr>
          <a:xfrm>
            <a:off x="0" y="201707"/>
            <a:ext cx="1454727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8" noProof="1"/>
              <a:t>Slide Tags</a:t>
            </a:r>
          </a:p>
        </p:txBody>
      </p:sp>
      <p:sp>
        <p:nvSpPr>
          <p:cNvPr id="36" name="DividerTOCPlaceholder">
            <a:extLst>
              <a:ext uri="{FF2B5EF4-FFF2-40B4-BE49-F238E27FC236}">
                <a16:creationId xmlns:a16="http://schemas.microsoft.com/office/drawing/2014/main" id="{1B48028B-B6D8-48D6-9F96-EA3550606D9C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895302" y="2097743"/>
            <a:ext cx="6766560" cy="4034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endParaRPr lang="en-GB" sz="1588" noProof="1">
              <a:solidFill>
                <a:schemeClr val="bg1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2" name="Report Date">
            <a:extLst>
              <a:ext uri="{FF2B5EF4-FFF2-40B4-BE49-F238E27FC236}">
                <a16:creationId xmlns:a16="http://schemas.microsoft.com/office/drawing/2014/main" id="{04C53841-62F4-4336-A058-AD0FA9E6089A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8179358" y="6317430"/>
            <a:ext cx="482504" cy="1086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42060" algn="r">
              <a:spcAft>
                <a:spcPts val="794"/>
              </a:spcAft>
            </a:pPr>
            <a:r>
              <a:rPr lang="en-GB" sz="706" noProof="1">
                <a:solidFill>
                  <a:schemeClr val="bg1"/>
                </a:solidFill>
                <a:latin typeface="+mn-lt"/>
              </a:rPr>
              <a:t>1 April 2019</a:t>
            </a:r>
          </a:p>
        </p:txBody>
      </p:sp>
      <p:sp>
        <p:nvSpPr>
          <p:cNvPr id="16" name="Page Number">
            <a:extLst>
              <a:ext uri="{FF2B5EF4-FFF2-40B4-BE49-F238E27FC236}">
                <a16:creationId xmlns:a16="http://schemas.microsoft.com/office/drawing/2014/main" id="{C4D7E2D8-F172-4218-B9CB-ED6BBD7177A1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8370917" y="6453410"/>
            <a:ext cx="290945" cy="12388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882"/>
              </a:lnSpc>
            </a:pPr>
            <a:endParaRPr lang="en-GB" sz="706" noProof="1">
              <a:solidFill>
                <a:schemeClr val="bg1"/>
              </a:solidFill>
            </a:endParaRPr>
          </a:p>
        </p:txBody>
      </p:sp>
      <p:sp>
        <p:nvSpPr>
          <p:cNvPr id="15" name="Draft stamp">
            <a:extLst>
              <a:ext uri="{FF2B5EF4-FFF2-40B4-BE49-F238E27FC236}">
                <a16:creationId xmlns:a16="http://schemas.microsoft.com/office/drawing/2014/main" id="{0E3C53B8-5AFD-4F30-817E-2DBA6FBB4826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3258590" y="6468667"/>
            <a:ext cx="1936865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06" noProof="1">
                <a:solidFill>
                  <a:schemeClr val="bg1"/>
                </a:solidFill>
              </a:rPr>
              <a:t>Draft</a:t>
            </a:r>
          </a:p>
        </p:txBody>
      </p:sp>
      <p:sp>
        <p:nvSpPr>
          <p:cNvPr id="9" name="HeaderTOCPlaceholder">
            <a:extLst>
              <a:ext uri="{FF2B5EF4-FFF2-40B4-BE49-F238E27FC236}">
                <a16:creationId xmlns:a16="http://schemas.microsoft.com/office/drawing/2014/main" id="{4FBEF6FA-A0C7-46EC-AFF5-9AFA47828516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3255818" y="621256"/>
            <a:ext cx="5399468" cy="1222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794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0" name="Section Header">
            <a:extLst>
              <a:ext uri="{FF2B5EF4-FFF2-40B4-BE49-F238E27FC236}">
                <a16:creationId xmlns:a16="http://schemas.microsoft.com/office/drawing/2014/main" id="{B864BC2B-A74D-467D-99EB-1EE062BBD3CF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482138" y="621254"/>
            <a:ext cx="2758526" cy="121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794" noProof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289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Let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6EE44432-2DD3-429B-9192-CDE2430039E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444" y="1402"/>
          <a:ext cx="1444" cy="1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423" imgH="424" progId="TCLayout.ActiveDocument.1">
                  <p:embed/>
                </p:oleObj>
              </mc:Choice>
              <mc:Fallback>
                <p:oleObj name="think-cell Slide" r:id="rId10" imgW="423" imgH="424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6EE44432-2DD3-429B-9192-CDE2430039E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44" y="1402"/>
                        <a:ext cx="1444" cy="14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04E73762-5B0C-4A73-AAD9-B6C6DB42A1C9}"/>
              </a:ext>
            </a:extLst>
          </p:cNvPr>
          <p:cNvSpPr/>
          <p:nvPr/>
        </p:nvSpPr>
        <p:spPr>
          <a:xfrm>
            <a:off x="0" y="0"/>
            <a:ext cx="2360815" cy="6858000"/>
          </a:xfrm>
          <a:prstGeom prst="rect">
            <a:avLst/>
          </a:prstGeom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235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21C81E0-A595-44BD-A048-8DF8E985F86C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75" t="30898" r="32576" b="30525"/>
          <a:stretch/>
        </p:blipFill>
        <p:spPr>
          <a:xfrm>
            <a:off x="407418" y="941295"/>
            <a:ext cx="881273" cy="669407"/>
          </a:xfrm>
          <a:prstGeom prst="rect">
            <a:avLst/>
          </a:prstGeom>
        </p:spPr>
      </p:pic>
      <p:sp>
        <p:nvSpPr>
          <p:cNvPr id="19" name="Draft stamp">
            <a:extLst>
              <a:ext uri="{FF2B5EF4-FFF2-40B4-BE49-F238E27FC236}">
                <a16:creationId xmlns:a16="http://schemas.microsoft.com/office/drawing/2014/main" id="{AF78C4E9-5EC7-47A9-8CD3-A576720D210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258590" y="6468667"/>
            <a:ext cx="1936865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06" noProof="1"/>
              <a:t>Draft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A888DD68-89F1-4B99-A070-7459C90282B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7419" y="1815353"/>
            <a:ext cx="1807385" cy="149362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Insert text here 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FEBB040F-A728-48CD-A5B9-F69EC5296F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7419" y="5356604"/>
            <a:ext cx="1807385" cy="149362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Address Placeholder </a:t>
            </a:r>
          </a:p>
        </p:txBody>
      </p:sp>
      <p:cxnSp>
        <p:nvCxnSpPr>
          <p:cNvPr id="22" name="Frame Line">
            <a:extLst>
              <a:ext uri="{FF2B5EF4-FFF2-40B4-BE49-F238E27FC236}">
                <a16:creationId xmlns:a16="http://schemas.microsoft.com/office/drawing/2014/main" id="{F7BAF0B3-E029-470C-87E4-46D3229C1448}"/>
              </a:ext>
            </a:extLst>
          </p:cNvPr>
          <p:cNvCxnSpPr>
            <a:cxnSpLocks/>
          </p:cNvCxnSpPr>
          <p:nvPr>
            <p:custDataLst>
              <p:tags r:id="rId3"/>
            </p:custDataLst>
          </p:nvPr>
        </p:nvCxnSpPr>
        <p:spPr>
          <a:xfrm>
            <a:off x="2689262" y="1748118"/>
            <a:ext cx="5976851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33075B3C-DA49-4F57-9409-515CA5F8C1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89263" y="941295"/>
            <a:ext cx="2410201" cy="149362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en-GB"/>
              <a:t>Insert text here 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1A63BB9A-729A-4857-BE09-F8368F34E8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89263" y="1815354"/>
            <a:ext cx="5972599" cy="361868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Insert text here </a:t>
            </a:r>
          </a:p>
        </p:txBody>
      </p:sp>
      <p:sp>
        <p:nvSpPr>
          <p:cNvPr id="26" name="Report Date">
            <a:extLst>
              <a:ext uri="{FF2B5EF4-FFF2-40B4-BE49-F238E27FC236}">
                <a16:creationId xmlns:a16="http://schemas.microsoft.com/office/drawing/2014/main" id="{EE19D4BC-B65F-4593-B6DA-6CEA94B7B65E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179358" y="6317430"/>
            <a:ext cx="482504" cy="1086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42060" algn="r">
              <a:spcAft>
                <a:spcPts val="794"/>
              </a:spcAft>
            </a:pPr>
            <a:r>
              <a:rPr lang="en-GB" sz="706" noProof="1">
                <a:latin typeface="+mn-lt"/>
              </a:rPr>
              <a:t>1 April 2019</a:t>
            </a:r>
          </a:p>
        </p:txBody>
      </p:sp>
      <p:sp>
        <p:nvSpPr>
          <p:cNvPr id="27" name="Presentation Disclaimer">
            <a:extLst>
              <a:ext uri="{FF2B5EF4-FFF2-40B4-BE49-F238E27FC236}">
                <a16:creationId xmlns:a16="http://schemas.microsoft.com/office/drawing/2014/main" id="{DBA60797-0C6B-4279-88BD-0214B400B514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411213" y="6317438"/>
            <a:ext cx="2278051" cy="10861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GB" sz="706" noProof="1">
                <a:solidFill>
                  <a:schemeClr val="bg1"/>
                </a:solidFill>
              </a:rPr>
              <a:t>Strictly private and confidential</a:t>
            </a:r>
          </a:p>
        </p:txBody>
      </p:sp>
      <p:sp>
        <p:nvSpPr>
          <p:cNvPr id="28" name="Page Number">
            <a:extLst>
              <a:ext uri="{FF2B5EF4-FFF2-40B4-BE49-F238E27FC236}">
                <a16:creationId xmlns:a16="http://schemas.microsoft.com/office/drawing/2014/main" id="{0AC58CDE-7BF7-4E9A-86DE-005A8226C2D9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8370917" y="6453410"/>
            <a:ext cx="290945" cy="12388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882"/>
              </a:lnSpc>
            </a:pPr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9" name="Section Footer">
            <a:extLst>
              <a:ext uri="{FF2B5EF4-FFF2-40B4-BE49-F238E27FC236}">
                <a16:creationId xmlns:a16="http://schemas.microsoft.com/office/drawing/2014/main" id="{7BC2F3DA-F5E4-44B0-8190-5C4510FA91EF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698873" y="6468675"/>
            <a:ext cx="2085891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706" noProof="1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A4FBAFA-F1A1-40A6-9134-3230D2D92D31}"/>
              </a:ext>
            </a:extLst>
          </p:cNvPr>
          <p:cNvSpPr txBox="1"/>
          <p:nvPr/>
        </p:nvSpPr>
        <p:spPr>
          <a:xfrm>
            <a:off x="407418" y="6468675"/>
            <a:ext cx="21208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GB" sz="706" noProof="0">
                <a:solidFill>
                  <a:schemeClr val="bg1"/>
                </a:solidFill>
                <a:latin typeface="+mn-lt"/>
                <a:cs typeface="Arial" pitchFamily="34" charset="0"/>
              </a:rPr>
              <a:t>PwC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0810281-0E5A-4B69-940A-B5D1F833254D}"/>
              </a:ext>
            </a:extLst>
          </p:cNvPr>
          <p:cNvCxnSpPr>
            <a:cxnSpLocks/>
          </p:cNvCxnSpPr>
          <p:nvPr/>
        </p:nvCxnSpPr>
        <p:spPr>
          <a:xfrm>
            <a:off x="652260" y="6478604"/>
            <a:ext cx="0" cy="88751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HeaderTOCPlaceholder"/>
          <p:cNvSpPr txBox="1"/>
          <p:nvPr>
            <p:custDataLst>
              <p:tags r:id="rId8"/>
            </p:custDataLst>
          </p:nvPr>
        </p:nvSpPr>
        <p:spPr>
          <a:xfrm>
            <a:off x="3255818" y="621256"/>
            <a:ext cx="5399468" cy="1222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794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8824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ction Divider Title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0" y="945610"/>
            <a:ext cx="5918662" cy="665349"/>
          </a:xfrm>
          <a:solidFill>
            <a:schemeClr val="accent1"/>
          </a:solidFill>
        </p:spPr>
        <p:txBody>
          <a:bodyPr wrap="square" lIns="457200" tIns="91440" rIns="91440" bIns="91440" anchor="ctr">
            <a:noAutofit/>
          </a:bodyPr>
          <a:lstStyle>
            <a:lvl1pPr algn="l">
              <a:defRPr sz="3530" b="0" i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noProof="0"/>
              <a:t>Section Divider</a:t>
            </a:r>
          </a:p>
        </p:txBody>
      </p:sp>
      <p:sp>
        <p:nvSpPr>
          <p:cNvPr id="14" name="Date/Filepath" hidden="1"/>
          <p:cNvSpPr txBox="1"/>
          <p:nvPr>
            <p:custDataLst>
              <p:tags r:id="rId2"/>
            </p:custDataLst>
          </p:nvPr>
        </p:nvSpPr>
        <p:spPr>
          <a:xfrm>
            <a:off x="2999513" y="267428"/>
            <a:ext cx="5652655" cy="1222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794" noProof="1"/>
              <a:t>4/1/2019 Presentation2</a:t>
            </a:r>
          </a:p>
        </p:txBody>
      </p:sp>
      <p:sp>
        <p:nvSpPr>
          <p:cNvPr id="11" name="Slide Tags" hidden="1"/>
          <p:cNvSpPr txBox="1"/>
          <p:nvPr>
            <p:custDataLst>
              <p:tags r:id="rId3"/>
            </p:custDataLst>
          </p:nvPr>
        </p:nvSpPr>
        <p:spPr>
          <a:xfrm>
            <a:off x="0" y="201707"/>
            <a:ext cx="1454727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8" noProof="1"/>
              <a:t>Slide Tags</a:t>
            </a:r>
          </a:p>
        </p:txBody>
      </p:sp>
      <p:sp>
        <p:nvSpPr>
          <p:cNvPr id="36" name="DividerTOCPlaceholder">
            <a:extLst>
              <a:ext uri="{FF2B5EF4-FFF2-40B4-BE49-F238E27FC236}">
                <a16:creationId xmlns:a16="http://schemas.microsoft.com/office/drawing/2014/main" id="{1B48028B-B6D8-48D6-9F96-EA3550606D9C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895302" y="2097743"/>
            <a:ext cx="6766560" cy="4034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endParaRPr lang="en-GB" sz="1588" noProof="1">
              <a:solidFill>
                <a:schemeClr val="bg1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2" name="Report Date">
            <a:extLst>
              <a:ext uri="{FF2B5EF4-FFF2-40B4-BE49-F238E27FC236}">
                <a16:creationId xmlns:a16="http://schemas.microsoft.com/office/drawing/2014/main" id="{04C53841-62F4-4336-A058-AD0FA9E6089A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8179358" y="6317430"/>
            <a:ext cx="482504" cy="1086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42060" algn="r">
              <a:spcAft>
                <a:spcPts val="794"/>
              </a:spcAft>
            </a:pPr>
            <a:r>
              <a:rPr lang="en-GB" sz="706" noProof="1">
                <a:solidFill>
                  <a:schemeClr val="bg1"/>
                </a:solidFill>
                <a:latin typeface="+mn-lt"/>
              </a:rPr>
              <a:t>1 April 2019</a:t>
            </a:r>
          </a:p>
        </p:txBody>
      </p:sp>
      <p:sp>
        <p:nvSpPr>
          <p:cNvPr id="16" name="Page Number">
            <a:extLst>
              <a:ext uri="{FF2B5EF4-FFF2-40B4-BE49-F238E27FC236}">
                <a16:creationId xmlns:a16="http://schemas.microsoft.com/office/drawing/2014/main" id="{C4D7E2D8-F172-4218-B9CB-ED6BBD7177A1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8370917" y="6453410"/>
            <a:ext cx="290945" cy="12388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882"/>
              </a:lnSpc>
            </a:pPr>
            <a:endParaRPr lang="en-GB" sz="706" noProof="1">
              <a:solidFill>
                <a:schemeClr val="bg1"/>
              </a:solidFill>
            </a:endParaRPr>
          </a:p>
        </p:txBody>
      </p:sp>
      <p:sp>
        <p:nvSpPr>
          <p:cNvPr id="15" name="Draft stamp">
            <a:extLst>
              <a:ext uri="{FF2B5EF4-FFF2-40B4-BE49-F238E27FC236}">
                <a16:creationId xmlns:a16="http://schemas.microsoft.com/office/drawing/2014/main" id="{0E3C53B8-5AFD-4F30-817E-2DBA6FBB4826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3258590" y="6468667"/>
            <a:ext cx="1936865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06" noProof="1">
                <a:solidFill>
                  <a:schemeClr val="bg1"/>
                </a:solidFill>
              </a:rPr>
              <a:t>Draft</a:t>
            </a:r>
          </a:p>
        </p:txBody>
      </p:sp>
      <p:sp>
        <p:nvSpPr>
          <p:cNvPr id="9" name="HeaderTOCPlaceholder">
            <a:extLst>
              <a:ext uri="{FF2B5EF4-FFF2-40B4-BE49-F238E27FC236}">
                <a16:creationId xmlns:a16="http://schemas.microsoft.com/office/drawing/2014/main" id="{0E108681-ED46-4FCD-AF9B-B0F12DB82361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3255818" y="621256"/>
            <a:ext cx="5399468" cy="1222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794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0" name="Section Header">
            <a:extLst>
              <a:ext uri="{FF2B5EF4-FFF2-40B4-BE49-F238E27FC236}">
                <a16:creationId xmlns:a16="http://schemas.microsoft.com/office/drawing/2014/main" id="{9FB0E485-E0C8-4B7D-BB20-D326D12F239D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482138" y="621254"/>
            <a:ext cx="2758526" cy="121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794" noProof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0735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ppendix 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ppendix Divider Title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0" y="941294"/>
            <a:ext cx="5919393" cy="669664"/>
          </a:xfrm>
          <a:solidFill>
            <a:schemeClr val="accent6"/>
          </a:solidFill>
        </p:spPr>
        <p:txBody>
          <a:bodyPr vert="horz" wrap="square" lIns="457200" tIns="91440" rIns="91440" bIns="91440" rtlCol="0" anchor="ctr" anchorCtr="0">
            <a:noAutofit/>
          </a:bodyPr>
          <a:lstStyle>
            <a:lvl1pPr>
              <a:defRPr lang="en-GB" sz="3530" b="0" cap="none" noProof="0" dirty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Appendix Divider</a:t>
            </a:r>
          </a:p>
        </p:txBody>
      </p:sp>
      <p:sp>
        <p:nvSpPr>
          <p:cNvPr id="17" name="Date/Filepath" hidden="1"/>
          <p:cNvSpPr txBox="1"/>
          <p:nvPr>
            <p:custDataLst>
              <p:tags r:id="rId2"/>
            </p:custDataLst>
          </p:nvPr>
        </p:nvSpPr>
        <p:spPr>
          <a:xfrm>
            <a:off x="2999513" y="267428"/>
            <a:ext cx="5652655" cy="1222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794" noProof="1"/>
              <a:t>4/1/2019 Presentation2</a:t>
            </a:r>
          </a:p>
        </p:txBody>
      </p:sp>
      <p:sp>
        <p:nvSpPr>
          <p:cNvPr id="16" name="Slide Tags" hidden="1"/>
          <p:cNvSpPr txBox="1"/>
          <p:nvPr>
            <p:custDataLst>
              <p:tags r:id="rId3"/>
            </p:custDataLst>
          </p:nvPr>
        </p:nvSpPr>
        <p:spPr>
          <a:xfrm>
            <a:off x="0" y="201707"/>
            <a:ext cx="1454727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8" noProof="1"/>
              <a:t>Slide Tags</a:t>
            </a:r>
          </a:p>
        </p:txBody>
      </p:sp>
      <p:sp>
        <p:nvSpPr>
          <p:cNvPr id="36" name="DividerTOCPlaceholder">
            <a:extLst>
              <a:ext uri="{FF2B5EF4-FFF2-40B4-BE49-F238E27FC236}">
                <a16:creationId xmlns:a16="http://schemas.microsoft.com/office/drawing/2014/main" id="{C635807D-6549-4797-A193-3707FC5E46AF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895302" y="2097743"/>
            <a:ext cx="6766560" cy="4034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endParaRPr lang="en-GB" sz="1588" noProof="1">
              <a:solidFill>
                <a:schemeClr val="bg1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1" name="Report Date">
            <a:extLst>
              <a:ext uri="{FF2B5EF4-FFF2-40B4-BE49-F238E27FC236}">
                <a16:creationId xmlns:a16="http://schemas.microsoft.com/office/drawing/2014/main" id="{6AE09BCF-860A-4E64-B809-A161D8D6DC64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8179358" y="6317430"/>
            <a:ext cx="482504" cy="1086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42060" algn="r">
              <a:spcAft>
                <a:spcPts val="794"/>
              </a:spcAft>
            </a:pPr>
            <a:r>
              <a:rPr lang="en-GB" sz="706" noProof="1">
                <a:solidFill>
                  <a:schemeClr val="bg1"/>
                </a:solidFill>
                <a:latin typeface="+mn-lt"/>
              </a:rPr>
              <a:t>1 April 2019</a:t>
            </a:r>
          </a:p>
        </p:txBody>
      </p:sp>
      <p:sp>
        <p:nvSpPr>
          <p:cNvPr id="12" name="Page Number">
            <a:extLst>
              <a:ext uri="{FF2B5EF4-FFF2-40B4-BE49-F238E27FC236}">
                <a16:creationId xmlns:a16="http://schemas.microsoft.com/office/drawing/2014/main" id="{5895A5DF-11D5-4259-998F-0C30C64DF6E8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8370917" y="6453410"/>
            <a:ext cx="290945" cy="12388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882"/>
              </a:lnSpc>
            </a:pPr>
            <a:endParaRPr lang="en-GB" sz="706" noProof="1">
              <a:solidFill>
                <a:schemeClr val="bg1"/>
              </a:solidFill>
            </a:endParaRPr>
          </a:p>
        </p:txBody>
      </p:sp>
      <p:sp>
        <p:nvSpPr>
          <p:cNvPr id="13" name="Draft stamp">
            <a:extLst>
              <a:ext uri="{FF2B5EF4-FFF2-40B4-BE49-F238E27FC236}">
                <a16:creationId xmlns:a16="http://schemas.microsoft.com/office/drawing/2014/main" id="{4A109EDD-F23D-4A93-8BC4-C9989B49ADFE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3258590" y="6468667"/>
            <a:ext cx="1936865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06" noProof="1">
                <a:solidFill>
                  <a:schemeClr val="bg1"/>
                </a:solidFill>
              </a:rPr>
              <a:t>Draft</a:t>
            </a:r>
          </a:p>
        </p:txBody>
      </p:sp>
      <p:sp>
        <p:nvSpPr>
          <p:cNvPr id="9" name="HeaderTOCPlaceholder">
            <a:extLst>
              <a:ext uri="{FF2B5EF4-FFF2-40B4-BE49-F238E27FC236}">
                <a16:creationId xmlns:a16="http://schemas.microsoft.com/office/drawing/2014/main" id="{6784D724-50E8-40C9-83D5-3D08BB1550D7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3255818" y="621256"/>
            <a:ext cx="5399468" cy="1222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794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0" name="Section Header">
            <a:extLst>
              <a:ext uri="{FF2B5EF4-FFF2-40B4-BE49-F238E27FC236}">
                <a16:creationId xmlns:a16="http://schemas.microsoft.com/office/drawing/2014/main" id="{CADB77E1-10C5-41A7-B534-2D41309DC8D7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482138" y="621254"/>
            <a:ext cx="2758526" cy="121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794" noProof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8596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ppendix Divider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ppendix Divider Title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0" y="941294"/>
            <a:ext cx="5919393" cy="669664"/>
          </a:xfrm>
          <a:solidFill>
            <a:schemeClr val="accent4"/>
          </a:solidFill>
        </p:spPr>
        <p:txBody>
          <a:bodyPr vert="horz" wrap="square" lIns="457200" tIns="91440" rIns="91440" bIns="91440" rtlCol="0" anchor="ctr" anchorCtr="0">
            <a:noAutofit/>
          </a:bodyPr>
          <a:lstStyle>
            <a:lvl1pPr>
              <a:defRPr lang="en-GB" sz="3530" b="0" cap="none" noProof="0" dirty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Appendix Divider</a:t>
            </a:r>
          </a:p>
        </p:txBody>
      </p:sp>
      <p:sp>
        <p:nvSpPr>
          <p:cNvPr id="17" name="Date/Filepath" hidden="1"/>
          <p:cNvSpPr txBox="1"/>
          <p:nvPr>
            <p:custDataLst>
              <p:tags r:id="rId2"/>
            </p:custDataLst>
          </p:nvPr>
        </p:nvSpPr>
        <p:spPr>
          <a:xfrm>
            <a:off x="2999513" y="267428"/>
            <a:ext cx="5652655" cy="1222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794" noProof="1"/>
              <a:t>4/1/2019 Presentation2</a:t>
            </a:r>
          </a:p>
        </p:txBody>
      </p:sp>
      <p:sp>
        <p:nvSpPr>
          <p:cNvPr id="16" name="Slide Tags" hidden="1"/>
          <p:cNvSpPr txBox="1"/>
          <p:nvPr>
            <p:custDataLst>
              <p:tags r:id="rId3"/>
            </p:custDataLst>
          </p:nvPr>
        </p:nvSpPr>
        <p:spPr>
          <a:xfrm>
            <a:off x="0" y="201707"/>
            <a:ext cx="1454727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8" noProof="1"/>
              <a:t>Slide Tags</a:t>
            </a:r>
          </a:p>
        </p:txBody>
      </p:sp>
      <p:sp>
        <p:nvSpPr>
          <p:cNvPr id="36" name="DividerTOCPlaceholder">
            <a:extLst>
              <a:ext uri="{FF2B5EF4-FFF2-40B4-BE49-F238E27FC236}">
                <a16:creationId xmlns:a16="http://schemas.microsoft.com/office/drawing/2014/main" id="{C635807D-6549-4797-A193-3707FC5E46AF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895302" y="2097743"/>
            <a:ext cx="6766560" cy="4034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endParaRPr lang="en-GB" sz="1588" noProof="1">
              <a:solidFill>
                <a:schemeClr val="bg1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1" name="Report Date">
            <a:extLst>
              <a:ext uri="{FF2B5EF4-FFF2-40B4-BE49-F238E27FC236}">
                <a16:creationId xmlns:a16="http://schemas.microsoft.com/office/drawing/2014/main" id="{6AE09BCF-860A-4E64-B809-A161D8D6DC64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8179358" y="6317430"/>
            <a:ext cx="482504" cy="1086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42060" algn="r">
              <a:spcAft>
                <a:spcPts val="794"/>
              </a:spcAft>
            </a:pPr>
            <a:r>
              <a:rPr lang="en-GB" sz="706" noProof="1">
                <a:solidFill>
                  <a:schemeClr val="bg1"/>
                </a:solidFill>
                <a:latin typeface="+mn-lt"/>
              </a:rPr>
              <a:t>1 April 2019</a:t>
            </a:r>
          </a:p>
        </p:txBody>
      </p:sp>
      <p:sp>
        <p:nvSpPr>
          <p:cNvPr id="12" name="Page Number">
            <a:extLst>
              <a:ext uri="{FF2B5EF4-FFF2-40B4-BE49-F238E27FC236}">
                <a16:creationId xmlns:a16="http://schemas.microsoft.com/office/drawing/2014/main" id="{5895A5DF-11D5-4259-998F-0C30C64DF6E8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8370917" y="6453410"/>
            <a:ext cx="290945" cy="12388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882"/>
              </a:lnSpc>
            </a:pPr>
            <a:endParaRPr lang="en-GB" sz="706" noProof="1">
              <a:solidFill>
                <a:schemeClr val="bg1"/>
              </a:solidFill>
            </a:endParaRPr>
          </a:p>
        </p:txBody>
      </p:sp>
      <p:sp>
        <p:nvSpPr>
          <p:cNvPr id="13" name="Draft stamp">
            <a:extLst>
              <a:ext uri="{FF2B5EF4-FFF2-40B4-BE49-F238E27FC236}">
                <a16:creationId xmlns:a16="http://schemas.microsoft.com/office/drawing/2014/main" id="{4A109EDD-F23D-4A93-8BC4-C9989B49ADFE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3258590" y="6468667"/>
            <a:ext cx="1936865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06" noProof="1">
                <a:solidFill>
                  <a:schemeClr val="bg1"/>
                </a:solidFill>
              </a:rPr>
              <a:t>Draft</a:t>
            </a:r>
          </a:p>
        </p:txBody>
      </p:sp>
      <p:sp>
        <p:nvSpPr>
          <p:cNvPr id="9" name="HeaderTOCPlaceholder">
            <a:extLst>
              <a:ext uri="{FF2B5EF4-FFF2-40B4-BE49-F238E27FC236}">
                <a16:creationId xmlns:a16="http://schemas.microsoft.com/office/drawing/2014/main" id="{62C19DD9-BA46-4527-91D3-9377718D0CB6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3255818" y="621256"/>
            <a:ext cx="5399468" cy="1222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794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0" name="Section Header">
            <a:extLst>
              <a:ext uri="{FF2B5EF4-FFF2-40B4-BE49-F238E27FC236}">
                <a16:creationId xmlns:a16="http://schemas.microsoft.com/office/drawing/2014/main" id="{CA1998C4-AD53-42B5-93F1-BC4AA20A5246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482138" y="621254"/>
            <a:ext cx="2758526" cy="121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794" noProof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5016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Banner Statement"/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3981797" cy="2517289"/>
          </a:xfrm>
        </p:spPr>
        <p:txBody>
          <a:bodyPr vert="horz" lIns="0" tIns="0" rIns="0" bIns="0" rtlCol="0" anchor="b" anchorCtr="0">
            <a:noAutofit/>
          </a:bodyPr>
          <a:lstStyle>
            <a:lvl1pPr algn="l" defTabSz="899010" rtl="0" eaLnBrk="1" latinLnBrk="0" hangingPunct="1">
              <a:spcBef>
                <a:spcPct val="0"/>
              </a:spcBef>
              <a:buNone/>
              <a:defRPr lang="en-GB" sz="4236" b="0" i="0" kern="1200" baseline="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899010" rtl="0" eaLnBrk="1" latinLnBrk="0" hangingPunct="1">
              <a:spcBef>
                <a:spcPct val="0"/>
              </a:spcBef>
              <a:buNone/>
            </a:pPr>
            <a:r>
              <a:rPr lang="en-GB" noProof="0"/>
              <a:t>Thank you</a:t>
            </a:r>
            <a:endParaRPr lang="en-GB"/>
          </a:p>
        </p:txBody>
      </p:sp>
      <p:sp>
        <p:nvSpPr>
          <p:cNvPr id="8" name="Slide Tags" hidden="1"/>
          <p:cNvSpPr txBox="1"/>
          <p:nvPr>
            <p:custDataLst>
              <p:tags r:id="rId1"/>
            </p:custDataLst>
          </p:nvPr>
        </p:nvSpPr>
        <p:spPr>
          <a:xfrm>
            <a:off x="0" y="201707"/>
            <a:ext cx="1454727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8" noProof="1"/>
              <a:t>Slide Tags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F4687C-57A8-453A-A049-0D4DDFEA3263}"/>
              </a:ext>
            </a:extLst>
          </p:cNvPr>
          <p:cNvSpPr/>
          <p:nvPr/>
        </p:nvSpPr>
        <p:spPr bwMode="hidden">
          <a:xfrm>
            <a:off x="0" y="4940855"/>
            <a:ext cx="9144000" cy="1917146"/>
          </a:xfrm>
          <a:prstGeom prst="rect">
            <a:avLst/>
          </a:prstGeom>
          <a:solidFill>
            <a:srgbClr val="D04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1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C2BBAF-6A4B-47CB-BD75-5168D1A275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5212080"/>
            <a:ext cx="8179724" cy="1371600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[Legal]</a:t>
            </a:r>
          </a:p>
        </p:txBody>
      </p:sp>
    </p:spTree>
    <p:extLst>
      <p:ext uri="{BB962C8B-B14F-4D97-AF65-F5344CB8AC3E}">
        <p14:creationId xmlns:p14="http://schemas.microsoft.com/office/powerpoint/2010/main" val="40721669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9">
            <a:extLst>
              <a:ext uri="{FF2B5EF4-FFF2-40B4-BE49-F238E27FC236}">
                <a16:creationId xmlns:a16="http://schemas.microsoft.com/office/drawing/2014/main" id="{88EEE73C-8877-43D1-86A9-69E953630E6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7709" r="24167"/>
          <a:stretch/>
        </p:blipFill>
        <p:spPr>
          <a:xfrm>
            <a:off x="1870363" y="4"/>
            <a:ext cx="7273637" cy="6868345"/>
          </a:xfrm>
          <a:prstGeom prst="rect">
            <a:avLst/>
          </a:pr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2869856-6182-4B8D-938C-EBFCD02C87F2}"/>
              </a:ext>
            </a:extLst>
          </p:cNvPr>
          <p:cNvSpPr>
            <a:spLocks noChangeAspect="1"/>
          </p:cNvSpPr>
          <p:nvPr/>
        </p:nvSpPr>
        <p:spPr bwMode="white">
          <a:xfrm>
            <a:off x="2" y="1"/>
            <a:ext cx="6275652" cy="6858000"/>
          </a:xfrm>
          <a:custGeom>
            <a:avLst/>
            <a:gdLst>
              <a:gd name="connsiteX0" fmla="*/ 0 w 6126163"/>
              <a:gd name="connsiteY0" fmla="*/ 0 h 6858000"/>
              <a:gd name="connsiteX1" fmla="*/ 2381250 w 6126163"/>
              <a:gd name="connsiteY1" fmla="*/ 0 h 6858000"/>
              <a:gd name="connsiteX2" fmla="*/ 2381250 w 6126163"/>
              <a:gd name="connsiteY2" fmla="*/ 765175 h 6858000"/>
              <a:gd name="connsiteX3" fmla="*/ 3149601 w 6126163"/>
              <a:gd name="connsiteY3" fmla="*/ 765175 h 6858000"/>
              <a:gd name="connsiteX4" fmla="*/ 3149601 w 6126163"/>
              <a:gd name="connsiteY4" fmla="*/ 1957388 h 6858000"/>
              <a:gd name="connsiteX5" fmla="*/ 5132388 w 6126163"/>
              <a:gd name="connsiteY5" fmla="*/ 1957388 h 6858000"/>
              <a:gd name="connsiteX6" fmla="*/ 5132388 w 6126163"/>
              <a:gd name="connsiteY6" fmla="*/ 4899025 h 6858000"/>
              <a:gd name="connsiteX7" fmla="*/ 6126163 w 6126163"/>
              <a:gd name="connsiteY7" fmla="*/ 4899025 h 6858000"/>
              <a:gd name="connsiteX8" fmla="*/ 6126163 w 6126163"/>
              <a:gd name="connsiteY8" fmla="*/ 6858000 h 6858000"/>
              <a:gd name="connsiteX9" fmla="*/ 5132388 w 6126163"/>
              <a:gd name="connsiteY9" fmla="*/ 6858000 h 6858000"/>
              <a:gd name="connsiteX10" fmla="*/ 3149601 w 6126163"/>
              <a:gd name="connsiteY10" fmla="*/ 6858000 h 6858000"/>
              <a:gd name="connsiteX11" fmla="*/ 2381250 w 6126163"/>
              <a:gd name="connsiteY11" fmla="*/ 6858000 h 6858000"/>
              <a:gd name="connsiteX12" fmla="*/ 917576 w 6126163"/>
              <a:gd name="connsiteY12" fmla="*/ 6858000 h 6858000"/>
              <a:gd name="connsiteX13" fmla="*/ 0 w 6126163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26163" h="6858000">
                <a:moveTo>
                  <a:pt x="0" y="0"/>
                </a:moveTo>
                <a:lnTo>
                  <a:pt x="2381250" y="0"/>
                </a:lnTo>
                <a:lnTo>
                  <a:pt x="2381250" y="765175"/>
                </a:lnTo>
                <a:lnTo>
                  <a:pt x="3149601" y="765175"/>
                </a:lnTo>
                <a:lnTo>
                  <a:pt x="3149601" y="1957388"/>
                </a:lnTo>
                <a:lnTo>
                  <a:pt x="5132388" y="1957388"/>
                </a:lnTo>
                <a:lnTo>
                  <a:pt x="5132388" y="4899025"/>
                </a:lnTo>
                <a:lnTo>
                  <a:pt x="6126163" y="4899025"/>
                </a:lnTo>
                <a:lnTo>
                  <a:pt x="6126163" y="6858000"/>
                </a:lnTo>
                <a:lnTo>
                  <a:pt x="5132388" y="6858000"/>
                </a:lnTo>
                <a:lnTo>
                  <a:pt x="3149601" y="6858000"/>
                </a:lnTo>
                <a:lnTo>
                  <a:pt x="2381250" y="6858000"/>
                </a:lnTo>
                <a:lnTo>
                  <a:pt x="91757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068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E44EA63-8055-4BC6-ADFC-211DB47C44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black">
          <a:xfrm>
            <a:off x="258897" y="5410798"/>
            <a:ext cx="1487978" cy="1192221"/>
          </a:xfrm>
          <a:prstGeom prst="rect">
            <a:avLst/>
          </a:prstGeom>
        </p:spPr>
      </p:pic>
      <p:sp>
        <p:nvSpPr>
          <p:cNvPr id="26" name="Report Title">
            <a:extLst>
              <a:ext uri="{FF2B5EF4-FFF2-40B4-BE49-F238E27FC236}">
                <a16:creationId xmlns:a16="http://schemas.microsoft.com/office/drawing/2014/main" id="{C77651B3-4358-447B-9AFF-0D75E675F6C3}"/>
              </a:ext>
            </a:extLst>
          </p:cNvPr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 bwMode="white">
          <a:xfrm>
            <a:off x="452126" y="2123559"/>
            <a:ext cx="4711002" cy="553549"/>
          </a:xfrm>
        </p:spPr>
        <p:txBody>
          <a:bodyPr vert="horz" wrap="square" lIns="0" tIns="0" rIns="0" bIns="64008" rtlCol="0" anchor="t" anchorCtr="0">
            <a:spAutoFit/>
          </a:bodyPr>
          <a:lstStyle>
            <a:lvl1pPr algn="l" defTabSz="89901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530" b="0" i="0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/>
              <a:t>Report Title</a:t>
            </a:r>
          </a:p>
        </p:txBody>
      </p:sp>
      <p:sp>
        <p:nvSpPr>
          <p:cNvPr id="27" name="Report Subtitle">
            <a:extLst>
              <a:ext uri="{FF2B5EF4-FFF2-40B4-BE49-F238E27FC236}">
                <a16:creationId xmlns:a16="http://schemas.microsoft.com/office/drawing/2014/main" id="{9BB6D6A4-D6F1-4F2E-A6AB-B4D83A6AFB86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 bwMode="white">
          <a:xfrm>
            <a:off x="452126" y="2730105"/>
            <a:ext cx="4711002" cy="183308"/>
          </a:xfrm>
        </p:spPr>
        <p:txBody>
          <a:bodyPr wrap="square" tIns="0" bIns="0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324" baseline="0">
                <a:solidFill>
                  <a:schemeClr val="bg1"/>
                </a:solidFill>
                <a:latin typeface="+mn-lt"/>
              </a:defRPr>
            </a:lvl1pPr>
            <a:lvl2pPr marL="449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99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485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98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47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97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465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96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Subtitle</a:t>
            </a:r>
          </a:p>
        </p:txBody>
      </p:sp>
      <p:sp>
        <p:nvSpPr>
          <p:cNvPr id="28" name="Confidentiality Stamp">
            <a:extLst>
              <a:ext uri="{FF2B5EF4-FFF2-40B4-BE49-F238E27FC236}">
                <a16:creationId xmlns:a16="http://schemas.microsoft.com/office/drawing/2014/main" id="{0E2F3F91-4073-4018-A640-F36B816E77D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82139" y="4176286"/>
            <a:ext cx="4680989" cy="1357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sz="882" i="0" noProof="0">
                <a:solidFill>
                  <a:schemeClr val="bg1"/>
                </a:solidFill>
                <a:latin typeface="+mn-lt"/>
                <a:cs typeface="Arial" pitchFamily="34" charset="0"/>
              </a:rPr>
              <a:t> </a:t>
            </a:r>
          </a:p>
        </p:txBody>
      </p:sp>
      <p:sp>
        <p:nvSpPr>
          <p:cNvPr id="29" name="Draft Stamp">
            <a:extLst>
              <a:ext uri="{FF2B5EF4-FFF2-40B4-BE49-F238E27FC236}">
                <a16:creationId xmlns:a16="http://schemas.microsoft.com/office/drawing/2014/main" id="{D99A7AB6-A20A-4FF1-A703-0C449EEF0B0E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 bwMode="black">
          <a:xfrm>
            <a:off x="482139" y="3916966"/>
            <a:ext cx="2002444" cy="1833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121024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endParaRPr lang="en-GB" sz="882" b="0" i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0" name="Report Date">
            <a:extLst>
              <a:ext uri="{FF2B5EF4-FFF2-40B4-BE49-F238E27FC236}">
                <a16:creationId xmlns:a16="http://schemas.microsoft.com/office/drawing/2014/main" id="{BA7C48D8-0F4A-43F2-B425-8A49E4F2DFB4}"/>
              </a:ext>
            </a:extLst>
          </p:cNvPr>
          <p:cNvSpPr txBox="1"/>
          <p:nvPr>
            <p:custDataLst>
              <p:tags r:id="rId5"/>
            </p:custDataLst>
          </p:nvPr>
        </p:nvSpPr>
        <p:spPr bwMode="black">
          <a:xfrm>
            <a:off x="452125" y="2947510"/>
            <a:ext cx="1727657" cy="203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l"/>
            <a:endParaRPr lang="en-GB" sz="1324" i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6548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9">
            <a:extLst>
              <a:ext uri="{FF2B5EF4-FFF2-40B4-BE49-F238E27FC236}">
                <a16:creationId xmlns:a16="http://schemas.microsoft.com/office/drawing/2014/main" id="{627FAFAA-285F-4945-A3A2-666A8A502E1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7709" r="24167"/>
          <a:stretch/>
        </p:blipFill>
        <p:spPr>
          <a:xfrm>
            <a:off x="1870363" y="4"/>
            <a:ext cx="7273637" cy="6868345"/>
          </a:xfrm>
          <a:prstGeom prst="rect">
            <a:avLst/>
          </a:prstGeom>
        </p:spPr>
      </p:pic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75F215B-4184-4392-9C86-1A188FA31F05}"/>
              </a:ext>
            </a:extLst>
          </p:cNvPr>
          <p:cNvSpPr>
            <a:spLocks noChangeAspect="1"/>
          </p:cNvSpPr>
          <p:nvPr/>
        </p:nvSpPr>
        <p:spPr bwMode="white">
          <a:xfrm>
            <a:off x="2" y="1"/>
            <a:ext cx="6275652" cy="6858000"/>
          </a:xfrm>
          <a:custGeom>
            <a:avLst/>
            <a:gdLst>
              <a:gd name="connsiteX0" fmla="*/ 0 w 6126163"/>
              <a:gd name="connsiteY0" fmla="*/ 0 h 6858000"/>
              <a:gd name="connsiteX1" fmla="*/ 2381250 w 6126163"/>
              <a:gd name="connsiteY1" fmla="*/ 0 h 6858000"/>
              <a:gd name="connsiteX2" fmla="*/ 2381250 w 6126163"/>
              <a:gd name="connsiteY2" fmla="*/ 765175 h 6858000"/>
              <a:gd name="connsiteX3" fmla="*/ 3149601 w 6126163"/>
              <a:gd name="connsiteY3" fmla="*/ 765175 h 6858000"/>
              <a:gd name="connsiteX4" fmla="*/ 3149601 w 6126163"/>
              <a:gd name="connsiteY4" fmla="*/ 1957388 h 6858000"/>
              <a:gd name="connsiteX5" fmla="*/ 5132388 w 6126163"/>
              <a:gd name="connsiteY5" fmla="*/ 1957388 h 6858000"/>
              <a:gd name="connsiteX6" fmla="*/ 5132388 w 6126163"/>
              <a:gd name="connsiteY6" fmla="*/ 4899025 h 6858000"/>
              <a:gd name="connsiteX7" fmla="*/ 6126163 w 6126163"/>
              <a:gd name="connsiteY7" fmla="*/ 4899025 h 6858000"/>
              <a:gd name="connsiteX8" fmla="*/ 6126163 w 6126163"/>
              <a:gd name="connsiteY8" fmla="*/ 6858000 h 6858000"/>
              <a:gd name="connsiteX9" fmla="*/ 5132388 w 6126163"/>
              <a:gd name="connsiteY9" fmla="*/ 6858000 h 6858000"/>
              <a:gd name="connsiteX10" fmla="*/ 3149601 w 6126163"/>
              <a:gd name="connsiteY10" fmla="*/ 6858000 h 6858000"/>
              <a:gd name="connsiteX11" fmla="*/ 2381250 w 6126163"/>
              <a:gd name="connsiteY11" fmla="*/ 6858000 h 6858000"/>
              <a:gd name="connsiteX12" fmla="*/ 917576 w 6126163"/>
              <a:gd name="connsiteY12" fmla="*/ 6858000 h 6858000"/>
              <a:gd name="connsiteX13" fmla="*/ 0 w 6126163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26163" h="6858000">
                <a:moveTo>
                  <a:pt x="0" y="0"/>
                </a:moveTo>
                <a:lnTo>
                  <a:pt x="2381250" y="0"/>
                </a:lnTo>
                <a:lnTo>
                  <a:pt x="2381250" y="765175"/>
                </a:lnTo>
                <a:lnTo>
                  <a:pt x="3149601" y="765175"/>
                </a:lnTo>
                <a:lnTo>
                  <a:pt x="3149601" y="1957388"/>
                </a:lnTo>
                <a:lnTo>
                  <a:pt x="5132388" y="1957388"/>
                </a:lnTo>
                <a:lnTo>
                  <a:pt x="5132388" y="4899025"/>
                </a:lnTo>
                <a:lnTo>
                  <a:pt x="6126163" y="4899025"/>
                </a:lnTo>
                <a:lnTo>
                  <a:pt x="6126163" y="6858000"/>
                </a:lnTo>
                <a:lnTo>
                  <a:pt x="5132388" y="6858000"/>
                </a:lnTo>
                <a:lnTo>
                  <a:pt x="3149601" y="6858000"/>
                </a:lnTo>
                <a:lnTo>
                  <a:pt x="2381250" y="6858000"/>
                </a:lnTo>
                <a:lnTo>
                  <a:pt x="917576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D04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068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D160942-482E-4DB8-A58E-71FBEDE7727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black">
          <a:xfrm>
            <a:off x="258897" y="5410798"/>
            <a:ext cx="1487978" cy="1192221"/>
          </a:xfrm>
          <a:prstGeom prst="rect">
            <a:avLst/>
          </a:prstGeom>
        </p:spPr>
      </p:pic>
      <p:sp>
        <p:nvSpPr>
          <p:cNvPr id="11" name="Report Title">
            <a:extLst>
              <a:ext uri="{FF2B5EF4-FFF2-40B4-BE49-F238E27FC236}">
                <a16:creationId xmlns:a16="http://schemas.microsoft.com/office/drawing/2014/main" id="{12C0EFB5-DB4A-44B7-BEB6-50F77D1D323D}"/>
              </a:ext>
            </a:extLst>
          </p:cNvPr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 bwMode="white">
          <a:xfrm>
            <a:off x="452126" y="2123559"/>
            <a:ext cx="4711002" cy="553549"/>
          </a:xfrm>
        </p:spPr>
        <p:txBody>
          <a:bodyPr vert="horz" wrap="square" lIns="0" tIns="0" rIns="0" bIns="64008" rtlCol="0" anchor="t" anchorCtr="0">
            <a:spAutoFit/>
          </a:bodyPr>
          <a:lstStyle>
            <a:lvl1pPr algn="l" defTabSz="89901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530" b="0" i="0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/>
              <a:t>Report Title</a:t>
            </a:r>
          </a:p>
        </p:txBody>
      </p:sp>
      <p:sp>
        <p:nvSpPr>
          <p:cNvPr id="13" name="Report Subtitle">
            <a:extLst>
              <a:ext uri="{FF2B5EF4-FFF2-40B4-BE49-F238E27FC236}">
                <a16:creationId xmlns:a16="http://schemas.microsoft.com/office/drawing/2014/main" id="{2EEB4B15-EBE2-4CC7-87E7-CF12291C9A89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 bwMode="white">
          <a:xfrm>
            <a:off x="452126" y="2730105"/>
            <a:ext cx="4711002" cy="183308"/>
          </a:xfrm>
        </p:spPr>
        <p:txBody>
          <a:bodyPr wrap="square" tIns="0" bIns="0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324" baseline="0">
                <a:solidFill>
                  <a:schemeClr val="bg1"/>
                </a:solidFill>
                <a:latin typeface="+mn-lt"/>
              </a:defRPr>
            </a:lvl1pPr>
            <a:lvl2pPr marL="449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99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485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98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47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97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465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96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Subtitle</a:t>
            </a:r>
          </a:p>
        </p:txBody>
      </p:sp>
      <p:sp>
        <p:nvSpPr>
          <p:cNvPr id="16" name="Confidentiality Stamp">
            <a:extLst>
              <a:ext uri="{FF2B5EF4-FFF2-40B4-BE49-F238E27FC236}">
                <a16:creationId xmlns:a16="http://schemas.microsoft.com/office/drawing/2014/main" id="{BB6F76BA-CA5E-46B1-A4FE-A04494BA1F4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82139" y="4176286"/>
            <a:ext cx="4680989" cy="1357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sz="882" i="0" noProof="0">
                <a:solidFill>
                  <a:schemeClr val="bg1"/>
                </a:solidFill>
                <a:latin typeface="+mn-lt"/>
                <a:cs typeface="Arial" pitchFamily="34" charset="0"/>
              </a:rPr>
              <a:t> </a:t>
            </a:r>
          </a:p>
        </p:txBody>
      </p:sp>
      <p:sp>
        <p:nvSpPr>
          <p:cNvPr id="17" name="Draft Stamp">
            <a:extLst>
              <a:ext uri="{FF2B5EF4-FFF2-40B4-BE49-F238E27FC236}">
                <a16:creationId xmlns:a16="http://schemas.microsoft.com/office/drawing/2014/main" id="{FD086E63-2C7B-45FF-B665-56AD61AC323A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 bwMode="black">
          <a:xfrm>
            <a:off x="482139" y="3916966"/>
            <a:ext cx="2002444" cy="1833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121024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endParaRPr lang="en-GB" sz="882" b="0" i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Report Date">
            <a:extLst>
              <a:ext uri="{FF2B5EF4-FFF2-40B4-BE49-F238E27FC236}">
                <a16:creationId xmlns:a16="http://schemas.microsoft.com/office/drawing/2014/main" id="{2093D07F-E838-4E22-A6DD-E50DBC55755D}"/>
              </a:ext>
            </a:extLst>
          </p:cNvPr>
          <p:cNvSpPr txBox="1"/>
          <p:nvPr>
            <p:custDataLst>
              <p:tags r:id="rId5"/>
            </p:custDataLst>
          </p:nvPr>
        </p:nvSpPr>
        <p:spPr bwMode="black">
          <a:xfrm>
            <a:off x="452125" y="2947510"/>
            <a:ext cx="1727657" cy="203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l"/>
            <a:endParaRPr lang="en-GB" sz="1324" i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61584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4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E44EA63-8055-4BC6-ADFC-211DB47C44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black">
          <a:xfrm>
            <a:off x="258897" y="5410798"/>
            <a:ext cx="1487978" cy="1192221"/>
          </a:xfrm>
          <a:prstGeom prst="rect">
            <a:avLst/>
          </a:prstGeom>
        </p:spPr>
      </p:pic>
      <p:sp>
        <p:nvSpPr>
          <p:cNvPr id="26" name="Report Title">
            <a:extLst>
              <a:ext uri="{FF2B5EF4-FFF2-40B4-BE49-F238E27FC236}">
                <a16:creationId xmlns:a16="http://schemas.microsoft.com/office/drawing/2014/main" id="{C77651B3-4358-447B-9AFF-0D75E675F6C3}"/>
              </a:ext>
            </a:extLst>
          </p:cNvPr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 bwMode="white">
          <a:xfrm>
            <a:off x="452126" y="2123559"/>
            <a:ext cx="4711002" cy="553549"/>
          </a:xfrm>
        </p:spPr>
        <p:txBody>
          <a:bodyPr vert="horz" wrap="square" lIns="0" tIns="0" rIns="0" bIns="64008" rtlCol="0" anchor="t" anchorCtr="0">
            <a:spAutoFit/>
          </a:bodyPr>
          <a:lstStyle>
            <a:lvl1pPr algn="l" defTabSz="89901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530" b="0" i="0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/>
              <a:t>Report Title</a:t>
            </a:r>
          </a:p>
        </p:txBody>
      </p:sp>
      <p:sp>
        <p:nvSpPr>
          <p:cNvPr id="27" name="Report Subtitle">
            <a:extLst>
              <a:ext uri="{FF2B5EF4-FFF2-40B4-BE49-F238E27FC236}">
                <a16:creationId xmlns:a16="http://schemas.microsoft.com/office/drawing/2014/main" id="{9BB6D6A4-D6F1-4F2E-A6AB-B4D83A6AFB86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 bwMode="white">
          <a:xfrm>
            <a:off x="452126" y="2730105"/>
            <a:ext cx="4711002" cy="183308"/>
          </a:xfrm>
        </p:spPr>
        <p:txBody>
          <a:bodyPr wrap="square" tIns="0" bIns="0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324" baseline="0">
                <a:solidFill>
                  <a:schemeClr val="bg1"/>
                </a:solidFill>
                <a:latin typeface="+mn-lt"/>
              </a:defRPr>
            </a:lvl1pPr>
            <a:lvl2pPr marL="449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99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485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98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47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97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465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96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Subtitle</a:t>
            </a:r>
          </a:p>
        </p:txBody>
      </p:sp>
      <p:sp>
        <p:nvSpPr>
          <p:cNvPr id="28" name="Confidentiality Stamp">
            <a:extLst>
              <a:ext uri="{FF2B5EF4-FFF2-40B4-BE49-F238E27FC236}">
                <a16:creationId xmlns:a16="http://schemas.microsoft.com/office/drawing/2014/main" id="{0E2F3F91-4073-4018-A640-F36B816E77D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82139" y="4176286"/>
            <a:ext cx="4680989" cy="1357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sz="882" i="0" noProof="0">
                <a:solidFill>
                  <a:schemeClr val="bg1"/>
                </a:solidFill>
                <a:latin typeface="+mn-lt"/>
                <a:cs typeface="Arial" pitchFamily="34" charset="0"/>
              </a:rPr>
              <a:t> </a:t>
            </a:r>
          </a:p>
        </p:txBody>
      </p:sp>
      <p:sp>
        <p:nvSpPr>
          <p:cNvPr id="29" name="Draft Stamp">
            <a:extLst>
              <a:ext uri="{FF2B5EF4-FFF2-40B4-BE49-F238E27FC236}">
                <a16:creationId xmlns:a16="http://schemas.microsoft.com/office/drawing/2014/main" id="{D99A7AB6-A20A-4FF1-A703-0C449EEF0B0E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 bwMode="black">
          <a:xfrm>
            <a:off x="482139" y="3916966"/>
            <a:ext cx="2002444" cy="1833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121024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endParaRPr lang="en-GB" sz="882" b="0" i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0" name="Report Date">
            <a:extLst>
              <a:ext uri="{FF2B5EF4-FFF2-40B4-BE49-F238E27FC236}">
                <a16:creationId xmlns:a16="http://schemas.microsoft.com/office/drawing/2014/main" id="{BA7C48D8-0F4A-43F2-B425-8A49E4F2DFB4}"/>
              </a:ext>
            </a:extLst>
          </p:cNvPr>
          <p:cNvSpPr txBox="1"/>
          <p:nvPr>
            <p:custDataLst>
              <p:tags r:id="rId5"/>
            </p:custDataLst>
          </p:nvPr>
        </p:nvSpPr>
        <p:spPr bwMode="black">
          <a:xfrm>
            <a:off x="452125" y="2947510"/>
            <a:ext cx="1727657" cy="203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l"/>
            <a:endParaRPr lang="en-GB" sz="1324" i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29052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tle Slide 2 - withou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86E1CB07-AAEA-314E-A423-4B23728F27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hidden">
          <a:xfrm>
            <a:off x="2057400" y="2"/>
            <a:ext cx="7086600" cy="6857999"/>
          </a:xfrm>
          <a:solidFill>
            <a:srgbClr val="DEDEDE"/>
          </a:solidFill>
        </p:spPr>
        <p:txBody>
          <a:bodyPr rIns="1371600" anchor="ctr" anchorCtr="0"/>
          <a:lstStyle>
            <a:lvl1pPr algn="r">
              <a:defRPr sz="971" b="0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7A9093B-3432-154B-91D3-38327BBF6EBC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" y="1"/>
            <a:ext cx="6275652" cy="6858000"/>
            <a:chOff x="1" y="3"/>
            <a:chExt cx="6126163" cy="6858000"/>
          </a:xfrm>
          <a:solidFill>
            <a:schemeClr val="accent6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D7CC873-FA37-4A3B-A68F-BA24516A184F}"/>
                </a:ext>
              </a:extLst>
            </p:cNvPr>
            <p:cNvSpPr>
              <a:spLocks noChangeAspect="1"/>
            </p:cNvSpPr>
            <p:nvPr/>
          </p:nvSpPr>
          <p:spPr bwMode="white">
            <a:xfrm>
              <a:off x="1" y="3"/>
              <a:ext cx="6126163" cy="6858000"/>
            </a:xfrm>
            <a:custGeom>
              <a:avLst/>
              <a:gdLst>
                <a:gd name="connsiteX0" fmla="*/ 0 w 6126163"/>
                <a:gd name="connsiteY0" fmla="*/ 0 h 6858000"/>
                <a:gd name="connsiteX1" fmla="*/ 2381250 w 6126163"/>
                <a:gd name="connsiteY1" fmla="*/ 0 h 6858000"/>
                <a:gd name="connsiteX2" fmla="*/ 2381250 w 6126163"/>
                <a:gd name="connsiteY2" fmla="*/ 765175 h 6858000"/>
                <a:gd name="connsiteX3" fmla="*/ 3149601 w 6126163"/>
                <a:gd name="connsiteY3" fmla="*/ 765175 h 6858000"/>
                <a:gd name="connsiteX4" fmla="*/ 3149601 w 6126163"/>
                <a:gd name="connsiteY4" fmla="*/ 1957388 h 6858000"/>
                <a:gd name="connsiteX5" fmla="*/ 5132388 w 6126163"/>
                <a:gd name="connsiteY5" fmla="*/ 1957388 h 6858000"/>
                <a:gd name="connsiteX6" fmla="*/ 5132388 w 6126163"/>
                <a:gd name="connsiteY6" fmla="*/ 4899025 h 6858000"/>
                <a:gd name="connsiteX7" fmla="*/ 6126163 w 6126163"/>
                <a:gd name="connsiteY7" fmla="*/ 4899025 h 6858000"/>
                <a:gd name="connsiteX8" fmla="*/ 6126163 w 6126163"/>
                <a:gd name="connsiteY8" fmla="*/ 6858000 h 6858000"/>
                <a:gd name="connsiteX9" fmla="*/ 5132388 w 6126163"/>
                <a:gd name="connsiteY9" fmla="*/ 6858000 h 6858000"/>
                <a:gd name="connsiteX10" fmla="*/ 3149601 w 6126163"/>
                <a:gd name="connsiteY10" fmla="*/ 6858000 h 6858000"/>
                <a:gd name="connsiteX11" fmla="*/ 2381250 w 6126163"/>
                <a:gd name="connsiteY11" fmla="*/ 6858000 h 6858000"/>
                <a:gd name="connsiteX12" fmla="*/ 917576 w 6126163"/>
                <a:gd name="connsiteY12" fmla="*/ 6858000 h 6858000"/>
                <a:gd name="connsiteX13" fmla="*/ 0 w 6126163"/>
                <a:gd name="connsiteY1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26163" h="6858000">
                  <a:moveTo>
                    <a:pt x="0" y="0"/>
                  </a:moveTo>
                  <a:lnTo>
                    <a:pt x="2381250" y="0"/>
                  </a:lnTo>
                  <a:lnTo>
                    <a:pt x="2381250" y="765175"/>
                  </a:lnTo>
                  <a:lnTo>
                    <a:pt x="3149601" y="765175"/>
                  </a:lnTo>
                  <a:lnTo>
                    <a:pt x="3149601" y="1957388"/>
                  </a:lnTo>
                  <a:lnTo>
                    <a:pt x="5132388" y="1957388"/>
                  </a:lnTo>
                  <a:lnTo>
                    <a:pt x="5132388" y="4899025"/>
                  </a:lnTo>
                  <a:lnTo>
                    <a:pt x="6126163" y="4899025"/>
                  </a:lnTo>
                  <a:lnTo>
                    <a:pt x="6126163" y="6858000"/>
                  </a:lnTo>
                  <a:lnTo>
                    <a:pt x="5132388" y="6858000"/>
                  </a:lnTo>
                  <a:lnTo>
                    <a:pt x="3149601" y="6858000"/>
                  </a:lnTo>
                  <a:lnTo>
                    <a:pt x="2381250" y="6858000"/>
                  </a:lnTo>
                  <a:lnTo>
                    <a:pt x="917576" y="6858000"/>
                  </a:lnTo>
                  <a:lnTo>
                    <a:pt x="0" y="6858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068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9B02B9A-C678-D74D-B142-58CA492CDC0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 bwMode="black">
            <a:xfrm>
              <a:off x="201168" y="5330955"/>
              <a:ext cx="1636776" cy="1351184"/>
            </a:xfrm>
            <a:prstGeom prst="rect">
              <a:avLst/>
            </a:prstGeom>
            <a:grpFill/>
          </p:spPr>
        </p:pic>
      </p:grpSp>
      <p:sp>
        <p:nvSpPr>
          <p:cNvPr id="14" name="Confidentiality Stamp">
            <a:extLst>
              <a:ext uri="{FF2B5EF4-FFF2-40B4-BE49-F238E27FC236}">
                <a16:creationId xmlns:a16="http://schemas.microsoft.com/office/drawing/2014/main" id="{C86EBE8C-2CF4-40B7-B289-3EE472179A8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27453" y="4208056"/>
            <a:ext cx="4761151" cy="203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sz="1324" i="0" noProof="0">
                <a:solidFill>
                  <a:schemeClr val="bg1"/>
                </a:solidFill>
                <a:latin typeface="+mn-lt"/>
                <a:cs typeface="Arial" pitchFamily="34" charset="0"/>
              </a:rPr>
              <a:t> </a:t>
            </a:r>
          </a:p>
        </p:txBody>
      </p:sp>
      <p:sp>
        <p:nvSpPr>
          <p:cNvPr id="15" name="Draft Stamp">
            <a:extLst>
              <a:ext uri="{FF2B5EF4-FFF2-40B4-BE49-F238E27FC236}">
                <a16:creationId xmlns:a16="http://schemas.microsoft.com/office/drawing/2014/main" id="{70EB308C-F021-4F1B-A609-C22651ED1893}"/>
              </a:ext>
            </a:extLst>
          </p:cNvPr>
          <p:cNvSpPr txBox="1"/>
          <p:nvPr>
            <p:custDataLst>
              <p:tags r:id="rId3"/>
            </p:custDataLst>
          </p:nvPr>
        </p:nvSpPr>
        <p:spPr bwMode="black">
          <a:xfrm>
            <a:off x="427453" y="4722193"/>
            <a:ext cx="2443952" cy="1357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algn="l">
              <a:lnSpc>
                <a:spcPct val="100000"/>
              </a:lnSpc>
            </a:pPr>
            <a:endParaRPr lang="en-GB" sz="882" b="1" i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Report Date">
            <a:extLst>
              <a:ext uri="{FF2B5EF4-FFF2-40B4-BE49-F238E27FC236}">
                <a16:creationId xmlns:a16="http://schemas.microsoft.com/office/drawing/2014/main" id="{0BBB8318-EB82-4BAF-B07D-883DE61EDB2A}"/>
              </a:ext>
            </a:extLst>
          </p:cNvPr>
          <p:cNvSpPr txBox="1"/>
          <p:nvPr>
            <p:custDataLst>
              <p:tags r:id="rId4"/>
            </p:custDataLst>
          </p:nvPr>
        </p:nvSpPr>
        <p:spPr bwMode="black">
          <a:xfrm>
            <a:off x="427453" y="3751729"/>
            <a:ext cx="2183264" cy="203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endParaRPr lang="en-GB" sz="1324" i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" name="Cover image">
            <a:extLst>
              <a:ext uri="{FF2B5EF4-FFF2-40B4-BE49-F238E27FC236}">
                <a16:creationId xmlns:a16="http://schemas.microsoft.com/office/drawing/2014/main" id="{0B8EC450-2588-46B0-A962-4A8F28BBA87D}"/>
              </a:ext>
            </a:extLst>
          </p:cNvPr>
          <p:cNvSpPr txBox="1">
            <a:spLocks noChangeAspect="1"/>
          </p:cNvSpPr>
          <p:nvPr>
            <p:custDataLst>
              <p:tags r:id="rId5"/>
            </p:custDataLst>
          </p:nvPr>
        </p:nvSpPr>
        <p:spPr>
          <a:xfrm>
            <a:off x="1731213" y="3167623"/>
            <a:ext cx="6109026" cy="2823882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>
            <a:noAutofit/>
          </a:bodyPr>
          <a:lstStyle/>
          <a:p>
            <a:pPr indent="-269703">
              <a:spcAft>
                <a:spcPts val="885"/>
              </a:spcAft>
            </a:pPr>
            <a:endParaRPr lang="en-GB" sz="1941">
              <a:latin typeface="Georgia" pitchFamily="18" charset="0"/>
            </a:endParaRPr>
          </a:p>
        </p:txBody>
      </p:sp>
      <p:sp>
        <p:nvSpPr>
          <p:cNvPr id="18" name="Confidentiality Stamp">
            <a:extLst>
              <a:ext uri="{FF2B5EF4-FFF2-40B4-BE49-F238E27FC236}">
                <a16:creationId xmlns:a16="http://schemas.microsoft.com/office/drawing/2014/main" id="{544908D1-6B61-43B7-9B66-869C15C36F68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427453" y="2217742"/>
            <a:ext cx="4761151" cy="65184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sz="4236" i="0" noProof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</a:p>
        </p:txBody>
      </p:sp>
      <p:sp>
        <p:nvSpPr>
          <p:cNvPr id="20" name="Confidentiality Stamp">
            <a:extLst>
              <a:ext uri="{FF2B5EF4-FFF2-40B4-BE49-F238E27FC236}">
                <a16:creationId xmlns:a16="http://schemas.microsoft.com/office/drawing/2014/main" id="{9C246A3E-6BB1-4A8C-8940-43DA547E6AC8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427453" y="3477409"/>
            <a:ext cx="4761151" cy="203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sz="1324" i="0" noProof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46476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tle Slide 3 - withou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86E1CB07-AAEA-314E-A423-4B23728F27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hidden">
          <a:xfrm>
            <a:off x="2057400" y="2"/>
            <a:ext cx="7086600" cy="6857999"/>
          </a:xfrm>
          <a:solidFill>
            <a:srgbClr val="DEDEDE"/>
          </a:solidFill>
        </p:spPr>
        <p:txBody>
          <a:bodyPr rIns="1371600" anchor="ctr" anchorCtr="0"/>
          <a:lstStyle>
            <a:lvl1pPr algn="r">
              <a:defRPr sz="971" b="0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7A9093B-3432-154B-91D3-38327BBF6EBC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" y="1"/>
            <a:ext cx="6275652" cy="6858000"/>
            <a:chOff x="1" y="3"/>
            <a:chExt cx="6126163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D7CC873-FA37-4A3B-A68F-BA24516A184F}"/>
                </a:ext>
              </a:extLst>
            </p:cNvPr>
            <p:cNvSpPr>
              <a:spLocks noChangeAspect="1"/>
            </p:cNvSpPr>
            <p:nvPr/>
          </p:nvSpPr>
          <p:spPr bwMode="white">
            <a:xfrm>
              <a:off x="1" y="3"/>
              <a:ext cx="6126163" cy="6858000"/>
            </a:xfrm>
            <a:custGeom>
              <a:avLst/>
              <a:gdLst>
                <a:gd name="connsiteX0" fmla="*/ 0 w 6126163"/>
                <a:gd name="connsiteY0" fmla="*/ 0 h 6858000"/>
                <a:gd name="connsiteX1" fmla="*/ 2381250 w 6126163"/>
                <a:gd name="connsiteY1" fmla="*/ 0 h 6858000"/>
                <a:gd name="connsiteX2" fmla="*/ 2381250 w 6126163"/>
                <a:gd name="connsiteY2" fmla="*/ 765175 h 6858000"/>
                <a:gd name="connsiteX3" fmla="*/ 3149601 w 6126163"/>
                <a:gd name="connsiteY3" fmla="*/ 765175 h 6858000"/>
                <a:gd name="connsiteX4" fmla="*/ 3149601 w 6126163"/>
                <a:gd name="connsiteY4" fmla="*/ 1957388 h 6858000"/>
                <a:gd name="connsiteX5" fmla="*/ 5132388 w 6126163"/>
                <a:gd name="connsiteY5" fmla="*/ 1957388 h 6858000"/>
                <a:gd name="connsiteX6" fmla="*/ 5132388 w 6126163"/>
                <a:gd name="connsiteY6" fmla="*/ 4899025 h 6858000"/>
                <a:gd name="connsiteX7" fmla="*/ 6126163 w 6126163"/>
                <a:gd name="connsiteY7" fmla="*/ 4899025 h 6858000"/>
                <a:gd name="connsiteX8" fmla="*/ 6126163 w 6126163"/>
                <a:gd name="connsiteY8" fmla="*/ 6858000 h 6858000"/>
                <a:gd name="connsiteX9" fmla="*/ 5132388 w 6126163"/>
                <a:gd name="connsiteY9" fmla="*/ 6858000 h 6858000"/>
                <a:gd name="connsiteX10" fmla="*/ 3149601 w 6126163"/>
                <a:gd name="connsiteY10" fmla="*/ 6858000 h 6858000"/>
                <a:gd name="connsiteX11" fmla="*/ 2381250 w 6126163"/>
                <a:gd name="connsiteY11" fmla="*/ 6858000 h 6858000"/>
                <a:gd name="connsiteX12" fmla="*/ 917576 w 6126163"/>
                <a:gd name="connsiteY12" fmla="*/ 6858000 h 6858000"/>
                <a:gd name="connsiteX13" fmla="*/ 0 w 6126163"/>
                <a:gd name="connsiteY1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26163" h="6858000">
                  <a:moveTo>
                    <a:pt x="0" y="0"/>
                  </a:moveTo>
                  <a:lnTo>
                    <a:pt x="2381250" y="0"/>
                  </a:lnTo>
                  <a:lnTo>
                    <a:pt x="2381250" y="765175"/>
                  </a:lnTo>
                  <a:lnTo>
                    <a:pt x="3149601" y="765175"/>
                  </a:lnTo>
                  <a:lnTo>
                    <a:pt x="3149601" y="1957388"/>
                  </a:lnTo>
                  <a:lnTo>
                    <a:pt x="5132388" y="1957388"/>
                  </a:lnTo>
                  <a:lnTo>
                    <a:pt x="5132388" y="4899025"/>
                  </a:lnTo>
                  <a:lnTo>
                    <a:pt x="6126163" y="4899025"/>
                  </a:lnTo>
                  <a:lnTo>
                    <a:pt x="6126163" y="6858000"/>
                  </a:lnTo>
                  <a:lnTo>
                    <a:pt x="5132388" y="6858000"/>
                  </a:lnTo>
                  <a:lnTo>
                    <a:pt x="3149601" y="6858000"/>
                  </a:lnTo>
                  <a:lnTo>
                    <a:pt x="2381250" y="6858000"/>
                  </a:lnTo>
                  <a:lnTo>
                    <a:pt x="917576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D04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068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9B02B9A-C678-D74D-B142-58CA492CDC0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 bwMode="black">
            <a:xfrm>
              <a:off x="201168" y="5330955"/>
              <a:ext cx="1636776" cy="1351184"/>
            </a:xfrm>
            <a:prstGeom prst="rect">
              <a:avLst/>
            </a:prstGeom>
          </p:spPr>
        </p:pic>
      </p:grpSp>
      <p:sp>
        <p:nvSpPr>
          <p:cNvPr id="14" name="Confidentiality Stamp">
            <a:extLst>
              <a:ext uri="{FF2B5EF4-FFF2-40B4-BE49-F238E27FC236}">
                <a16:creationId xmlns:a16="http://schemas.microsoft.com/office/drawing/2014/main" id="{C86EBE8C-2CF4-40B7-B289-3EE472179A8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27453" y="4208056"/>
            <a:ext cx="4761151" cy="203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sz="1324" i="0" noProof="0">
                <a:solidFill>
                  <a:schemeClr val="bg1"/>
                </a:solidFill>
                <a:latin typeface="+mn-lt"/>
                <a:cs typeface="Arial" pitchFamily="34" charset="0"/>
              </a:rPr>
              <a:t> </a:t>
            </a:r>
          </a:p>
        </p:txBody>
      </p:sp>
      <p:sp>
        <p:nvSpPr>
          <p:cNvPr id="15" name="Draft Stamp">
            <a:extLst>
              <a:ext uri="{FF2B5EF4-FFF2-40B4-BE49-F238E27FC236}">
                <a16:creationId xmlns:a16="http://schemas.microsoft.com/office/drawing/2014/main" id="{70EB308C-F021-4F1B-A609-C22651ED1893}"/>
              </a:ext>
            </a:extLst>
          </p:cNvPr>
          <p:cNvSpPr txBox="1"/>
          <p:nvPr>
            <p:custDataLst>
              <p:tags r:id="rId3"/>
            </p:custDataLst>
          </p:nvPr>
        </p:nvSpPr>
        <p:spPr bwMode="black">
          <a:xfrm>
            <a:off x="427453" y="4722193"/>
            <a:ext cx="2443952" cy="1357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algn="l">
              <a:lnSpc>
                <a:spcPct val="100000"/>
              </a:lnSpc>
            </a:pPr>
            <a:endParaRPr lang="en-GB" sz="882" b="1" i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Report Date">
            <a:extLst>
              <a:ext uri="{FF2B5EF4-FFF2-40B4-BE49-F238E27FC236}">
                <a16:creationId xmlns:a16="http://schemas.microsoft.com/office/drawing/2014/main" id="{0BBB8318-EB82-4BAF-B07D-883DE61EDB2A}"/>
              </a:ext>
            </a:extLst>
          </p:cNvPr>
          <p:cNvSpPr txBox="1"/>
          <p:nvPr>
            <p:custDataLst>
              <p:tags r:id="rId4"/>
            </p:custDataLst>
          </p:nvPr>
        </p:nvSpPr>
        <p:spPr bwMode="black">
          <a:xfrm>
            <a:off x="427453" y="3751729"/>
            <a:ext cx="2183264" cy="203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endParaRPr lang="en-GB" sz="1324" i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" name="Cover image">
            <a:extLst>
              <a:ext uri="{FF2B5EF4-FFF2-40B4-BE49-F238E27FC236}">
                <a16:creationId xmlns:a16="http://schemas.microsoft.com/office/drawing/2014/main" id="{0B8EC450-2588-46B0-A962-4A8F28BBA87D}"/>
              </a:ext>
            </a:extLst>
          </p:cNvPr>
          <p:cNvSpPr txBox="1">
            <a:spLocks noChangeAspect="1"/>
          </p:cNvSpPr>
          <p:nvPr>
            <p:custDataLst>
              <p:tags r:id="rId5"/>
            </p:custDataLst>
          </p:nvPr>
        </p:nvSpPr>
        <p:spPr>
          <a:xfrm>
            <a:off x="1731213" y="3167623"/>
            <a:ext cx="6109026" cy="2823882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>
            <a:noAutofit/>
          </a:bodyPr>
          <a:lstStyle/>
          <a:p>
            <a:pPr indent="-269703">
              <a:spcAft>
                <a:spcPts val="885"/>
              </a:spcAft>
            </a:pPr>
            <a:endParaRPr lang="en-GB" sz="1941">
              <a:latin typeface="Georgia" pitchFamily="18" charset="0"/>
            </a:endParaRPr>
          </a:p>
        </p:txBody>
      </p:sp>
      <p:sp>
        <p:nvSpPr>
          <p:cNvPr id="18" name="Confidentiality Stamp">
            <a:extLst>
              <a:ext uri="{FF2B5EF4-FFF2-40B4-BE49-F238E27FC236}">
                <a16:creationId xmlns:a16="http://schemas.microsoft.com/office/drawing/2014/main" id="{544908D1-6B61-43B7-9B66-869C15C36F68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427453" y="2217742"/>
            <a:ext cx="4761151" cy="65184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sz="4236" i="0" noProof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</a:p>
        </p:txBody>
      </p:sp>
      <p:sp>
        <p:nvSpPr>
          <p:cNvPr id="20" name="Confidentiality Stamp">
            <a:extLst>
              <a:ext uri="{FF2B5EF4-FFF2-40B4-BE49-F238E27FC236}">
                <a16:creationId xmlns:a16="http://schemas.microsoft.com/office/drawing/2014/main" id="{9C246A3E-6BB1-4A8C-8940-43DA547E6AC8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427453" y="3477409"/>
            <a:ext cx="4761151" cy="203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sz="1324" i="0" noProof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95680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Letter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port Date">
            <a:extLst>
              <a:ext uri="{FF2B5EF4-FFF2-40B4-BE49-F238E27FC236}">
                <a16:creationId xmlns:a16="http://schemas.microsoft.com/office/drawing/2014/main" id="{53D1EBEC-E8DA-41B3-AC08-642CC2A5848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179358" y="6317430"/>
            <a:ext cx="482504" cy="1086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42060" algn="r">
              <a:spcAft>
                <a:spcPts val="794"/>
              </a:spcAft>
            </a:pPr>
            <a:r>
              <a:rPr lang="en-GB" sz="706" noProof="1">
                <a:latin typeface="+mn-lt"/>
              </a:rPr>
              <a:t>1 April 2019</a:t>
            </a:r>
          </a:p>
        </p:txBody>
      </p:sp>
      <p:sp>
        <p:nvSpPr>
          <p:cNvPr id="19" name="Draft stamp">
            <a:extLst>
              <a:ext uri="{FF2B5EF4-FFF2-40B4-BE49-F238E27FC236}">
                <a16:creationId xmlns:a16="http://schemas.microsoft.com/office/drawing/2014/main" id="{AF78C4E9-5EC7-47A9-8CD3-A576720D210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16073" y="6317430"/>
            <a:ext cx="1936865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06" noProof="1">
                <a:solidFill>
                  <a:schemeClr val="bg1"/>
                </a:solidFill>
              </a:rPr>
              <a:t>Draft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0E7DDA1-E9E0-4BD2-9F18-4D73A5A3E34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1979" y="1282424"/>
            <a:ext cx="2928581" cy="4611356"/>
          </a:xfrm>
        </p:spPr>
        <p:txBody>
          <a:bodyPr/>
          <a:lstStyle>
            <a:lvl1pPr>
              <a:defRPr sz="794"/>
            </a:lvl1pPr>
          </a:lstStyle>
          <a:p>
            <a:pPr lvl="0"/>
            <a:r>
              <a:rPr lang="en-GB"/>
              <a:t>Insert text here </a:t>
            </a:r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3A63B2BC-C1AA-475D-80E8-6103AE00171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733282" y="1282424"/>
            <a:ext cx="2928581" cy="4611356"/>
          </a:xfrm>
        </p:spPr>
        <p:txBody>
          <a:bodyPr/>
          <a:lstStyle>
            <a:lvl1pPr>
              <a:defRPr sz="794"/>
            </a:lvl1pPr>
          </a:lstStyle>
          <a:p>
            <a:pPr lvl="0"/>
            <a:r>
              <a:rPr lang="en-GB"/>
              <a:t>Insert text here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772873F-F098-49A1-B629-C8530BE60C1A}"/>
              </a:ext>
            </a:extLst>
          </p:cNvPr>
          <p:cNvSpPr/>
          <p:nvPr/>
        </p:nvSpPr>
        <p:spPr>
          <a:xfrm>
            <a:off x="1" y="0"/>
            <a:ext cx="2362565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235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18A1954-C595-46AF-9BD0-C51B68380FC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75" t="30898" r="32576" b="30525"/>
          <a:stretch/>
        </p:blipFill>
        <p:spPr>
          <a:xfrm>
            <a:off x="407418" y="941295"/>
            <a:ext cx="881273" cy="669407"/>
          </a:xfrm>
          <a:prstGeom prst="rect">
            <a:avLst/>
          </a:prstGeom>
        </p:spPr>
      </p:pic>
      <p:sp>
        <p:nvSpPr>
          <p:cNvPr id="34" name="Presentation Disclaimer">
            <a:extLst>
              <a:ext uri="{FF2B5EF4-FFF2-40B4-BE49-F238E27FC236}">
                <a16:creationId xmlns:a16="http://schemas.microsoft.com/office/drawing/2014/main" id="{04DDCE90-61F5-41F7-BCB5-5378C4B9A37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1212" y="6087753"/>
            <a:ext cx="1782425" cy="10861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GB" sz="706" noProof="1">
                <a:solidFill>
                  <a:schemeClr val="bg2"/>
                </a:solidFill>
              </a:rPr>
              <a:t>Strictly private and confidential</a:t>
            </a:r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011B331F-A998-4B93-9E0F-EFB8090DC59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7419" y="1815353"/>
            <a:ext cx="1782425" cy="149362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Insert text here </a:t>
            </a:r>
          </a:p>
        </p:txBody>
      </p:sp>
      <p:sp>
        <p:nvSpPr>
          <p:cNvPr id="36" name="Text Placeholder 5">
            <a:extLst>
              <a:ext uri="{FF2B5EF4-FFF2-40B4-BE49-F238E27FC236}">
                <a16:creationId xmlns:a16="http://schemas.microsoft.com/office/drawing/2014/main" id="{012E331A-BF46-4F6E-9356-402F5B3A21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7419" y="5230180"/>
            <a:ext cx="1782425" cy="149362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Address Placeholder </a:t>
            </a:r>
          </a:p>
        </p:txBody>
      </p:sp>
      <p:sp>
        <p:nvSpPr>
          <p:cNvPr id="41" name="Page Number">
            <a:extLst>
              <a:ext uri="{FF2B5EF4-FFF2-40B4-BE49-F238E27FC236}">
                <a16:creationId xmlns:a16="http://schemas.microsoft.com/office/drawing/2014/main" id="{F36165EE-352C-4AC1-98EF-60E59C280DC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370917" y="6453410"/>
            <a:ext cx="290945" cy="12388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882"/>
              </a:lnSpc>
            </a:pPr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42" name="Section Footer">
            <a:extLst>
              <a:ext uri="{FF2B5EF4-FFF2-40B4-BE49-F238E27FC236}">
                <a16:creationId xmlns:a16="http://schemas.microsoft.com/office/drawing/2014/main" id="{DFD9E5A5-EA34-4218-A4A4-FD56114AF055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698873" y="6468675"/>
            <a:ext cx="2085891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706" noProof="1">
              <a:solidFill>
                <a:schemeClr val="bg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8601950-F3C4-4D1E-A940-993B2DC79208}"/>
              </a:ext>
            </a:extLst>
          </p:cNvPr>
          <p:cNvSpPr txBox="1"/>
          <p:nvPr/>
        </p:nvSpPr>
        <p:spPr>
          <a:xfrm>
            <a:off x="407418" y="6468675"/>
            <a:ext cx="21208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GB" sz="706" noProof="0">
                <a:solidFill>
                  <a:schemeClr val="bg1"/>
                </a:solidFill>
                <a:latin typeface="+mn-lt"/>
                <a:cs typeface="Arial" pitchFamily="34" charset="0"/>
              </a:rPr>
              <a:t>PwC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D043B99-C2CB-4B03-BAF5-2B73C672E9E7}"/>
              </a:ext>
            </a:extLst>
          </p:cNvPr>
          <p:cNvCxnSpPr>
            <a:cxnSpLocks/>
          </p:cNvCxnSpPr>
          <p:nvPr/>
        </p:nvCxnSpPr>
        <p:spPr>
          <a:xfrm>
            <a:off x="652260" y="6478604"/>
            <a:ext cx="0" cy="88751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raft stamp">
            <a:extLst>
              <a:ext uri="{FF2B5EF4-FFF2-40B4-BE49-F238E27FC236}">
                <a16:creationId xmlns:a16="http://schemas.microsoft.com/office/drawing/2014/main" id="{0C7A3222-0907-4B8B-931D-CDF391F13757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3258590" y="6468667"/>
            <a:ext cx="1936865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06" noProof="1"/>
              <a:t>Draft</a:t>
            </a:r>
          </a:p>
        </p:txBody>
      </p:sp>
      <p:sp>
        <p:nvSpPr>
          <p:cNvPr id="17" name="HeaderTOCPlaceholder"/>
          <p:cNvSpPr txBox="1"/>
          <p:nvPr>
            <p:custDataLst>
              <p:tags r:id="rId7"/>
            </p:custDataLst>
          </p:nvPr>
        </p:nvSpPr>
        <p:spPr>
          <a:xfrm>
            <a:off x="2533985" y="621256"/>
            <a:ext cx="5399468" cy="1222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794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8" name="HeaderTOCPlaceholder"/>
          <p:cNvSpPr txBox="1"/>
          <p:nvPr>
            <p:custDataLst>
              <p:tags r:id="rId8"/>
            </p:custDataLst>
          </p:nvPr>
        </p:nvSpPr>
        <p:spPr>
          <a:xfrm>
            <a:off x="3255818" y="621256"/>
            <a:ext cx="5399468" cy="1222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794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18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R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Banner Statement"/>
          <p:cNvSpPr>
            <a:spLocks noGrp="1"/>
          </p:cNvSpPr>
          <p:nvPr>
            <p:ph type="title" hasCustomPrompt="1"/>
          </p:nvPr>
        </p:nvSpPr>
        <p:spPr>
          <a:xfrm>
            <a:off x="482138" y="943983"/>
            <a:ext cx="8179724" cy="74227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899010" rtl="0" eaLnBrk="1" latinLnBrk="0" hangingPunct="1">
              <a:spcBef>
                <a:spcPct val="0"/>
              </a:spcBef>
              <a:buNone/>
              <a:defRPr lang="en-GB" sz="2471" b="0" i="0" kern="1200" baseline="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899010" rtl="0" eaLnBrk="1" latinLnBrk="0" hangingPunct="1">
              <a:spcBef>
                <a:spcPct val="0"/>
              </a:spcBef>
              <a:buNone/>
            </a:pPr>
            <a:r>
              <a:rPr lang="en-GB" noProof="0"/>
              <a:t>Insert banner statement here</a:t>
            </a:r>
            <a:endParaRPr lang="en-GB"/>
          </a:p>
        </p:txBody>
      </p:sp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482138" y="2549562"/>
            <a:ext cx="8179724" cy="3574228"/>
          </a:xfrm>
        </p:spPr>
        <p:txBody>
          <a:bodyPr tIns="0" bIns="0"/>
          <a:lstStyle>
            <a:lvl1pPr>
              <a:defRPr sz="794">
                <a:latin typeface="+mn-lt"/>
              </a:defRPr>
            </a:lvl1pPr>
            <a:lvl2pPr>
              <a:defRPr sz="794">
                <a:latin typeface="+mn-lt"/>
              </a:defRPr>
            </a:lvl2pPr>
            <a:lvl3pPr>
              <a:defRPr sz="794">
                <a:latin typeface="+mn-lt"/>
              </a:defRPr>
            </a:lvl3pPr>
            <a:lvl4pPr>
              <a:defRPr sz="794">
                <a:latin typeface="+mn-lt"/>
              </a:defRPr>
            </a:lvl4pPr>
            <a:lvl5pPr>
              <a:defRPr sz="794">
                <a:latin typeface="+mn-lt"/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45" name="HeaderTOCPlaceholder"/>
          <p:cNvSpPr txBox="1"/>
          <p:nvPr>
            <p:custDataLst>
              <p:tags r:id="rId2"/>
            </p:custDataLst>
          </p:nvPr>
        </p:nvSpPr>
        <p:spPr>
          <a:xfrm>
            <a:off x="3255818" y="621256"/>
            <a:ext cx="5399468" cy="1222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794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8" name="Section Header" hidden="1"/>
          <p:cNvSpPr txBox="1"/>
          <p:nvPr>
            <p:custDataLst>
              <p:tags r:id="rId3"/>
            </p:custDataLst>
          </p:nvPr>
        </p:nvSpPr>
        <p:spPr>
          <a:xfrm>
            <a:off x="482138" y="621254"/>
            <a:ext cx="2758526" cy="121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794" noProof="1">
              <a:solidFill>
                <a:schemeClr val="tx1"/>
              </a:solidFill>
            </a:endParaRPr>
          </a:p>
        </p:txBody>
      </p:sp>
      <p:sp>
        <p:nvSpPr>
          <p:cNvPr id="21" name="Date/Filepath" hidden="1"/>
          <p:cNvSpPr txBox="1"/>
          <p:nvPr>
            <p:custDataLst>
              <p:tags r:id="rId4"/>
            </p:custDataLst>
          </p:nvPr>
        </p:nvSpPr>
        <p:spPr>
          <a:xfrm>
            <a:off x="2999513" y="267428"/>
            <a:ext cx="5652655" cy="1222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794" noProof="1"/>
              <a:t>4/1/2019 Presentation2</a:t>
            </a:r>
          </a:p>
        </p:txBody>
      </p:sp>
      <p:sp>
        <p:nvSpPr>
          <p:cNvPr id="19" name="Slide Tags" hidden="1"/>
          <p:cNvSpPr txBox="1"/>
          <p:nvPr>
            <p:custDataLst>
              <p:tags r:id="rId5"/>
            </p:custDataLst>
          </p:nvPr>
        </p:nvSpPr>
        <p:spPr>
          <a:xfrm>
            <a:off x="0" y="201707"/>
            <a:ext cx="1454727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8" noProof="1"/>
              <a:t>Slide Tags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F2F64073-2668-46FE-AD35-445DFFB448D4}"/>
              </a:ext>
            </a:extLst>
          </p:cNvPr>
          <p:cNvSpPr>
            <a:spLocks noGrp="1"/>
          </p:cNvSpPr>
          <p:nvPr>
            <p:ph sz="quarter" idx="26" hasCustomPrompt="1"/>
            <p:custDataLst>
              <p:tags r:id="rId6"/>
            </p:custDataLst>
          </p:nvPr>
        </p:nvSpPr>
        <p:spPr>
          <a:xfrm>
            <a:off x="482138" y="1765600"/>
            <a:ext cx="4023360" cy="653527"/>
          </a:xfrm>
        </p:spPr>
        <p:txBody>
          <a:bodyPr tIns="0" bIns="0"/>
          <a:lstStyle>
            <a:lvl1pPr>
              <a:defRPr sz="794" i="1">
                <a:solidFill>
                  <a:schemeClr val="accent1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GB" noProof="0"/>
              <a:t>Subject matter -- Insert text here 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EC542A2-EEE2-4DCF-B881-FD6F8C730597}"/>
              </a:ext>
            </a:extLst>
          </p:cNvPr>
          <p:cNvSpPr>
            <a:spLocks noGrp="1"/>
          </p:cNvSpPr>
          <p:nvPr>
            <p:ph sz="quarter" idx="27" hasCustomPrompt="1"/>
            <p:custDataLst>
              <p:tags r:id="rId7"/>
            </p:custDataLst>
          </p:nvPr>
        </p:nvSpPr>
        <p:spPr>
          <a:xfrm>
            <a:off x="4638502" y="1765600"/>
            <a:ext cx="4023360" cy="653527"/>
          </a:xfrm>
        </p:spPr>
        <p:txBody>
          <a:bodyPr tIns="0" bIns="0"/>
          <a:lstStyle>
            <a:lvl1pPr>
              <a:defRPr sz="794" i="1">
                <a:solidFill>
                  <a:schemeClr val="accent1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GB" noProof="0"/>
              <a:t>PwC view -- Insert text here </a:t>
            </a:r>
          </a:p>
        </p:txBody>
      </p:sp>
      <p:sp>
        <p:nvSpPr>
          <p:cNvPr id="42" name="Section Header">
            <a:extLst>
              <a:ext uri="{FF2B5EF4-FFF2-40B4-BE49-F238E27FC236}">
                <a16:creationId xmlns:a16="http://schemas.microsoft.com/office/drawing/2014/main" id="{42230C15-E0EF-475B-8C56-8180ED2FC022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482138" y="621254"/>
            <a:ext cx="2758526" cy="121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39" name="Report Date">
            <a:extLst>
              <a:ext uri="{FF2B5EF4-FFF2-40B4-BE49-F238E27FC236}">
                <a16:creationId xmlns:a16="http://schemas.microsoft.com/office/drawing/2014/main" id="{B66C8374-F5C4-4996-A017-C80027E874A2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8179358" y="6317430"/>
            <a:ext cx="482504" cy="1086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42060" algn="r">
              <a:spcAft>
                <a:spcPts val="794"/>
              </a:spcAft>
            </a:pPr>
            <a:r>
              <a:rPr lang="en-GB" sz="706" noProof="1">
                <a:solidFill>
                  <a:schemeClr val="tx1"/>
                </a:solidFill>
                <a:latin typeface="+mn-lt"/>
              </a:rPr>
              <a:t>1 April 2019</a:t>
            </a:r>
          </a:p>
        </p:txBody>
      </p:sp>
      <p:sp>
        <p:nvSpPr>
          <p:cNvPr id="40" name="Page Number">
            <a:extLst>
              <a:ext uri="{FF2B5EF4-FFF2-40B4-BE49-F238E27FC236}">
                <a16:creationId xmlns:a16="http://schemas.microsoft.com/office/drawing/2014/main" id="{00FF76E0-A4C6-4C27-96DB-D6E6C03A892A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8370917" y="6453410"/>
            <a:ext cx="290945" cy="12388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882"/>
              </a:lnSpc>
            </a:pPr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41" name="Presentation Disclaimer">
            <a:extLst>
              <a:ext uri="{FF2B5EF4-FFF2-40B4-BE49-F238E27FC236}">
                <a16:creationId xmlns:a16="http://schemas.microsoft.com/office/drawing/2014/main" id="{08D357CF-2BDC-45D2-B8A1-33CD43A8FB0F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482138" y="6317430"/>
            <a:ext cx="1227900" cy="10861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Strictly private and confidential</a:t>
            </a:r>
          </a:p>
        </p:txBody>
      </p:sp>
      <p:sp>
        <p:nvSpPr>
          <p:cNvPr id="43" name="Section Footer">
            <a:extLst>
              <a:ext uri="{FF2B5EF4-FFF2-40B4-BE49-F238E27FC236}">
                <a16:creationId xmlns:a16="http://schemas.microsoft.com/office/drawing/2014/main" id="{98D7C6BC-F4A4-4F9C-A8BF-E320D746F028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773593" y="6468675"/>
            <a:ext cx="222582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93993BF-D529-458F-A6DB-FF58DC66AF25}"/>
              </a:ext>
            </a:extLst>
          </p:cNvPr>
          <p:cNvSpPr txBox="1"/>
          <p:nvPr/>
        </p:nvSpPr>
        <p:spPr>
          <a:xfrm>
            <a:off x="482139" y="6468675"/>
            <a:ext cx="21208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GB" sz="706" noProof="0">
                <a:solidFill>
                  <a:schemeClr val="tx1"/>
                </a:solidFill>
                <a:latin typeface="+mn-lt"/>
                <a:cs typeface="Arial" pitchFamily="34" charset="0"/>
              </a:rPr>
              <a:t>PwC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69A4775-51B2-49AF-BE77-A2DD117CCF43}"/>
              </a:ext>
            </a:extLst>
          </p:cNvPr>
          <p:cNvCxnSpPr>
            <a:cxnSpLocks/>
          </p:cNvCxnSpPr>
          <p:nvPr/>
        </p:nvCxnSpPr>
        <p:spPr>
          <a:xfrm>
            <a:off x="726980" y="6478604"/>
            <a:ext cx="0" cy="88751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raft stamp">
            <a:extLst>
              <a:ext uri="{FF2B5EF4-FFF2-40B4-BE49-F238E27FC236}">
                <a16:creationId xmlns:a16="http://schemas.microsoft.com/office/drawing/2014/main" id="{17968DA8-EB16-47EE-839F-ED9A501B8C22}"/>
              </a:ext>
            </a:extLst>
          </p:cNvPr>
          <p:cNvSpPr txBox="1"/>
          <p:nvPr>
            <p:custDataLst>
              <p:tags r:id="rId13"/>
            </p:custDataLst>
          </p:nvPr>
        </p:nvSpPr>
        <p:spPr>
          <a:xfrm>
            <a:off x="3258590" y="6468667"/>
            <a:ext cx="1936865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06" noProof="1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013710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R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Banner Statement"/>
          <p:cNvSpPr>
            <a:spLocks noGrp="1"/>
          </p:cNvSpPr>
          <p:nvPr>
            <p:ph type="title" hasCustomPrompt="1"/>
          </p:nvPr>
        </p:nvSpPr>
        <p:spPr>
          <a:xfrm>
            <a:off x="482138" y="943983"/>
            <a:ext cx="8179724" cy="74227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899010" rtl="0" eaLnBrk="1" latinLnBrk="0" hangingPunct="1">
              <a:spcBef>
                <a:spcPct val="0"/>
              </a:spcBef>
              <a:buNone/>
              <a:defRPr lang="en-GB" sz="2471" b="0" i="0" kern="1200" baseline="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899010" rtl="0" eaLnBrk="1" latinLnBrk="0" hangingPunct="1">
              <a:spcBef>
                <a:spcPct val="0"/>
              </a:spcBef>
              <a:buNone/>
            </a:pPr>
            <a:r>
              <a:rPr lang="en-GB" noProof="0"/>
              <a:t>Insert banner statement here</a:t>
            </a:r>
            <a:endParaRPr lang="en-GB"/>
          </a:p>
        </p:txBody>
      </p:sp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482138" y="2549562"/>
            <a:ext cx="4023360" cy="3574228"/>
          </a:xfrm>
        </p:spPr>
        <p:txBody>
          <a:bodyPr tIns="0" bIns="0"/>
          <a:lstStyle>
            <a:lvl1pPr>
              <a:defRPr sz="794">
                <a:latin typeface="+mn-lt"/>
              </a:defRPr>
            </a:lvl1pPr>
            <a:lvl2pPr>
              <a:defRPr sz="794">
                <a:latin typeface="+mn-lt"/>
              </a:defRPr>
            </a:lvl2pPr>
            <a:lvl3pPr>
              <a:defRPr sz="794">
                <a:latin typeface="+mn-lt"/>
              </a:defRPr>
            </a:lvl3pPr>
            <a:lvl4pPr>
              <a:defRPr sz="794">
                <a:latin typeface="+mn-lt"/>
              </a:defRPr>
            </a:lvl4pPr>
            <a:lvl5pPr>
              <a:defRPr sz="794">
                <a:latin typeface="+mn-lt"/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2"/>
            </p:custDataLst>
          </p:nvPr>
        </p:nvSpPr>
        <p:spPr>
          <a:xfrm>
            <a:off x="4638502" y="2549562"/>
            <a:ext cx="4023360" cy="3574228"/>
          </a:xfrm>
        </p:spPr>
        <p:txBody>
          <a:bodyPr tIns="0" bIns="0"/>
          <a:lstStyle>
            <a:lvl1pPr>
              <a:defRPr sz="794">
                <a:latin typeface="+mn-lt"/>
              </a:defRPr>
            </a:lvl1pPr>
            <a:lvl2pPr>
              <a:defRPr sz="794">
                <a:latin typeface="+mn-lt"/>
              </a:defRPr>
            </a:lvl2pPr>
            <a:lvl3pPr>
              <a:defRPr sz="794">
                <a:latin typeface="+mn-lt"/>
              </a:defRPr>
            </a:lvl3pPr>
            <a:lvl4pPr>
              <a:defRPr sz="794">
                <a:latin typeface="+mn-lt"/>
              </a:defRPr>
            </a:lvl4pPr>
            <a:lvl5pPr>
              <a:defRPr sz="794">
                <a:latin typeface="+mn-lt"/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45" name="HeaderTOCPlaceholder"/>
          <p:cNvSpPr txBox="1"/>
          <p:nvPr>
            <p:custDataLst>
              <p:tags r:id="rId3"/>
            </p:custDataLst>
          </p:nvPr>
        </p:nvSpPr>
        <p:spPr>
          <a:xfrm>
            <a:off x="3255818" y="621256"/>
            <a:ext cx="5399468" cy="1222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794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8" name="Section Header" hidden="1"/>
          <p:cNvSpPr txBox="1"/>
          <p:nvPr>
            <p:custDataLst>
              <p:tags r:id="rId4"/>
            </p:custDataLst>
          </p:nvPr>
        </p:nvSpPr>
        <p:spPr>
          <a:xfrm>
            <a:off x="482138" y="621254"/>
            <a:ext cx="2758526" cy="121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794" noProof="1">
              <a:solidFill>
                <a:schemeClr val="tx1"/>
              </a:solidFill>
            </a:endParaRPr>
          </a:p>
        </p:txBody>
      </p:sp>
      <p:sp>
        <p:nvSpPr>
          <p:cNvPr id="21" name="Date/Filepath" hidden="1"/>
          <p:cNvSpPr txBox="1"/>
          <p:nvPr>
            <p:custDataLst>
              <p:tags r:id="rId5"/>
            </p:custDataLst>
          </p:nvPr>
        </p:nvSpPr>
        <p:spPr>
          <a:xfrm>
            <a:off x="2999513" y="267428"/>
            <a:ext cx="5652655" cy="1222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794" noProof="1"/>
              <a:t>4/1/2019 Presentation2</a:t>
            </a:r>
          </a:p>
        </p:txBody>
      </p:sp>
      <p:sp>
        <p:nvSpPr>
          <p:cNvPr id="19" name="Slide Tags" hidden="1"/>
          <p:cNvSpPr txBox="1"/>
          <p:nvPr>
            <p:custDataLst>
              <p:tags r:id="rId6"/>
            </p:custDataLst>
          </p:nvPr>
        </p:nvSpPr>
        <p:spPr>
          <a:xfrm>
            <a:off x="0" y="201707"/>
            <a:ext cx="1454727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8" noProof="1"/>
              <a:t>Slide Tags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F2F64073-2668-46FE-AD35-445DFFB448D4}"/>
              </a:ext>
            </a:extLst>
          </p:cNvPr>
          <p:cNvSpPr>
            <a:spLocks noGrp="1"/>
          </p:cNvSpPr>
          <p:nvPr>
            <p:ph sz="quarter" idx="26" hasCustomPrompt="1"/>
            <p:custDataLst>
              <p:tags r:id="rId7"/>
            </p:custDataLst>
          </p:nvPr>
        </p:nvSpPr>
        <p:spPr>
          <a:xfrm>
            <a:off x="482138" y="1765600"/>
            <a:ext cx="4023360" cy="653527"/>
          </a:xfrm>
        </p:spPr>
        <p:txBody>
          <a:bodyPr tIns="0" bIns="0"/>
          <a:lstStyle>
            <a:lvl1pPr>
              <a:defRPr sz="794" i="1">
                <a:solidFill>
                  <a:schemeClr val="accent1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GB" noProof="0"/>
              <a:t>Subject matter -- Insert text here 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EC542A2-EEE2-4DCF-B881-FD6F8C730597}"/>
              </a:ext>
            </a:extLst>
          </p:cNvPr>
          <p:cNvSpPr>
            <a:spLocks noGrp="1"/>
          </p:cNvSpPr>
          <p:nvPr>
            <p:ph sz="quarter" idx="27" hasCustomPrompt="1"/>
            <p:custDataLst>
              <p:tags r:id="rId8"/>
            </p:custDataLst>
          </p:nvPr>
        </p:nvSpPr>
        <p:spPr>
          <a:xfrm>
            <a:off x="4638502" y="1765600"/>
            <a:ext cx="4023360" cy="653527"/>
          </a:xfrm>
        </p:spPr>
        <p:txBody>
          <a:bodyPr tIns="0" bIns="0"/>
          <a:lstStyle>
            <a:lvl1pPr>
              <a:defRPr sz="794" i="1">
                <a:solidFill>
                  <a:schemeClr val="accent1"/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GB" noProof="0"/>
              <a:t>PwC view -- Insert text here </a:t>
            </a:r>
          </a:p>
        </p:txBody>
      </p:sp>
      <p:sp>
        <p:nvSpPr>
          <p:cNvPr id="43" name="Section Header">
            <a:extLst>
              <a:ext uri="{FF2B5EF4-FFF2-40B4-BE49-F238E27FC236}">
                <a16:creationId xmlns:a16="http://schemas.microsoft.com/office/drawing/2014/main" id="{7F444856-1130-46B5-A045-52E1A79FBBD1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482138" y="621254"/>
            <a:ext cx="2758526" cy="121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5" name="Report Date">
            <a:extLst>
              <a:ext uri="{FF2B5EF4-FFF2-40B4-BE49-F238E27FC236}">
                <a16:creationId xmlns:a16="http://schemas.microsoft.com/office/drawing/2014/main" id="{B4D96363-5048-42D4-A625-7660951202C5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8179358" y="6317430"/>
            <a:ext cx="482504" cy="1086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42060" algn="r">
              <a:spcAft>
                <a:spcPts val="794"/>
              </a:spcAft>
            </a:pPr>
            <a:r>
              <a:rPr lang="en-GB" sz="706" noProof="1">
                <a:solidFill>
                  <a:schemeClr val="tx1"/>
                </a:solidFill>
                <a:latin typeface="+mn-lt"/>
              </a:rPr>
              <a:t>1 April 2019</a:t>
            </a:r>
          </a:p>
        </p:txBody>
      </p:sp>
      <p:sp>
        <p:nvSpPr>
          <p:cNvPr id="26" name="Page Number">
            <a:extLst>
              <a:ext uri="{FF2B5EF4-FFF2-40B4-BE49-F238E27FC236}">
                <a16:creationId xmlns:a16="http://schemas.microsoft.com/office/drawing/2014/main" id="{59EA6C49-2D7E-4FCB-8DA7-C1A79DF7B9BF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8370917" y="6453410"/>
            <a:ext cx="290945" cy="12388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882"/>
              </a:lnSpc>
            </a:pPr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7" name="Presentation Disclaimer">
            <a:extLst>
              <a:ext uri="{FF2B5EF4-FFF2-40B4-BE49-F238E27FC236}">
                <a16:creationId xmlns:a16="http://schemas.microsoft.com/office/drawing/2014/main" id="{2072BD5A-7576-4E0D-976F-209E7B832A29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482138" y="6317430"/>
            <a:ext cx="1227900" cy="10861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Strictly private and confidential</a:t>
            </a:r>
          </a:p>
        </p:txBody>
      </p:sp>
      <p:sp>
        <p:nvSpPr>
          <p:cNvPr id="29" name="Section Footer">
            <a:extLst>
              <a:ext uri="{FF2B5EF4-FFF2-40B4-BE49-F238E27FC236}">
                <a16:creationId xmlns:a16="http://schemas.microsoft.com/office/drawing/2014/main" id="{0698F7A3-ECB8-4459-B242-13A3C3A4C412}"/>
              </a:ext>
            </a:extLst>
          </p:cNvPr>
          <p:cNvSpPr txBox="1"/>
          <p:nvPr>
            <p:custDataLst>
              <p:tags r:id="rId13"/>
            </p:custDataLst>
          </p:nvPr>
        </p:nvSpPr>
        <p:spPr>
          <a:xfrm>
            <a:off x="773593" y="6468675"/>
            <a:ext cx="222582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0767C8B-73EA-42B7-9AA5-AE3E0CFA7F2D}"/>
              </a:ext>
            </a:extLst>
          </p:cNvPr>
          <p:cNvSpPr txBox="1"/>
          <p:nvPr/>
        </p:nvSpPr>
        <p:spPr>
          <a:xfrm>
            <a:off x="482139" y="6468675"/>
            <a:ext cx="21208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GB" sz="706" noProof="0">
                <a:solidFill>
                  <a:schemeClr val="tx1"/>
                </a:solidFill>
                <a:latin typeface="+mn-lt"/>
                <a:cs typeface="Arial" pitchFamily="34" charset="0"/>
              </a:rPr>
              <a:t>PwC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E701F06-0467-480F-B3C7-DDF18CF6675F}"/>
              </a:ext>
            </a:extLst>
          </p:cNvPr>
          <p:cNvCxnSpPr>
            <a:cxnSpLocks/>
          </p:cNvCxnSpPr>
          <p:nvPr/>
        </p:nvCxnSpPr>
        <p:spPr>
          <a:xfrm>
            <a:off x="726980" y="6478604"/>
            <a:ext cx="0" cy="88751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raft stamp">
            <a:extLst>
              <a:ext uri="{FF2B5EF4-FFF2-40B4-BE49-F238E27FC236}">
                <a16:creationId xmlns:a16="http://schemas.microsoft.com/office/drawing/2014/main" id="{76E39CD5-987F-43AE-B084-849EE59B5399}"/>
              </a:ext>
            </a:extLst>
          </p:cNvPr>
          <p:cNvSpPr txBox="1"/>
          <p:nvPr>
            <p:custDataLst>
              <p:tags r:id="rId14"/>
            </p:custDataLst>
          </p:nvPr>
        </p:nvSpPr>
        <p:spPr>
          <a:xfrm>
            <a:off x="3258590" y="6468667"/>
            <a:ext cx="1936865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06" noProof="1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314330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Banner Statement"/>
          <p:cNvSpPr>
            <a:spLocks noGrp="1"/>
          </p:cNvSpPr>
          <p:nvPr>
            <p:ph type="title" hasCustomPrompt="1"/>
          </p:nvPr>
        </p:nvSpPr>
        <p:spPr>
          <a:xfrm>
            <a:off x="482138" y="943983"/>
            <a:ext cx="8179724" cy="74227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899010" rtl="0" eaLnBrk="1" latinLnBrk="0" hangingPunct="1">
              <a:spcBef>
                <a:spcPct val="0"/>
              </a:spcBef>
              <a:buNone/>
              <a:defRPr lang="en-GB" sz="2471" b="0" i="0" kern="1200" baseline="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899010" rtl="0" eaLnBrk="1" latinLnBrk="0" hangingPunct="1">
              <a:spcBef>
                <a:spcPct val="0"/>
              </a:spcBef>
              <a:buNone/>
            </a:pPr>
            <a:r>
              <a:rPr lang="en-GB" noProof="0"/>
              <a:t>Insert banner statement here</a:t>
            </a:r>
            <a:endParaRPr lang="en-GB"/>
          </a:p>
        </p:txBody>
      </p:sp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482138" y="1815353"/>
            <a:ext cx="8179724" cy="4308438"/>
          </a:xfrm>
        </p:spPr>
        <p:txBody>
          <a:bodyPr tIns="0" bIns="0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  <a:lvl6pPr marL="206482" marR="0" indent="-203305" algn="l" defTabSz="899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ClrTx/>
              <a:buSzTx/>
              <a:buFont typeface="+mj-lt"/>
              <a:buAutoNum type="arabicPeriod"/>
              <a:tabLst/>
              <a:defRPr/>
            </a:lvl6pPr>
            <a:lvl7pPr marL="412963" marR="0" indent="-201717" algn="l" defTabSz="899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ClrTx/>
              <a:buSzTx/>
              <a:buFont typeface="+mj-lt"/>
              <a:buAutoNum type="alphaLcPeriod"/>
              <a:tabLst/>
              <a:defRPr/>
            </a:lvl7pPr>
            <a:lvl8pPr marL="613092" marR="0" indent="-201717" algn="l" defTabSz="899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ClrTx/>
              <a:buSzTx/>
              <a:buFont typeface="+mj-lt"/>
              <a:buAutoNum type="romanLcPeriod"/>
              <a:tabLst/>
              <a:defRPr/>
            </a:lvl8pPr>
            <a:lvl9pPr marL="0" marR="0" indent="0" algn="l" defTabSz="899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ClrTx/>
              <a:buSzTx/>
              <a:buFont typeface="Arial" pitchFamily="34" charset="0"/>
              <a:buNone/>
              <a:tabLst/>
              <a:defRPr/>
            </a:lvl9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45" name="HeaderTOCPlaceholder"/>
          <p:cNvSpPr txBox="1"/>
          <p:nvPr>
            <p:custDataLst>
              <p:tags r:id="rId2"/>
            </p:custDataLst>
          </p:nvPr>
        </p:nvSpPr>
        <p:spPr>
          <a:xfrm>
            <a:off x="3255818" y="621256"/>
            <a:ext cx="5399468" cy="1222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794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8" name="Section Header"/>
          <p:cNvSpPr txBox="1"/>
          <p:nvPr>
            <p:custDataLst>
              <p:tags r:id="rId3"/>
            </p:custDataLst>
          </p:nvPr>
        </p:nvSpPr>
        <p:spPr>
          <a:xfrm>
            <a:off x="482138" y="621254"/>
            <a:ext cx="2758526" cy="121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1" name="Date/Filepath" hidden="1"/>
          <p:cNvSpPr txBox="1"/>
          <p:nvPr>
            <p:custDataLst>
              <p:tags r:id="rId4"/>
            </p:custDataLst>
          </p:nvPr>
        </p:nvSpPr>
        <p:spPr>
          <a:xfrm>
            <a:off x="2999513" y="267428"/>
            <a:ext cx="5652655" cy="1222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794" noProof="1"/>
              <a:t>4/1/2019 Presentation2</a:t>
            </a:r>
          </a:p>
        </p:txBody>
      </p:sp>
      <p:sp>
        <p:nvSpPr>
          <p:cNvPr id="19" name="Slide Tags" hidden="1"/>
          <p:cNvSpPr txBox="1"/>
          <p:nvPr>
            <p:custDataLst>
              <p:tags r:id="rId5"/>
            </p:custDataLst>
          </p:nvPr>
        </p:nvSpPr>
        <p:spPr>
          <a:xfrm>
            <a:off x="0" y="201707"/>
            <a:ext cx="1454727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8" noProof="1"/>
              <a:t>Slide Tags</a:t>
            </a:r>
          </a:p>
        </p:txBody>
      </p:sp>
      <p:sp>
        <p:nvSpPr>
          <p:cNvPr id="20" name="Draft stamp">
            <a:extLst>
              <a:ext uri="{FF2B5EF4-FFF2-40B4-BE49-F238E27FC236}">
                <a16:creationId xmlns:a16="http://schemas.microsoft.com/office/drawing/2014/main" id="{26555BDF-7C84-4592-ACD1-DDDDF84190D7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3258590" y="6468667"/>
            <a:ext cx="1936865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Draft</a:t>
            </a:r>
          </a:p>
        </p:txBody>
      </p:sp>
      <p:sp>
        <p:nvSpPr>
          <p:cNvPr id="29" name="Report Date">
            <a:extLst>
              <a:ext uri="{FF2B5EF4-FFF2-40B4-BE49-F238E27FC236}">
                <a16:creationId xmlns:a16="http://schemas.microsoft.com/office/drawing/2014/main" id="{64581E60-A0D4-4BC1-823A-2B418E8F2128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8179358" y="6317430"/>
            <a:ext cx="482504" cy="1086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42060" algn="r">
              <a:spcAft>
                <a:spcPts val="794"/>
              </a:spcAft>
            </a:pPr>
            <a:r>
              <a:rPr lang="en-GB" sz="706" noProof="1">
                <a:solidFill>
                  <a:schemeClr val="tx1"/>
                </a:solidFill>
                <a:latin typeface="+mn-lt"/>
              </a:rPr>
              <a:t>1 April 2019</a:t>
            </a:r>
          </a:p>
        </p:txBody>
      </p:sp>
      <p:sp>
        <p:nvSpPr>
          <p:cNvPr id="30" name="Page Number">
            <a:extLst>
              <a:ext uri="{FF2B5EF4-FFF2-40B4-BE49-F238E27FC236}">
                <a16:creationId xmlns:a16="http://schemas.microsoft.com/office/drawing/2014/main" id="{41779BE8-A4CC-4DAD-B153-54092D7A99B3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8370917" y="6453410"/>
            <a:ext cx="290945" cy="12388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882"/>
              </a:lnSpc>
            </a:pPr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31" name="Presentation Disclaimer">
            <a:extLst>
              <a:ext uri="{FF2B5EF4-FFF2-40B4-BE49-F238E27FC236}">
                <a16:creationId xmlns:a16="http://schemas.microsoft.com/office/drawing/2014/main" id="{3C2E928F-BA23-4F06-9CC3-E08864FB8464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482138" y="6317430"/>
            <a:ext cx="1227900" cy="10861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Strictly private and confidential</a:t>
            </a:r>
          </a:p>
        </p:txBody>
      </p:sp>
      <p:sp>
        <p:nvSpPr>
          <p:cNvPr id="32" name="Section Footer">
            <a:extLst>
              <a:ext uri="{FF2B5EF4-FFF2-40B4-BE49-F238E27FC236}">
                <a16:creationId xmlns:a16="http://schemas.microsoft.com/office/drawing/2014/main" id="{8D2C9B10-5BE7-4AF8-BFF8-A3046EC4F941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773593" y="6468675"/>
            <a:ext cx="222582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87D8D29-B820-4A31-8280-EFE6F9FA98FD}"/>
              </a:ext>
            </a:extLst>
          </p:cNvPr>
          <p:cNvSpPr txBox="1"/>
          <p:nvPr/>
        </p:nvSpPr>
        <p:spPr>
          <a:xfrm>
            <a:off x="482139" y="6468675"/>
            <a:ext cx="21208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GB" sz="706" noProof="0">
                <a:solidFill>
                  <a:schemeClr val="tx1"/>
                </a:solidFill>
                <a:latin typeface="+mn-lt"/>
                <a:cs typeface="Arial" pitchFamily="34" charset="0"/>
              </a:rPr>
              <a:t>PwC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B44D133-2D16-42A3-A3AD-A385F9C01A0E}"/>
              </a:ext>
            </a:extLst>
          </p:cNvPr>
          <p:cNvCxnSpPr>
            <a:cxnSpLocks/>
          </p:cNvCxnSpPr>
          <p:nvPr/>
        </p:nvCxnSpPr>
        <p:spPr>
          <a:xfrm>
            <a:off x="726980" y="6478604"/>
            <a:ext cx="0" cy="88751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3382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Banner Statement"/>
          <p:cNvSpPr>
            <a:spLocks noGrp="1"/>
          </p:cNvSpPr>
          <p:nvPr>
            <p:ph type="title" hasCustomPrompt="1"/>
          </p:nvPr>
        </p:nvSpPr>
        <p:spPr>
          <a:xfrm>
            <a:off x="482138" y="943983"/>
            <a:ext cx="8179724" cy="74227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899010" rtl="0" eaLnBrk="1" latinLnBrk="0" hangingPunct="1">
              <a:spcBef>
                <a:spcPct val="0"/>
              </a:spcBef>
              <a:buNone/>
              <a:defRPr lang="en-GB" sz="2471" b="0" i="0" kern="1200" baseline="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899010" rtl="0" eaLnBrk="1" latinLnBrk="0" hangingPunct="1">
              <a:spcBef>
                <a:spcPct val="0"/>
              </a:spcBef>
              <a:buNone/>
            </a:pPr>
            <a:r>
              <a:rPr lang="en-GB" noProof="0"/>
              <a:t>Insert banner statement here</a:t>
            </a:r>
            <a:endParaRPr lang="en-GB"/>
          </a:p>
        </p:txBody>
      </p:sp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482138" y="1815353"/>
            <a:ext cx="4023360" cy="4308438"/>
          </a:xfrm>
        </p:spPr>
        <p:txBody>
          <a:bodyPr tIns="0" bIns="0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2"/>
            </p:custDataLst>
          </p:nvPr>
        </p:nvSpPr>
        <p:spPr>
          <a:xfrm>
            <a:off x="4638502" y="1815353"/>
            <a:ext cx="4023360" cy="4308438"/>
          </a:xfrm>
        </p:spPr>
        <p:txBody>
          <a:bodyPr tIns="0" bIns="0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45" name="HeaderTOCPlaceholder"/>
          <p:cNvSpPr txBox="1"/>
          <p:nvPr>
            <p:custDataLst>
              <p:tags r:id="rId3"/>
            </p:custDataLst>
          </p:nvPr>
        </p:nvSpPr>
        <p:spPr>
          <a:xfrm>
            <a:off x="3255818" y="621256"/>
            <a:ext cx="5399468" cy="1222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794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8" name="Section Header"/>
          <p:cNvSpPr txBox="1"/>
          <p:nvPr>
            <p:custDataLst>
              <p:tags r:id="rId4"/>
            </p:custDataLst>
          </p:nvPr>
        </p:nvSpPr>
        <p:spPr>
          <a:xfrm>
            <a:off x="482138" y="621254"/>
            <a:ext cx="2758526" cy="121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</a:defRPr>
            </a:lvl1pPr>
          </a:lstStyle>
          <a:p>
            <a:pPr lvl="0"/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1" name="Date/Filepath" hidden="1"/>
          <p:cNvSpPr txBox="1"/>
          <p:nvPr>
            <p:custDataLst>
              <p:tags r:id="rId5"/>
            </p:custDataLst>
          </p:nvPr>
        </p:nvSpPr>
        <p:spPr>
          <a:xfrm>
            <a:off x="2999513" y="267428"/>
            <a:ext cx="5652655" cy="1222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794" noProof="1"/>
              <a:t>4/1/2019 Presentation2</a:t>
            </a:r>
          </a:p>
        </p:txBody>
      </p:sp>
      <p:sp>
        <p:nvSpPr>
          <p:cNvPr id="19" name="Slide Tags" hidden="1"/>
          <p:cNvSpPr txBox="1"/>
          <p:nvPr>
            <p:custDataLst>
              <p:tags r:id="rId6"/>
            </p:custDataLst>
          </p:nvPr>
        </p:nvSpPr>
        <p:spPr>
          <a:xfrm>
            <a:off x="0" y="201707"/>
            <a:ext cx="1454727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8" noProof="1"/>
              <a:t>Slide Tags</a:t>
            </a:r>
          </a:p>
        </p:txBody>
      </p:sp>
      <p:sp>
        <p:nvSpPr>
          <p:cNvPr id="20" name="Draft stamp">
            <a:extLst>
              <a:ext uri="{FF2B5EF4-FFF2-40B4-BE49-F238E27FC236}">
                <a16:creationId xmlns:a16="http://schemas.microsoft.com/office/drawing/2014/main" id="{26555BDF-7C84-4592-ACD1-DDDDF84190D7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3258590" y="6468667"/>
            <a:ext cx="1936865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Draft</a:t>
            </a:r>
          </a:p>
        </p:txBody>
      </p:sp>
      <p:sp>
        <p:nvSpPr>
          <p:cNvPr id="23" name="Report Date">
            <a:extLst>
              <a:ext uri="{FF2B5EF4-FFF2-40B4-BE49-F238E27FC236}">
                <a16:creationId xmlns:a16="http://schemas.microsoft.com/office/drawing/2014/main" id="{A8AA2BC8-1024-45CC-9E76-6C0E7A21F6C0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8179358" y="6317430"/>
            <a:ext cx="482504" cy="1086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42060" algn="r">
              <a:spcAft>
                <a:spcPts val="794"/>
              </a:spcAft>
            </a:pPr>
            <a:r>
              <a:rPr lang="en-GB" sz="706" noProof="1">
                <a:solidFill>
                  <a:schemeClr val="tx1"/>
                </a:solidFill>
                <a:latin typeface="+mn-lt"/>
              </a:rPr>
              <a:t>1 April 2019</a:t>
            </a:r>
          </a:p>
        </p:txBody>
      </p:sp>
      <p:sp>
        <p:nvSpPr>
          <p:cNvPr id="24" name="Page Number">
            <a:extLst>
              <a:ext uri="{FF2B5EF4-FFF2-40B4-BE49-F238E27FC236}">
                <a16:creationId xmlns:a16="http://schemas.microsoft.com/office/drawing/2014/main" id="{A89B890D-CBFA-4D2C-BB10-C27690A99292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8370917" y="6453410"/>
            <a:ext cx="290945" cy="12388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882"/>
              </a:lnSpc>
            </a:pPr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5" name="Presentation Disclaimer">
            <a:extLst>
              <a:ext uri="{FF2B5EF4-FFF2-40B4-BE49-F238E27FC236}">
                <a16:creationId xmlns:a16="http://schemas.microsoft.com/office/drawing/2014/main" id="{57CE9966-8074-4152-9D34-F90B6B3C28D5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482138" y="6317430"/>
            <a:ext cx="1227900" cy="10861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Strictly private and confidential</a:t>
            </a:r>
          </a:p>
        </p:txBody>
      </p:sp>
      <p:sp>
        <p:nvSpPr>
          <p:cNvPr id="26" name="Section Footer">
            <a:extLst>
              <a:ext uri="{FF2B5EF4-FFF2-40B4-BE49-F238E27FC236}">
                <a16:creationId xmlns:a16="http://schemas.microsoft.com/office/drawing/2014/main" id="{FC58C329-4792-4816-A60A-3D2DCE9CA036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773593" y="6468675"/>
            <a:ext cx="222582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AFC1A6-EFD9-4BBD-86EB-FA5F92D972EA}"/>
              </a:ext>
            </a:extLst>
          </p:cNvPr>
          <p:cNvSpPr txBox="1"/>
          <p:nvPr/>
        </p:nvSpPr>
        <p:spPr>
          <a:xfrm>
            <a:off x="482139" y="6468675"/>
            <a:ext cx="21208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GB" sz="706" noProof="0">
                <a:solidFill>
                  <a:schemeClr val="tx1"/>
                </a:solidFill>
                <a:latin typeface="+mn-lt"/>
                <a:cs typeface="Arial" pitchFamily="34" charset="0"/>
              </a:rPr>
              <a:t>PwC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55CE69C-839D-427C-8F86-57156ADECE5D}"/>
              </a:ext>
            </a:extLst>
          </p:cNvPr>
          <p:cNvCxnSpPr>
            <a:cxnSpLocks/>
          </p:cNvCxnSpPr>
          <p:nvPr/>
        </p:nvCxnSpPr>
        <p:spPr>
          <a:xfrm>
            <a:off x="726980" y="6478604"/>
            <a:ext cx="0" cy="88751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5576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Lar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Banner Statement"/>
          <p:cNvSpPr>
            <a:spLocks noGrp="1"/>
          </p:cNvSpPr>
          <p:nvPr>
            <p:ph type="title" hasCustomPrompt="1"/>
          </p:nvPr>
        </p:nvSpPr>
        <p:spPr>
          <a:xfrm>
            <a:off x="482138" y="943983"/>
            <a:ext cx="8179724" cy="74227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899010" rtl="0" eaLnBrk="1" latinLnBrk="0" hangingPunct="1">
              <a:spcBef>
                <a:spcPct val="0"/>
              </a:spcBef>
              <a:buNone/>
              <a:defRPr lang="en-GB" sz="2471" b="0" i="0" kern="1200" baseline="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899010" rtl="0" eaLnBrk="1" latinLnBrk="0" hangingPunct="1">
              <a:spcBef>
                <a:spcPct val="0"/>
              </a:spcBef>
              <a:buNone/>
            </a:pPr>
            <a:r>
              <a:rPr lang="en-GB" noProof="0"/>
              <a:t>Insert banner statement here</a:t>
            </a:r>
            <a:endParaRPr lang="en-GB"/>
          </a:p>
        </p:txBody>
      </p:sp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482138" y="1815353"/>
            <a:ext cx="5414819" cy="4308438"/>
          </a:xfrm>
        </p:spPr>
        <p:txBody>
          <a:bodyPr tIns="0" bIns="0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2"/>
            </p:custDataLst>
          </p:nvPr>
        </p:nvSpPr>
        <p:spPr>
          <a:xfrm>
            <a:off x="6026728" y="1815353"/>
            <a:ext cx="2629593" cy="4308438"/>
          </a:xfrm>
        </p:spPr>
        <p:txBody>
          <a:bodyPr tIns="0" bIns="0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45" name="HeaderTOCPlaceholder"/>
          <p:cNvSpPr txBox="1"/>
          <p:nvPr>
            <p:custDataLst>
              <p:tags r:id="rId3"/>
            </p:custDataLst>
          </p:nvPr>
        </p:nvSpPr>
        <p:spPr>
          <a:xfrm>
            <a:off x="3255818" y="621256"/>
            <a:ext cx="5399468" cy="1222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794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8" name="Section Header"/>
          <p:cNvSpPr txBox="1"/>
          <p:nvPr>
            <p:custDataLst>
              <p:tags r:id="rId4"/>
            </p:custDataLst>
          </p:nvPr>
        </p:nvSpPr>
        <p:spPr>
          <a:xfrm>
            <a:off x="482138" y="621254"/>
            <a:ext cx="2758526" cy="121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</a:defRPr>
            </a:lvl1pPr>
          </a:lstStyle>
          <a:p>
            <a:pPr lvl="0"/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1" name="Date/Filepath" hidden="1"/>
          <p:cNvSpPr txBox="1"/>
          <p:nvPr>
            <p:custDataLst>
              <p:tags r:id="rId5"/>
            </p:custDataLst>
          </p:nvPr>
        </p:nvSpPr>
        <p:spPr>
          <a:xfrm>
            <a:off x="2999513" y="267428"/>
            <a:ext cx="5652655" cy="1222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794" noProof="1"/>
              <a:t>4/1/2019 Presentation2</a:t>
            </a:r>
          </a:p>
        </p:txBody>
      </p:sp>
      <p:sp>
        <p:nvSpPr>
          <p:cNvPr id="19" name="Slide Tags" hidden="1"/>
          <p:cNvSpPr txBox="1"/>
          <p:nvPr>
            <p:custDataLst>
              <p:tags r:id="rId6"/>
            </p:custDataLst>
          </p:nvPr>
        </p:nvSpPr>
        <p:spPr>
          <a:xfrm>
            <a:off x="0" y="201707"/>
            <a:ext cx="1454727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8" noProof="1"/>
              <a:t>Slide Tags</a:t>
            </a:r>
          </a:p>
        </p:txBody>
      </p:sp>
      <p:sp>
        <p:nvSpPr>
          <p:cNvPr id="20" name="Draft stamp">
            <a:extLst>
              <a:ext uri="{FF2B5EF4-FFF2-40B4-BE49-F238E27FC236}">
                <a16:creationId xmlns:a16="http://schemas.microsoft.com/office/drawing/2014/main" id="{176703B5-D291-496D-B26E-525DA3A36755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3258590" y="6468667"/>
            <a:ext cx="1936865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Draft</a:t>
            </a:r>
          </a:p>
        </p:txBody>
      </p:sp>
      <p:sp>
        <p:nvSpPr>
          <p:cNvPr id="23" name="Report Date">
            <a:extLst>
              <a:ext uri="{FF2B5EF4-FFF2-40B4-BE49-F238E27FC236}">
                <a16:creationId xmlns:a16="http://schemas.microsoft.com/office/drawing/2014/main" id="{53D88DCA-117D-416D-82D2-2367ED968B27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8179358" y="6317430"/>
            <a:ext cx="482504" cy="1086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42060" algn="r">
              <a:spcAft>
                <a:spcPts val="794"/>
              </a:spcAft>
            </a:pPr>
            <a:r>
              <a:rPr lang="en-GB" sz="706" noProof="1">
                <a:solidFill>
                  <a:schemeClr val="tx1"/>
                </a:solidFill>
                <a:latin typeface="+mn-lt"/>
              </a:rPr>
              <a:t>1 April 2019</a:t>
            </a:r>
          </a:p>
        </p:txBody>
      </p:sp>
      <p:sp>
        <p:nvSpPr>
          <p:cNvPr id="24" name="Page Number">
            <a:extLst>
              <a:ext uri="{FF2B5EF4-FFF2-40B4-BE49-F238E27FC236}">
                <a16:creationId xmlns:a16="http://schemas.microsoft.com/office/drawing/2014/main" id="{D7336B48-3136-4E82-8B16-FBC22E8CAE02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8370917" y="6453410"/>
            <a:ext cx="290945" cy="12388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882"/>
              </a:lnSpc>
            </a:pPr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5" name="Presentation Disclaimer">
            <a:extLst>
              <a:ext uri="{FF2B5EF4-FFF2-40B4-BE49-F238E27FC236}">
                <a16:creationId xmlns:a16="http://schemas.microsoft.com/office/drawing/2014/main" id="{90BED7C2-73F9-48D2-A750-793071C56932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482138" y="6317430"/>
            <a:ext cx="1227900" cy="10861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Strictly private and confidential</a:t>
            </a:r>
          </a:p>
        </p:txBody>
      </p:sp>
      <p:sp>
        <p:nvSpPr>
          <p:cNvPr id="26" name="Section Footer">
            <a:extLst>
              <a:ext uri="{FF2B5EF4-FFF2-40B4-BE49-F238E27FC236}">
                <a16:creationId xmlns:a16="http://schemas.microsoft.com/office/drawing/2014/main" id="{951C7BF0-CFC4-4094-AA1F-87A845BB8958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773593" y="6468675"/>
            <a:ext cx="222582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F61651-EB89-48D4-A6DE-27384110A6BB}"/>
              </a:ext>
            </a:extLst>
          </p:cNvPr>
          <p:cNvSpPr txBox="1"/>
          <p:nvPr/>
        </p:nvSpPr>
        <p:spPr>
          <a:xfrm>
            <a:off x="482139" y="6468675"/>
            <a:ext cx="21208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GB" sz="706" noProof="0">
                <a:solidFill>
                  <a:schemeClr val="tx1"/>
                </a:solidFill>
                <a:latin typeface="+mn-lt"/>
                <a:cs typeface="Arial" pitchFamily="34" charset="0"/>
              </a:rPr>
              <a:t>PwC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3DD7B9E-30C4-4159-BFEE-77F215166572}"/>
              </a:ext>
            </a:extLst>
          </p:cNvPr>
          <p:cNvCxnSpPr>
            <a:cxnSpLocks/>
          </p:cNvCxnSpPr>
          <p:nvPr/>
        </p:nvCxnSpPr>
        <p:spPr>
          <a:xfrm>
            <a:off x="726980" y="6478604"/>
            <a:ext cx="0" cy="88751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1011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Banner Statement"/>
          <p:cNvSpPr>
            <a:spLocks noGrp="1"/>
          </p:cNvSpPr>
          <p:nvPr>
            <p:ph type="title" hasCustomPrompt="1"/>
          </p:nvPr>
        </p:nvSpPr>
        <p:spPr>
          <a:xfrm>
            <a:off x="482138" y="943983"/>
            <a:ext cx="8179724" cy="74227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899010" rtl="0" eaLnBrk="1" latinLnBrk="0" hangingPunct="1">
              <a:spcBef>
                <a:spcPct val="0"/>
              </a:spcBef>
              <a:buNone/>
              <a:defRPr lang="en-GB" sz="2471" b="0" i="0" kern="1200" baseline="0" noProof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899010" rtl="0" eaLnBrk="1" latinLnBrk="0" hangingPunct="1">
              <a:spcBef>
                <a:spcPct val="0"/>
              </a:spcBef>
              <a:buNone/>
            </a:pPr>
            <a:r>
              <a:rPr lang="en-GB" noProof="0"/>
              <a:t>Insert banner statement here</a:t>
            </a:r>
            <a:endParaRPr lang="en-GB"/>
          </a:p>
        </p:txBody>
      </p:sp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482138" y="1815353"/>
            <a:ext cx="4020590" cy="2084294"/>
          </a:xfrm>
        </p:spPr>
        <p:txBody>
          <a:bodyPr tIns="0" bIns="0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2"/>
            </p:custDataLst>
          </p:nvPr>
        </p:nvSpPr>
        <p:spPr>
          <a:xfrm>
            <a:off x="482138" y="4042187"/>
            <a:ext cx="4020590" cy="2081605"/>
          </a:xfrm>
        </p:spPr>
        <p:txBody>
          <a:bodyPr tIns="0" bIns="0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  <p:custDataLst>
              <p:tags r:id="rId3"/>
            </p:custDataLst>
          </p:nvPr>
        </p:nvSpPr>
        <p:spPr>
          <a:xfrm>
            <a:off x="4641273" y="1815353"/>
            <a:ext cx="4023360" cy="4308438"/>
          </a:xfrm>
        </p:spPr>
        <p:txBody>
          <a:bodyPr tIns="0" bIns="0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44" name="HeaderTOCPlaceholder"/>
          <p:cNvSpPr txBox="1"/>
          <p:nvPr>
            <p:custDataLst>
              <p:tags r:id="rId4"/>
            </p:custDataLst>
          </p:nvPr>
        </p:nvSpPr>
        <p:spPr>
          <a:xfrm>
            <a:off x="3255818" y="621256"/>
            <a:ext cx="5399468" cy="1222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794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8" name="Section Header"/>
          <p:cNvSpPr txBox="1"/>
          <p:nvPr>
            <p:custDataLst>
              <p:tags r:id="rId5"/>
            </p:custDataLst>
          </p:nvPr>
        </p:nvSpPr>
        <p:spPr>
          <a:xfrm>
            <a:off x="482138" y="621254"/>
            <a:ext cx="2758526" cy="121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</a:defRPr>
            </a:lvl1pPr>
          </a:lstStyle>
          <a:p>
            <a:pPr lvl="0"/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5" name="Date/Filepath" hidden="1"/>
          <p:cNvSpPr txBox="1"/>
          <p:nvPr>
            <p:custDataLst>
              <p:tags r:id="rId6"/>
            </p:custDataLst>
          </p:nvPr>
        </p:nvSpPr>
        <p:spPr>
          <a:xfrm>
            <a:off x="2999513" y="267428"/>
            <a:ext cx="5652655" cy="1222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794" noProof="1"/>
              <a:t>4/1/2019 Presentation2</a:t>
            </a:r>
          </a:p>
        </p:txBody>
      </p:sp>
      <p:sp>
        <p:nvSpPr>
          <p:cNvPr id="20" name="Slide Tags" hidden="1"/>
          <p:cNvSpPr txBox="1"/>
          <p:nvPr>
            <p:custDataLst>
              <p:tags r:id="rId7"/>
            </p:custDataLst>
          </p:nvPr>
        </p:nvSpPr>
        <p:spPr>
          <a:xfrm>
            <a:off x="0" y="201707"/>
            <a:ext cx="1454727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88" noProof="1"/>
              <a:t>Slide Tags</a:t>
            </a:r>
          </a:p>
        </p:txBody>
      </p:sp>
      <p:sp>
        <p:nvSpPr>
          <p:cNvPr id="24" name="Draft stamp">
            <a:extLst>
              <a:ext uri="{FF2B5EF4-FFF2-40B4-BE49-F238E27FC236}">
                <a16:creationId xmlns:a16="http://schemas.microsoft.com/office/drawing/2014/main" id="{98F467DD-E508-4793-B8C1-41188C0178BC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3258590" y="6468667"/>
            <a:ext cx="1936865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Draft</a:t>
            </a:r>
          </a:p>
        </p:txBody>
      </p:sp>
      <p:sp>
        <p:nvSpPr>
          <p:cNvPr id="19" name="Report Date">
            <a:extLst>
              <a:ext uri="{FF2B5EF4-FFF2-40B4-BE49-F238E27FC236}">
                <a16:creationId xmlns:a16="http://schemas.microsoft.com/office/drawing/2014/main" id="{BDC234B1-84B0-44C3-BE38-95CEC0CA133D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8179358" y="6317430"/>
            <a:ext cx="482504" cy="1086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42060" algn="r">
              <a:spcAft>
                <a:spcPts val="794"/>
              </a:spcAft>
            </a:pPr>
            <a:r>
              <a:rPr lang="en-GB" sz="706" noProof="1">
                <a:solidFill>
                  <a:schemeClr val="tx1"/>
                </a:solidFill>
                <a:latin typeface="+mn-lt"/>
              </a:rPr>
              <a:t>1 April 2019</a:t>
            </a:r>
          </a:p>
        </p:txBody>
      </p:sp>
      <p:sp>
        <p:nvSpPr>
          <p:cNvPr id="21" name="Page Number">
            <a:extLst>
              <a:ext uri="{FF2B5EF4-FFF2-40B4-BE49-F238E27FC236}">
                <a16:creationId xmlns:a16="http://schemas.microsoft.com/office/drawing/2014/main" id="{B4A20242-E44A-4263-95BA-D1D5664EE2C3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8370917" y="6453410"/>
            <a:ext cx="290945" cy="12388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882"/>
              </a:lnSpc>
            </a:pPr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3" name="Presentation Disclaimer">
            <a:extLst>
              <a:ext uri="{FF2B5EF4-FFF2-40B4-BE49-F238E27FC236}">
                <a16:creationId xmlns:a16="http://schemas.microsoft.com/office/drawing/2014/main" id="{885D6D75-46D2-4F31-9186-3D5BFAC2EBAE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482138" y="6317430"/>
            <a:ext cx="1227900" cy="10861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706" noProof="1">
                <a:solidFill>
                  <a:schemeClr val="tx1"/>
                </a:solidFill>
              </a:rPr>
              <a:t>Strictly private and confidential</a:t>
            </a:r>
          </a:p>
        </p:txBody>
      </p:sp>
      <p:sp>
        <p:nvSpPr>
          <p:cNvPr id="26" name="Section Footer">
            <a:extLst>
              <a:ext uri="{FF2B5EF4-FFF2-40B4-BE49-F238E27FC236}">
                <a16:creationId xmlns:a16="http://schemas.microsoft.com/office/drawing/2014/main" id="{880E68C9-26BA-4DB5-861B-DC433ABD5EC6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773593" y="6468675"/>
            <a:ext cx="222582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706" noProof="1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DB6D62A-63C1-496F-864F-F8EA90700F13}"/>
              </a:ext>
            </a:extLst>
          </p:cNvPr>
          <p:cNvSpPr txBox="1"/>
          <p:nvPr/>
        </p:nvSpPr>
        <p:spPr>
          <a:xfrm>
            <a:off x="482139" y="6468675"/>
            <a:ext cx="212086" cy="1086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GB" sz="706" noProof="0">
                <a:solidFill>
                  <a:schemeClr val="tx1"/>
                </a:solidFill>
                <a:latin typeface="+mn-lt"/>
                <a:cs typeface="Arial" pitchFamily="34" charset="0"/>
              </a:rPr>
              <a:t>PwC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FA8B007-F8F4-4D8B-B7BA-C35A62369B11}"/>
              </a:ext>
            </a:extLst>
          </p:cNvPr>
          <p:cNvCxnSpPr>
            <a:cxnSpLocks/>
          </p:cNvCxnSpPr>
          <p:nvPr/>
        </p:nvCxnSpPr>
        <p:spPr>
          <a:xfrm>
            <a:off x="726980" y="6478604"/>
            <a:ext cx="0" cy="88751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1755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ags" Target="../tags/tag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ags" Target="../tags/tag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ags" Target="../tags/tag2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30"/>
            </p:custDataLst>
            <p:extLst>
              <p:ext uri="{D42A27DB-BD31-4B8C-83A1-F6EECF244321}">
                <p14:modId xmlns:p14="http://schemas.microsoft.com/office/powerpoint/2010/main" val="3943828926"/>
              </p:ext>
            </p:extLst>
          </p:nvPr>
        </p:nvGraphicFramePr>
        <p:xfrm>
          <a:off x="1444" y="1402"/>
          <a:ext cx="1444" cy="1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3" imgW="415" imgH="416" progId="TCLayout.ActiveDocument.1">
                  <p:embed/>
                </p:oleObj>
              </mc:Choice>
              <mc:Fallback>
                <p:oleObj name="think-cell Slide" r:id="rId33" imgW="415" imgH="416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1444" y="1402"/>
                        <a:ext cx="1444" cy="14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>
            <p:custDataLst>
              <p:tags r:id="rId31"/>
            </p:custDataLst>
          </p:nvPr>
        </p:nvSpPr>
        <p:spPr>
          <a:xfrm>
            <a:off x="0" y="0"/>
            <a:ext cx="144318" cy="140074"/>
          </a:xfrm>
          <a:prstGeom prst="rect">
            <a:avLst/>
          </a:prstGeom>
          <a:solidFill>
            <a:srgbClr val="FFFFFF"/>
          </a:solidFill>
          <a:ln w="6350">
            <a:solidFill>
              <a:schemeClr val="tx1"/>
            </a:solidFill>
          </a:ln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eaLnBrk="1"/>
            <a:endParaRPr lang="en-GB" sz="2471" b="1" i="0" baseline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grpSp>
        <p:nvGrpSpPr>
          <p:cNvPr id="110" name="Grid" hidden="1"/>
          <p:cNvGrpSpPr/>
          <p:nvPr>
            <p:custDataLst>
              <p:tags r:id="rId32"/>
            </p:custDataLst>
          </p:nvPr>
        </p:nvGrpSpPr>
        <p:grpSpPr>
          <a:xfrm>
            <a:off x="482138" y="540572"/>
            <a:ext cx="8179724" cy="6043108"/>
            <a:chOff x="530352" y="612648"/>
            <a:chExt cx="8997696" cy="6848856"/>
          </a:xfrm>
        </p:grpSpPr>
        <p:grpSp>
          <p:nvGrpSpPr>
            <p:cNvPr id="108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43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44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</p:grpSp>
        <p:grpSp>
          <p:nvGrpSpPr>
            <p:cNvPr id="107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5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56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</p:grpSp>
        <p:sp>
          <p:nvSpPr>
            <p:cNvPr id="57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707409">
                <a:buSzPct val="90000"/>
                <a:defRPr/>
              </a:pPr>
              <a:endParaRPr lang="en-GB" sz="1235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106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50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51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96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97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98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99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</p:grpSp>
        <p:grpSp>
          <p:nvGrpSpPr>
            <p:cNvPr id="105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52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53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90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91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92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93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</p:grpSp>
        <p:grpSp>
          <p:nvGrpSpPr>
            <p:cNvPr id="104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54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64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84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85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86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87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</p:grpSp>
        <p:grpSp>
          <p:nvGrpSpPr>
            <p:cNvPr id="103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65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70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78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79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80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81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</p:grpSp>
        <p:grpSp>
          <p:nvGrpSpPr>
            <p:cNvPr id="101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77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82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66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67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68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69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</p:grpSp>
        <p:grpSp>
          <p:nvGrpSpPr>
            <p:cNvPr id="102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71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76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72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73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74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  <p:sp>
            <p:nvSpPr>
              <p:cNvPr id="75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805466">
                  <a:defRPr/>
                </a:pPr>
                <a:endParaRPr lang="en-GB" sz="1588"/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2138" y="943983"/>
            <a:ext cx="8179724" cy="74227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ja-JP" altLang="en-US" noProof="0"/>
              <a:t>マスター タイトルの書式設定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138" y="1815353"/>
            <a:ext cx="8179724" cy="43072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32320" y="6252882"/>
            <a:ext cx="1521229" cy="13716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794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A85D77F-6F7F-42A9-B641-34DE27B0B669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2138" y="6252882"/>
            <a:ext cx="5253644" cy="13716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794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390042"/>
            <a:ext cx="1521229" cy="13716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794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4A25CBC-4828-4489-8E07-33E8128668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761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</p:sldLayoutIdLst>
  <p:txStyles>
    <p:titleStyle>
      <a:lvl1pPr algn="l" defTabSz="899010" rtl="0" eaLnBrk="1" latinLnBrk="0" hangingPunct="1">
        <a:spcBef>
          <a:spcPct val="0"/>
        </a:spcBef>
        <a:buNone/>
        <a:defRPr kumimoji="1" sz="2471" b="1" i="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899320" rtl="0" eaLnBrk="1" fontAlgn="base" latinLnBrk="0" hangingPunct="1">
        <a:lnSpc>
          <a:spcPct val="100000"/>
        </a:lnSpc>
        <a:spcBef>
          <a:spcPts val="0"/>
        </a:spcBef>
        <a:spcAft>
          <a:spcPts val="529"/>
        </a:spcAft>
        <a:buClr>
          <a:srgbClr val="000000"/>
        </a:buClr>
        <a:buSzTx/>
        <a:buFont typeface="Wingdings" pitchFamily="2" charset="2"/>
        <a:buNone/>
        <a:tabLst/>
        <a:defRPr kumimoji="1" sz="971" kern="1200">
          <a:solidFill>
            <a:schemeClr val="tx1"/>
          </a:solidFill>
          <a:latin typeface="+mn-lt"/>
          <a:ea typeface="+mn-ea"/>
          <a:cs typeface="+mn-cs"/>
        </a:defRPr>
      </a:lvl1pPr>
      <a:lvl2pPr marL="207320" marR="0" indent="-201717" algn="l" defTabSz="899320" rtl="0" eaLnBrk="1" fontAlgn="base" latinLnBrk="0" hangingPunct="1">
        <a:lnSpc>
          <a:spcPct val="100000"/>
        </a:lnSpc>
        <a:spcBef>
          <a:spcPts val="0"/>
        </a:spcBef>
        <a:spcAft>
          <a:spcPts val="529"/>
        </a:spcAft>
        <a:buClr>
          <a:srgbClr val="000000"/>
        </a:buClr>
        <a:buSzTx/>
        <a:buFont typeface="Times New Roman" pitchFamily="18" charset="0"/>
        <a:buChar char="•"/>
        <a:tabLst/>
        <a:defRPr kumimoji="1" sz="971" kern="1200">
          <a:solidFill>
            <a:schemeClr val="tx1"/>
          </a:solidFill>
          <a:latin typeface="+mn-lt"/>
          <a:ea typeface="+mn-ea"/>
          <a:cs typeface="+mn-cs"/>
        </a:defRPr>
      </a:lvl2pPr>
      <a:lvl3pPr marL="412963" marR="0" indent="-203305" algn="l" defTabSz="899320" rtl="0" eaLnBrk="1" fontAlgn="base" latinLnBrk="0" hangingPunct="1">
        <a:lnSpc>
          <a:spcPct val="100000"/>
        </a:lnSpc>
        <a:spcBef>
          <a:spcPts val="0"/>
        </a:spcBef>
        <a:spcAft>
          <a:spcPts val="529"/>
        </a:spcAft>
        <a:buClr>
          <a:srgbClr val="000000"/>
        </a:buClr>
        <a:buSzTx/>
        <a:buFont typeface="Arial" pitchFamily="34" charset="0"/>
        <a:buChar char="-"/>
        <a:tabLst/>
        <a:defRPr kumimoji="1" sz="971" kern="1200">
          <a:solidFill>
            <a:schemeClr val="tx1"/>
          </a:solidFill>
          <a:latin typeface="+mn-lt"/>
          <a:ea typeface="+mn-ea"/>
          <a:cs typeface="+mn-cs"/>
        </a:defRPr>
      </a:lvl3pPr>
      <a:lvl4pPr marL="613092" marR="0" indent="-203305" algn="l" defTabSz="899320" rtl="0" eaLnBrk="1" fontAlgn="base" latinLnBrk="0" hangingPunct="1">
        <a:lnSpc>
          <a:spcPct val="100000"/>
        </a:lnSpc>
        <a:spcBef>
          <a:spcPts val="0"/>
        </a:spcBef>
        <a:spcAft>
          <a:spcPts val="529"/>
        </a:spcAft>
        <a:buClr>
          <a:srgbClr val="000000"/>
        </a:buClr>
        <a:buSzTx/>
        <a:buFont typeface="Georgia" pitchFamily="18" charset="0"/>
        <a:buChar char="◦"/>
        <a:tabLst/>
        <a:defRPr kumimoji="1" sz="971" kern="1200">
          <a:solidFill>
            <a:schemeClr val="tx1"/>
          </a:solidFill>
          <a:latin typeface="+mn-lt"/>
          <a:ea typeface="+mn-ea"/>
          <a:cs typeface="+mn-cs"/>
        </a:defRPr>
      </a:lvl4pPr>
      <a:lvl5pPr marL="806867" marR="0" indent="-201717" algn="l" defTabSz="899320" rtl="0" eaLnBrk="1" fontAlgn="base" latinLnBrk="0" hangingPunct="1">
        <a:lnSpc>
          <a:spcPct val="100000"/>
        </a:lnSpc>
        <a:spcBef>
          <a:spcPts val="0"/>
        </a:spcBef>
        <a:spcAft>
          <a:spcPts val="529"/>
        </a:spcAft>
        <a:buClr>
          <a:srgbClr val="000000"/>
        </a:buClr>
        <a:buSzTx/>
        <a:buFont typeface="Georgia" pitchFamily="18" charset="0"/>
        <a:buChar char="›"/>
        <a:tabLst/>
        <a:defRPr kumimoji="1" sz="971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06482" marR="0" indent="-203305" algn="l" defTabSz="899010" rtl="0" eaLnBrk="1" fontAlgn="auto" latinLnBrk="0" hangingPunct="1">
        <a:lnSpc>
          <a:spcPct val="100000"/>
        </a:lnSpc>
        <a:spcBef>
          <a:spcPts val="0"/>
        </a:spcBef>
        <a:spcAft>
          <a:spcPts val="529"/>
        </a:spcAft>
        <a:buClrTx/>
        <a:buSzTx/>
        <a:buFont typeface="+mj-lt"/>
        <a:buAutoNum type="arabicPeriod"/>
        <a:tabLst/>
        <a:defRPr kumimoji="1" lang="en-GB" sz="971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412963" marR="0" indent="-201717" algn="l" defTabSz="899010" rtl="0" eaLnBrk="1" fontAlgn="auto" latinLnBrk="0" hangingPunct="1">
        <a:lnSpc>
          <a:spcPct val="100000"/>
        </a:lnSpc>
        <a:spcBef>
          <a:spcPts val="0"/>
        </a:spcBef>
        <a:spcAft>
          <a:spcPts val="529"/>
        </a:spcAft>
        <a:buClrTx/>
        <a:buSzTx/>
        <a:buFont typeface="+mj-lt"/>
        <a:buAutoNum type="alphaLcPeriod"/>
        <a:tabLst/>
        <a:defRPr kumimoji="1" lang="en-GB" sz="971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613092" marR="0" indent="-201717" algn="l" defTabSz="899010" rtl="0" eaLnBrk="1" fontAlgn="auto" latinLnBrk="0" hangingPunct="1">
        <a:lnSpc>
          <a:spcPct val="100000"/>
        </a:lnSpc>
        <a:spcBef>
          <a:spcPts val="0"/>
        </a:spcBef>
        <a:spcAft>
          <a:spcPts val="529"/>
        </a:spcAft>
        <a:buClrTx/>
        <a:buSzTx/>
        <a:buFont typeface="+mj-lt"/>
        <a:buAutoNum type="romanLcPeriod"/>
        <a:tabLst/>
        <a:defRPr kumimoji="1" lang="en-GB" sz="971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0" algn="l" defTabSz="899010" rtl="0" eaLnBrk="1" fontAlgn="auto" latinLnBrk="0" hangingPunct="1">
        <a:lnSpc>
          <a:spcPct val="100000"/>
        </a:lnSpc>
        <a:spcBef>
          <a:spcPts val="0"/>
        </a:spcBef>
        <a:spcAft>
          <a:spcPts val="529"/>
        </a:spcAft>
        <a:buClrTx/>
        <a:buSzTx/>
        <a:buFont typeface="Arial" pitchFamily="34" charset="0"/>
        <a:buNone/>
        <a:tabLst/>
        <a:defRPr kumimoji="1" lang="en-GB" sz="971" b="1" kern="1200" baseline="0" noProof="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9010" rtl="0" eaLnBrk="1" latinLnBrk="0" hangingPunct="1">
        <a:defRPr kumimoji="1" sz="1765" kern="1200">
          <a:solidFill>
            <a:schemeClr val="tx1"/>
          </a:solidFill>
          <a:latin typeface="+mn-lt"/>
          <a:ea typeface="+mn-ea"/>
          <a:cs typeface="+mn-cs"/>
        </a:defRPr>
      </a:lvl1pPr>
      <a:lvl2pPr marL="449505" algn="l" defTabSz="899010" rtl="0" eaLnBrk="1" latinLnBrk="0" hangingPunct="1">
        <a:defRPr kumimoji="1" sz="1765" kern="1200">
          <a:solidFill>
            <a:schemeClr val="tx1"/>
          </a:solidFill>
          <a:latin typeface="+mn-lt"/>
          <a:ea typeface="+mn-ea"/>
          <a:cs typeface="+mn-cs"/>
        </a:defRPr>
      </a:lvl2pPr>
      <a:lvl3pPr marL="899010" algn="l" defTabSz="899010" rtl="0" eaLnBrk="1" latinLnBrk="0" hangingPunct="1">
        <a:defRPr kumimoji="1" sz="1765" kern="1200">
          <a:solidFill>
            <a:schemeClr val="tx1"/>
          </a:solidFill>
          <a:latin typeface="+mn-lt"/>
          <a:ea typeface="+mn-ea"/>
          <a:cs typeface="+mn-cs"/>
        </a:defRPr>
      </a:lvl3pPr>
      <a:lvl4pPr marL="1348516" algn="l" defTabSz="899010" rtl="0" eaLnBrk="1" latinLnBrk="0" hangingPunct="1">
        <a:defRPr kumimoji="1" sz="1765" kern="1200">
          <a:solidFill>
            <a:schemeClr val="tx1"/>
          </a:solidFill>
          <a:latin typeface="+mn-lt"/>
          <a:ea typeface="+mn-ea"/>
          <a:cs typeface="+mn-cs"/>
        </a:defRPr>
      </a:lvl4pPr>
      <a:lvl5pPr marL="1798021" algn="l" defTabSz="899010" rtl="0" eaLnBrk="1" latinLnBrk="0" hangingPunct="1">
        <a:defRPr kumimoji="1" sz="1765" kern="1200">
          <a:solidFill>
            <a:schemeClr val="tx1"/>
          </a:solidFill>
          <a:latin typeface="+mn-lt"/>
          <a:ea typeface="+mn-ea"/>
          <a:cs typeface="+mn-cs"/>
        </a:defRPr>
      </a:lvl5pPr>
      <a:lvl6pPr marL="2247527" algn="l" defTabSz="899010" rtl="0" eaLnBrk="1" latinLnBrk="0" hangingPunct="1">
        <a:defRPr kumimoji="1" sz="1765" kern="1200">
          <a:solidFill>
            <a:schemeClr val="tx1"/>
          </a:solidFill>
          <a:latin typeface="+mn-lt"/>
          <a:ea typeface="+mn-ea"/>
          <a:cs typeface="+mn-cs"/>
        </a:defRPr>
      </a:lvl6pPr>
      <a:lvl7pPr marL="2697032" algn="l" defTabSz="899010" rtl="0" eaLnBrk="1" latinLnBrk="0" hangingPunct="1">
        <a:defRPr kumimoji="1" sz="1765" kern="1200">
          <a:solidFill>
            <a:schemeClr val="tx1"/>
          </a:solidFill>
          <a:latin typeface="+mn-lt"/>
          <a:ea typeface="+mn-ea"/>
          <a:cs typeface="+mn-cs"/>
        </a:defRPr>
      </a:lvl7pPr>
      <a:lvl8pPr marL="3146538" algn="l" defTabSz="899010" rtl="0" eaLnBrk="1" latinLnBrk="0" hangingPunct="1">
        <a:defRPr kumimoji="1" sz="1765" kern="1200">
          <a:solidFill>
            <a:schemeClr val="tx1"/>
          </a:solidFill>
          <a:latin typeface="+mn-lt"/>
          <a:ea typeface="+mn-ea"/>
          <a:cs typeface="+mn-cs"/>
        </a:defRPr>
      </a:lvl8pPr>
      <a:lvl9pPr marL="3596043" algn="l" defTabSz="899010" rtl="0" eaLnBrk="1" latinLnBrk="0" hangingPunct="1">
        <a:defRPr kumimoji="1" sz="17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7117623-F458-B510-9890-BC39EDA8C016}"/>
              </a:ext>
            </a:extLst>
          </p:cNvPr>
          <p:cNvSpPr/>
          <p:nvPr/>
        </p:nvSpPr>
        <p:spPr>
          <a:xfrm>
            <a:off x="5538" y="65608"/>
            <a:ext cx="9138462" cy="348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22020">
              <a:defRPr/>
            </a:pPr>
            <a:r>
              <a:rPr lang="ja-JP" altLang="en-US" sz="1662" b="1" kern="100" dirty="0">
                <a:solidFill>
                  <a:prstClr val="black"/>
                </a:solidFill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実証・研究件名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FBDDC78-06F4-D9CB-80EB-AB7050ABF9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434035"/>
              </p:ext>
            </p:extLst>
          </p:nvPr>
        </p:nvGraphicFramePr>
        <p:xfrm>
          <a:off x="108000" y="980728"/>
          <a:ext cx="8928000" cy="58400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8000">
                  <a:extLst>
                    <a:ext uri="{9D8B030D-6E8A-4147-A177-3AD203B41FA5}">
                      <a16:colId xmlns:a16="http://schemas.microsoft.com/office/drawing/2014/main" val="4144510535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74967773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965159574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3749984902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3170370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469928073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18905563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862870815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3785327170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751097940"/>
                    </a:ext>
                  </a:extLst>
                </a:gridCol>
              </a:tblGrid>
              <a:tr h="304127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業務内容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r>
                        <a:rPr kumimoji="1" lang="ja-JP" altLang="en-US" sz="1000" b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令和</a:t>
                      </a:r>
                      <a:r>
                        <a:rPr kumimoji="1" lang="en-US" altLang="ja-JP" sz="1000" b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7</a:t>
                      </a:r>
                      <a:r>
                        <a:rPr kumimoji="1" lang="ja-JP" altLang="en-US" sz="1000" b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令和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8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1983301"/>
                  </a:ext>
                </a:extLst>
              </a:tr>
              <a:tr h="30412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7</a:t>
                      </a:r>
                      <a:r>
                        <a:rPr kumimoji="1" lang="ja-JP" altLang="en-US" sz="9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月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8</a:t>
                      </a:r>
                      <a:r>
                        <a:rPr kumimoji="1" lang="ja-JP" altLang="en-US" sz="9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月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9</a:t>
                      </a:r>
                      <a:r>
                        <a:rPr kumimoji="1" lang="ja-JP" altLang="en-US" sz="9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月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10</a:t>
                      </a:r>
                      <a:r>
                        <a:rPr kumimoji="1" lang="ja-JP" altLang="en-US" sz="9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月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11</a:t>
                      </a:r>
                      <a:r>
                        <a:rPr kumimoji="1" lang="ja-JP" altLang="en-US" sz="9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月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12</a:t>
                      </a:r>
                      <a:r>
                        <a:rPr kumimoji="1" lang="ja-JP" altLang="en-US" sz="90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月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</a:t>
                      </a:r>
                      <a:r>
                        <a:rPr kumimoji="1" lang="ja-JP" altLang="en-US" sz="9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月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２月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3</a:t>
                      </a:r>
                      <a:r>
                        <a:rPr kumimoji="1" lang="ja-JP" altLang="en-US" sz="90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月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6752981"/>
                  </a:ext>
                </a:extLst>
              </a:tr>
              <a:tr h="304127"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solidFill>
                            <a:srgbClr val="FF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(1)</a:t>
                      </a:r>
                      <a:r>
                        <a:rPr kumimoji="1" lang="ja-JP" altLang="en-US" sz="900" dirty="0">
                          <a:solidFill>
                            <a:srgbClr val="FF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インターネット上の偽・誤情報等への対策技術の開発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343227"/>
                  </a:ext>
                </a:extLst>
              </a:tr>
              <a:tr h="304127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rgbClr val="FF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kumimoji="1" lang="en-US" altLang="ja-JP" sz="900" dirty="0">
                          <a:solidFill>
                            <a:srgbClr val="FF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1.××</a:t>
                      </a:r>
                      <a:r>
                        <a:rPr kumimoji="1" lang="ja-JP" altLang="en-US" sz="900" dirty="0">
                          <a:solidFill>
                            <a:srgbClr val="FF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の調査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358675"/>
                  </a:ext>
                </a:extLst>
              </a:tr>
              <a:tr h="304127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rgbClr val="FF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kumimoji="1" lang="en-US" altLang="ja-JP" sz="900" dirty="0">
                          <a:solidFill>
                            <a:srgbClr val="FF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2.</a:t>
                      </a:r>
                      <a:r>
                        <a:rPr kumimoji="1" lang="ja-JP" altLang="en-US" sz="900" dirty="0">
                          <a:solidFill>
                            <a:srgbClr val="FF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システムの設計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7472495"/>
                  </a:ext>
                </a:extLst>
              </a:tr>
              <a:tr h="304127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rgbClr val="FF0000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6335944"/>
                  </a:ext>
                </a:extLst>
              </a:tr>
              <a:tr h="304127"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solidFill>
                            <a:srgbClr val="FF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(2)</a:t>
                      </a:r>
                      <a:r>
                        <a:rPr kumimoji="1" lang="ja-JP" altLang="en-US" sz="900" dirty="0">
                          <a:solidFill>
                            <a:srgbClr val="FF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インターネット上の偽・誤情報等への対策技術の有効性等に関する検証及び調査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7108145"/>
                  </a:ext>
                </a:extLst>
              </a:tr>
              <a:tr h="304127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rgbClr val="FF0000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2527259"/>
                  </a:ext>
                </a:extLst>
              </a:tr>
              <a:tr h="304127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rgbClr val="FF0000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796703"/>
                  </a:ext>
                </a:extLst>
              </a:tr>
              <a:tr h="304127"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solidFill>
                            <a:srgbClr val="FF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(3)</a:t>
                      </a:r>
                      <a:r>
                        <a:rPr kumimoji="1" lang="ja-JP" altLang="en-US" sz="900" dirty="0">
                          <a:solidFill>
                            <a:srgbClr val="FF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インターネット上の偽・誤情報等への対策技術の社会実装に向けた取組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2941652"/>
                  </a:ext>
                </a:extLst>
              </a:tr>
              <a:tr h="304127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rgbClr val="FF0000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6295130"/>
                  </a:ext>
                </a:extLst>
              </a:tr>
              <a:tr h="304127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rgbClr val="FF0000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7435988"/>
                  </a:ext>
                </a:extLst>
              </a:tr>
              <a:tr h="304127"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solidFill>
                            <a:srgbClr val="FF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(4)</a:t>
                      </a:r>
                      <a:r>
                        <a:rPr kumimoji="1" lang="ja-JP" altLang="en-US" sz="900" dirty="0">
                          <a:solidFill>
                            <a:srgbClr val="FF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成果報告書及び社会実装実施計画書の作成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6982667"/>
                  </a:ext>
                </a:extLst>
              </a:tr>
              <a:tr h="304127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rgbClr val="FF0000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1644438"/>
                  </a:ext>
                </a:extLst>
              </a:tr>
              <a:tr h="304127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rgbClr val="FF0000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155297"/>
                  </a:ext>
                </a:extLst>
              </a:tr>
              <a:tr h="304127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rgbClr val="FF0000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4393025"/>
                  </a:ext>
                </a:extLst>
              </a:tr>
              <a:tr h="304127"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solidFill>
                            <a:srgbClr val="FF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(5)</a:t>
                      </a:r>
                      <a:r>
                        <a:rPr kumimoji="1" lang="ja-JP" altLang="en-US" sz="900" dirty="0">
                          <a:solidFill>
                            <a:srgbClr val="FF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普及啓発活動への協力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990773"/>
                  </a:ext>
                </a:extLst>
              </a:tr>
              <a:tr h="304127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rgbClr val="FF0000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9165045"/>
                  </a:ext>
                </a:extLst>
              </a:tr>
              <a:tr h="304127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rgbClr val="FF0000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900160"/>
                  </a:ext>
                </a:extLst>
              </a:tr>
            </a:tbl>
          </a:graphicData>
        </a:graphic>
      </p:graphicFrame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47BB497-4971-F5CB-9828-0140A6DB4F3C}"/>
              </a:ext>
            </a:extLst>
          </p:cNvPr>
          <p:cNvSpPr txBox="1"/>
          <p:nvPr/>
        </p:nvSpPr>
        <p:spPr>
          <a:xfrm>
            <a:off x="3131841" y="404664"/>
            <a:ext cx="5855140" cy="5539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171450" marR="44450" indent="-171450" algn="just">
              <a:buFont typeface="Meiryo UI" panose="020B0604030504040204" pitchFamily="50" charset="-128"/>
              <a:buChar char="※"/>
            </a:pPr>
            <a:r>
              <a:rPr lang="ja-JP" altLang="en-US" sz="1000" kern="100" dirty="0">
                <a:solidFill>
                  <a:srgbClr val="FF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Meiryo UI" panose="020B0604030504040204" pitchFamily="50" charset="-128"/>
              </a:rPr>
              <a:t>赤字は記載例であり、記載の際は赤字を削除し黒字で記載すること。</a:t>
            </a:r>
            <a:endParaRPr lang="en-US" altLang="ja-JP" sz="1000" kern="100" dirty="0">
              <a:solidFill>
                <a:srgbClr val="FF0000"/>
              </a:solidFill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Meiryo UI" panose="020B0604030504040204" pitchFamily="50" charset="-128"/>
            </a:endParaRPr>
          </a:p>
          <a:p>
            <a:pPr marL="171450" marR="44450" indent="-171450" algn="just">
              <a:buFont typeface="Meiryo UI" panose="020B0604030504040204" pitchFamily="50" charset="-128"/>
              <a:buChar char="※"/>
            </a:pPr>
            <a:r>
              <a:rPr lang="ja-JP" altLang="en-US" sz="1000" kern="1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  <a:cs typeface="Meiryo UI" panose="020B0604030504040204" pitchFamily="50" charset="-128"/>
              </a:rPr>
              <a:t>各業務事項における</a:t>
            </a:r>
            <a:r>
              <a:rPr lang="ja-JP" altLang="ja-JP" sz="1000" kern="100" dirty="0">
                <a:solidFill>
                  <a:srgbClr val="FF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Meiryo UI" panose="020B0604030504040204" pitchFamily="50" charset="-128"/>
              </a:rPr>
              <a:t>作業工程をできる限り細分化し、具体的な作業内容も含めて記載すること。</a:t>
            </a:r>
            <a:endParaRPr lang="en-US" altLang="ja-JP" sz="1000" kern="100" dirty="0">
              <a:solidFill>
                <a:srgbClr val="FF0000"/>
              </a:solidFill>
              <a:latin typeface="ＭＳ 明朝" panose="02020609040205080304" pitchFamily="17" charset="-128"/>
              <a:ea typeface="ＭＳ 明朝" panose="02020609040205080304" pitchFamily="17" charset="-128"/>
              <a:cs typeface="Meiryo UI" panose="020B0604030504040204" pitchFamily="50" charset="-128"/>
            </a:endParaRPr>
          </a:p>
          <a:p>
            <a:pPr marL="171450" marR="44450" indent="-171450" algn="just">
              <a:buFont typeface="Meiryo UI" panose="020B0604030504040204" pitchFamily="50" charset="-128"/>
              <a:buChar char="※"/>
            </a:pPr>
            <a:r>
              <a:rPr lang="ja-JP" altLang="en-US" sz="1000" kern="100" dirty="0">
                <a:solidFill>
                  <a:srgbClr val="FF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Meiryo UI" panose="020B0604030504040204" pitchFamily="50" charset="-128"/>
              </a:rPr>
              <a:t>枚数制限なし。</a:t>
            </a:r>
            <a:endParaRPr lang="ja-JP" altLang="ja-JP" sz="1000" kern="100" dirty="0">
              <a:solidFill>
                <a:srgbClr val="FF0000"/>
              </a:solidFill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Meiryo UI" panose="020B0604030504040204" pitchFamily="50" charset="-128"/>
            </a:endParaRP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D5CB8D6D-1231-5DDD-9749-E6A0486F805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37439" y="2368319"/>
            <a:ext cx="1020981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EA386D46-5702-E3DC-35F8-1CB9C0DE5EB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659461" y="2067777"/>
            <a:ext cx="76326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1BCAFEB5-C917-F1DC-06BB-23FF18D23B5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508104" y="2636912"/>
            <a:ext cx="2271946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808EA14A-D3AB-DDC1-FE2C-A4B8FCBFE9F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427984" y="1772816"/>
            <a:ext cx="46435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7601AA89-920C-A589-5AD7-AB128EC7E5F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470941" y="3634670"/>
            <a:ext cx="1894037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B4A44442-4ABB-AA52-8743-A6C0E39BB42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740352" y="4222457"/>
            <a:ext cx="971941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C7EB9866-07FC-5C92-0A70-224C57EC416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132554" y="5157192"/>
            <a:ext cx="252096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A960976-9CCD-E648-3EFA-A0AC061885FF}"/>
              </a:ext>
            </a:extLst>
          </p:cNvPr>
          <p:cNvSpPr/>
          <p:nvPr/>
        </p:nvSpPr>
        <p:spPr>
          <a:xfrm>
            <a:off x="8404908" y="55429"/>
            <a:ext cx="669861" cy="22973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様式</a:t>
            </a:r>
            <a:r>
              <a:rPr kumimoji="1" lang="en-US" altLang="ja-JP" sz="12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5</a:t>
            </a:r>
            <a:r>
              <a:rPr kumimoji="1" lang="ja-JP" altLang="en-US" sz="12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E0E6B91A-BF58-6182-1700-2782A75E92E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940152" y="3356992"/>
            <a:ext cx="2271946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D36A264-6DAC-30F2-D36E-4380E94EA3A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393037" y="4581128"/>
            <a:ext cx="971941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726A5C32-67A3-7146-C63C-C65DE20031E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358420" y="5445224"/>
            <a:ext cx="252096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89FD03DE-DBA2-918A-4F3B-E0CD9A5DC2D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397453" y="6381328"/>
            <a:ext cx="1423019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54521039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 Divider title}"/>
  <p:tag name="SMARTWRITE" val="{Smart Divider title}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LIDETYPE" val="Divider"/>
  <p:tag name="SMARTDIVIDERTYPE" val="Section"/>
  <p:tag name="SMARTDIVIDERTEXT" val="Section"/>
  <p:tag name="SMARTDIVIDERTOCSTYLE" val="Section TOC"/>
  <p:tag name="SMARTDIVIDERLEVEL" val="0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dividertocplaceholder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 Divider title}"/>
  <p:tag name="SMARTWRITE" val="{Smart Divider title}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LIDETYPE" val="Divider"/>
  <p:tag name="SMARTDIVIDERTYPE" val="Section"/>
  <p:tag name="SMARTDIVIDERTEXT" val="Section"/>
  <p:tag name="SMARTDIVIDERTOCSTYLE" val="Section TOC"/>
  <p:tag name="SMARTDIVIDERLEVEL" val="0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dividertocplaceholder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 Divider title}"/>
  <p:tag name="SMARTWRITE" val="{Smart Divider title}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LIDETYPE" val="Divider"/>
  <p:tag name="SHOW EXECUTIVE SUMMARY" val="No"/>
  <p:tag name="SMARTDIVIDERTYPE" val="Section"/>
  <p:tag name="SMARTDIVIDERTEXT" val="Section"/>
  <p:tag name="SMARTDIVIDERTOCSTYLE" val="Section TOC"/>
  <p:tag name="SMARTDIVIDERLEVEL" val="0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dividertocplaceholder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 Divider title}"/>
  <p:tag name="SMARTWRITE" val="{Smart Divider title}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LIDETYPE" val="Divider"/>
  <p:tag name="SHOW EXECUTIVE SUMMARY" val="No"/>
  <p:tag name="SMARTDIVIDERTYPE" val="Section"/>
  <p:tag name="SMARTDIVIDERTEXT" val="Section"/>
  <p:tag name="SMARTDIVIDERTOCSTYLE" val="Section TOC"/>
  <p:tag name="SMARTDIVIDERLEVEL" val="0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dividertocplaceholder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Title}"/>
  <p:tag name="SMARTREAD" val="{@Title}"/>
  <p:tag name="SMARTLINKEDSHAPEID" val="Title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Subtitle}"/>
  <p:tag name="SMARTREAD" val="{@Subtitle}"/>
  <p:tag name="SMARTLINKEDSHAPEID" val="Title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Confidentiality stamp}"/>
  <p:tag name="SMARTREAD" val="{@Confidentiality stamp}"/>
  <p:tag name="SMARTOBJECT" val="Confidentiality stamp Default Cover v.3"/>
  <p:tag name="SMARTLINKEDSHAPEID" val="SideBar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Draft stamp}"/>
  <p:tag name="SMARTISVISIBLE" val="{@Show Draft stamp} = Yes"/>
  <p:tag name="SMARTREAD" val="{@Draft stamp}"/>
  <p:tag name="SMARTLINKEDSHAPEID" val="SideBar"/>
  <p:tag name="SMARTOBJECT" val="Draft stamp Default Cover v.3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Report date}"/>
  <p:tag name="SMARTREAD" val="{@Report date}"/>
  <p:tag name="SMARTOBJECT" val="Report date Default Cover v.3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Title}"/>
  <p:tag name="SMARTREAD" val="{@Title}"/>
  <p:tag name="SMARTLINKEDSHAPEID" val="Title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Subtitle}"/>
  <p:tag name="SMARTREAD" val="{@Subtitle}"/>
  <p:tag name="SMARTLINKEDSHAPEID" val="Title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Confidentiality stamp}"/>
  <p:tag name="SMARTREAD" val="{@Confidentiality stamp}"/>
  <p:tag name="SMARTOBJECT" val="Confidentiality stamp Default Cover v.3"/>
  <p:tag name="SMARTLINKEDSHAPEID" val="SideBar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Draft stamp}"/>
  <p:tag name="SMARTISVISIBLE" val="{@Show Draft stamp} = Yes"/>
  <p:tag name="SMARTREAD" val="{@Draft stamp}"/>
  <p:tag name="SMARTLINKEDSHAPEID" val="SideBar"/>
  <p:tag name="SMARTOBJECT" val="Draft stamp Default Cover v.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Report date}"/>
  <p:tag name="SMARTREAD" val="{@Report date}"/>
  <p:tag name="SMARTOBJECT" val="Report date Default Cover v.3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Title}"/>
  <p:tag name="SMARTREAD" val="{@Title}"/>
  <p:tag name="SMARTLINKEDSHAPEID" val="Title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Subtitle}"/>
  <p:tag name="SMARTREAD" val="{@Subtitle}"/>
  <p:tag name="SMARTLINKEDSHAPEID" val="Title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Confidentiality stamp}"/>
  <p:tag name="SMARTREAD" val="{@Confidentiality stamp}"/>
  <p:tag name="SMARTOBJECT" val="Confidentiality stamp Default Cover v.3"/>
  <p:tag name="SMARTLINKEDSHAPEID" val="SideBar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Draft stamp}"/>
  <p:tag name="SMARTISVISIBLE" val="{@Show Draft stamp} = Yes"/>
  <p:tag name="SMARTREAD" val="{@Draft stamp}"/>
  <p:tag name="SMARTLINKEDSHAPEID" val="SideBar"/>
  <p:tag name="SMARTOBJECT" val="Draft stamp Default Cover v.3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Report date}"/>
  <p:tag name="SMARTREAD" val="{@Report date}"/>
  <p:tag name="SMARTOBJECT" val="Report date Default Cover v.3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Bla Bla Object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Confidentiality stamp}"/>
  <p:tag name="SMARTREAD" val="{@Confidentiality stamp}"/>
  <p:tag name="SMARTOBJECT" val="Confidentiality stamp Default Cover v.3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Draft stamp}"/>
  <p:tag name="SMARTISVISIBLE" val="{@Show Draft stamp} = Yes"/>
  <p:tag name="SMARTREAD" val="{@Draft stamp}"/>
  <p:tag name="SMARTOBJECT" val="Draft stamp Default Cover v.3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Report date}"/>
  <p:tag name="SMARTREAD" val="{@Report date}"/>
  <p:tag name="SMARTOBJECT" val="Report date Default Cover v.3"/>
  <p:tag name="SMARTLINKEDSHAPEID" val="Subtitl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Front Cover Image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Title"/>
  <p:tag name="SMARTWRITE" val="{@Title}"/>
  <p:tag name="SMARTREAD" val="{@Title}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Subtitle"/>
  <p:tag name="SMARTWRITE" val="{@Subtitle}"/>
  <p:tag name="SMARTREAD" val="{@Subtitle}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Bla Bla Object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Confidentiality stamp}"/>
  <p:tag name="SMARTREAD" val="{@Confidentiality stamp}"/>
  <p:tag name="SMARTOBJECT" val="Confidentiality stamp Default Cover v.3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Draft stamp}"/>
  <p:tag name="SMARTISVISIBLE" val="{@Show Draft stamp} = Yes"/>
  <p:tag name="SMARTREAD" val="{@Draft stamp}"/>
  <p:tag name="SMARTOBJECT" val="Draft stamp Default Cover v.3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Report date}"/>
  <p:tag name="SMARTREAD" val="{@Report date}"/>
  <p:tag name="SMARTOBJECT" val="Report date Default Cover v.3"/>
  <p:tag name="SMARTLINKEDSHAPEID" val="Subtitle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Front Cover Image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Title"/>
  <p:tag name="SMARTWRITE" val="{@Title}"/>
  <p:tag name="SMARTREAD" val="{@Title}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Subtitle"/>
  <p:tag name="SMARTWRITE" val="{@Subtitle}"/>
  <p:tag name="SMARTREAD" val="{@Subtitle}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HOQo1aNuRoK6WSGX8yv_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Title}"/>
  <p:tag name="SMARTREAD" val="{@Title}"/>
  <p:tag name="SMARTLINKEDSHAPEID" val="Titl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Subtitle}"/>
  <p:tag name="SMARTREAD" val="{@Subtitle}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Confidentiality stamp}"/>
  <p:tag name="SMARTREAD" val="{@Confidentiality stamp}"/>
  <p:tag name="SMARTOBJECT" val="Confidentiality stamp Default Cover v.3"/>
  <p:tag name="SMARTLINKEDSHAPEID" val="SideBar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Draft stamp}"/>
  <p:tag name="SMARTISVISIBLE" val="{@Show Draft stamp} = Yes"/>
  <p:tag name="SMARTREAD" val="{@Draft stamp}"/>
  <p:tag name="SMARTOBJECT" val="Draft stamp Default Cover v.3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Report date}"/>
  <p:tag name="SMARTREAD" val="{@Report date}"/>
  <p:tag name="SMARTOBJECT" val="Report date Default Cover v.3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heme/theme1.xml><?xml version="1.0" encoding="utf-8"?>
<a:theme xmlns:a="http://schemas.openxmlformats.org/drawingml/2006/main" name="PwC Smart">
  <a:themeElements>
    <a:clrScheme name="PwC">
      <a:dk1>
        <a:srgbClr val="000000"/>
      </a:dk1>
      <a:lt1>
        <a:srgbClr val="FFFFFF"/>
      </a:lt1>
      <a:dk2>
        <a:srgbClr val="7D7D7D"/>
      </a:dk2>
      <a:lt2>
        <a:srgbClr val="DEDEDE"/>
      </a:lt2>
      <a:accent1>
        <a:srgbClr val="D04A02"/>
      </a:accent1>
      <a:accent2>
        <a:srgbClr val="FFB600"/>
      </a:accent2>
      <a:accent3>
        <a:srgbClr val="E0301E"/>
      </a:accent3>
      <a:accent4>
        <a:srgbClr val="EB8C00"/>
      </a:accent4>
      <a:accent5>
        <a:srgbClr val="DB536A"/>
      </a:accent5>
      <a:accent6>
        <a:srgbClr val="464646"/>
      </a:accent6>
      <a:hlink>
        <a:srgbClr val="D04A02"/>
      </a:hlink>
      <a:folHlink>
        <a:srgbClr val="DB536A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6350">
          <a:solidFill>
            <a:schemeClr val="tx1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smtClean="0"/>
        </a:defPPr>
      </a:lstStyle>
    </a:spDef>
    <a:lnDef>
      <a:spPr>
        <a:ln w="12700">
          <a:solidFill>
            <a:srgbClr val="DC69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square" lIns="0" tIns="0" rIns="0" bIns="0" rtlCol="0">
        <a:spAutoFit/>
      </a:bodyPr>
      <a:lstStyle>
        <a:defPPr>
          <a:defRPr noProof="0" dirty="0" smtClean="0">
            <a:solidFill>
              <a:schemeClr val="tx1"/>
            </a:solidFill>
            <a:latin typeface="Georgia" pitchFamily="18" charset="0"/>
            <a:cs typeface="Arial" pitchFamily="34" charset="0"/>
          </a:defRPr>
        </a:defPPr>
      </a:lstStyle>
    </a:txDef>
  </a:objectDefaults>
  <a:extraClrSchemeLst/>
  <a:custClrLst>
    <a:custClr name="Dark Orange 2">
      <a:srgbClr val="571F01"/>
    </a:custClr>
    <a:custClr name="Dark Orange 1">
      <a:srgbClr val="933401"/>
    </a:custClr>
    <a:custClr name="Primary Orange">
      <a:srgbClr val="D04A02"/>
    </a:custClr>
    <a:custClr name="Light Orange 1">
      <a:srgbClr val="FD6412"/>
    </a:custClr>
    <a:custClr name="Light Orange 2">
      <a:srgbClr val="FEB791"/>
    </a:custClr>
    <a:custClr name="Dark Tangerine 2">
      <a:srgbClr val="714300"/>
    </a:custClr>
    <a:custClr name="Dark Tangerine 1">
      <a:srgbClr val="AE6800"/>
    </a:custClr>
    <a:custClr name="Primary Tangerine">
      <a:srgbClr val="EB8C00"/>
    </a:custClr>
    <a:custClr name="Light Tangerine 1">
      <a:srgbClr val="FFA929"/>
    </a:custClr>
    <a:custClr name="Light Tangerine 2">
      <a:srgbClr val="FFDCA9"/>
    </a:custClr>
    <a:custClr name="Dark Yellow 2">
      <a:srgbClr val="855F00"/>
    </a:custClr>
    <a:custClr name="Dark Yellow 1">
      <a:srgbClr val="C28A00"/>
    </a:custClr>
    <a:custClr name="Primary Yellow">
      <a:srgbClr val="FFB600"/>
    </a:custClr>
    <a:custClr name="Light Yellow 1">
      <a:srgbClr val="FFC83D"/>
    </a:custClr>
    <a:custClr name="Light Yellow 2">
      <a:srgbClr val="FFECBD"/>
    </a:custClr>
    <a:custClr name="Dark Rose 2">
      <a:srgbClr val="6E2A35"/>
    </a:custClr>
    <a:custClr name="Dark Rose 1">
      <a:srgbClr val="A43E50"/>
    </a:custClr>
    <a:custClr name="Primary Rose">
      <a:srgbClr val="DB536A"/>
    </a:custClr>
    <a:custClr name="Light Rose 1">
      <a:srgbClr val="E27588"/>
    </a:custClr>
    <a:custClr name="Light Rose 2">
      <a:srgbClr val="F1BAC3"/>
    </a:custClr>
    <a:custClr name="Dark Red 2">
      <a:srgbClr val="741910"/>
    </a:custClr>
    <a:custClr name="Dark Red 1">
      <a:srgbClr val="AA2417"/>
    </a:custClr>
    <a:custClr name="Primary Red">
      <a:srgbClr val="E0301E"/>
    </a:custClr>
    <a:custClr name="Light Red 1">
      <a:srgbClr val="E86153"/>
    </a:custClr>
    <a:custClr name="Light Red 2">
      <a:srgbClr val="F7C8C4"/>
    </a:custClr>
    <a:custClr name="Black">
      <a:srgbClr val="000000"/>
    </a:custClr>
    <a:custClr name="Dark Grey">
      <a:srgbClr val="2D2D2D"/>
    </a:custClr>
    <a:custClr name="Medium Grey">
      <a:srgbClr val="464646"/>
    </a:custClr>
    <a:custClr name="Grey">
      <a:srgbClr val="7D7D7D"/>
    </a:custClr>
    <a:custClr name="Light Grey">
      <a:srgbClr val="DEDEDE"/>
    </a:custClr>
    <a:custClr name="Dark Purple 2">
      <a:srgbClr val="4B06B2"/>
    </a:custClr>
    <a:custClr name="Dark Purple 1">
      <a:srgbClr val="6A1CE2"/>
    </a:custClr>
    <a:custClr name="Secondary Purple">
      <a:srgbClr val="9013FE"/>
    </a:custClr>
    <a:custClr name="Light Purple 1">
      <a:srgbClr val="B15AFE"/>
    </a:custClr>
    <a:custClr name="Light Purple 2">
      <a:srgbClr val="DEB8FF"/>
    </a:custClr>
    <a:custClr name="Dark Blue 2">
      <a:srgbClr val="003DAB"/>
    </a:custClr>
    <a:custClr name="Dark Blue 1">
      <a:srgbClr val="0060D7"/>
    </a:custClr>
    <a:custClr name="Secondary Blue">
      <a:srgbClr val="0089EB"/>
    </a:custClr>
    <a:custClr name="Light Blue 1">
      <a:srgbClr val="4DACF1"/>
    </a:custClr>
    <a:custClr name="Light Blue 2">
      <a:srgbClr val="B3DCF9"/>
    </a:custClr>
    <a:custClr name="Dark Green 2">
      <a:srgbClr val="175C2C"/>
    </a:custClr>
    <a:custClr name="Dark Green 1">
      <a:srgbClr val="2C8646"/>
    </a:custClr>
    <a:custClr name="Secondary Green">
      <a:srgbClr val="4EB523"/>
    </a:custClr>
    <a:custClr name="Light Green 1">
      <a:srgbClr val="86DB4F"/>
    </a:custClr>
    <a:custClr name="Light Green 2">
      <a:srgbClr val="C4FC9F"/>
    </a:custClr>
    <a:custClr name="Status Red">
      <a:srgbClr val="E0301E"/>
    </a:custClr>
    <a:custClr name="Status Yellow">
      <a:srgbClr val="FFB600"/>
    </a:custClr>
    <a:custClr name="Status Green">
      <a:srgbClr val="175C2C"/>
    </a:custClr>
  </a:custClrLst>
  <a:extLst>
    <a:ext uri="{05A4C25C-085E-4340-85A3-A5531E510DB2}">
      <thm15:themeFamily xmlns:thm15="http://schemas.microsoft.com/office/thememl/2012/main" name="PwC Smart" id="{EBCEFFED-2F4C-4610-B3D1-C5FEABF08696}" vid="{147AACE8-1487-4472-AA95-F3AF2FAD502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0211E18529DF4FAF119C6AAB408550" ma:contentTypeVersion="12" ma:contentTypeDescription="Create a new document." ma:contentTypeScope="" ma:versionID="0087ca65dcceeba0b053d1b9df92b6f3">
  <xsd:schema xmlns:xsd="http://www.w3.org/2001/XMLSchema" xmlns:xs="http://www.w3.org/2001/XMLSchema" xmlns:p="http://schemas.microsoft.com/office/2006/metadata/properties" xmlns:ns2="d77c5c8f-7996-4fc4-a748-f0fe0090f0f8" xmlns:ns3="ce8d4765-580c-45b3-bed4-cff9d9824b14" targetNamespace="http://schemas.microsoft.com/office/2006/metadata/properties" ma:root="true" ma:fieldsID="b9f7c0ed9c6e3a57fb323da65840f621" ns2:_="" ns3:_="">
    <xsd:import namespace="d77c5c8f-7996-4fc4-a748-f0fe0090f0f8"/>
    <xsd:import namespace="ce8d4765-580c-45b3-bed4-cff9d9824b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Billing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7c5c8f-7996-4fc4-a748-f0fe0090f0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BillingMetadata" ma:index="12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47bde53e-b0a2-4e98-8550-8a152603f3a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8d4765-580c-45b3-bed4-cff9d9824b1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2974cacb-20d8-40c9-af65-1b4587fb4dcd}" ma:internalName="TaxCatchAll" ma:showField="CatchAllData" ma:web="ce8d4765-580c-45b3-bed4-cff9d9824b1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77c5c8f-7996-4fc4-a748-f0fe0090f0f8">
      <Terms xmlns="http://schemas.microsoft.com/office/infopath/2007/PartnerControls"/>
    </lcf76f155ced4ddcb4097134ff3c332f>
    <TaxCatchAll xmlns="ce8d4765-580c-45b3-bed4-cff9d9824b14" xsi:nil="true"/>
  </documentManagement>
</p:properties>
</file>

<file path=customXml/itemProps1.xml><?xml version="1.0" encoding="utf-8"?>
<ds:datastoreItem xmlns:ds="http://schemas.openxmlformats.org/officeDocument/2006/customXml" ds:itemID="{3AE7A5A1-A8D3-4278-BF61-57D49CC0D129}"/>
</file>

<file path=customXml/itemProps2.xml><?xml version="1.0" encoding="utf-8"?>
<ds:datastoreItem xmlns:ds="http://schemas.openxmlformats.org/officeDocument/2006/customXml" ds:itemID="{AC063A4D-9B53-4B7F-8078-FDD256ECEFF3}"/>
</file>

<file path=customXml/itemProps3.xml><?xml version="1.0" encoding="utf-8"?>
<ds:datastoreItem xmlns:ds="http://schemas.openxmlformats.org/officeDocument/2006/customXml" ds:itemID="{5A24D0F9-EABC-4C7A-B21B-ABCEB1F2B188}"/>
</file>

<file path=docProps/app.xml><?xml version="1.0" encoding="utf-8"?>
<Properties xmlns="http://schemas.openxmlformats.org/officeDocument/2006/extended-properties" xmlns:vt="http://schemas.openxmlformats.org/officeDocument/2006/docPropsVTypes">
  <Template>PwC</Template>
  <TotalTime>0</TotalTime>
  <Words>167</Words>
  <Application>Microsoft Office PowerPoint</Application>
  <PresentationFormat>画面に合わせる (4:3)</PresentationFormat>
  <Paragraphs>24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Meiryo UI</vt:lpstr>
      <vt:lpstr>ＭＳ 明朝</vt:lpstr>
      <vt:lpstr>Arial</vt:lpstr>
      <vt:lpstr>Georgia</vt:lpstr>
      <vt:lpstr>Times New Roman</vt:lpstr>
      <vt:lpstr>Wingdings</vt:lpstr>
      <vt:lpstr>PwC Smart</vt:lpstr>
      <vt:lpstr>think-cell Slide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created xsi:type="dcterms:W3CDTF">2025-04-18T09:42:14Z</dcterms:created>
  <dcterms:modified xsi:type="dcterms:W3CDTF">2025-04-18T09:42:25Z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0x010100990211E18529DF4FAF119C6AAB408550</vt:lpwstr>
  </property>
</Properties>
</file>