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1"/>
  </p:sldMasterIdLst>
  <p:sldIdLst>
    <p:sldId id="256" r:id="rId2"/>
    <p:sldId id="257" r:id="rId3"/>
  </p:sldIdLst>
  <p:sldSz cx="9144000" cy="6858000" type="screen4x3"/>
  <p:notesSz cx="6807200" cy="9939338"/>
  <p:custDataLst>
    <p:tags r:id="rId4"/>
  </p:custDataLst>
  <p:defaultTextStyle>
    <a:defPPr>
      <a:defRPr lang="en-US"/>
    </a:defPPr>
    <a:lvl1pPr marL="0" algn="l" defTabSz="1018824" rtl="0" eaLnBrk="1" latinLnBrk="0" hangingPunct="1">
      <a:defRPr sz="1100" kern="1200">
        <a:solidFill>
          <a:schemeClr val="tx1"/>
        </a:solidFill>
        <a:latin typeface="+mn-lt"/>
        <a:ea typeface="+mn-ea"/>
        <a:cs typeface="+mn-cs"/>
      </a:defRPr>
    </a:lvl1pPr>
    <a:lvl2pPr marL="509412" algn="l" defTabSz="1018824" rtl="0" eaLnBrk="1" latinLnBrk="0" hangingPunct="1">
      <a:defRPr sz="1100" kern="1200">
        <a:solidFill>
          <a:schemeClr val="tx1"/>
        </a:solidFill>
        <a:latin typeface="+mn-lt"/>
        <a:ea typeface="+mn-ea"/>
        <a:cs typeface="+mn-cs"/>
      </a:defRPr>
    </a:lvl2pPr>
    <a:lvl3pPr marL="1018824" algn="l" defTabSz="1018824" rtl="0" eaLnBrk="1" latinLnBrk="0" hangingPunct="1">
      <a:defRPr sz="1100" kern="1200">
        <a:solidFill>
          <a:schemeClr val="tx1"/>
        </a:solidFill>
        <a:latin typeface="+mn-lt"/>
        <a:ea typeface="+mn-ea"/>
        <a:cs typeface="+mn-cs"/>
      </a:defRPr>
    </a:lvl3pPr>
    <a:lvl4pPr marL="1528237" algn="l" defTabSz="1018824" rtl="0" eaLnBrk="1" latinLnBrk="0" hangingPunct="1">
      <a:defRPr sz="1100" kern="1200">
        <a:solidFill>
          <a:schemeClr val="tx1"/>
        </a:solidFill>
        <a:latin typeface="+mn-lt"/>
        <a:ea typeface="+mn-ea"/>
        <a:cs typeface="+mn-cs"/>
      </a:defRPr>
    </a:lvl4pPr>
    <a:lvl5pPr marL="2037649" algn="l" defTabSz="1018824" rtl="0" eaLnBrk="1" latinLnBrk="0" hangingPunct="1">
      <a:defRPr sz="1100" kern="1200">
        <a:solidFill>
          <a:schemeClr val="tx1"/>
        </a:solidFill>
        <a:latin typeface="+mn-lt"/>
        <a:ea typeface="+mn-ea"/>
        <a:cs typeface="+mn-cs"/>
      </a:defRPr>
    </a:lvl5pPr>
    <a:lvl6pPr marL="2547061" algn="l" defTabSz="1018824" rtl="0" eaLnBrk="1" latinLnBrk="0" hangingPunct="1">
      <a:defRPr sz="1100" kern="1200">
        <a:solidFill>
          <a:schemeClr val="tx1"/>
        </a:solidFill>
        <a:latin typeface="+mn-lt"/>
        <a:ea typeface="+mn-ea"/>
        <a:cs typeface="+mn-cs"/>
      </a:defRPr>
    </a:lvl6pPr>
    <a:lvl7pPr marL="3056473" algn="l" defTabSz="1018824" rtl="0" eaLnBrk="1" latinLnBrk="0" hangingPunct="1">
      <a:defRPr sz="1100" kern="1200">
        <a:solidFill>
          <a:schemeClr val="tx1"/>
        </a:solidFill>
        <a:latin typeface="+mn-lt"/>
        <a:ea typeface="+mn-ea"/>
        <a:cs typeface="+mn-cs"/>
      </a:defRPr>
    </a:lvl7pPr>
    <a:lvl8pPr marL="3565886" algn="l" defTabSz="1018824" rtl="0" eaLnBrk="1" latinLnBrk="0" hangingPunct="1">
      <a:defRPr sz="1100" kern="1200">
        <a:solidFill>
          <a:schemeClr val="tx1"/>
        </a:solidFill>
        <a:latin typeface="+mn-lt"/>
        <a:ea typeface="+mn-ea"/>
        <a:cs typeface="+mn-cs"/>
      </a:defRPr>
    </a:lvl8pPr>
    <a:lvl9pPr marL="4075298" algn="l" defTabSz="1018824" rtl="0" eaLnBrk="1" latinLnBrk="0" hangingPunct="1">
      <a:defRPr sz="11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A5539-FA5F-4987-8127-1F7B65A83F3A}" v="34" dt="2025-04-18T01:50:08.299"/>
    <p1510:client id="{C6B0A26E-0992-4DF8-BD1E-EDCFBA051E4A}" v="3" dt="2025-04-18T09:38:37.7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71" autoAdjust="0"/>
    <p:restoredTop sz="94660"/>
  </p:normalViewPr>
  <p:slideViewPr>
    <p:cSldViewPr snapToGrid="0">
      <p:cViewPr varScale="1">
        <p:scale>
          <a:sx n="87" d="100"/>
          <a:sy n="87" d="100"/>
        </p:scale>
        <p:origin x="1632" y="29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Master" Target="../slideMasters/slideMaster1.xml"/><Relationship Id="rId5" Type="http://schemas.openxmlformats.org/officeDocument/2006/relationships/tags" Target="../tags/tag9.xml"/><Relationship Id="rId4" Type="http://schemas.openxmlformats.org/officeDocument/2006/relationships/tags" Target="../tags/tag8.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slideMaster" Target="../slideMasters/slideMaster1.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tags" Target="../tags/tag108.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16.xml"/><Relationship Id="rId13" Type="http://schemas.openxmlformats.org/officeDocument/2006/relationships/slideMaster" Target="../slideMasters/slideMaster1.xml"/><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tags" Target="../tags/tag120.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tags" Target="../tags/tag119.xml"/><Relationship Id="rId5" Type="http://schemas.openxmlformats.org/officeDocument/2006/relationships/tags" Target="../tags/tag113.xml"/><Relationship Id="rId10" Type="http://schemas.openxmlformats.org/officeDocument/2006/relationships/tags" Target="../tags/tag118.xml"/><Relationship Id="rId4" Type="http://schemas.openxmlformats.org/officeDocument/2006/relationships/tags" Target="../tags/tag112.xml"/><Relationship Id="rId9" Type="http://schemas.openxmlformats.org/officeDocument/2006/relationships/tags" Target="../tags/tag117.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28.xml"/><Relationship Id="rId3" Type="http://schemas.openxmlformats.org/officeDocument/2006/relationships/tags" Target="../tags/tag123.xml"/><Relationship Id="rId7" Type="http://schemas.openxmlformats.org/officeDocument/2006/relationships/tags" Target="../tags/tag127.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10" Type="http://schemas.openxmlformats.org/officeDocument/2006/relationships/slideMaster" Target="../slideMasters/slideMaster1.xml"/><Relationship Id="rId4" Type="http://schemas.openxmlformats.org/officeDocument/2006/relationships/tags" Target="../tags/tag124.xml"/><Relationship Id="rId9" Type="http://schemas.openxmlformats.org/officeDocument/2006/relationships/tags" Target="../tags/tag129.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1.xml"/><Relationship Id="rId1" Type="http://schemas.openxmlformats.org/officeDocument/2006/relationships/tags" Target="../tags/tag130.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3.xml"/><Relationship Id="rId1" Type="http://schemas.openxmlformats.org/officeDocument/2006/relationships/tags" Target="../tags/tag13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1.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10" Type="http://schemas.openxmlformats.org/officeDocument/2006/relationships/slideMaster" Target="../slideMasters/slideMaster1.xml"/><Relationship Id="rId4" Type="http://schemas.openxmlformats.org/officeDocument/2006/relationships/tags" Target="../tags/tag137.xml"/><Relationship Id="rId9" Type="http://schemas.openxmlformats.org/officeDocument/2006/relationships/tags" Target="../tags/tag14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50.xml"/><Relationship Id="rId3" Type="http://schemas.openxmlformats.org/officeDocument/2006/relationships/tags" Target="../tags/tag145.xml"/><Relationship Id="rId7" Type="http://schemas.openxmlformats.org/officeDocument/2006/relationships/tags" Target="../tags/tag149.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9"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tags" Target="../tags/tag163.xml"/><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tags" Target="../tags/tag162.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tags" Target="../tags/tag161.xml"/><Relationship Id="rId5" Type="http://schemas.openxmlformats.org/officeDocument/2006/relationships/tags" Target="../tags/tag155.xml"/><Relationship Id="rId10" Type="http://schemas.openxmlformats.org/officeDocument/2006/relationships/tags" Target="../tags/tag160.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71.xml"/><Relationship Id="rId3" Type="http://schemas.openxmlformats.org/officeDocument/2006/relationships/tags" Target="../tags/tag166.xml"/><Relationship Id="rId7" Type="http://schemas.openxmlformats.org/officeDocument/2006/relationships/tags" Target="../tags/tag170.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slideMaster" Target="../slideMasters/slideMaster1.xml"/><Relationship Id="rId5" Type="http://schemas.openxmlformats.org/officeDocument/2006/relationships/tags" Target="../tags/tag168.xml"/><Relationship Id="rId10" Type="http://schemas.openxmlformats.org/officeDocument/2006/relationships/tags" Target="../tags/tag173.xml"/><Relationship Id="rId4" Type="http://schemas.openxmlformats.org/officeDocument/2006/relationships/tags" Target="../tags/tag167.xml"/><Relationship Id="rId9" Type="http://schemas.openxmlformats.org/officeDocument/2006/relationships/tags" Target="../tags/tag172.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181.xml"/><Relationship Id="rId3" Type="http://schemas.openxmlformats.org/officeDocument/2006/relationships/tags" Target="../tags/tag176.xml"/><Relationship Id="rId7" Type="http://schemas.openxmlformats.org/officeDocument/2006/relationships/tags" Target="../tags/tag180.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5" Type="http://schemas.openxmlformats.org/officeDocument/2006/relationships/tags" Target="../tags/tag178.xml"/><Relationship Id="rId10" Type="http://schemas.openxmlformats.org/officeDocument/2006/relationships/slideMaster" Target="../slideMasters/slideMaster1.xml"/><Relationship Id="rId4" Type="http://schemas.openxmlformats.org/officeDocument/2006/relationships/tags" Target="../tags/tag177.xml"/><Relationship Id="rId9" Type="http://schemas.openxmlformats.org/officeDocument/2006/relationships/tags" Target="../tags/tag18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4.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3.emf"/><Relationship Id="rId5" Type="http://schemas.openxmlformats.org/officeDocument/2006/relationships/tags" Target="../tags/tag14.xml"/><Relationship Id="rId10" Type="http://schemas.openxmlformats.org/officeDocument/2006/relationships/oleObject" Target="../embeddings/oleObject2.bin"/><Relationship Id="rId4" Type="http://schemas.openxmlformats.org/officeDocument/2006/relationships/tags" Target="../tags/tag13.xml"/><Relationship Id="rId9"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90.xml"/><Relationship Id="rId3" Type="http://schemas.openxmlformats.org/officeDocument/2006/relationships/tags" Target="../tags/tag185.xml"/><Relationship Id="rId7" Type="http://schemas.openxmlformats.org/officeDocument/2006/relationships/tags" Target="../tags/tag189.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5" Type="http://schemas.openxmlformats.org/officeDocument/2006/relationships/tags" Target="../tags/tag187.xml"/><Relationship Id="rId10" Type="http://schemas.openxmlformats.org/officeDocument/2006/relationships/slideMaster" Target="../slideMasters/slideMaster1.xml"/><Relationship Id="rId4" Type="http://schemas.openxmlformats.org/officeDocument/2006/relationships/tags" Target="../tags/tag186.xml"/><Relationship Id="rId9" Type="http://schemas.openxmlformats.org/officeDocument/2006/relationships/tags" Target="../tags/tag191.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99.xml"/><Relationship Id="rId3" Type="http://schemas.openxmlformats.org/officeDocument/2006/relationships/tags" Target="../tags/tag194.xml"/><Relationship Id="rId7" Type="http://schemas.openxmlformats.org/officeDocument/2006/relationships/tags" Target="../tags/tag198.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5" Type="http://schemas.openxmlformats.org/officeDocument/2006/relationships/tags" Target="../tags/tag196.xml"/><Relationship Id="rId10" Type="http://schemas.openxmlformats.org/officeDocument/2006/relationships/slideMaster" Target="../slideMasters/slideMaster1.xml"/><Relationship Id="rId4" Type="http://schemas.openxmlformats.org/officeDocument/2006/relationships/tags" Target="../tags/tag195.xml"/><Relationship Id="rId9" Type="http://schemas.openxmlformats.org/officeDocument/2006/relationships/tags" Target="../tags/tag200.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208.xml"/><Relationship Id="rId3" Type="http://schemas.openxmlformats.org/officeDocument/2006/relationships/tags" Target="../tags/tag203.xml"/><Relationship Id="rId7" Type="http://schemas.openxmlformats.org/officeDocument/2006/relationships/tags" Target="../tags/tag207.xml"/><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5" Type="http://schemas.openxmlformats.org/officeDocument/2006/relationships/tags" Target="../tags/tag205.xml"/><Relationship Id="rId10" Type="http://schemas.openxmlformats.org/officeDocument/2006/relationships/slideMaster" Target="../slideMasters/slideMaster1.xml"/><Relationship Id="rId4" Type="http://schemas.openxmlformats.org/officeDocument/2006/relationships/tags" Target="../tags/tag204.xml"/><Relationship Id="rId9" Type="http://schemas.openxmlformats.org/officeDocument/2006/relationships/tags" Target="../tags/tag209.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0.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213.xml"/><Relationship Id="rId7" Type="http://schemas.openxmlformats.org/officeDocument/2006/relationships/image" Target="../media/image5.png"/><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Master" Target="../slideMasters/slideMaster1.xml"/><Relationship Id="rId5" Type="http://schemas.openxmlformats.org/officeDocument/2006/relationships/tags" Target="../tags/tag215.xml"/><Relationship Id="rId4" Type="http://schemas.openxmlformats.org/officeDocument/2006/relationships/tags" Target="../tags/tag214.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218.xml"/><Relationship Id="rId7" Type="http://schemas.openxmlformats.org/officeDocument/2006/relationships/image" Target="../media/image5.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slideMaster" Target="../slideMasters/slideMaster1.xml"/><Relationship Id="rId5" Type="http://schemas.openxmlformats.org/officeDocument/2006/relationships/tags" Target="../tags/tag220.xml"/><Relationship Id="rId4" Type="http://schemas.openxmlformats.org/officeDocument/2006/relationships/tags" Target="../tags/tag219.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223.xml"/><Relationship Id="rId7" Type="http://schemas.openxmlformats.org/officeDocument/2006/relationships/image" Target="../media/image6.png"/><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slideMaster" Target="../slideMasters/slideMaster1.xml"/><Relationship Id="rId5" Type="http://schemas.openxmlformats.org/officeDocument/2006/relationships/tags" Target="../tags/tag225.xml"/><Relationship Id="rId4" Type="http://schemas.openxmlformats.org/officeDocument/2006/relationships/tags" Target="../tags/tag224.xml"/></Relationships>
</file>

<file path=ppt/slideLayouts/_rels/slideLayout27.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28.xml"/><Relationship Id="rId7" Type="http://schemas.openxmlformats.org/officeDocument/2006/relationships/tags" Target="../tags/tag232.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9"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35.xml"/><Relationship Id="rId7" Type="http://schemas.openxmlformats.org/officeDocument/2006/relationships/tags" Target="../tags/tag239.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9"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10" Type="http://schemas.openxmlformats.org/officeDocument/2006/relationships/image" Target="../media/image4.png"/><Relationship Id="rId4" Type="http://schemas.openxmlformats.org/officeDocument/2006/relationships/tags" Target="../tags/tag21.xml"/><Relationship Id="rId9"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tags" Target="../tags/tag37.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tags" Target="../tags/tag50.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5" Type="http://schemas.openxmlformats.org/officeDocument/2006/relationships/slideMaster" Target="../slideMasters/slideMaster1.xml"/><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slideMaster" Target="../slideMasters/slideMaster1.xml"/><Relationship Id="rId5" Type="http://schemas.openxmlformats.org/officeDocument/2006/relationships/tags" Target="../tags/tag57.xml"/><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70.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5" Type="http://schemas.openxmlformats.org/officeDocument/2006/relationships/tags" Target="../tags/tag67.xml"/><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slideMaster" Target="../slideMasters/slideMaster1.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0" Type="http://schemas.openxmlformats.org/officeDocument/2006/relationships/tags" Target="../tags/tag83.xml"/><Relationship Id="rId4" Type="http://schemas.openxmlformats.org/officeDocument/2006/relationships/tags" Target="../tags/tag77.xml"/><Relationship Id="rId9" Type="http://schemas.openxmlformats.org/officeDocument/2006/relationships/tags" Target="../tags/tag82.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slideMaster" Target="../slideMasters/slideMaster1.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tags" Target="../tags/tag96.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B0421D-0F2C-4D5C-8C6A-4F33BBA87B51}"/>
              </a:ext>
            </a:extLst>
          </p:cNvPr>
          <p:cNvGrpSpPr/>
          <p:nvPr/>
        </p:nvGrpSpPr>
        <p:grpSpPr>
          <a:xfrm>
            <a:off x="1" y="1192"/>
            <a:ext cx="9143999" cy="4534816"/>
            <a:chOff x="0" y="-1850"/>
            <a:chExt cx="10058399" cy="5139458"/>
          </a:xfrm>
        </p:grpSpPr>
        <p:sp>
          <p:nvSpPr>
            <p:cNvPr id="31" name="Rectangle 30">
              <a:extLst>
                <a:ext uri="{FF2B5EF4-FFF2-40B4-BE49-F238E27FC236}">
                  <a16:creationId xmlns:a16="http://schemas.microsoft.com/office/drawing/2014/main" id="{0AC2468B-7B7C-4C8C-B055-6EEB0FDFB458}"/>
                </a:ext>
              </a:extLst>
            </p:cNvPr>
            <p:cNvSpPr/>
            <p:nvPr/>
          </p:nvSpPr>
          <p:spPr bwMode="hidden">
            <a:xfrm>
              <a:off x="0" y="-1850"/>
              <a:ext cx="6738778" cy="3854593"/>
            </a:xfrm>
            <a:prstGeom prst="rect">
              <a:avLst/>
            </a:prstGeom>
            <a:solidFill>
              <a:srgbClr val="46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91"/>
            </a:p>
          </p:txBody>
        </p:sp>
        <p:sp>
          <p:nvSpPr>
            <p:cNvPr id="35" name="Rectangle 34">
              <a:extLst>
                <a:ext uri="{FF2B5EF4-FFF2-40B4-BE49-F238E27FC236}">
                  <a16:creationId xmlns:a16="http://schemas.microsoft.com/office/drawing/2014/main" id="{FBBA73F9-E23B-456D-80BC-9D102C6807BF}"/>
                </a:ext>
              </a:extLst>
            </p:cNvPr>
            <p:cNvSpPr/>
            <p:nvPr/>
          </p:nvSpPr>
          <p:spPr bwMode="hidden">
            <a:xfrm>
              <a:off x="0" y="3852743"/>
              <a:ext cx="6738778" cy="1284865"/>
            </a:xfrm>
            <a:prstGeom prst="rect">
              <a:avLst/>
            </a:prstGeom>
            <a:solidFill>
              <a:srgbClr val="D04A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91"/>
            </a:p>
          </p:txBody>
        </p:sp>
        <p:sp>
          <p:nvSpPr>
            <p:cNvPr id="37" name="Rectangle 36">
              <a:extLst>
                <a:ext uri="{FF2B5EF4-FFF2-40B4-BE49-F238E27FC236}">
                  <a16:creationId xmlns:a16="http://schemas.microsoft.com/office/drawing/2014/main" id="{6BE32A15-DC57-4998-AEBF-FEB28AD4F1C7}"/>
                </a:ext>
              </a:extLst>
            </p:cNvPr>
            <p:cNvSpPr/>
            <p:nvPr/>
          </p:nvSpPr>
          <p:spPr bwMode="hidden">
            <a:xfrm>
              <a:off x="6738779" y="-1850"/>
              <a:ext cx="3319620" cy="3854593"/>
            </a:xfrm>
            <a:prstGeom prst="rect">
              <a:avLst/>
            </a:prstGeom>
            <a:solidFill>
              <a:srgbClr val="EB8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91"/>
            </a:p>
          </p:txBody>
        </p:sp>
      </p:grpSp>
      <p:pic>
        <p:nvPicPr>
          <p:cNvPr id="44" name="Picture 43">
            <a:extLst>
              <a:ext uri="{FF2B5EF4-FFF2-40B4-BE49-F238E27FC236}">
                <a16:creationId xmlns:a16="http://schemas.microsoft.com/office/drawing/2014/main" id="{ADEBCFBD-4064-4013-BFAD-CD6A74630FEE}"/>
              </a:ext>
            </a:extLst>
          </p:cNvPr>
          <p:cNvPicPr>
            <a:picLocks noChangeAspect="1"/>
          </p:cNvPicPr>
          <p:nvPr/>
        </p:nvPicPr>
        <p:blipFill>
          <a:blip r:embed="rId7"/>
          <a:stretch>
            <a:fillRect/>
          </a:stretch>
        </p:blipFill>
        <p:spPr bwMode="gray">
          <a:xfrm>
            <a:off x="258898" y="5410798"/>
            <a:ext cx="1636775" cy="1311444"/>
          </a:xfrm>
          <a:prstGeom prst="rect">
            <a:avLst/>
          </a:prstGeom>
        </p:spPr>
      </p:pic>
      <p:sp>
        <p:nvSpPr>
          <p:cNvPr id="12" name="Report Title">
            <a:extLst>
              <a:ext uri="{FF2B5EF4-FFF2-40B4-BE49-F238E27FC236}">
                <a16:creationId xmlns:a16="http://schemas.microsoft.com/office/drawing/2014/main" id="{33E879B0-433D-44B8-A45C-4AA9431195B4}"/>
              </a:ext>
            </a:extLst>
          </p:cNvPr>
          <p:cNvSpPr>
            <a:spLocks noGrp="1"/>
          </p:cNvSpPr>
          <p:nvPr>
            <p:ph type="ctrTitle" hasCustomPrompt="1"/>
            <p:custDataLst>
              <p:tags r:id="rId1"/>
            </p:custDataLst>
          </p:nvPr>
        </p:nvSpPr>
        <p:spPr bwMode="white">
          <a:xfrm>
            <a:off x="452126" y="2123559"/>
            <a:ext cx="5522076" cy="553549"/>
          </a:xfrm>
        </p:spPr>
        <p:txBody>
          <a:bodyPr vert="horz" wrap="square" lIns="0" tIns="0" rIns="0" bIns="64008" rtlCol="0" anchor="t" anchorCtr="0">
            <a:spAutoFit/>
          </a:bodyPr>
          <a:lstStyle>
            <a:lvl1pPr algn="l" defTabSz="899010" rtl="0" eaLnBrk="1" latinLnBrk="0" hangingPunct="1">
              <a:lnSpc>
                <a:spcPct val="90000"/>
              </a:lnSpc>
              <a:spcBef>
                <a:spcPct val="0"/>
              </a:spcBef>
              <a:buNone/>
              <a:defRPr lang="en-GB" sz="3530" b="0" i="0" kern="1200" baseline="0" noProof="0">
                <a:solidFill>
                  <a:schemeClr val="bg1"/>
                </a:solidFill>
                <a:latin typeface="+mj-lt"/>
                <a:ea typeface="+mj-ea"/>
                <a:cs typeface="+mj-cs"/>
              </a:defRPr>
            </a:lvl1pPr>
          </a:lstStyle>
          <a:p>
            <a:r>
              <a:rPr lang="en-GB" noProof="0"/>
              <a:t>Report Title</a:t>
            </a:r>
          </a:p>
        </p:txBody>
      </p:sp>
      <p:sp>
        <p:nvSpPr>
          <p:cNvPr id="13" name="Report Subtitle">
            <a:extLst>
              <a:ext uri="{FF2B5EF4-FFF2-40B4-BE49-F238E27FC236}">
                <a16:creationId xmlns:a16="http://schemas.microsoft.com/office/drawing/2014/main" id="{D138D7C5-AFED-488C-9EB0-31F9B7E94C54}"/>
              </a:ext>
            </a:extLst>
          </p:cNvPr>
          <p:cNvSpPr>
            <a:spLocks noGrp="1"/>
          </p:cNvSpPr>
          <p:nvPr>
            <p:ph type="subTitle" idx="1" hasCustomPrompt="1"/>
            <p:custDataLst>
              <p:tags r:id="rId2"/>
            </p:custDataLst>
          </p:nvPr>
        </p:nvSpPr>
        <p:spPr bwMode="white">
          <a:xfrm>
            <a:off x="452126" y="3475573"/>
            <a:ext cx="5522076" cy="183308"/>
          </a:xfrm>
        </p:spPr>
        <p:txBody>
          <a:bodyPr wrap="square" tIns="0" bIns="0">
            <a:spAutoFit/>
          </a:bodyPr>
          <a:lstStyle>
            <a:lvl1pPr marL="0" indent="0" algn="l">
              <a:lnSpc>
                <a:spcPct val="90000"/>
              </a:lnSpc>
              <a:spcAft>
                <a:spcPts val="0"/>
              </a:spcAft>
              <a:buNone/>
              <a:defRPr sz="1324" baseline="0">
                <a:solidFill>
                  <a:schemeClr val="bg1"/>
                </a:solidFill>
                <a:latin typeface="+mn-lt"/>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GB" noProof="0"/>
              <a:t>Subtitle</a:t>
            </a:r>
          </a:p>
        </p:txBody>
      </p:sp>
      <p:sp>
        <p:nvSpPr>
          <p:cNvPr id="14" name="Confidentiality Stamp">
            <a:extLst>
              <a:ext uri="{FF2B5EF4-FFF2-40B4-BE49-F238E27FC236}">
                <a16:creationId xmlns:a16="http://schemas.microsoft.com/office/drawing/2014/main" id="{CB4906E0-DCF0-4572-8EB8-2DD2439A515D}"/>
              </a:ext>
            </a:extLst>
          </p:cNvPr>
          <p:cNvSpPr txBox="1"/>
          <p:nvPr>
            <p:custDataLst>
              <p:tags r:id="rId3"/>
            </p:custDataLst>
          </p:nvPr>
        </p:nvSpPr>
        <p:spPr>
          <a:xfrm>
            <a:off x="452126" y="4338550"/>
            <a:ext cx="4680989" cy="135743"/>
          </a:xfrm>
          <a:prstGeom prst="rect">
            <a:avLst/>
          </a:prstGeom>
          <a:noFill/>
          <a:ln>
            <a:noFill/>
          </a:ln>
        </p:spPr>
        <p:txBody>
          <a:bodyPr wrap="square" lIns="0" tIns="0" rIns="0" bIns="0" rtlCol="0">
            <a:spAutoFit/>
          </a:bodyPr>
          <a:lstStyle/>
          <a:p>
            <a:r>
              <a:rPr lang="en-GB" sz="882" i="0" noProof="0">
                <a:solidFill>
                  <a:schemeClr val="bg1"/>
                </a:solidFill>
                <a:latin typeface="+mn-lt"/>
                <a:cs typeface="Arial" pitchFamily="34" charset="0"/>
              </a:rPr>
              <a:t> </a:t>
            </a:r>
          </a:p>
        </p:txBody>
      </p:sp>
      <p:sp>
        <p:nvSpPr>
          <p:cNvPr id="15" name="Draft Stamp">
            <a:extLst>
              <a:ext uri="{FF2B5EF4-FFF2-40B4-BE49-F238E27FC236}">
                <a16:creationId xmlns:a16="http://schemas.microsoft.com/office/drawing/2014/main" id="{4D76D332-7278-485D-8CDF-6978AE979BD5}"/>
              </a:ext>
            </a:extLst>
          </p:cNvPr>
          <p:cNvSpPr txBox="1">
            <a:spLocks/>
          </p:cNvSpPr>
          <p:nvPr>
            <p:custDataLst>
              <p:tags r:id="rId4"/>
            </p:custDataLst>
          </p:nvPr>
        </p:nvSpPr>
        <p:spPr bwMode="black">
          <a:xfrm>
            <a:off x="452126" y="4153041"/>
            <a:ext cx="2002444" cy="174724"/>
          </a:xfrm>
          <a:prstGeom prst="rect">
            <a:avLst/>
          </a:prstGeom>
          <a:noFill/>
          <a:ln>
            <a:noFill/>
          </a:ln>
        </p:spPr>
        <p:txBody>
          <a:bodyPr wrap="square" lIns="0" tIns="0" rIns="0" bIns="0" rtlCol="0" anchor="t" anchorCtr="0">
            <a:noAutofit/>
          </a:bodyPr>
          <a:lstStyle/>
          <a:p>
            <a:pPr algn="l">
              <a:lnSpc>
                <a:spcPct val="100000"/>
              </a:lnSpc>
            </a:pPr>
            <a:endParaRPr lang="en-GB" sz="882" b="0" i="0">
              <a:solidFill>
                <a:schemeClr val="bg1"/>
              </a:solidFill>
              <a:latin typeface="+mn-lt"/>
            </a:endParaRPr>
          </a:p>
        </p:txBody>
      </p:sp>
      <p:sp>
        <p:nvSpPr>
          <p:cNvPr id="16" name="Report Date">
            <a:extLst>
              <a:ext uri="{FF2B5EF4-FFF2-40B4-BE49-F238E27FC236}">
                <a16:creationId xmlns:a16="http://schemas.microsoft.com/office/drawing/2014/main" id="{0E3D03A1-F1AB-4918-AAE4-A674AC23F6DF}"/>
              </a:ext>
            </a:extLst>
          </p:cNvPr>
          <p:cNvSpPr txBox="1"/>
          <p:nvPr>
            <p:custDataLst>
              <p:tags r:id="rId5"/>
            </p:custDataLst>
          </p:nvPr>
        </p:nvSpPr>
        <p:spPr bwMode="black">
          <a:xfrm>
            <a:off x="452125" y="3701056"/>
            <a:ext cx="1727657" cy="203774"/>
          </a:xfrm>
          <a:prstGeom prst="rect">
            <a:avLst/>
          </a:prstGeom>
          <a:noFill/>
          <a:ln>
            <a:noFill/>
          </a:ln>
        </p:spPr>
        <p:txBody>
          <a:bodyPr wrap="square" lIns="0" tIns="0" rIns="0" bIns="0" rtlCol="0" anchor="t">
            <a:spAutoFit/>
          </a:bodyPr>
          <a:lstStyle/>
          <a:p>
            <a:pPr algn="l"/>
            <a:endParaRPr lang="en-GB" sz="1324" i="0">
              <a:solidFill>
                <a:schemeClr val="bg1"/>
              </a:solidFill>
              <a:latin typeface="+mn-lt"/>
            </a:endParaRPr>
          </a:p>
        </p:txBody>
      </p:sp>
    </p:spTree>
    <p:extLst>
      <p:ext uri="{BB962C8B-B14F-4D97-AF65-F5344CB8AC3E}">
        <p14:creationId xmlns:p14="http://schemas.microsoft.com/office/powerpoint/2010/main" val="1950336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Two top ">
    <p:spTree>
      <p:nvGrpSpPr>
        <p:cNvPr id="1" name=""/>
        <p:cNvGrpSpPr/>
        <p:nvPr/>
      </p:nvGrpSpPr>
      <p:grpSpPr>
        <a:xfrm>
          <a:off x="0" y="0"/>
          <a:ext cx="0" cy="0"/>
          <a:chOff x="0" y="0"/>
          <a:chExt cx="0" cy="0"/>
        </a:xfrm>
      </p:grpSpPr>
      <p:sp>
        <p:nvSpPr>
          <p:cNvPr id="48"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46" name="HeaderTOCPlaceholder"/>
          <p:cNvSpPr txBox="1"/>
          <p:nvPr>
            <p:custDataLst>
              <p:tags r:id="rId1"/>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31" name="Section Header"/>
          <p:cNvSpPr txBox="1"/>
          <p:nvPr>
            <p:custDataLst>
              <p:tags r:id="rId2"/>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2" name="Date/Filepath" hidden="1"/>
          <p:cNvSpPr txBox="1"/>
          <p:nvPr>
            <p:custDataLst>
              <p:tags r:id="rId3"/>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21" name="Slide Tags" hidden="1"/>
          <p:cNvSpPr txBox="1"/>
          <p:nvPr>
            <p:custDataLst>
              <p:tags r:id="rId4"/>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19" name="Content Placeholder 2"/>
          <p:cNvSpPr>
            <a:spLocks noGrp="1"/>
          </p:cNvSpPr>
          <p:nvPr>
            <p:ph sz="quarter" idx="10"/>
            <p:custDataLst>
              <p:tags r:id="rId5"/>
            </p:custDataLst>
          </p:nvPr>
        </p:nvSpPr>
        <p:spPr>
          <a:xfrm>
            <a:off x="482138" y="1815353"/>
            <a:ext cx="4023360" cy="208058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24" name="Content Placeholder 3"/>
          <p:cNvSpPr>
            <a:spLocks noGrp="1"/>
          </p:cNvSpPr>
          <p:nvPr>
            <p:ph sz="quarter" idx="11"/>
            <p:custDataLst>
              <p:tags r:id="rId6"/>
            </p:custDataLst>
          </p:nvPr>
        </p:nvSpPr>
        <p:spPr>
          <a:xfrm>
            <a:off x="4638502" y="1815353"/>
            <a:ext cx="4023360" cy="208058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26" name="Content Placeholder 4"/>
          <p:cNvSpPr>
            <a:spLocks noGrp="1"/>
          </p:cNvSpPr>
          <p:nvPr>
            <p:ph sz="quarter" idx="12"/>
            <p:custDataLst>
              <p:tags r:id="rId7"/>
            </p:custDataLst>
          </p:nvPr>
        </p:nvSpPr>
        <p:spPr>
          <a:xfrm>
            <a:off x="482138" y="4043202"/>
            <a:ext cx="8179724" cy="208058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25" name="Draft stamp">
            <a:extLst>
              <a:ext uri="{FF2B5EF4-FFF2-40B4-BE49-F238E27FC236}">
                <a16:creationId xmlns:a16="http://schemas.microsoft.com/office/drawing/2014/main" id="{E4D3AC3D-FB5C-4056-B3CE-C6F201747179}"/>
              </a:ext>
            </a:extLst>
          </p:cNvPr>
          <p:cNvSpPr txBox="1"/>
          <p:nvPr>
            <p:custDataLst>
              <p:tags r:id="rId8"/>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
        <p:nvSpPr>
          <p:cNvPr id="20" name="Report Date">
            <a:extLst>
              <a:ext uri="{FF2B5EF4-FFF2-40B4-BE49-F238E27FC236}">
                <a16:creationId xmlns:a16="http://schemas.microsoft.com/office/drawing/2014/main" id="{D8BE6AE2-E4FA-4A4C-9F4A-0801F27EF156}"/>
              </a:ext>
            </a:extLst>
          </p:cNvPr>
          <p:cNvSpPr txBox="1"/>
          <p:nvPr>
            <p:custDataLst>
              <p:tags r:id="rId9"/>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7" name="Page Number">
            <a:extLst>
              <a:ext uri="{FF2B5EF4-FFF2-40B4-BE49-F238E27FC236}">
                <a16:creationId xmlns:a16="http://schemas.microsoft.com/office/drawing/2014/main" id="{B132AC77-15B7-427D-9EDA-27E044A04CD8}"/>
              </a:ext>
            </a:extLst>
          </p:cNvPr>
          <p:cNvSpPr txBox="1"/>
          <p:nvPr>
            <p:custDataLst>
              <p:tags r:id="rId10"/>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9" name="Presentation Disclaimer">
            <a:extLst>
              <a:ext uri="{FF2B5EF4-FFF2-40B4-BE49-F238E27FC236}">
                <a16:creationId xmlns:a16="http://schemas.microsoft.com/office/drawing/2014/main" id="{C1ACCB47-82D5-446E-80FB-2690A95152B9}"/>
              </a:ext>
            </a:extLst>
          </p:cNvPr>
          <p:cNvSpPr txBox="1"/>
          <p:nvPr>
            <p:custDataLst>
              <p:tags r:id="rId11"/>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30" name="Section Footer">
            <a:extLst>
              <a:ext uri="{FF2B5EF4-FFF2-40B4-BE49-F238E27FC236}">
                <a16:creationId xmlns:a16="http://schemas.microsoft.com/office/drawing/2014/main" id="{9A254952-4576-4CFE-B61C-9E6180278110}"/>
              </a:ext>
            </a:extLst>
          </p:cNvPr>
          <p:cNvSpPr txBox="1"/>
          <p:nvPr>
            <p:custDataLst>
              <p:tags r:id="rId12"/>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32" name="TextBox 31">
            <a:extLst>
              <a:ext uri="{FF2B5EF4-FFF2-40B4-BE49-F238E27FC236}">
                <a16:creationId xmlns:a16="http://schemas.microsoft.com/office/drawing/2014/main" id="{2DDE2759-0B78-4BAC-9091-A3898FCC7E2D}"/>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3" name="Straight Connector 32">
            <a:extLst>
              <a:ext uri="{FF2B5EF4-FFF2-40B4-BE49-F238E27FC236}">
                <a16:creationId xmlns:a16="http://schemas.microsoft.com/office/drawing/2014/main" id="{9D178E40-037A-4FB9-9A78-25D7EB7BC066}"/>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585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 </a:t>
            </a:r>
            <a:endParaRPr lang="en-GB"/>
          </a:p>
        </p:txBody>
      </p:sp>
      <p:sp>
        <p:nvSpPr>
          <p:cNvPr id="34" name="Content Placeholder 2"/>
          <p:cNvSpPr>
            <a:spLocks noGrp="1"/>
          </p:cNvSpPr>
          <p:nvPr>
            <p:ph sz="quarter" idx="24"/>
            <p:custDataLst>
              <p:tags r:id="rId1"/>
            </p:custDataLst>
          </p:nvPr>
        </p:nvSpPr>
        <p:spPr>
          <a:xfrm>
            <a:off x="482139"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2"/>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3"/>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1" name="Date/Filepath" hidden="1"/>
          <p:cNvSpPr txBox="1"/>
          <p:nvPr>
            <p:custDataLst>
              <p:tags r:id="rId4"/>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5"/>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2" name="Content Placeholder 2">
            <a:extLst>
              <a:ext uri="{FF2B5EF4-FFF2-40B4-BE49-F238E27FC236}">
                <a16:creationId xmlns:a16="http://schemas.microsoft.com/office/drawing/2014/main" id="{B38971D4-EE37-4CAA-9605-E33F450BEBA9}"/>
              </a:ext>
            </a:extLst>
          </p:cNvPr>
          <p:cNvSpPr>
            <a:spLocks noGrp="1"/>
          </p:cNvSpPr>
          <p:nvPr>
            <p:ph sz="quarter" idx="25"/>
            <p:custDataLst>
              <p:tags r:id="rId6"/>
            </p:custDataLst>
          </p:nvPr>
        </p:nvSpPr>
        <p:spPr>
          <a:xfrm>
            <a:off x="3254433"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23" name="Content Placeholder 2">
            <a:extLst>
              <a:ext uri="{FF2B5EF4-FFF2-40B4-BE49-F238E27FC236}">
                <a16:creationId xmlns:a16="http://schemas.microsoft.com/office/drawing/2014/main" id="{CB245656-626A-4ECA-ABB9-1EF1B8ECAB19}"/>
              </a:ext>
            </a:extLst>
          </p:cNvPr>
          <p:cNvSpPr>
            <a:spLocks noGrp="1"/>
          </p:cNvSpPr>
          <p:nvPr>
            <p:ph sz="quarter" idx="26"/>
            <p:custDataLst>
              <p:tags r:id="rId7"/>
            </p:custDataLst>
          </p:nvPr>
        </p:nvSpPr>
        <p:spPr>
          <a:xfrm>
            <a:off x="6026727"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24" name="Report Date">
            <a:extLst>
              <a:ext uri="{FF2B5EF4-FFF2-40B4-BE49-F238E27FC236}">
                <a16:creationId xmlns:a16="http://schemas.microsoft.com/office/drawing/2014/main" id="{71242622-92E5-4577-9939-C23982B6F01C}"/>
              </a:ext>
            </a:extLst>
          </p:cNvPr>
          <p:cNvSpPr txBox="1"/>
          <p:nvPr>
            <p:custDataLst>
              <p:tags r:id="rId8"/>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5" name="Page Number">
            <a:extLst>
              <a:ext uri="{FF2B5EF4-FFF2-40B4-BE49-F238E27FC236}">
                <a16:creationId xmlns:a16="http://schemas.microsoft.com/office/drawing/2014/main" id="{7253FE5D-87D6-4F45-BF52-14884C4140B0}"/>
              </a:ext>
            </a:extLst>
          </p:cNvPr>
          <p:cNvSpPr txBox="1"/>
          <p:nvPr>
            <p:custDataLst>
              <p:tags r:id="rId9"/>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6" name="Presentation Disclaimer">
            <a:extLst>
              <a:ext uri="{FF2B5EF4-FFF2-40B4-BE49-F238E27FC236}">
                <a16:creationId xmlns:a16="http://schemas.microsoft.com/office/drawing/2014/main" id="{2DE48912-752E-4B28-992E-A8018FA045F2}"/>
              </a:ext>
            </a:extLst>
          </p:cNvPr>
          <p:cNvSpPr txBox="1"/>
          <p:nvPr>
            <p:custDataLst>
              <p:tags r:id="rId10"/>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7" name="Section Footer">
            <a:extLst>
              <a:ext uri="{FF2B5EF4-FFF2-40B4-BE49-F238E27FC236}">
                <a16:creationId xmlns:a16="http://schemas.microsoft.com/office/drawing/2014/main" id="{24E13DC1-0CD8-4F00-BEB6-8ED480D16571}"/>
              </a:ext>
            </a:extLst>
          </p:cNvPr>
          <p:cNvSpPr txBox="1"/>
          <p:nvPr>
            <p:custDataLst>
              <p:tags r:id="rId11"/>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9" name="TextBox 28">
            <a:extLst>
              <a:ext uri="{FF2B5EF4-FFF2-40B4-BE49-F238E27FC236}">
                <a16:creationId xmlns:a16="http://schemas.microsoft.com/office/drawing/2014/main" id="{87E1B077-C346-4667-9422-134889A69A8E}"/>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0" name="Straight Connector 29">
            <a:extLst>
              <a:ext uri="{FF2B5EF4-FFF2-40B4-BE49-F238E27FC236}">
                <a16:creationId xmlns:a16="http://schemas.microsoft.com/office/drawing/2014/main" id="{430B69CA-5FCE-4A4A-B144-701CC8BBBE64}"/>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Draft stamp">
            <a:extLst>
              <a:ext uri="{FF2B5EF4-FFF2-40B4-BE49-F238E27FC236}">
                <a16:creationId xmlns:a16="http://schemas.microsoft.com/office/drawing/2014/main" id="{8BA4733D-DD24-4E66-AB15-27D0B8AA9EB2}"/>
              </a:ext>
            </a:extLst>
          </p:cNvPr>
          <p:cNvSpPr txBox="1"/>
          <p:nvPr>
            <p:custDataLst>
              <p:tags r:id="rId12"/>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139695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Four">
    <p:spTree>
      <p:nvGrpSpPr>
        <p:cNvPr id="1" name=""/>
        <p:cNvGrpSpPr/>
        <p:nvPr/>
      </p:nvGrpSpPr>
      <p:grpSpPr>
        <a:xfrm>
          <a:off x="0" y="0"/>
          <a:ext cx="0" cy="0"/>
          <a:chOff x="0" y="0"/>
          <a:chExt cx="0" cy="0"/>
        </a:xfrm>
      </p:grpSpPr>
      <p:sp>
        <p:nvSpPr>
          <p:cNvPr id="53"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nvPr>
        </p:nvSpPr>
        <p:spPr>
          <a:xfrm>
            <a:off x="482138" y="1815354"/>
            <a:ext cx="4023360" cy="2081605"/>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6" name="Content Placeholder 3"/>
          <p:cNvSpPr>
            <a:spLocks noGrp="1"/>
          </p:cNvSpPr>
          <p:nvPr>
            <p:ph sz="quarter" idx="25"/>
          </p:nvPr>
        </p:nvSpPr>
        <p:spPr>
          <a:xfrm>
            <a:off x="4638502" y="1815354"/>
            <a:ext cx="4023360" cy="2081605"/>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8" name="Content Placeholder 4"/>
          <p:cNvSpPr>
            <a:spLocks noGrp="1"/>
          </p:cNvSpPr>
          <p:nvPr>
            <p:ph sz="quarter" idx="26"/>
          </p:nvPr>
        </p:nvSpPr>
        <p:spPr>
          <a:xfrm>
            <a:off x="482138" y="4042187"/>
            <a:ext cx="4023360" cy="2081605"/>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0" name="Content Placeholder 5"/>
          <p:cNvSpPr>
            <a:spLocks noGrp="1"/>
          </p:cNvSpPr>
          <p:nvPr>
            <p:ph sz="quarter" idx="27"/>
          </p:nvPr>
        </p:nvSpPr>
        <p:spPr>
          <a:xfrm>
            <a:off x="4638502" y="4042187"/>
            <a:ext cx="4023360" cy="2081605"/>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51" name="HeaderTOCPlaceholder"/>
          <p:cNvSpPr txBox="1"/>
          <p:nvPr>
            <p:custDataLst>
              <p:tags r:id="rId1"/>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6" name="Section Header"/>
          <p:cNvSpPr txBox="1"/>
          <p:nvPr>
            <p:custDataLst>
              <p:tags r:id="rId2"/>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7" name="Date/Filepath" hidden="1"/>
          <p:cNvSpPr txBox="1"/>
          <p:nvPr>
            <p:custDataLst>
              <p:tags r:id="rId3"/>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21" name="Slide Tags" hidden="1"/>
          <p:cNvSpPr txBox="1"/>
          <p:nvPr>
            <p:custDataLst>
              <p:tags r:id="rId4"/>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0" name="Report Date">
            <a:extLst>
              <a:ext uri="{FF2B5EF4-FFF2-40B4-BE49-F238E27FC236}">
                <a16:creationId xmlns:a16="http://schemas.microsoft.com/office/drawing/2014/main" id="{C9AC37EA-A51B-4D19-8AFD-D5550BB1DBD4}"/>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2" name="Page Number">
            <a:extLst>
              <a:ext uri="{FF2B5EF4-FFF2-40B4-BE49-F238E27FC236}">
                <a16:creationId xmlns:a16="http://schemas.microsoft.com/office/drawing/2014/main" id="{D5E4965D-0DB2-40AB-8C54-A02F73111BD4}"/>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5" name="Presentation Disclaimer">
            <a:extLst>
              <a:ext uri="{FF2B5EF4-FFF2-40B4-BE49-F238E27FC236}">
                <a16:creationId xmlns:a16="http://schemas.microsoft.com/office/drawing/2014/main" id="{5D5F1A31-F3C3-4E8D-8EE5-5D802CF63C9C}"/>
              </a:ext>
            </a:extLst>
          </p:cNvPr>
          <p:cNvSpPr txBox="1"/>
          <p:nvPr>
            <p:custDataLst>
              <p:tags r:id="rId7"/>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8" name="Section Footer">
            <a:extLst>
              <a:ext uri="{FF2B5EF4-FFF2-40B4-BE49-F238E27FC236}">
                <a16:creationId xmlns:a16="http://schemas.microsoft.com/office/drawing/2014/main" id="{386FB611-2223-4501-B9AF-3FF472560856}"/>
              </a:ext>
            </a:extLst>
          </p:cNvPr>
          <p:cNvSpPr txBox="1"/>
          <p:nvPr>
            <p:custDataLst>
              <p:tags r:id="rId8"/>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30" name="TextBox 29">
            <a:extLst>
              <a:ext uri="{FF2B5EF4-FFF2-40B4-BE49-F238E27FC236}">
                <a16:creationId xmlns:a16="http://schemas.microsoft.com/office/drawing/2014/main" id="{6337E43E-8B9E-4332-A613-62823857903C}"/>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1" name="Straight Connector 30">
            <a:extLst>
              <a:ext uri="{FF2B5EF4-FFF2-40B4-BE49-F238E27FC236}">
                <a16:creationId xmlns:a16="http://schemas.microsoft.com/office/drawing/2014/main" id="{B42FC379-8CCB-4D1B-B59F-CD6E374799E5}"/>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Draft stamp">
            <a:extLst>
              <a:ext uri="{FF2B5EF4-FFF2-40B4-BE49-F238E27FC236}">
                <a16:creationId xmlns:a16="http://schemas.microsoft.com/office/drawing/2014/main" id="{2F22AEF7-CCE6-447D-A2ED-AE17E661B936}"/>
              </a:ext>
            </a:extLst>
          </p:cNvPr>
          <p:cNvSpPr txBox="1"/>
          <p:nvPr>
            <p:custDataLst>
              <p:tags r:id="rId9"/>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3196627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Filepath" hidden="1"/>
          <p:cNvSpPr txBox="1"/>
          <p:nvPr>
            <p:custDataLst>
              <p:tags r:id="rId1"/>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5" name="Slide Tags" hidden="1"/>
          <p:cNvSpPr txBox="1"/>
          <p:nvPr>
            <p:custDataLst>
              <p:tags r:id="rId2"/>
            </p:custDataLst>
          </p:nvPr>
        </p:nvSpPr>
        <p:spPr>
          <a:xfrm>
            <a:off x="0" y="201707"/>
            <a:ext cx="1454727" cy="336695"/>
          </a:xfrm>
          <a:prstGeom prst="rect">
            <a:avLst/>
          </a:prstGeom>
          <a:noFill/>
        </p:spPr>
        <p:txBody>
          <a:bodyPr wrap="square" rtlCol="0">
            <a:spAutoFit/>
          </a:bodyPr>
          <a:lstStyle/>
          <a:p>
            <a:r>
              <a:rPr lang="en-GB" sz="1588" noProof="1"/>
              <a:t>Slide Tags</a:t>
            </a:r>
          </a:p>
        </p:txBody>
      </p:sp>
    </p:spTree>
    <p:extLst>
      <p:ext uri="{BB962C8B-B14F-4D97-AF65-F5344CB8AC3E}">
        <p14:creationId xmlns:p14="http://schemas.microsoft.com/office/powerpoint/2010/main" val="38015045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Title Only ">
    <p:spTree>
      <p:nvGrpSpPr>
        <p:cNvPr id="1" name=""/>
        <p:cNvGrpSpPr/>
        <p:nvPr/>
      </p:nvGrpSpPr>
      <p:grpSpPr>
        <a:xfrm>
          <a:off x="0" y="0"/>
          <a:ext cx="0" cy="0"/>
          <a:chOff x="0" y="0"/>
          <a:chExt cx="0" cy="0"/>
        </a:xfrm>
      </p:grpSpPr>
      <p:sp>
        <p:nvSpPr>
          <p:cNvPr id="22"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12" name="HeaderTOCPlaceholder"/>
          <p:cNvSpPr txBox="1"/>
          <p:nvPr>
            <p:custDataLst>
              <p:tags r:id="rId1"/>
            </p:custDataLst>
          </p:nvPr>
        </p:nvSpPr>
        <p:spPr>
          <a:xfrm>
            <a:off x="3255818" y="621256"/>
            <a:ext cx="5403273"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8" name="Slide Tags" hidden="1"/>
          <p:cNvSpPr txBox="1"/>
          <p:nvPr>
            <p:custDataLst>
              <p:tags r:id="rId2"/>
            </p:custDataLst>
          </p:nvPr>
        </p:nvSpPr>
        <p:spPr>
          <a:xfrm>
            <a:off x="0" y="201707"/>
            <a:ext cx="1454727" cy="336695"/>
          </a:xfrm>
          <a:prstGeom prst="rect">
            <a:avLst/>
          </a:prstGeom>
          <a:noFill/>
        </p:spPr>
        <p:txBody>
          <a:bodyPr wrap="square" rtlCol="0">
            <a:spAutoFit/>
          </a:bodyPr>
          <a:lstStyle/>
          <a:p>
            <a:r>
              <a:rPr lang="en-GB" sz="1588" noProof="1"/>
              <a:t>Slide Tags</a:t>
            </a:r>
          </a:p>
        </p:txBody>
      </p:sp>
    </p:spTree>
    <p:extLst>
      <p:ext uri="{BB962C8B-B14F-4D97-AF65-F5344CB8AC3E}">
        <p14:creationId xmlns:p14="http://schemas.microsoft.com/office/powerpoint/2010/main" val="3933559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Header Footer Only">
    <p:spTree>
      <p:nvGrpSpPr>
        <p:cNvPr id="1" name=""/>
        <p:cNvGrpSpPr/>
        <p:nvPr/>
      </p:nvGrpSpPr>
      <p:grpSpPr>
        <a:xfrm>
          <a:off x="0" y="0"/>
          <a:ext cx="0" cy="0"/>
          <a:chOff x="0" y="0"/>
          <a:chExt cx="0" cy="0"/>
        </a:xfrm>
      </p:grpSpPr>
      <p:sp>
        <p:nvSpPr>
          <p:cNvPr id="13" name="HeaderTOCPlaceholder"/>
          <p:cNvSpPr txBox="1"/>
          <p:nvPr>
            <p:custDataLst>
              <p:tags r:id="rId1"/>
            </p:custDataLst>
          </p:nvPr>
        </p:nvSpPr>
        <p:spPr>
          <a:xfrm>
            <a:off x="3255818" y="621256"/>
            <a:ext cx="5403273"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8" name="Section Header"/>
          <p:cNvSpPr txBox="1"/>
          <p:nvPr>
            <p:custDataLst>
              <p:tags r:id="rId2"/>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p>
        </p:txBody>
      </p:sp>
      <p:sp>
        <p:nvSpPr>
          <p:cNvPr id="6" name="Date/Filepath" hidden="1"/>
          <p:cNvSpPr txBox="1"/>
          <p:nvPr>
            <p:custDataLst>
              <p:tags r:id="rId3"/>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7" name="Slide Tags" hidden="1"/>
          <p:cNvSpPr txBox="1"/>
          <p:nvPr>
            <p:custDataLst>
              <p:tags r:id="rId4"/>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14" name="Report Date">
            <a:extLst>
              <a:ext uri="{FF2B5EF4-FFF2-40B4-BE49-F238E27FC236}">
                <a16:creationId xmlns:a16="http://schemas.microsoft.com/office/drawing/2014/main" id="{878B0EBC-141B-4C4F-A362-F528990FC2B7}"/>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15" name="Page Number">
            <a:extLst>
              <a:ext uri="{FF2B5EF4-FFF2-40B4-BE49-F238E27FC236}">
                <a16:creationId xmlns:a16="http://schemas.microsoft.com/office/drawing/2014/main" id="{C9163938-2785-4D1F-BF6D-38BF33DF9B97}"/>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16" name="Presentation Disclaimer">
            <a:extLst>
              <a:ext uri="{FF2B5EF4-FFF2-40B4-BE49-F238E27FC236}">
                <a16:creationId xmlns:a16="http://schemas.microsoft.com/office/drawing/2014/main" id="{C7F05687-DF8A-4343-AC91-BC2675AFB87E}"/>
              </a:ext>
            </a:extLst>
          </p:cNvPr>
          <p:cNvSpPr txBox="1"/>
          <p:nvPr>
            <p:custDataLst>
              <p:tags r:id="rId7"/>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3" name="Section Footer">
            <a:extLst>
              <a:ext uri="{FF2B5EF4-FFF2-40B4-BE49-F238E27FC236}">
                <a16:creationId xmlns:a16="http://schemas.microsoft.com/office/drawing/2014/main" id="{DED794C3-4383-43AC-902C-5A450186D193}"/>
              </a:ext>
            </a:extLst>
          </p:cNvPr>
          <p:cNvSpPr txBox="1"/>
          <p:nvPr>
            <p:custDataLst>
              <p:tags r:id="rId8"/>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4" name="TextBox 23">
            <a:extLst>
              <a:ext uri="{FF2B5EF4-FFF2-40B4-BE49-F238E27FC236}">
                <a16:creationId xmlns:a16="http://schemas.microsoft.com/office/drawing/2014/main" id="{964F52D2-7367-4B0E-9D2D-29AFCA9CD2CD}"/>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5" name="Straight Connector 24">
            <a:extLst>
              <a:ext uri="{FF2B5EF4-FFF2-40B4-BE49-F238E27FC236}">
                <a16:creationId xmlns:a16="http://schemas.microsoft.com/office/drawing/2014/main" id="{9F7E5360-4F8D-4FCD-B7AC-F798EC35A7AE}"/>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Draft stamp">
            <a:extLst>
              <a:ext uri="{FF2B5EF4-FFF2-40B4-BE49-F238E27FC236}">
                <a16:creationId xmlns:a16="http://schemas.microsoft.com/office/drawing/2014/main" id="{1DF6D7B6-5867-4B92-8FBA-C62AA2356B05}"/>
              </a:ext>
            </a:extLst>
          </p:cNvPr>
          <p:cNvSpPr txBox="1"/>
          <p:nvPr>
            <p:custDataLst>
              <p:tags r:id="rId9"/>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953919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ntro Only">
    <p:spTree>
      <p:nvGrpSpPr>
        <p:cNvPr id="1" name=""/>
        <p:cNvGrpSpPr/>
        <p:nvPr/>
      </p:nvGrpSpPr>
      <p:grpSpPr>
        <a:xfrm>
          <a:off x="0" y="0"/>
          <a:ext cx="0" cy="0"/>
          <a:chOff x="0" y="0"/>
          <a:chExt cx="0" cy="0"/>
        </a:xfrm>
      </p:grpSpPr>
      <p:sp>
        <p:nvSpPr>
          <p:cNvPr id="13" name="HeaderTOCPlaceholder"/>
          <p:cNvSpPr txBox="1"/>
          <p:nvPr>
            <p:custDataLst>
              <p:tags r:id="rId1"/>
            </p:custDataLst>
          </p:nvPr>
        </p:nvSpPr>
        <p:spPr>
          <a:xfrm>
            <a:off x="3255818" y="621256"/>
            <a:ext cx="5403273"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6" name="Date/Filepath" hidden="1"/>
          <p:cNvSpPr txBox="1"/>
          <p:nvPr>
            <p:custDataLst>
              <p:tags r:id="rId2"/>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7" name="Slide Tags" hidden="1"/>
          <p:cNvSpPr txBox="1"/>
          <p:nvPr>
            <p:custDataLst>
              <p:tags r:id="rId3"/>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14" name="Report Date">
            <a:extLst>
              <a:ext uri="{FF2B5EF4-FFF2-40B4-BE49-F238E27FC236}">
                <a16:creationId xmlns:a16="http://schemas.microsoft.com/office/drawing/2014/main" id="{EA7A290B-C63D-405E-8ACC-CE7A7042C432}"/>
              </a:ext>
            </a:extLst>
          </p:cNvPr>
          <p:cNvSpPr txBox="1"/>
          <p:nvPr>
            <p:custDataLst>
              <p:tags r:id="rId4"/>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18" name="Page Number">
            <a:extLst>
              <a:ext uri="{FF2B5EF4-FFF2-40B4-BE49-F238E27FC236}">
                <a16:creationId xmlns:a16="http://schemas.microsoft.com/office/drawing/2014/main" id="{A58703A6-1313-434F-9F41-5C0717B2C451}"/>
              </a:ext>
            </a:extLst>
          </p:cNvPr>
          <p:cNvSpPr txBox="1"/>
          <p:nvPr>
            <p:custDataLst>
              <p:tags r:id="rId5"/>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19" name="Presentation Disclaimer">
            <a:extLst>
              <a:ext uri="{FF2B5EF4-FFF2-40B4-BE49-F238E27FC236}">
                <a16:creationId xmlns:a16="http://schemas.microsoft.com/office/drawing/2014/main" id="{FEED1EAE-54DA-4BFE-B8AA-01FAFBE1ABE8}"/>
              </a:ext>
            </a:extLst>
          </p:cNvPr>
          <p:cNvSpPr txBox="1"/>
          <p:nvPr>
            <p:custDataLst>
              <p:tags r:id="rId6"/>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1" name="Section Footer">
            <a:extLst>
              <a:ext uri="{FF2B5EF4-FFF2-40B4-BE49-F238E27FC236}">
                <a16:creationId xmlns:a16="http://schemas.microsoft.com/office/drawing/2014/main" id="{F1847CC5-B1D1-4474-9C3E-39FBF238FC90}"/>
              </a:ext>
            </a:extLst>
          </p:cNvPr>
          <p:cNvSpPr txBox="1"/>
          <p:nvPr>
            <p:custDataLst>
              <p:tags r:id="rId7"/>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3" name="TextBox 22">
            <a:extLst>
              <a:ext uri="{FF2B5EF4-FFF2-40B4-BE49-F238E27FC236}">
                <a16:creationId xmlns:a16="http://schemas.microsoft.com/office/drawing/2014/main" id="{82891E66-7DDE-4707-BC15-833A2E60B93F}"/>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4" name="Straight Connector 23">
            <a:extLst>
              <a:ext uri="{FF2B5EF4-FFF2-40B4-BE49-F238E27FC236}">
                <a16:creationId xmlns:a16="http://schemas.microsoft.com/office/drawing/2014/main" id="{E939BE09-0D2C-4954-8138-608BE1226ADD}"/>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Draft stamp">
            <a:extLst>
              <a:ext uri="{FF2B5EF4-FFF2-40B4-BE49-F238E27FC236}">
                <a16:creationId xmlns:a16="http://schemas.microsoft.com/office/drawing/2014/main" id="{6C4C93B2-A619-441E-B329-F1D1D1339EBD}"/>
              </a:ext>
            </a:extLst>
          </p:cNvPr>
          <p:cNvSpPr txBox="1"/>
          <p:nvPr>
            <p:custDataLst>
              <p:tags r:id="rId8"/>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1525301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t a Glance ">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9" y="943983"/>
            <a:ext cx="2635135"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At a glance </a:t>
            </a:r>
            <a:endParaRPr lang="en-GB"/>
          </a:p>
        </p:txBody>
      </p:sp>
      <p:sp>
        <p:nvSpPr>
          <p:cNvPr id="34" name="Content Placeholder 2"/>
          <p:cNvSpPr>
            <a:spLocks noGrp="1"/>
          </p:cNvSpPr>
          <p:nvPr>
            <p:ph sz="quarter" idx="24"/>
            <p:custDataLst>
              <p:tags r:id="rId1"/>
            </p:custDataLst>
          </p:nvPr>
        </p:nvSpPr>
        <p:spPr>
          <a:xfrm>
            <a:off x="482139"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2"/>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3"/>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1" name="Date/Filepath" hidden="1"/>
          <p:cNvSpPr txBox="1"/>
          <p:nvPr>
            <p:custDataLst>
              <p:tags r:id="rId4"/>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5"/>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2" name="Content Placeholder 2">
            <a:extLst>
              <a:ext uri="{FF2B5EF4-FFF2-40B4-BE49-F238E27FC236}">
                <a16:creationId xmlns:a16="http://schemas.microsoft.com/office/drawing/2014/main" id="{B38971D4-EE37-4CAA-9605-E33F450BEBA9}"/>
              </a:ext>
            </a:extLst>
          </p:cNvPr>
          <p:cNvSpPr>
            <a:spLocks noGrp="1"/>
          </p:cNvSpPr>
          <p:nvPr>
            <p:ph sz="quarter" idx="25"/>
            <p:custDataLst>
              <p:tags r:id="rId6"/>
            </p:custDataLst>
          </p:nvPr>
        </p:nvSpPr>
        <p:spPr>
          <a:xfrm>
            <a:off x="3254433"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23" name="Content Placeholder 2">
            <a:extLst>
              <a:ext uri="{FF2B5EF4-FFF2-40B4-BE49-F238E27FC236}">
                <a16:creationId xmlns:a16="http://schemas.microsoft.com/office/drawing/2014/main" id="{CB245656-626A-4ECA-ABB9-1EF1B8ECAB19}"/>
              </a:ext>
            </a:extLst>
          </p:cNvPr>
          <p:cNvSpPr>
            <a:spLocks noGrp="1"/>
          </p:cNvSpPr>
          <p:nvPr>
            <p:ph sz="quarter" idx="26"/>
            <p:custDataLst>
              <p:tags r:id="rId7"/>
            </p:custDataLst>
          </p:nvPr>
        </p:nvSpPr>
        <p:spPr>
          <a:xfrm>
            <a:off x="6026727" y="1815354"/>
            <a:ext cx="2635135" cy="4225339"/>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24" name="Content Placeholder 2">
            <a:extLst>
              <a:ext uri="{FF2B5EF4-FFF2-40B4-BE49-F238E27FC236}">
                <a16:creationId xmlns:a16="http://schemas.microsoft.com/office/drawing/2014/main" id="{3EFFD349-10E5-48CF-8A59-EF1555B521B2}"/>
              </a:ext>
            </a:extLst>
          </p:cNvPr>
          <p:cNvSpPr>
            <a:spLocks noGrp="1"/>
          </p:cNvSpPr>
          <p:nvPr>
            <p:ph sz="quarter" idx="27" hasCustomPrompt="1"/>
            <p:custDataLst>
              <p:tags r:id="rId8"/>
            </p:custDataLst>
          </p:nvPr>
        </p:nvSpPr>
        <p:spPr>
          <a:xfrm>
            <a:off x="3254433" y="949817"/>
            <a:ext cx="5407429" cy="742278"/>
          </a:xfrm>
        </p:spPr>
        <p:txBody>
          <a:bodyPr tIns="0" bIns="0"/>
          <a:lstStyle>
            <a:lvl1pPr>
              <a:defRPr sz="882" b="1" i="0">
                <a:solidFill>
                  <a:schemeClr val="accent1"/>
                </a:solidFill>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noProof="0"/>
              <a:t>PwC view – Insert text here </a:t>
            </a:r>
          </a:p>
        </p:txBody>
      </p:sp>
      <p:sp>
        <p:nvSpPr>
          <p:cNvPr id="25" name="Report Date">
            <a:extLst>
              <a:ext uri="{FF2B5EF4-FFF2-40B4-BE49-F238E27FC236}">
                <a16:creationId xmlns:a16="http://schemas.microsoft.com/office/drawing/2014/main" id="{0665A064-6277-415D-A60B-2C406E27F0A5}"/>
              </a:ext>
            </a:extLst>
          </p:cNvPr>
          <p:cNvSpPr txBox="1"/>
          <p:nvPr>
            <p:custDataLst>
              <p:tags r:id="rId9"/>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6" name="Page Number">
            <a:extLst>
              <a:ext uri="{FF2B5EF4-FFF2-40B4-BE49-F238E27FC236}">
                <a16:creationId xmlns:a16="http://schemas.microsoft.com/office/drawing/2014/main" id="{3E3BCC40-17E6-40CE-86FB-031964A7D935}"/>
              </a:ext>
            </a:extLst>
          </p:cNvPr>
          <p:cNvSpPr txBox="1"/>
          <p:nvPr>
            <p:custDataLst>
              <p:tags r:id="rId10"/>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7" name="Presentation Disclaimer">
            <a:extLst>
              <a:ext uri="{FF2B5EF4-FFF2-40B4-BE49-F238E27FC236}">
                <a16:creationId xmlns:a16="http://schemas.microsoft.com/office/drawing/2014/main" id="{E93B3E1C-A734-4BF7-8D8A-7ABE20B0541E}"/>
              </a:ext>
            </a:extLst>
          </p:cNvPr>
          <p:cNvSpPr txBox="1"/>
          <p:nvPr>
            <p:custDataLst>
              <p:tags r:id="rId11"/>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9" name="Section Footer">
            <a:extLst>
              <a:ext uri="{FF2B5EF4-FFF2-40B4-BE49-F238E27FC236}">
                <a16:creationId xmlns:a16="http://schemas.microsoft.com/office/drawing/2014/main" id="{EAB395CC-B6E8-411B-AD9B-E9D9855FB076}"/>
              </a:ext>
            </a:extLst>
          </p:cNvPr>
          <p:cNvSpPr txBox="1"/>
          <p:nvPr>
            <p:custDataLst>
              <p:tags r:id="rId12"/>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30" name="TextBox 29">
            <a:extLst>
              <a:ext uri="{FF2B5EF4-FFF2-40B4-BE49-F238E27FC236}">
                <a16:creationId xmlns:a16="http://schemas.microsoft.com/office/drawing/2014/main" id="{34D888D0-1439-411F-967C-CAA5F572B50E}"/>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1" name="Straight Connector 30">
            <a:extLst>
              <a:ext uri="{FF2B5EF4-FFF2-40B4-BE49-F238E27FC236}">
                <a16:creationId xmlns:a16="http://schemas.microsoft.com/office/drawing/2014/main" id="{8D75FF6B-0198-42AD-B231-B2AA3F0AE8FC}"/>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Draft stamp">
            <a:extLst>
              <a:ext uri="{FF2B5EF4-FFF2-40B4-BE49-F238E27FC236}">
                <a16:creationId xmlns:a16="http://schemas.microsoft.com/office/drawing/2014/main" id="{E209326F-C152-4F60-A83B-88FAC2D99544}"/>
              </a:ext>
            </a:extLst>
          </p:cNvPr>
          <p:cNvSpPr txBox="1"/>
          <p:nvPr>
            <p:custDataLst>
              <p:tags r:id="rId13"/>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12473237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Glossary">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Glossary</a:t>
            </a:r>
            <a:endParaRPr lang="en-GB"/>
          </a:p>
        </p:txBody>
      </p:sp>
      <p:sp>
        <p:nvSpPr>
          <p:cNvPr id="34" name="Content Placeholder 2"/>
          <p:cNvSpPr>
            <a:spLocks noGrp="1"/>
          </p:cNvSpPr>
          <p:nvPr>
            <p:ph sz="quarter" idx="24"/>
            <p:custDataLst>
              <p:tags r:id="rId1"/>
            </p:custDataLst>
          </p:nvPr>
        </p:nvSpPr>
        <p:spPr>
          <a:xfrm>
            <a:off x="482138" y="1815353"/>
            <a:ext cx="8179724"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2"/>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3"/>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tx1"/>
              </a:solidFill>
            </a:endParaRPr>
          </a:p>
        </p:txBody>
      </p:sp>
      <p:sp>
        <p:nvSpPr>
          <p:cNvPr id="21" name="Date/Filepath" hidden="1"/>
          <p:cNvSpPr txBox="1"/>
          <p:nvPr>
            <p:custDataLst>
              <p:tags r:id="rId4"/>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5"/>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14" name="Report Date">
            <a:extLst>
              <a:ext uri="{FF2B5EF4-FFF2-40B4-BE49-F238E27FC236}">
                <a16:creationId xmlns:a16="http://schemas.microsoft.com/office/drawing/2014/main" id="{BCDE7FFC-7693-4723-B753-B6E41BB1B5EA}"/>
              </a:ext>
            </a:extLst>
          </p:cNvPr>
          <p:cNvSpPr txBox="1"/>
          <p:nvPr>
            <p:custDataLst>
              <p:tags r:id="rId6"/>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3" name="Page Number">
            <a:extLst>
              <a:ext uri="{FF2B5EF4-FFF2-40B4-BE49-F238E27FC236}">
                <a16:creationId xmlns:a16="http://schemas.microsoft.com/office/drawing/2014/main" id="{48686681-E6DE-42F4-A1DD-218D21E6C1AC}"/>
              </a:ext>
            </a:extLst>
          </p:cNvPr>
          <p:cNvSpPr txBox="1"/>
          <p:nvPr>
            <p:custDataLst>
              <p:tags r:id="rId7"/>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4" name="Presentation Disclaimer">
            <a:extLst>
              <a:ext uri="{FF2B5EF4-FFF2-40B4-BE49-F238E27FC236}">
                <a16:creationId xmlns:a16="http://schemas.microsoft.com/office/drawing/2014/main" id="{3DD43CF5-DB97-4C55-B532-40D00A448FDC}"/>
              </a:ext>
            </a:extLst>
          </p:cNvPr>
          <p:cNvSpPr txBox="1"/>
          <p:nvPr>
            <p:custDataLst>
              <p:tags r:id="rId8"/>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5" name="Section Footer">
            <a:extLst>
              <a:ext uri="{FF2B5EF4-FFF2-40B4-BE49-F238E27FC236}">
                <a16:creationId xmlns:a16="http://schemas.microsoft.com/office/drawing/2014/main" id="{21726509-E513-4245-AE69-0956E3B47115}"/>
              </a:ext>
            </a:extLst>
          </p:cNvPr>
          <p:cNvSpPr txBox="1"/>
          <p:nvPr>
            <p:custDataLst>
              <p:tags r:id="rId9"/>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6" name="TextBox 25">
            <a:extLst>
              <a:ext uri="{FF2B5EF4-FFF2-40B4-BE49-F238E27FC236}">
                <a16:creationId xmlns:a16="http://schemas.microsoft.com/office/drawing/2014/main" id="{A174265E-D6B4-4307-BBAE-41A376249A96}"/>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7" name="Straight Connector 26">
            <a:extLst>
              <a:ext uri="{FF2B5EF4-FFF2-40B4-BE49-F238E27FC236}">
                <a16:creationId xmlns:a16="http://schemas.microsoft.com/office/drawing/2014/main" id="{62174D3C-422F-4C24-91E7-4C14614D41BB}"/>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Draft stamp">
            <a:extLst>
              <a:ext uri="{FF2B5EF4-FFF2-40B4-BE49-F238E27FC236}">
                <a16:creationId xmlns:a16="http://schemas.microsoft.com/office/drawing/2014/main" id="{B9EC7613-0765-4C3E-A317-ECEF6A7225CE}"/>
              </a:ext>
            </a:extLst>
          </p:cNvPr>
          <p:cNvSpPr txBox="1"/>
          <p:nvPr>
            <p:custDataLst>
              <p:tags r:id="rId10"/>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Tree>
    <p:extLst>
      <p:ext uri="{BB962C8B-B14F-4D97-AF65-F5344CB8AC3E}">
        <p14:creationId xmlns:p14="http://schemas.microsoft.com/office/powerpoint/2010/main" val="407152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Divider">
    <p:bg>
      <p:bgPr>
        <a:solidFill>
          <a:schemeClr val="accent1"/>
        </a:solidFill>
        <a:effectLst/>
      </p:bgPr>
    </p:bg>
    <p:spTree>
      <p:nvGrpSpPr>
        <p:cNvPr id="1" name=""/>
        <p:cNvGrpSpPr/>
        <p:nvPr/>
      </p:nvGrpSpPr>
      <p:grpSpPr>
        <a:xfrm>
          <a:off x="0" y="0"/>
          <a:ext cx="0" cy="0"/>
          <a:chOff x="0" y="0"/>
          <a:chExt cx="0" cy="0"/>
        </a:xfrm>
      </p:grpSpPr>
      <p:sp>
        <p:nvSpPr>
          <p:cNvPr id="13" name="Section Divider Title"/>
          <p:cNvSpPr>
            <a:spLocks noGrp="1"/>
          </p:cNvSpPr>
          <p:nvPr>
            <p:ph type="title" hasCustomPrompt="1"/>
            <p:custDataLst>
              <p:tags r:id="rId1"/>
            </p:custDataLst>
          </p:nvPr>
        </p:nvSpPr>
        <p:spPr>
          <a:xfrm>
            <a:off x="0" y="945610"/>
            <a:ext cx="5918662" cy="665349"/>
          </a:xfrm>
          <a:solidFill>
            <a:schemeClr val="accent6"/>
          </a:solidFill>
        </p:spPr>
        <p:txBody>
          <a:bodyPr wrap="square" lIns="457200" tIns="91440" rIns="91440" bIns="91440" anchor="ctr">
            <a:noAutofit/>
          </a:bodyPr>
          <a:lstStyle>
            <a:lvl1pPr algn="l">
              <a:defRPr sz="3530" b="0" i="0" cap="none" baseline="0">
                <a:solidFill>
                  <a:schemeClr val="bg1"/>
                </a:solidFill>
                <a:latin typeface="+mn-lt"/>
              </a:defRPr>
            </a:lvl1pPr>
          </a:lstStyle>
          <a:p>
            <a:r>
              <a:rPr lang="en-GB" noProof="0"/>
              <a:t>Section Divider</a:t>
            </a:r>
          </a:p>
        </p:txBody>
      </p:sp>
      <p:sp>
        <p:nvSpPr>
          <p:cNvPr id="14" name="Date/Filepath" hidden="1"/>
          <p:cNvSpPr txBox="1"/>
          <p:nvPr>
            <p:custDataLst>
              <p:tags r:id="rId2"/>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1" name="Slide Tags" hidden="1"/>
          <p:cNvSpPr txBox="1"/>
          <p:nvPr>
            <p:custDataLst>
              <p:tags r:id="rId3"/>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36" name="DividerTOCPlaceholder">
            <a:extLst>
              <a:ext uri="{FF2B5EF4-FFF2-40B4-BE49-F238E27FC236}">
                <a16:creationId xmlns:a16="http://schemas.microsoft.com/office/drawing/2014/main" id="{1B48028B-B6D8-48D6-9F96-EA3550606D9C}"/>
              </a:ext>
            </a:extLst>
          </p:cNvPr>
          <p:cNvSpPr txBox="1"/>
          <p:nvPr>
            <p:custDataLst>
              <p:tags r:id="rId4"/>
            </p:custDataLst>
          </p:nvPr>
        </p:nvSpPr>
        <p:spPr>
          <a:xfrm>
            <a:off x="1895302" y="2097743"/>
            <a:ext cx="6766560" cy="4034777"/>
          </a:xfrm>
          <a:prstGeom prst="rect">
            <a:avLst/>
          </a:prstGeom>
          <a:noFill/>
          <a:ln>
            <a:noFill/>
          </a:ln>
        </p:spPr>
        <p:txBody>
          <a:bodyPr wrap="square" lIns="0" tIns="0" rIns="0" bIns="0" rtlCol="0">
            <a:noAutofit/>
          </a:bodyPr>
          <a:lstStyle/>
          <a:p>
            <a:endParaRPr lang="en-GB" sz="1588" noProof="1">
              <a:solidFill>
                <a:schemeClr val="bg1"/>
              </a:solidFill>
              <a:latin typeface="Georgia" pitchFamily="18" charset="0"/>
              <a:cs typeface="Arial" pitchFamily="34" charset="0"/>
            </a:endParaRPr>
          </a:p>
        </p:txBody>
      </p:sp>
      <p:sp>
        <p:nvSpPr>
          <p:cNvPr id="12" name="Report Date">
            <a:extLst>
              <a:ext uri="{FF2B5EF4-FFF2-40B4-BE49-F238E27FC236}">
                <a16:creationId xmlns:a16="http://schemas.microsoft.com/office/drawing/2014/main" id="{04C53841-62F4-4336-A058-AD0FA9E6089A}"/>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bg1"/>
                </a:solidFill>
                <a:latin typeface="+mn-lt"/>
              </a:rPr>
              <a:t>1 April 2019</a:t>
            </a:r>
          </a:p>
        </p:txBody>
      </p:sp>
      <p:sp>
        <p:nvSpPr>
          <p:cNvPr id="16" name="Page Number">
            <a:extLst>
              <a:ext uri="{FF2B5EF4-FFF2-40B4-BE49-F238E27FC236}">
                <a16:creationId xmlns:a16="http://schemas.microsoft.com/office/drawing/2014/main" id="{C4D7E2D8-F172-4218-B9CB-ED6BBD7177A1}"/>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bg1"/>
              </a:solidFill>
            </a:endParaRPr>
          </a:p>
        </p:txBody>
      </p:sp>
      <p:sp>
        <p:nvSpPr>
          <p:cNvPr id="15" name="Draft stamp">
            <a:extLst>
              <a:ext uri="{FF2B5EF4-FFF2-40B4-BE49-F238E27FC236}">
                <a16:creationId xmlns:a16="http://schemas.microsoft.com/office/drawing/2014/main" id="{0E3C53B8-5AFD-4F30-817E-2DBA6FBB4826}"/>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bg1"/>
                </a:solidFill>
              </a:rPr>
              <a:t>Draft</a:t>
            </a:r>
          </a:p>
        </p:txBody>
      </p:sp>
      <p:sp>
        <p:nvSpPr>
          <p:cNvPr id="9" name="HeaderTOCPlaceholder">
            <a:extLst>
              <a:ext uri="{FF2B5EF4-FFF2-40B4-BE49-F238E27FC236}">
                <a16:creationId xmlns:a16="http://schemas.microsoft.com/office/drawing/2014/main" id="{4FBEF6FA-A0C7-46EC-AFF5-9AFA47828516}"/>
              </a:ext>
            </a:extLst>
          </p:cNvP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0" name="Section Header">
            <a:extLst>
              <a:ext uri="{FF2B5EF4-FFF2-40B4-BE49-F238E27FC236}">
                <a16:creationId xmlns:a16="http://schemas.microsoft.com/office/drawing/2014/main" id="{B864BC2B-A74D-467D-99EB-1EE062BBD3CF}"/>
              </a:ext>
            </a:extLst>
          </p:cNvPr>
          <p:cNvSpPr txBox="1"/>
          <p:nvPr>
            <p:custDataLst>
              <p:tags r:id="rId9"/>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bg1"/>
              </a:solidFill>
            </a:endParaRPr>
          </a:p>
        </p:txBody>
      </p:sp>
    </p:spTree>
    <p:extLst>
      <p:ext uri="{BB962C8B-B14F-4D97-AF65-F5344CB8AC3E}">
        <p14:creationId xmlns:p14="http://schemas.microsoft.com/office/powerpoint/2010/main" val="1230289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Letter">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6EE44432-2DD3-429B-9192-CDE2430039EB}"/>
              </a:ext>
            </a:extLst>
          </p:cNvPr>
          <p:cNvGraphicFramePr>
            <a:graphicFrameLocks noChangeAspect="1"/>
          </p:cNvGraphicFramePr>
          <p:nvPr>
            <p:custDataLst>
              <p:tags r:id="rId1"/>
            </p:custDataLst>
          </p:nvPr>
        </p:nvGraphicFramePr>
        <p:xfrm>
          <a:off x="1444" y="1402"/>
          <a:ext cx="1444" cy="1401"/>
        </p:xfrm>
        <a:graphic>
          <a:graphicData uri="http://schemas.openxmlformats.org/presentationml/2006/ole">
            <mc:AlternateContent xmlns:mc="http://schemas.openxmlformats.org/markup-compatibility/2006">
              <mc:Choice xmlns:v="urn:schemas-microsoft-com:vml" Requires="v">
                <p:oleObj name="think-cell Slide" r:id="rId10" imgW="423" imgH="424" progId="TCLayout.ActiveDocument.1">
                  <p:embed/>
                </p:oleObj>
              </mc:Choice>
              <mc:Fallback>
                <p:oleObj name="think-cell Slide" r:id="rId10" imgW="423" imgH="424" progId="TCLayout.ActiveDocument.1">
                  <p:embed/>
                  <p:pic>
                    <p:nvPicPr>
                      <p:cNvPr id="2" name="Object 1" hidden="1">
                        <a:extLst>
                          <a:ext uri="{FF2B5EF4-FFF2-40B4-BE49-F238E27FC236}">
                            <a16:creationId xmlns:a16="http://schemas.microsoft.com/office/drawing/2014/main" id="{6EE44432-2DD3-429B-9192-CDE2430039EB}"/>
                          </a:ext>
                        </a:extLst>
                      </p:cNvPr>
                      <p:cNvPicPr/>
                      <p:nvPr/>
                    </p:nvPicPr>
                    <p:blipFill>
                      <a:blip r:embed="rId11"/>
                      <a:stretch>
                        <a:fillRect/>
                      </a:stretch>
                    </p:blipFill>
                    <p:spPr>
                      <a:xfrm>
                        <a:off x="1444" y="1402"/>
                        <a:ext cx="1444" cy="1401"/>
                      </a:xfrm>
                      <a:prstGeom prst="rect">
                        <a:avLst/>
                      </a:prstGeom>
                    </p:spPr>
                  </p:pic>
                </p:oleObj>
              </mc:Fallback>
            </mc:AlternateContent>
          </a:graphicData>
        </a:graphic>
      </p:graphicFrame>
      <p:sp>
        <p:nvSpPr>
          <p:cNvPr id="12" name="Rectangle 11">
            <a:extLst>
              <a:ext uri="{FF2B5EF4-FFF2-40B4-BE49-F238E27FC236}">
                <a16:creationId xmlns:a16="http://schemas.microsoft.com/office/drawing/2014/main" id="{04E73762-5B0C-4A73-AAD9-B6C6DB42A1C9}"/>
              </a:ext>
            </a:extLst>
          </p:cNvPr>
          <p:cNvSpPr/>
          <p:nvPr/>
        </p:nvSpPr>
        <p:spPr>
          <a:xfrm>
            <a:off x="0" y="0"/>
            <a:ext cx="2360815" cy="6858000"/>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235"/>
          </a:p>
        </p:txBody>
      </p:sp>
      <p:pic>
        <p:nvPicPr>
          <p:cNvPr id="13" name="Picture 12">
            <a:extLst>
              <a:ext uri="{FF2B5EF4-FFF2-40B4-BE49-F238E27FC236}">
                <a16:creationId xmlns:a16="http://schemas.microsoft.com/office/drawing/2014/main" id="{F21C81E0-A595-44BD-A048-8DF8E985F86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32575" t="30898" r="32576" b="30525"/>
          <a:stretch/>
        </p:blipFill>
        <p:spPr>
          <a:xfrm>
            <a:off x="407418" y="941295"/>
            <a:ext cx="881273" cy="669407"/>
          </a:xfrm>
          <a:prstGeom prst="rect">
            <a:avLst/>
          </a:prstGeom>
        </p:spPr>
      </p:pic>
      <p:sp>
        <p:nvSpPr>
          <p:cNvPr id="19" name="Draft stamp">
            <a:extLst>
              <a:ext uri="{FF2B5EF4-FFF2-40B4-BE49-F238E27FC236}">
                <a16:creationId xmlns:a16="http://schemas.microsoft.com/office/drawing/2014/main" id="{AF78C4E9-5EC7-47A9-8CD3-A576720D2101}"/>
              </a:ext>
            </a:extLst>
          </p:cNvPr>
          <p:cNvSpPr txBox="1"/>
          <p:nvPr>
            <p:custDataLst>
              <p:tags r:id="rId2"/>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t>Draft</a:t>
            </a:r>
          </a:p>
        </p:txBody>
      </p:sp>
      <p:sp>
        <p:nvSpPr>
          <p:cNvPr id="14" name="Text Placeholder 3">
            <a:extLst>
              <a:ext uri="{FF2B5EF4-FFF2-40B4-BE49-F238E27FC236}">
                <a16:creationId xmlns:a16="http://schemas.microsoft.com/office/drawing/2014/main" id="{A888DD68-89F1-4B99-A070-7459C90282B3}"/>
              </a:ext>
            </a:extLst>
          </p:cNvPr>
          <p:cNvSpPr>
            <a:spLocks noGrp="1"/>
          </p:cNvSpPr>
          <p:nvPr>
            <p:ph type="body" sz="quarter" idx="10" hasCustomPrompt="1"/>
          </p:nvPr>
        </p:nvSpPr>
        <p:spPr>
          <a:xfrm>
            <a:off x="407419" y="1815353"/>
            <a:ext cx="1807385" cy="149362"/>
          </a:xfrm>
        </p:spPr>
        <p:txBody>
          <a:bodyPr wrap="square">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Insert text here </a:t>
            </a:r>
          </a:p>
        </p:txBody>
      </p:sp>
      <p:sp>
        <p:nvSpPr>
          <p:cNvPr id="21" name="Text Placeholder 5">
            <a:extLst>
              <a:ext uri="{FF2B5EF4-FFF2-40B4-BE49-F238E27FC236}">
                <a16:creationId xmlns:a16="http://schemas.microsoft.com/office/drawing/2014/main" id="{FEBB040F-A728-48CD-A5B9-F69EC5296FF1}"/>
              </a:ext>
            </a:extLst>
          </p:cNvPr>
          <p:cNvSpPr>
            <a:spLocks noGrp="1"/>
          </p:cNvSpPr>
          <p:nvPr>
            <p:ph type="body" sz="quarter" idx="11" hasCustomPrompt="1"/>
          </p:nvPr>
        </p:nvSpPr>
        <p:spPr>
          <a:xfrm>
            <a:off x="407419" y="5356604"/>
            <a:ext cx="1807385" cy="149362"/>
          </a:xfrm>
        </p:spPr>
        <p:txBody>
          <a:bodyPr wrap="square">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Address Placeholder </a:t>
            </a:r>
          </a:p>
        </p:txBody>
      </p:sp>
      <p:cxnSp>
        <p:nvCxnSpPr>
          <p:cNvPr id="22" name="Frame Line">
            <a:extLst>
              <a:ext uri="{FF2B5EF4-FFF2-40B4-BE49-F238E27FC236}">
                <a16:creationId xmlns:a16="http://schemas.microsoft.com/office/drawing/2014/main" id="{F7BAF0B3-E029-470C-87E4-46D3229C1448}"/>
              </a:ext>
            </a:extLst>
          </p:cNvPr>
          <p:cNvCxnSpPr>
            <a:cxnSpLocks/>
          </p:cNvCxnSpPr>
          <p:nvPr>
            <p:custDataLst>
              <p:tags r:id="rId3"/>
            </p:custDataLst>
          </p:nvPr>
        </p:nvCxnSpPr>
        <p:spPr>
          <a:xfrm>
            <a:off x="2689262" y="1748118"/>
            <a:ext cx="5976851"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3" name="Text Placeholder 7">
            <a:extLst>
              <a:ext uri="{FF2B5EF4-FFF2-40B4-BE49-F238E27FC236}">
                <a16:creationId xmlns:a16="http://schemas.microsoft.com/office/drawing/2014/main" id="{33075B3C-DA49-4F57-9409-515CA5F8C155}"/>
              </a:ext>
            </a:extLst>
          </p:cNvPr>
          <p:cNvSpPr>
            <a:spLocks noGrp="1"/>
          </p:cNvSpPr>
          <p:nvPr>
            <p:ph type="body" sz="quarter" idx="12" hasCustomPrompt="1"/>
          </p:nvPr>
        </p:nvSpPr>
        <p:spPr>
          <a:xfrm>
            <a:off x="2689263" y="941295"/>
            <a:ext cx="2410201" cy="149362"/>
          </a:xfrm>
        </p:spPr>
        <p:txBody>
          <a:bodyPr>
            <a:spAutoFit/>
          </a:bodyPr>
          <a:lstStyle>
            <a:lvl1pPr>
              <a:defRPr/>
            </a:lvl1pPr>
          </a:lstStyle>
          <a:p>
            <a:pPr lvl="0"/>
            <a:r>
              <a:rPr lang="en-GB"/>
              <a:t>Insert text here </a:t>
            </a:r>
          </a:p>
        </p:txBody>
      </p:sp>
      <p:sp>
        <p:nvSpPr>
          <p:cNvPr id="24" name="Text Placeholder 12">
            <a:extLst>
              <a:ext uri="{FF2B5EF4-FFF2-40B4-BE49-F238E27FC236}">
                <a16:creationId xmlns:a16="http://schemas.microsoft.com/office/drawing/2014/main" id="{1A63BB9A-729A-4857-BE09-F8368F34E8D6}"/>
              </a:ext>
            </a:extLst>
          </p:cNvPr>
          <p:cNvSpPr>
            <a:spLocks noGrp="1"/>
          </p:cNvSpPr>
          <p:nvPr>
            <p:ph type="body" sz="quarter" idx="13" hasCustomPrompt="1"/>
          </p:nvPr>
        </p:nvSpPr>
        <p:spPr>
          <a:xfrm>
            <a:off x="2689263" y="1815354"/>
            <a:ext cx="5972599" cy="3618687"/>
          </a:xfrm>
        </p:spPr>
        <p:txBody>
          <a:bodyPr/>
          <a:lstStyle>
            <a:lvl1pPr>
              <a:defRPr/>
            </a:lvl1pPr>
          </a:lstStyle>
          <a:p>
            <a:pPr lvl="0"/>
            <a:r>
              <a:rPr lang="en-GB"/>
              <a:t>Insert text here </a:t>
            </a:r>
          </a:p>
        </p:txBody>
      </p:sp>
      <p:sp>
        <p:nvSpPr>
          <p:cNvPr id="26" name="Report Date">
            <a:extLst>
              <a:ext uri="{FF2B5EF4-FFF2-40B4-BE49-F238E27FC236}">
                <a16:creationId xmlns:a16="http://schemas.microsoft.com/office/drawing/2014/main" id="{EE19D4BC-B65F-4593-B6DA-6CEA94B7B65E}"/>
              </a:ext>
            </a:extLst>
          </p:cNvPr>
          <p:cNvSpPr txBox="1"/>
          <p:nvPr>
            <p:custDataLst>
              <p:tags r:id="rId4"/>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latin typeface="+mn-lt"/>
              </a:rPr>
              <a:t>1 April 2019</a:t>
            </a:r>
          </a:p>
        </p:txBody>
      </p:sp>
      <p:sp>
        <p:nvSpPr>
          <p:cNvPr id="27" name="Presentation Disclaimer">
            <a:extLst>
              <a:ext uri="{FF2B5EF4-FFF2-40B4-BE49-F238E27FC236}">
                <a16:creationId xmlns:a16="http://schemas.microsoft.com/office/drawing/2014/main" id="{DBA60797-0C6B-4279-88BD-0214B400B514}"/>
              </a:ext>
            </a:extLst>
          </p:cNvPr>
          <p:cNvSpPr txBox="1"/>
          <p:nvPr>
            <p:custDataLst>
              <p:tags r:id="rId5"/>
            </p:custDataLst>
          </p:nvPr>
        </p:nvSpPr>
        <p:spPr>
          <a:xfrm>
            <a:off x="411213" y="6317438"/>
            <a:ext cx="2278051" cy="108619"/>
          </a:xfrm>
          <a:prstGeom prst="rect">
            <a:avLst/>
          </a:prstGeom>
          <a:noFill/>
        </p:spPr>
        <p:txBody>
          <a:bodyPr wrap="square" lIns="0" tIns="0" rIns="0" bIns="0" rtlCol="0" anchor="b" anchorCtr="0">
            <a:spAutoFit/>
          </a:bodyPr>
          <a:lstStyle/>
          <a:p>
            <a:pPr algn="l"/>
            <a:r>
              <a:rPr lang="en-GB" sz="706" noProof="1">
                <a:solidFill>
                  <a:schemeClr val="bg1"/>
                </a:solidFill>
              </a:rPr>
              <a:t>Strictly private and confidential</a:t>
            </a:r>
          </a:p>
        </p:txBody>
      </p:sp>
      <p:sp>
        <p:nvSpPr>
          <p:cNvPr id="28" name="Page Number">
            <a:extLst>
              <a:ext uri="{FF2B5EF4-FFF2-40B4-BE49-F238E27FC236}">
                <a16:creationId xmlns:a16="http://schemas.microsoft.com/office/drawing/2014/main" id="{0AC58CDE-7BF7-4E9A-86DE-005A8226C2D9}"/>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9" name="Section Footer">
            <a:extLst>
              <a:ext uri="{FF2B5EF4-FFF2-40B4-BE49-F238E27FC236}">
                <a16:creationId xmlns:a16="http://schemas.microsoft.com/office/drawing/2014/main" id="{7BC2F3DA-F5E4-44B0-8190-5C4510FA91EF}"/>
              </a:ext>
            </a:extLst>
          </p:cNvPr>
          <p:cNvSpPr txBox="1"/>
          <p:nvPr>
            <p:custDataLst>
              <p:tags r:id="rId7"/>
            </p:custDataLst>
          </p:nvPr>
        </p:nvSpPr>
        <p:spPr>
          <a:xfrm>
            <a:off x="698873" y="6468675"/>
            <a:ext cx="2085891" cy="108619"/>
          </a:xfrm>
          <a:prstGeom prst="rect">
            <a:avLst/>
          </a:prstGeom>
          <a:noFill/>
          <a:ln>
            <a:noFill/>
          </a:ln>
        </p:spPr>
        <p:txBody>
          <a:bodyPr wrap="square" lIns="0" tIns="0" rIns="0" bIns="0" rtlCol="0" anchor="b" anchorCtr="0">
            <a:spAutoFit/>
          </a:bodyPr>
          <a:lstStyle/>
          <a:p>
            <a:endParaRPr lang="en-GB" sz="706" noProof="1">
              <a:solidFill>
                <a:schemeClr val="bg1"/>
              </a:solidFill>
            </a:endParaRPr>
          </a:p>
        </p:txBody>
      </p:sp>
      <p:sp>
        <p:nvSpPr>
          <p:cNvPr id="30" name="TextBox 29">
            <a:extLst>
              <a:ext uri="{FF2B5EF4-FFF2-40B4-BE49-F238E27FC236}">
                <a16:creationId xmlns:a16="http://schemas.microsoft.com/office/drawing/2014/main" id="{6A4FBAFA-F1A1-40A6-9134-3230D2D92D31}"/>
              </a:ext>
            </a:extLst>
          </p:cNvPr>
          <p:cNvSpPr txBox="1"/>
          <p:nvPr/>
        </p:nvSpPr>
        <p:spPr>
          <a:xfrm>
            <a:off x="407418" y="6468675"/>
            <a:ext cx="212086" cy="108619"/>
          </a:xfrm>
          <a:prstGeom prst="rect">
            <a:avLst/>
          </a:prstGeom>
          <a:noFill/>
          <a:ln>
            <a:noFill/>
          </a:ln>
        </p:spPr>
        <p:txBody>
          <a:bodyPr wrap="square" lIns="0" tIns="0" rIns="0" bIns="0" rtlCol="0" anchor="b" anchorCtr="0">
            <a:spAutoFit/>
          </a:bodyPr>
          <a:lstStyle/>
          <a:p>
            <a:r>
              <a:rPr lang="en-GB" sz="706" noProof="0">
                <a:solidFill>
                  <a:schemeClr val="bg1"/>
                </a:solidFill>
                <a:latin typeface="+mn-lt"/>
                <a:cs typeface="Arial" pitchFamily="34" charset="0"/>
              </a:rPr>
              <a:t>PwC</a:t>
            </a:r>
          </a:p>
        </p:txBody>
      </p:sp>
      <p:cxnSp>
        <p:nvCxnSpPr>
          <p:cNvPr id="31" name="Straight Connector 30">
            <a:extLst>
              <a:ext uri="{FF2B5EF4-FFF2-40B4-BE49-F238E27FC236}">
                <a16:creationId xmlns:a16="http://schemas.microsoft.com/office/drawing/2014/main" id="{10810281-0E5A-4B69-940A-B5D1F833254D}"/>
              </a:ext>
            </a:extLst>
          </p:cNvPr>
          <p:cNvCxnSpPr>
            <a:cxnSpLocks/>
          </p:cNvCxnSpPr>
          <p:nvPr/>
        </p:nvCxnSpPr>
        <p:spPr>
          <a:xfrm>
            <a:off x="652260" y="6478604"/>
            <a:ext cx="0" cy="8875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HeaderTOCPlaceholde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Tree>
    <p:extLst>
      <p:ext uri="{BB962C8B-B14F-4D97-AF65-F5344CB8AC3E}">
        <p14:creationId xmlns:p14="http://schemas.microsoft.com/office/powerpoint/2010/main" val="17828824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ection Divider 1">
    <p:bg>
      <p:bgPr>
        <a:solidFill>
          <a:schemeClr val="accent6"/>
        </a:solidFill>
        <a:effectLst/>
      </p:bgPr>
    </p:bg>
    <p:spTree>
      <p:nvGrpSpPr>
        <p:cNvPr id="1" name=""/>
        <p:cNvGrpSpPr/>
        <p:nvPr/>
      </p:nvGrpSpPr>
      <p:grpSpPr>
        <a:xfrm>
          <a:off x="0" y="0"/>
          <a:ext cx="0" cy="0"/>
          <a:chOff x="0" y="0"/>
          <a:chExt cx="0" cy="0"/>
        </a:xfrm>
      </p:grpSpPr>
      <p:sp>
        <p:nvSpPr>
          <p:cNvPr id="13" name="Section Divider Title"/>
          <p:cNvSpPr>
            <a:spLocks noGrp="1"/>
          </p:cNvSpPr>
          <p:nvPr>
            <p:ph type="title" hasCustomPrompt="1"/>
            <p:custDataLst>
              <p:tags r:id="rId1"/>
            </p:custDataLst>
          </p:nvPr>
        </p:nvSpPr>
        <p:spPr>
          <a:xfrm>
            <a:off x="0" y="945610"/>
            <a:ext cx="5918662" cy="665349"/>
          </a:xfrm>
          <a:solidFill>
            <a:schemeClr val="accent1"/>
          </a:solidFill>
        </p:spPr>
        <p:txBody>
          <a:bodyPr wrap="square" lIns="457200" tIns="91440" rIns="91440" bIns="91440" anchor="ctr">
            <a:noAutofit/>
          </a:bodyPr>
          <a:lstStyle>
            <a:lvl1pPr algn="l">
              <a:defRPr sz="3530" b="0" i="0" cap="none" baseline="0">
                <a:solidFill>
                  <a:schemeClr val="bg1"/>
                </a:solidFill>
                <a:latin typeface="+mn-lt"/>
              </a:defRPr>
            </a:lvl1pPr>
          </a:lstStyle>
          <a:p>
            <a:r>
              <a:rPr lang="en-GB" noProof="0"/>
              <a:t>Section Divider</a:t>
            </a:r>
          </a:p>
        </p:txBody>
      </p:sp>
      <p:sp>
        <p:nvSpPr>
          <p:cNvPr id="14" name="Date/Filepath" hidden="1"/>
          <p:cNvSpPr txBox="1"/>
          <p:nvPr>
            <p:custDataLst>
              <p:tags r:id="rId2"/>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1" name="Slide Tags" hidden="1"/>
          <p:cNvSpPr txBox="1"/>
          <p:nvPr>
            <p:custDataLst>
              <p:tags r:id="rId3"/>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36" name="DividerTOCPlaceholder">
            <a:extLst>
              <a:ext uri="{FF2B5EF4-FFF2-40B4-BE49-F238E27FC236}">
                <a16:creationId xmlns:a16="http://schemas.microsoft.com/office/drawing/2014/main" id="{1B48028B-B6D8-48D6-9F96-EA3550606D9C}"/>
              </a:ext>
            </a:extLst>
          </p:cNvPr>
          <p:cNvSpPr txBox="1"/>
          <p:nvPr>
            <p:custDataLst>
              <p:tags r:id="rId4"/>
            </p:custDataLst>
          </p:nvPr>
        </p:nvSpPr>
        <p:spPr>
          <a:xfrm>
            <a:off x="1895302" y="2097743"/>
            <a:ext cx="6766560" cy="4034777"/>
          </a:xfrm>
          <a:prstGeom prst="rect">
            <a:avLst/>
          </a:prstGeom>
          <a:noFill/>
          <a:ln>
            <a:noFill/>
          </a:ln>
        </p:spPr>
        <p:txBody>
          <a:bodyPr wrap="square" lIns="0" tIns="0" rIns="0" bIns="0" rtlCol="0">
            <a:noAutofit/>
          </a:bodyPr>
          <a:lstStyle/>
          <a:p>
            <a:endParaRPr lang="en-GB" sz="1588" noProof="1">
              <a:solidFill>
                <a:schemeClr val="bg1"/>
              </a:solidFill>
              <a:latin typeface="Georgia" pitchFamily="18" charset="0"/>
              <a:cs typeface="Arial" pitchFamily="34" charset="0"/>
            </a:endParaRPr>
          </a:p>
        </p:txBody>
      </p:sp>
      <p:sp>
        <p:nvSpPr>
          <p:cNvPr id="12" name="Report Date">
            <a:extLst>
              <a:ext uri="{FF2B5EF4-FFF2-40B4-BE49-F238E27FC236}">
                <a16:creationId xmlns:a16="http://schemas.microsoft.com/office/drawing/2014/main" id="{04C53841-62F4-4336-A058-AD0FA9E6089A}"/>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bg1"/>
                </a:solidFill>
                <a:latin typeface="+mn-lt"/>
              </a:rPr>
              <a:t>1 April 2019</a:t>
            </a:r>
          </a:p>
        </p:txBody>
      </p:sp>
      <p:sp>
        <p:nvSpPr>
          <p:cNvPr id="16" name="Page Number">
            <a:extLst>
              <a:ext uri="{FF2B5EF4-FFF2-40B4-BE49-F238E27FC236}">
                <a16:creationId xmlns:a16="http://schemas.microsoft.com/office/drawing/2014/main" id="{C4D7E2D8-F172-4218-B9CB-ED6BBD7177A1}"/>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bg1"/>
              </a:solidFill>
            </a:endParaRPr>
          </a:p>
        </p:txBody>
      </p:sp>
      <p:sp>
        <p:nvSpPr>
          <p:cNvPr id="15" name="Draft stamp">
            <a:extLst>
              <a:ext uri="{FF2B5EF4-FFF2-40B4-BE49-F238E27FC236}">
                <a16:creationId xmlns:a16="http://schemas.microsoft.com/office/drawing/2014/main" id="{0E3C53B8-5AFD-4F30-817E-2DBA6FBB4826}"/>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bg1"/>
                </a:solidFill>
              </a:rPr>
              <a:t>Draft</a:t>
            </a:r>
          </a:p>
        </p:txBody>
      </p:sp>
      <p:sp>
        <p:nvSpPr>
          <p:cNvPr id="9" name="HeaderTOCPlaceholder">
            <a:extLst>
              <a:ext uri="{FF2B5EF4-FFF2-40B4-BE49-F238E27FC236}">
                <a16:creationId xmlns:a16="http://schemas.microsoft.com/office/drawing/2014/main" id="{0E108681-ED46-4FCD-AF9B-B0F12DB82361}"/>
              </a:ext>
            </a:extLst>
          </p:cNvP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0" name="Section Header">
            <a:extLst>
              <a:ext uri="{FF2B5EF4-FFF2-40B4-BE49-F238E27FC236}">
                <a16:creationId xmlns:a16="http://schemas.microsoft.com/office/drawing/2014/main" id="{9FB0E485-E0C8-4B7D-BB20-D326D12F239D}"/>
              </a:ext>
            </a:extLst>
          </p:cNvPr>
          <p:cNvSpPr txBox="1"/>
          <p:nvPr>
            <p:custDataLst>
              <p:tags r:id="rId9"/>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bg1"/>
              </a:solidFill>
            </a:endParaRPr>
          </a:p>
        </p:txBody>
      </p:sp>
    </p:spTree>
    <p:extLst>
      <p:ext uri="{BB962C8B-B14F-4D97-AF65-F5344CB8AC3E}">
        <p14:creationId xmlns:p14="http://schemas.microsoft.com/office/powerpoint/2010/main" val="42800735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ppendix Divider">
    <p:bg>
      <p:bgPr>
        <a:solidFill>
          <a:schemeClr val="accent1"/>
        </a:solidFill>
        <a:effectLst/>
      </p:bgPr>
    </p:bg>
    <p:spTree>
      <p:nvGrpSpPr>
        <p:cNvPr id="1" name=""/>
        <p:cNvGrpSpPr/>
        <p:nvPr/>
      </p:nvGrpSpPr>
      <p:grpSpPr>
        <a:xfrm>
          <a:off x="0" y="0"/>
          <a:ext cx="0" cy="0"/>
          <a:chOff x="0" y="0"/>
          <a:chExt cx="0" cy="0"/>
        </a:xfrm>
      </p:grpSpPr>
      <p:sp>
        <p:nvSpPr>
          <p:cNvPr id="2" name="Appendix Divider Title"/>
          <p:cNvSpPr>
            <a:spLocks noGrp="1"/>
          </p:cNvSpPr>
          <p:nvPr>
            <p:ph type="title" hasCustomPrompt="1"/>
            <p:custDataLst>
              <p:tags r:id="rId1"/>
            </p:custDataLst>
          </p:nvPr>
        </p:nvSpPr>
        <p:spPr>
          <a:xfrm>
            <a:off x="0" y="941294"/>
            <a:ext cx="5919393" cy="669664"/>
          </a:xfrm>
          <a:solidFill>
            <a:schemeClr val="accent6"/>
          </a:solidFill>
        </p:spPr>
        <p:txBody>
          <a:bodyPr vert="horz" wrap="square" lIns="457200" tIns="91440" rIns="91440" bIns="91440" rtlCol="0" anchor="ctr" anchorCtr="0">
            <a:noAutofit/>
          </a:bodyPr>
          <a:lstStyle>
            <a:lvl1pPr>
              <a:defRPr lang="en-GB" sz="3530" b="0" cap="none" noProof="0" dirty="0">
                <a:solidFill>
                  <a:schemeClr val="bg1"/>
                </a:solidFill>
                <a:latin typeface="+mn-lt"/>
              </a:defRPr>
            </a:lvl1pPr>
          </a:lstStyle>
          <a:p>
            <a:pPr lvl="0"/>
            <a:r>
              <a:rPr lang="en-GB" noProof="0"/>
              <a:t>Appendix Divider</a:t>
            </a:r>
          </a:p>
        </p:txBody>
      </p:sp>
      <p:sp>
        <p:nvSpPr>
          <p:cNvPr id="17" name="Date/Filepath" hidden="1"/>
          <p:cNvSpPr txBox="1"/>
          <p:nvPr>
            <p:custDataLst>
              <p:tags r:id="rId2"/>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6" name="Slide Tags" hidden="1"/>
          <p:cNvSpPr txBox="1"/>
          <p:nvPr>
            <p:custDataLst>
              <p:tags r:id="rId3"/>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36" name="DividerTOCPlaceholder">
            <a:extLst>
              <a:ext uri="{FF2B5EF4-FFF2-40B4-BE49-F238E27FC236}">
                <a16:creationId xmlns:a16="http://schemas.microsoft.com/office/drawing/2014/main" id="{C635807D-6549-4797-A193-3707FC5E46AF}"/>
              </a:ext>
            </a:extLst>
          </p:cNvPr>
          <p:cNvSpPr txBox="1"/>
          <p:nvPr>
            <p:custDataLst>
              <p:tags r:id="rId4"/>
            </p:custDataLst>
          </p:nvPr>
        </p:nvSpPr>
        <p:spPr>
          <a:xfrm>
            <a:off x="1895302" y="2097743"/>
            <a:ext cx="6766560" cy="4034777"/>
          </a:xfrm>
          <a:prstGeom prst="rect">
            <a:avLst/>
          </a:prstGeom>
          <a:noFill/>
          <a:ln>
            <a:noFill/>
          </a:ln>
        </p:spPr>
        <p:txBody>
          <a:bodyPr wrap="square" lIns="0" tIns="0" rIns="0" bIns="0" rtlCol="0">
            <a:noAutofit/>
          </a:bodyPr>
          <a:lstStyle/>
          <a:p>
            <a:endParaRPr lang="en-GB" sz="1588" noProof="1">
              <a:solidFill>
                <a:schemeClr val="bg1"/>
              </a:solidFill>
              <a:latin typeface="Georgia" pitchFamily="18" charset="0"/>
              <a:cs typeface="Arial" pitchFamily="34" charset="0"/>
            </a:endParaRPr>
          </a:p>
        </p:txBody>
      </p:sp>
      <p:sp>
        <p:nvSpPr>
          <p:cNvPr id="11" name="Report Date">
            <a:extLst>
              <a:ext uri="{FF2B5EF4-FFF2-40B4-BE49-F238E27FC236}">
                <a16:creationId xmlns:a16="http://schemas.microsoft.com/office/drawing/2014/main" id="{6AE09BCF-860A-4E64-B809-A161D8D6DC64}"/>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bg1"/>
                </a:solidFill>
                <a:latin typeface="+mn-lt"/>
              </a:rPr>
              <a:t>1 April 2019</a:t>
            </a:r>
          </a:p>
        </p:txBody>
      </p:sp>
      <p:sp>
        <p:nvSpPr>
          <p:cNvPr id="12" name="Page Number">
            <a:extLst>
              <a:ext uri="{FF2B5EF4-FFF2-40B4-BE49-F238E27FC236}">
                <a16:creationId xmlns:a16="http://schemas.microsoft.com/office/drawing/2014/main" id="{5895A5DF-11D5-4259-998F-0C30C64DF6E8}"/>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bg1"/>
              </a:solidFill>
            </a:endParaRPr>
          </a:p>
        </p:txBody>
      </p:sp>
      <p:sp>
        <p:nvSpPr>
          <p:cNvPr id="13" name="Draft stamp">
            <a:extLst>
              <a:ext uri="{FF2B5EF4-FFF2-40B4-BE49-F238E27FC236}">
                <a16:creationId xmlns:a16="http://schemas.microsoft.com/office/drawing/2014/main" id="{4A109EDD-F23D-4A93-8BC4-C9989B49ADFE}"/>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bg1"/>
                </a:solidFill>
              </a:rPr>
              <a:t>Draft</a:t>
            </a:r>
          </a:p>
        </p:txBody>
      </p:sp>
      <p:sp>
        <p:nvSpPr>
          <p:cNvPr id="9" name="HeaderTOCPlaceholder">
            <a:extLst>
              <a:ext uri="{FF2B5EF4-FFF2-40B4-BE49-F238E27FC236}">
                <a16:creationId xmlns:a16="http://schemas.microsoft.com/office/drawing/2014/main" id="{6784D724-50E8-40C9-83D5-3D08BB1550D7}"/>
              </a:ext>
            </a:extLst>
          </p:cNvP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0" name="Section Header">
            <a:extLst>
              <a:ext uri="{FF2B5EF4-FFF2-40B4-BE49-F238E27FC236}">
                <a16:creationId xmlns:a16="http://schemas.microsoft.com/office/drawing/2014/main" id="{CADB77E1-10C5-41A7-B534-2D41309DC8D7}"/>
              </a:ext>
            </a:extLst>
          </p:cNvPr>
          <p:cNvSpPr txBox="1"/>
          <p:nvPr>
            <p:custDataLst>
              <p:tags r:id="rId9"/>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bg1"/>
              </a:solidFill>
            </a:endParaRPr>
          </a:p>
        </p:txBody>
      </p:sp>
    </p:spTree>
    <p:extLst>
      <p:ext uri="{BB962C8B-B14F-4D97-AF65-F5344CB8AC3E}">
        <p14:creationId xmlns:p14="http://schemas.microsoft.com/office/powerpoint/2010/main" val="16128596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Appendix Divider 1">
    <p:bg>
      <p:bgPr>
        <a:solidFill>
          <a:schemeClr val="accent6"/>
        </a:solidFill>
        <a:effectLst/>
      </p:bgPr>
    </p:bg>
    <p:spTree>
      <p:nvGrpSpPr>
        <p:cNvPr id="1" name=""/>
        <p:cNvGrpSpPr/>
        <p:nvPr/>
      </p:nvGrpSpPr>
      <p:grpSpPr>
        <a:xfrm>
          <a:off x="0" y="0"/>
          <a:ext cx="0" cy="0"/>
          <a:chOff x="0" y="0"/>
          <a:chExt cx="0" cy="0"/>
        </a:xfrm>
      </p:grpSpPr>
      <p:sp>
        <p:nvSpPr>
          <p:cNvPr id="2" name="Appendix Divider Title"/>
          <p:cNvSpPr>
            <a:spLocks noGrp="1"/>
          </p:cNvSpPr>
          <p:nvPr>
            <p:ph type="title" hasCustomPrompt="1"/>
            <p:custDataLst>
              <p:tags r:id="rId1"/>
            </p:custDataLst>
          </p:nvPr>
        </p:nvSpPr>
        <p:spPr>
          <a:xfrm>
            <a:off x="0" y="941294"/>
            <a:ext cx="5919393" cy="669664"/>
          </a:xfrm>
          <a:solidFill>
            <a:schemeClr val="accent4"/>
          </a:solidFill>
        </p:spPr>
        <p:txBody>
          <a:bodyPr vert="horz" wrap="square" lIns="457200" tIns="91440" rIns="91440" bIns="91440" rtlCol="0" anchor="ctr" anchorCtr="0">
            <a:noAutofit/>
          </a:bodyPr>
          <a:lstStyle>
            <a:lvl1pPr>
              <a:defRPr lang="en-GB" sz="3530" b="0" cap="none" noProof="0" dirty="0">
                <a:solidFill>
                  <a:schemeClr val="bg1"/>
                </a:solidFill>
                <a:latin typeface="+mn-lt"/>
              </a:defRPr>
            </a:lvl1pPr>
          </a:lstStyle>
          <a:p>
            <a:pPr lvl="0"/>
            <a:r>
              <a:rPr lang="en-GB" noProof="0"/>
              <a:t>Appendix Divider</a:t>
            </a:r>
          </a:p>
        </p:txBody>
      </p:sp>
      <p:sp>
        <p:nvSpPr>
          <p:cNvPr id="17" name="Date/Filepath" hidden="1"/>
          <p:cNvSpPr txBox="1"/>
          <p:nvPr>
            <p:custDataLst>
              <p:tags r:id="rId2"/>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6" name="Slide Tags" hidden="1"/>
          <p:cNvSpPr txBox="1"/>
          <p:nvPr>
            <p:custDataLst>
              <p:tags r:id="rId3"/>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36" name="DividerTOCPlaceholder">
            <a:extLst>
              <a:ext uri="{FF2B5EF4-FFF2-40B4-BE49-F238E27FC236}">
                <a16:creationId xmlns:a16="http://schemas.microsoft.com/office/drawing/2014/main" id="{C635807D-6549-4797-A193-3707FC5E46AF}"/>
              </a:ext>
            </a:extLst>
          </p:cNvPr>
          <p:cNvSpPr txBox="1"/>
          <p:nvPr>
            <p:custDataLst>
              <p:tags r:id="rId4"/>
            </p:custDataLst>
          </p:nvPr>
        </p:nvSpPr>
        <p:spPr>
          <a:xfrm>
            <a:off x="1895302" y="2097743"/>
            <a:ext cx="6766560" cy="4034777"/>
          </a:xfrm>
          <a:prstGeom prst="rect">
            <a:avLst/>
          </a:prstGeom>
          <a:noFill/>
          <a:ln>
            <a:noFill/>
          </a:ln>
        </p:spPr>
        <p:txBody>
          <a:bodyPr wrap="square" lIns="0" tIns="0" rIns="0" bIns="0" rtlCol="0">
            <a:noAutofit/>
          </a:bodyPr>
          <a:lstStyle/>
          <a:p>
            <a:endParaRPr lang="en-GB" sz="1588" noProof="1">
              <a:solidFill>
                <a:schemeClr val="bg1"/>
              </a:solidFill>
              <a:latin typeface="Georgia" pitchFamily="18" charset="0"/>
              <a:cs typeface="Arial" pitchFamily="34" charset="0"/>
            </a:endParaRPr>
          </a:p>
        </p:txBody>
      </p:sp>
      <p:sp>
        <p:nvSpPr>
          <p:cNvPr id="11" name="Report Date">
            <a:extLst>
              <a:ext uri="{FF2B5EF4-FFF2-40B4-BE49-F238E27FC236}">
                <a16:creationId xmlns:a16="http://schemas.microsoft.com/office/drawing/2014/main" id="{6AE09BCF-860A-4E64-B809-A161D8D6DC64}"/>
              </a:ext>
            </a:extLst>
          </p:cNvPr>
          <p:cNvSpPr txBox="1"/>
          <p:nvPr>
            <p:custDataLst>
              <p:tags r:id="rId5"/>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bg1"/>
                </a:solidFill>
                <a:latin typeface="+mn-lt"/>
              </a:rPr>
              <a:t>1 April 2019</a:t>
            </a:r>
          </a:p>
        </p:txBody>
      </p:sp>
      <p:sp>
        <p:nvSpPr>
          <p:cNvPr id="12" name="Page Number">
            <a:extLst>
              <a:ext uri="{FF2B5EF4-FFF2-40B4-BE49-F238E27FC236}">
                <a16:creationId xmlns:a16="http://schemas.microsoft.com/office/drawing/2014/main" id="{5895A5DF-11D5-4259-998F-0C30C64DF6E8}"/>
              </a:ext>
            </a:extLst>
          </p:cNvPr>
          <p:cNvSpPr txBox="1"/>
          <p:nvPr>
            <p:custDataLst>
              <p:tags r:id="rId6"/>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bg1"/>
              </a:solidFill>
            </a:endParaRPr>
          </a:p>
        </p:txBody>
      </p:sp>
      <p:sp>
        <p:nvSpPr>
          <p:cNvPr id="13" name="Draft stamp">
            <a:extLst>
              <a:ext uri="{FF2B5EF4-FFF2-40B4-BE49-F238E27FC236}">
                <a16:creationId xmlns:a16="http://schemas.microsoft.com/office/drawing/2014/main" id="{4A109EDD-F23D-4A93-8BC4-C9989B49ADFE}"/>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bg1"/>
                </a:solidFill>
              </a:rPr>
              <a:t>Draft</a:t>
            </a:r>
          </a:p>
        </p:txBody>
      </p:sp>
      <p:sp>
        <p:nvSpPr>
          <p:cNvPr id="9" name="HeaderTOCPlaceholder">
            <a:extLst>
              <a:ext uri="{FF2B5EF4-FFF2-40B4-BE49-F238E27FC236}">
                <a16:creationId xmlns:a16="http://schemas.microsoft.com/office/drawing/2014/main" id="{62C19DD9-BA46-4527-91D3-9377718D0CB6}"/>
              </a:ext>
            </a:extLst>
          </p:cNvP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0" name="Section Header">
            <a:extLst>
              <a:ext uri="{FF2B5EF4-FFF2-40B4-BE49-F238E27FC236}">
                <a16:creationId xmlns:a16="http://schemas.microsoft.com/office/drawing/2014/main" id="{CA1998C4-AD53-42B5-93F1-BC4AA20A5246}"/>
              </a:ext>
            </a:extLst>
          </p:cNvPr>
          <p:cNvSpPr txBox="1"/>
          <p:nvPr>
            <p:custDataLst>
              <p:tags r:id="rId9"/>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bg1"/>
              </a:solidFill>
            </a:endParaRPr>
          </a:p>
        </p:txBody>
      </p:sp>
    </p:spTree>
    <p:extLst>
      <p:ext uri="{BB962C8B-B14F-4D97-AF65-F5344CB8AC3E}">
        <p14:creationId xmlns:p14="http://schemas.microsoft.com/office/powerpoint/2010/main" val="3159501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22" name="Banner Statement"/>
          <p:cNvSpPr>
            <a:spLocks noGrp="1"/>
          </p:cNvSpPr>
          <p:nvPr>
            <p:ph type="title" hasCustomPrompt="1"/>
          </p:nvPr>
        </p:nvSpPr>
        <p:spPr>
          <a:xfrm>
            <a:off x="457200" y="457200"/>
            <a:ext cx="3981797" cy="2517289"/>
          </a:xfrm>
        </p:spPr>
        <p:txBody>
          <a:bodyPr vert="horz" lIns="0" tIns="0" rIns="0" bIns="0" rtlCol="0" anchor="b" anchorCtr="0">
            <a:noAutofit/>
          </a:bodyPr>
          <a:lstStyle>
            <a:lvl1pPr algn="l" defTabSz="899010" rtl="0" eaLnBrk="1" latinLnBrk="0" hangingPunct="1">
              <a:spcBef>
                <a:spcPct val="0"/>
              </a:spcBef>
              <a:buNone/>
              <a:defRPr lang="en-GB" sz="4236"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Thank you</a:t>
            </a:r>
            <a:endParaRPr lang="en-GB"/>
          </a:p>
        </p:txBody>
      </p:sp>
      <p:sp>
        <p:nvSpPr>
          <p:cNvPr id="8" name="Slide Tags" hidden="1"/>
          <p:cNvSpPr txBox="1"/>
          <p:nvPr>
            <p:custDataLst>
              <p:tags r:id="rId1"/>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5" name="Rectangle 4">
            <a:extLst>
              <a:ext uri="{FF2B5EF4-FFF2-40B4-BE49-F238E27FC236}">
                <a16:creationId xmlns:a16="http://schemas.microsoft.com/office/drawing/2014/main" id="{AAF4687C-57A8-453A-A049-0D4DDFEA3263}"/>
              </a:ext>
            </a:extLst>
          </p:cNvPr>
          <p:cNvSpPr/>
          <p:nvPr/>
        </p:nvSpPr>
        <p:spPr bwMode="hidden">
          <a:xfrm>
            <a:off x="0" y="4940855"/>
            <a:ext cx="9144000" cy="1917146"/>
          </a:xfrm>
          <a:prstGeom prst="rect">
            <a:avLst/>
          </a:prstGeom>
          <a:solidFill>
            <a:srgbClr val="D04A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10"/>
          </a:p>
        </p:txBody>
      </p:sp>
      <p:sp>
        <p:nvSpPr>
          <p:cNvPr id="3" name="Text Placeholder 2">
            <a:extLst>
              <a:ext uri="{FF2B5EF4-FFF2-40B4-BE49-F238E27FC236}">
                <a16:creationId xmlns:a16="http://schemas.microsoft.com/office/drawing/2014/main" id="{41C2BBAF-6A4B-47CB-BD75-5168D1A27556}"/>
              </a:ext>
            </a:extLst>
          </p:cNvPr>
          <p:cNvSpPr>
            <a:spLocks noGrp="1"/>
          </p:cNvSpPr>
          <p:nvPr>
            <p:ph type="body" sz="quarter" idx="10" hasCustomPrompt="1"/>
          </p:nvPr>
        </p:nvSpPr>
        <p:spPr>
          <a:xfrm>
            <a:off x="457200" y="5212080"/>
            <a:ext cx="8179724" cy="1371600"/>
          </a:xfrm>
        </p:spPr>
        <p:txBody>
          <a:bodyPr anchor="b"/>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[Legal]</a:t>
            </a:r>
          </a:p>
        </p:txBody>
      </p:sp>
    </p:spTree>
    <p:extLst>
      <p:ext uri="{BB962C8B-B14F-4D97-AF65-F5344CB8AC3E}">
        <p14:creationId xmlns:p14="http://schemas.microsoft.com/office/powerpoint/2010/main" val="40721669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slide 2">
    <p:spTree>
      <p:nvGrpSpPr>
        <p:cNvPr id="1" name=""/>
        <p:cNvGrpSpPr/>
        <p:nvPr/>
      </p:nvGrpSpPr>
      <p:grpSpPr>
        <a:xfrm>
          <a:off x="0" y="0"/>
          <a:ext cx="0" cy="0"/>
          <a:chOff x="0" y="0"/>
          <a:chExt cx="0" cy="0"/>
        </a:xfrm>
      </p:grpSpPr>
      <p:pic>
        <p:nvPicPr>
          <p:cNvPr id="15" name="Picture Placeholder 9">
            <a:extLst>
              <a:ext uri="{FF2B5EF4-FFF2-40B4-BE49-F238E27FC236}">
                <a16:creationId xmlns:a16="http://schemas.microsoft.com/office/drawing/2014/main" id="{88EEE73C-8877-43D1-86A9-69E953630E6B}"/>
              </a:ext>
            </a:extLst>
          </p:cNvPr>
          <p:cNvPicPr>
            <a:picLocks noChangeAspect="1"/>
          </p:cNvPicPr>
          <p:nvPr/>
        </p:nvPicPr>
        <p:blipFill rotWithShape="1">
          <a:blip r:embed="rId7"/>
          <a:srcRect l="17709" r="24167"/>
          <a:stretch/>
        </p:blipFill>
        <p:spPr>
          <a:xfrm>
            <a:off x="1870363" y="4"/>
            <a:ext cx="7273637" cy="6868345"/>
          </a:xfrm>
          <a:prstGeom prst="rect">
            <a:avLst/>
          </a:prstGeom>
        </p:spPr>
      </p:pic>
      <p:sp>
        <p:nvSpPr>
          <p:cNvPr id="12" name="Freeform: Shape 11">
            <a:extLst>
              <a:ext uri="{FF2B5EF4-FFF2-40B4-BE49-F238E27FC236}">
                <a16:creationId xmlns:a16="http://schemas.microsoft.com/office/drawing/2014/main" id="{12869856-6182-4B8D-938C-EBFCD02C87F2}"/>
              </a:ext>
            </a:extLst>
          </p:cNvPr>
          <p:cNvSpPr>
            <a:spLocks noChangeAspect="1"/>
          </p:cNvSpPr>
          <p:nvPr/>
        </p:nvSpPr>
        <p:spPr bwMode="white">
          <a:xfrm>
            <a:off x="2" y="1"/>
            <a:ext cx="6275652" cy="6858000"/>
          </a:xfrm>
          <a:custGeom>
            <a:avLst/>
            <a:gdLst>
              <a:gd name="connsiteX0" fmla="*/ 0 w 6126163"/>
              <a:gd name="connsiteY0" fmla="*/ 0 h 6858000"/>
              <a:gd name="connsiteX1" fmla="*/ 2381250 w 6126163"/>
              <a:gd name="connsiteY1" fmla="*/ 0 h 6858000"/>
              <a:gd name="connsiteX2" fmla="*/ 2381250 w 6126163"/>
              <a:gd name="connsiteY2" fmla="*/ 765175 h 6858000"/>
              <a:gd name="connsiteX3" fmla="*/ 3149601 w 6126163"/>
              <a:gd name="connsiteY3" fmla="*/ 765175 h 6858000"/>
              <a:gd name="connsiteX4" fmla="*/ 3149601 w 6126163"/>
              <a:gd name="connsiteY4" fmla="*/ 1957388 h 6858000"/>
              <a:gd name="connsiteX5" fmla="*/ 5132388 w 6126163"/>
              <a:gd name="connsiteY5" fmla="*/ 1957388 h 6858000"/>
              <a:gd name="connsiteX6" fmla="*/ 5132388 w 6126163"/>
              <a:gd name="connsiteY6" fmla="*/ 4899025 h 6858000"/>
              <a:gd name="connsiteX7" fmla="*/ 6126163 w 6126163"/>
              <a:gd name="connsiteY7" fmla="*/ 4899025 h 6858000"/>
              <a:gd name="connsiteX8" fmla="*/ 6126163 w 6126163"/>
              <a:gd name="connsiteY8" fmla="*/ 6858000 h 6858000"/>
              <a:gd name="connsiteX9" fmla="*/ 5132388 w 6126163"/>
              <a:gd name="connsiteY9" fmla="*/ 6858000 h 6858000"/>
              <a:gd name="connsiteX10" fmla="*/ 3149601 w 6126163"/>
              <a:gd name="connsiteY10" fmla="*/ 6858000 h 6858000"/>
              <a:gd name="connsiteX11" fmla="*/ 2381250 w 6126163"/>
              <a:gd name="connsiteY11" fmla="*/ 6858000 h 6858000"/>
              <a:gd name="connsiteX12" fmla="*/ 917576 w 6126163"/>
              <a:gd name="connsiteY12" fmla="*/ 6858000 h 6858000"/>
              <a:gd name="connsiteX13" fmla="*/ 0 w 6126163"/>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6163" h="685800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068"/>
          </a:p>
        </p:txBody>
      </p:sp>
      <p:pic>
        <p:nvPicPr>
          <p:cNvPr id="13" name="Picture 12">
            <a:extLst>
              <a:ext uri="{FF2B5EF4-FFF2-40B4-BE49-F238E27FC236}">
                <a16:creationId xmlns:a16="http://schemas.microsoft.com/office/drawing/2014/main" id="{8E44EA63-8055-4BC6-ADFC-211DB47C441A}"/>
              </a:ext>
            </a:extLst>
          </p:cNvPr>
          <p:cNvPicPr>
            <a:picLocks noChangeAspect="1"/>
          </p:cNvPicPr>
          <p:nvPr/>
        </p:nvPicPr>
        <p:blipFill>
          <a:blip r:embed="rId8"/>
          <a:stretch>
            <a:fillRect/>
          </a:stretch>
        </p:blipFill>
        <p:spPr bwMode="black">
          <a:xfrm>
            <a:off x="258897" y="5410798"/>
            <a:ext cx="1487978" cy="1192221"/>
          </a:xfrm>
          <a:prstGeom prst="rect">
            <a:avLst/>
          </a:prstGeom>
        </p:spPr>
      </p:pic>
      <p:sp>
        <p:nvSpPr>
          <p:cNvPr id="26" name="Report Title">
            <a:extLst>
              <a:ext uri="{FF2B5EF4-FFF2-40B4-BE49-F238E27FC236}">
                <a16:creationId xmlns:a16="http://schemas.microsoft.com/office/drawing/2014/main" id="{C77651B3-4358-447B-9AFF-0D75E675F6C3}"/>
              </a:ext>
            </a:extLst>
          </p:cNvPr>
          <p:cNvSpPr>
            <a:spLocks noGrp="1"/>
          </p:cNvSpPr>
          <p:nvPr>
            <p:ph type="ctrTitle" hasCustomPrompt="1"/>
            <p:custDataLst>
              <p:tags r:id="rId1"/>
            </p:custDataLst>
          </p:nvPr>
        </p:nvSpPr>
        <p:spPr bwMode="white">
          <a:xfrm>
            <a:off x="452126" y="2123559"/>
            <a:ext cx="4711002" cy="553549"/>
          </a:xfrm>
        </p:spPr>
        <p:txBody>
          <a:bodyPr vert="horz" wrap="square" lIns="0" tIns="0" rIns="0" bIns="64008" rtlCol="0" anchor="t" anchorCtr="0">
            <a:spAutoFit/>
          </a:bodyPr>
          <a:lstStyle>
            <a:lvl1pPr algn="l" defTabSz="899010" rtl="0" eaLnBrk="1" latinLnBrk="0" hangingPunct="1">
              <a:lnSpc>
                <a:spcPct val="90000"/>
              </a:lnSpc>
              <a:spcBef>
                <a:spcPct val="0"/>
              </a:spcBef>
              <a:buNone/>
              <a:defRPr lang="en-GB" sz="3530" b="0" i="0" kern="1200" baseline="0" noProof="0">
                <a:solidFill>
                  <a:schemeClr val="bg1"/>
                </a:solidFill>
                <a:latin typeface="+mj-lt"/>
                <a:ea typeface="+mj-ea"/>
                <a:cs typeface="+mj-cs"/>
              </a:defRPr>
            </a:lvl1pPr>
          </a:lstStyle>
          <a:p>
            <a:r>
              <a:rPr lang="en-GB" noProof="0"/>
              <a:t>Report Title</a:t>
            </a:r>
          </a:p>
        </p:txBody>
      </p:sp>
      <p:sp>
        <p:nvSpPr>
          <p:cNvPr id="27" name="Report Subtitle">
            <a:extLst>
              <a:ext uri="{FF2B5EF4-FFF2-40B4-BE49-F238E27FC236}">
                <a16:creationId xmlns:a16="http://schemas.microsoft.com/office/drawing/2014/main" id="{9BB6D6A4-D6F1-4F2E-A6AB-B4D83A6AFB86}"/>
              </a:ext>
            </a:extLst>
          </p:cNvPr>
          <p:cNvSpPr>
            <a:spLocks noGrp="1"/>
          </p:cNvSpPr>
          <p:nvPr>
            <p:ph type="subTitle" idx="1" hasCustomPrompt="1"/>
            <p:custDataLst>
              <p:tags r:id="rId2"/>
            </p:custDataLst>
          </p:nvPr>
        </p:nvSpPr>
        <p:spPr bwMode="white">
          <a:xfrm>
            <a:off x="452126" y="2730105"/>
            <a:ext cx="4711002" cy="183308"/>
          </a:xfrm>
        </p:spPr>
        <p:txBody>
          <a:bodyPr wrap="square" tIns="0" bIns="0">
            <a:spAutoFit/>
          </a:bodyPr>
          <a:lstStyle>
            <a:lvl1pPr marL="0" indent="0" algn="l">
              <a:lnSpc>
                <a:spcPct val="90000"/>
              </a:lnSpc>
              <a:spcAft>
                <a:spcPts val="0"/>
              </a:spcAft>
              <a:buNone/>
              <a:defRPr sz="1324" baseline="0">
                <a:solidFill>
                  <a:schemeClr val="bg1"/>
                </a:solidFill>
                <a:latin typeface="+mn-lt"/>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GB" noProof="0"/>
              <a:t>Subtitle</a:t>
            </a:r>
          </a:p>
        </p:txBody>
      </p:sp>
      <p:sp>
        <p:nvSpPr>
          <p:cNvPr id="28" name="Confidentiality Stamp">
            <a:extLst>
              <a:ext uri="{FF2B5EF4-FFF2-40B4-BE49-F238E27FC236}">
                <a16:creationId xmlns:a16="http://schemas.microsoft.com/office/drawing/2014/main" id="{0E2F3F91-4073-4018-A640-F36B816E77DA}"/>
              </a:ext>
            </a:extLst>
          </p:cNvPr>
          <p:cNvSpPr txBox="1"/>
          <p:nvPr>
            <p:custDataLst>
              <p:tags r:id="rId3"/>
            </p:custDataLst>
          </p:nvPr>
        </p:nvSpPr>
        <p:spPr>
          <a:xfrm>
            <a:off x="482139" y="4176286"/>
            <a:ext cx="4680989" cy="135743"/>
          </a:xfrm>
          <a:prstGeom prst="rect">
            <a:avLst/>
          </a:prstGeom>
          <a:noFill/>
          <a:ln>
            <a:noFill/>
          </a:ln>
        </p:spPr>
        <p:txBody>
          <a:bodyPr wrap="square" lIns="0" tIns="0" rIns="0" bIns="0" rtlCol="0">
            <a:spAutoFit/>
          </a:bodyPr>
          <a:lstStyle/>
          <a:p>
            <a:r>
              <a:rPr lang="en-GB" sz="882" i="0" noProof="0">
                <a:solidFill>
                  <a:schemeClr val="bg1"/>
                </a:solidFill>
                <a:latin typeface="+mn-lt"/>
                <a:cs typeface="Arial" pitchFamily="34" charset="0"/>
              </a:rPr>
              <a:t> </a:t>
            </a:r>
          </a:p>
        </p:txBody>
      </p:sp>
      <p:sp>
        <p:nvSpPr>
          <p:cNvPr id="29" name="Draft Stamp">
            <a:extLst>
              <a:ext uri="{FF2B5EF4-FFF2-40B4-BE49-F238E27FC236}">
                <a16:creationId xmlns:a16="http://schemas.microsoft.com/office/drawing/2014/main" id="{D99A7AB6-A20A-4FF1-A703-0C449EEF0B0E}"/>
              </a:ext>
            </a:extLst>
          </p:cNvPr>
          <p:cNvSpPr txBox="1">
            <a:spLocks/>
          </p:cNvSpPr>
          <p:nvPr>
            <p:custDataLst>
              <p:tags r:id="rId4"/>
            </p:custDataLst>
          </p:nvPr>
        </p:nvSpPr>
        <p:spPr bwMode="black">
          <a:xfrm>
            <a:off x="482139" y="3916966"/>
            <a:ext cx="2002444" cy="183308"/>
          </a:xfrm>
          <a:prstGeom prst="rect">
            <a:avLst/>
          </a:prstGeom>
          <a:noFill/>
          <a:ln>
            <a:noFill/>
          </a:ln>
        </p:spPr>
        <p:txBody>
          <a:bodyPr wrap="square" lIns="0" tIns="0" rIns="0" bIns="121024" rtlCol="0" anchor="t" anchorCtr="0">
            <a:noAutofit/>
          </a:bodyPr>
          <a:lstStyle/>
          <a:p>
            <a:pPr algn="l">
              <a:lnSpc>
                <a:spcPct val="100000"/>
              </a:lnSpc>
            </a:pPr>
            <a:endParaRPr lang="en-GB" sz="882" b="0" i="0">
              <a:solidFill>
                <a:schemeClr val="bg1"/>
              </a:solidFill>
              <a:latin typeface="+mn-lt"/>
            </a:endParaRPr>
          </a:p>
        </p:txBody>
      </p:sp>
      <p:sp>
        <p:nvSpPr>
          <p:cNvPr id="30" name="Report Date">
            <a:extLst>
              <a:ext uri="{FF2B5EF4-FFF2-40B4-BE49-F238E27FC236}">
                <a16:creationId xmlns:a16="http://schemas.microsoft.com/office/drawing/2014/main" id="{BA7C48D8-0F4A-43F2-B425-8A49E4F2DFB4}"/>
              </a:ext>
            </a:extLst>
          </p:cNvPr>
          <p:cNvSpPr txBox="1"/>
          <p:nvPr>
            <p:custDataLst>
              <p:tags r:id="rId5"/>
            </p:custDataLst>
          </p:nvPr>
        </p:nvSpPr>
        <p:spPr bwMode="black">
          <a:xfrm>
            <a:off x="452125" y="2947510"/>
            <a:ext cx="1727657" cy="203774"/>
          </a:xfrm>
          <a:prstGeom prst="rect">
            <a:avLst/>
          </a:prstGeom>
          <a:noFill/>
          <a:ln>
            <a:noFill/>
          </a:ln>
        </p:spPr>
        <p:txBody>
          <a:bodyPr wrap="square" lIns="0" tIns="0" rIns="0" bIns="0" rtlCol="0" anchor="t">
            <a:spAutoFit/>
          </a:bodyPr>
          <a:lstStyle/>
          <a:p>
            <a:pPr algn="l"/>
            <a:endParaRPr lang="en-GB" sz="1324" i="0">
              <a:solidFill>
                <a:schemeClr val="bg1"/>
              </a:solidFill>
              <a:latin typeface="+mn-lt"/>
            </a:endParaRPr>
          </a:p>
        </p:txBody>
      </p:sp>
    </p:spTree>
    <p:extLst>
      <p:ext uri="{BB962C8B-B14F-4D97-AF65-F5344CB8AC3E}">
        <p14:creationId xmlns:p14="http://schemas.microsoft.com/office/powerpoint/2010/main" val="1426548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3">
    <p:spTree>
      <p:nvGrpSpPr>
        <p:cNvPr id="1" name=""/>
        <p:cNvGrpSpPr/>
        <p:nvPr/>
      </p:nvGrpSpPr>
      <p:grpSpPr>
        <a:xfrm>
          <a:off x="0" y="0"/>
          <a:ext cx="0" cy="0"/>
          <a:chOff x="0" y="0"/>
          <a:chExt cx="0" cy="0"/>
        </a:xfrm>
      </p:grpSpPr>
      <p:pic>
        <p:nvPicPr>
          <p:cNvPr id="12" name="Picture Placeholder 9">
            <a:extLst>
              <a:ext uri="{FF2B5EF4-FFF2-40B4-BE49-F238E27FC236}">
                <a16:creationId xmlns:a16="http://schemas.microsoft.com/office/drawing/2014/main" id="{627FAFAA-285F-4945-A3A2-666A8A502E15}"/>
              </a:ext>
            </a:extLst>
          </p:cNvPr>
          <p:cNvPicPr>
            <a:picLocks noChangeAspect="1"/>
          </p:cNvPicPr>
          <p:nvPr/>
        </p:nvPicPr>
        <p:blipFill rotWithShape="1">
          <a:blip r:embed="rId7"/>
          <a:srcRect l="17709" r="24167"/>
          <a:stretch/>
        </p:blipFill>
        <p:spPr>
          <a:xfrm>
            <a:off x="1870363" y="4"/>
            <a:ext cx="7273637" cy="6868345"/>
          </a:xfrm>
          <a:prstGeom prst="rect">
            <a:avLst/>
          </a:prstGeom>
        </p:spPr>
      </p:pic>
      <p:sp>
        <p:nvSpPr>
          <p:cNvPr id="15" name="Freeform: Shape 14">
            <a:extLst>
              <a:ext uri="{FF2B5EF4-FFF2-40B4-BE49-F238E27FC236}">
                <a16:creationId xmlns:a16="http://schemas.microsoft.com/office/drawing/2014/main" id="{575F215B-4184-4392-9C86-1A188FA31F05}"/>
              </a:ext>
            </a:extLst>
          </p:cNvPr>
          <p:cNvSpPr>
            <a:spLocks noChangeAspect="1"/>
          </p:cNvSpPr>
          <p:nvPr/>
        </p:nvSpPr>
        <p:spPr bwMode="white">
          <a:xfrm>
            <a:off x="2" y="1"/>
            <a:ext cx="6275652" cy="6858000"/>
          </a:xfrm>
          <a:custGeom>
            <a:avLst/>
            <a:gdLst>
              <a:gd name="connsiteX0" fmla="*/ 0 w 6126163"/>
              <a:gd name="connsiteY0" fmla="*/ 0 h 6858000"/>
              <a:gd name="connsiteX1" fmla="*/ 2381250 w 6126163"/>
              <a:gd name="connsiteY1" fmla="*/ 0 h 6858000"/>
              <a:gd name="connsiteX2" fmla="*/ 2381250 w 6126163"/>
              <a:gd name="connsiteY2" fmla="*/ 765175 h 6858000"/>
              <a:gd name="connsiteX3" fmla="*/ 3149601 w 6126163"/>
              <a:gd name="connsiteY3" fmla="*/ 765175 h 6858000"/>
              <a:gd name="connsiteX4" fmla="*/ 3149601 w 6126163"/>
              <a:gd name="connsiteY4" fmla="*/ 1957388 h 6858000"/>
              <a:gd name="connsiteX5" fmla="*/ 5132388 w 6126163"/>
              <a:gd name="connsiteY5" fmla="*/ 1957388 h 6858000"/>
              <a:gd name="connsiteX6" fmla="*/ 5132388 w 6126163"/>
              <a:gd name="connsiteY6" fmla="*/ 4899025 h 6858000"/>
              <a:gd name="connsiteX7" fmla="*/ 6126163 w 6126163"/>
              <a:gd name="connsiteY7" fmla="*/ 4899025 h 6858000"/>
              <a:gd name="connsiteX8" fmla="*/ 6126163 w 6126163"/>
              <a:gd name="connsiteY8" fmla="*/ 6858000 h 6858000"/>
              <a:gd name="connsiteX9" fmla="*/ 5132388 w 6126163"/>
              <a:gd name="connsiteY9" fmla="*/ 6858000 h 6858000"/>
              <a:gd name="connsiteX10" fmla="*/ 3149601 w 6126163"/>
              <a:gd name="connsiteY10" fmla="*/ 6858000 h 6858000"/>
              <a:gd name="connsiteX11" fmla="*/ 2381250 w 6126163"/>
              <a:gd name="connsiteY11" fmla="*/ 6858000 h 6858000"/>
              <a:gd name="connsiteX12" fmla="*/ 917576 w 6126163"/>
              <a:gd name="connsiteY12" fmla="*/ 6858000 h 6858000"/>
              <a:gd name="connsiteX13" fmla="*/ 0 w 6126163"/>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6163" h="685800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04A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068"/>
          </a:p>
        </p:txBody>
      </p:sp>
      <p:pic>
        <p:nvPicPr>
          <p:cNvPr id="14" name="Picture 13">
            <a:extLst>
              <a:ext uri="{FF2B5EF4-FFF2-40B4-BE49-F238E27FC236}">
                <a16:creationId xmlns:a16="http://schemas.microsoft.com/office/drawing/2014/main" id="{5D160942-482E-4DB8-A58E-71FBEDE7727A}"/>
              </a:ext>
            </a:extLst>
          </p:cNvPr>
          <p:cNvPicPr>
            <a:picLocks noChangeAspect="1"/>
          </p:cNvPicPr>
          <p:nvPr/>
        </p:nvPicPr>
        <p:blipFill>
          <a:blip r:embed="rId8"/>
          <a:stretch>
            <a:fillRect/>
          </a:stretch>
        </p:blipFill>
        <p:spPr bwMode="black">
          <a:xfrm>
            <a:off x="258897" y="5410798"/>
            <a:ext cx="1487978" cy="1192221"/>
          </a:xfrm>
          <a:prstGeom prst="rect">
            <a:avLst/>
          </a:prstGeom>
        </p:spPr>
      </p:pic>
      <p:sp>
        <p:nvSpPr>
          <p:cNvPr id="11" name="Report Title">
            <a:extLst>
              <a:ext uri="{FF2B5EF4-FFF2-40B4-BE49-F238E27FC236}">
                <a16:creationId xmlns:a16="http://schemas.microsoft.com/office/drawing/2014/main" id="{12C0EFB5-DB4A-44B7-BEB6-50F77D1D323D}"/>
              </a:ext>
            </a:extLst>
          </p:cNvPr>
          <p:cNvSpPr>
            <a:spLocks noGrp="1"/>
          </p:cNvSpPr>
          <p:nvPr>
            <p:ph type="ctrTitle" hasCustomPrompt="1"/>
            <p:custDataLst>
              <p:tags r:id="rId1"/>
            </p:custDataLst>
          </p:nvPr>
        </p:nvSpPr>
        <p:spPr bwMode="white">
          <a:xfrm>
            <a:off x="452126" y="2123559"/>
            <a:ext cx="4711002" cy="553549"/>
          </a:xfrm>
        </p:spPr>
        <p:txBody>
          <a:bodyPr vert="horz" wrap="square" lIns="0" tIns="0" rIns="0" bIns="64008" rtlCol="0" anchor="t" anchorCtr="0">
            <a:spAutoFit/>
          </a:bodyPr>
          <a:lstStyle>
            <a:lvl1pPr algn="l" defTabSz="899010" rtl="0" eaLnBrk="1" latinLnBrk="0" hangingPunct="1">
              <a:lnSpc>
                <a:spcPct val="90000"/>
              </a:lnSpc>
              <a:spcBef>
                <a:spcPct val="0"/>
              </a:spcBef>
              <a:buNone/>
              <a:defRPr lang="en-GB" sz="3530" b="0" i="0" kern="1200" baseline="0" noProof="0">
                <a:solidFill>
                  <a:schemeClr val="bg1"/>
                </a:solidFill>
                <a:latin typeface="+mj-lt"/>
                <a:ea typeface="+mj-ea"/>
                <a:cs typeface="+mj-cs"/>
              </a:defRPr>
            </a:lvl1pPr>
          </a:lstStyle>
          <a:p>
            <a:r>
              <a:rPr lang="en-GB" noProof="0"/>
              <a:t>Report Title</a:t>
            </a:r>
          </a:p>
        </p:txBody>
      </p:sp>
      <p:sp>
        <p:nvSpPr>
          <p:cNvPr id="13" name="Report Subtitle">
            <a:extLst>
              <a:ext uri="{FF2B5EF4-FFF2-40B4-BE49-F238E27FC236}">
                <a16:creationId xmlns:a16="http://schemas.microsoft.com/office/drawing/2014/main" id="{2EEB4B15-EBE2-4CC7-87E7-CF12291C9A89}"/>
              </a:ext>
            </a:extLst>
          </p:cNvPr>
          <p:cNvSpPr>
            <a:spLocks noGrp="1"/>
          </p:cNvSpPr>
          <p:nvPr>
            <p:ph type="subTitle" idx="1" hasCustomPrompt="1"/>
            <p:custDataLst>
              <p:tags r:id="rId2"/>
            </p:custDataLst>
          </p:nvPr>
        </p:nvSpPr>
        <p:spPr bwMode="white">
          <a:xfrm>
            <a:off x="452126" y="2730105"/>
            <a:ext cx="4711002" cy="183308"/>
          </a:xfrm>
        </p:spPr>
        <p:txBody>
          <a:bodyPr wrap="square" tIns="0" bIns="0">
            <a:spAutoFit/>
          </a:bodyPr>
          <a:lstStyle>
            <a:lvl1pPr marL="0" indent="0" algn="l">
              <a:lnSpc>
                <a:spcPct val="90000"/>
              </a:lnSpc>
              <a:spcAft>
                <a:spcPts val="0"/>
              </a:spcAft>
              <a:buNone/>
              <a:defRPr sz="1324" baseline="0">
                <a:solidFill>
                  <a:schemeClr val="bg1"/>
                </a:solidFill>
                <a:latin typeface="+mn-lt"/>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GB" noProof="0"/>
              <a:t>Subtitle</a:t>
            </a:r>
          </a:p>
        </p:txBody>
      </p:sp>
      <p:sp>
        <p:nvSpPr>
          <p:cNvPr id="16" name="Confidentiality Stamp">
            <a:extLst>
              <a:ext uri="{FF2B5EF4-FFF2-40B4-BE49-F238E27FC236}">
                <a16:creationId xmlns:a16="http://schemas.microsoft.com/office/drawing/2014/main" id="{BB6F76BA-CA5E-46B1-A4FE-A04494BA1F41}"/>
              </a:ext>
            </a:extLst>
          </p:cNvPr>
          <p:cNvSpPr txBox="1"/>
          <p:nvPr>
            <p:custDataLst>
              <p:tags r:id="rId3"/>
            </p:custDataLst>
          </p:nvPr>
        </p:nvSpPr>
        <p:spPr>
          <a:xfrm>
            <a:off x="482139" y="4176286"/>
            <a:ext cx="4680989" cy="135743"/>
          </a:xfrm>
          <a:prstGeom prst="rect">
            <a:avLst/>
          </a:prstGeom>
          <a:noFill/>
          <a:ln>
            <a:noFill/>
          </a:ln>
        </p:spPr>
        <p:txBody>
          <a:bodyPr wrap="square" lIns="0" tIns="0" rIns="0" bIns="0" rtlCol="0">
            <a:spAutoFit/>
          </a:bodyPr>
          <a:lstStyle/>
          <a:p>
            <a:r>
              <a:rPr lang="en-GB" sz="882" i="0" noProof="0">
                <a:solidFill>
                  <a:schemeClr val="bg1"/>
                </a:solidFill>
                <a:latin typeface="+mn-lt"/>
                <a:cs typeface="Arial" pitchFamily="34" charset="0"/>
              </a:rPr>
              <a:t> </a:t>
            </a:r>
          </a:p>
        </p:txBody>
      </p:sp>
      <p:sp>
        <p:nvSpPr>
          <p:cNvPr id="17" name="Draft Stamp">
            <a:extLst>
              <a:ext uri="{FF2B5EF4-FFF2-40B4-BE49-F238E27FC236}">
                <a16:creationId xmlns:a16="http://schemas.microsoft.com/office/drawing/2014/main" id="{FD086E63-2C7B-45FF-B665-56AD61AC323A}"/>
              </a:ext>
            </a:extLst>
          </p:cNvPr>
          <p:cNvSpPr txBox="1">
            <a:spLocks/>
          </p:cNvSpPr>
          <p:nvPr>
            <p:custDataLst>
              <p:tags r:id="rId4"/>
            </p:custDataLst>
          </p:nvPr>
        </p:nvSpPr>
        <p:spPr bwMode="black">
          <a:xfrm>
            <a:off x="482139" y="3916966"/>
            <a:ext cx="2002444" cy="183308"/>
          </a:xfrm>
          <a:prstGeom prst="rect">
            <a:avLst/>
          </a:prstGeom>
          <a:noFill/>
          <a:ln>
            <a:noFill/>
          </a:ln>
        </p:spPr>
        <p:txBody>
          <a:bodyPr wrap="square" lIns="0" tIns="0" rIns="0" bIns="121024" rtlCol="0" anchor="t" anchorCtr="0">
            <a:noAutofit/>
          </a:bodyPr>
          <a:lstStyle/>
          <a:p>
            <a:pPr algn="l">
              <a:lnSpc>
                <a:spcPct val="100000"/>
              </a:lnSpc>
            </a:pPr>
            <a:endParaRPr lang="en-GB" sz="882" b="0" i="0">
              <a:solidFill>
                <a:schemeClr val="bg1"/>
              </a:solidFill>
              <a:latin typeface="+mn-lt"/>
            </a:endParaRPr>
          </a:p>
        </p:txBody>
      </p:sp>
      <p:sp>
        <p:nvSpPr>
          <p:cNvPr id="18" name="Report Date">
            <a:extLst>
              <a:ext uri="{FF2B5EF4-FFF2-40B4-BE49-F238E27FC236}">
                <a16:creationId xmlns:a16="http://schemas.microsoft.com/office/drawing/2014/main" id="{2093D07F-E838-4E22-A6DD-E50DBC55755D}"/>
              </a:ext>
            </a:extLst>
          </p:cNvPr>
          <p:cNvSpPr txBox="1"/>
          <p:nvPr>
            <p:custDataLst>
              <p:tags r:id="rId5"/>
            </p:custDataLst>
          </p:nvPr>
        </p:nvSpPr>
        <p:spPr bwMode="black">
          <a:xfrm>
            <a:off x="452125" y="2947510"/>
            <a:ext cx="1727657" cy="203774"/>
          </a:xfrm>
          <a:prstGeom prst="rect">
            <a:avLst/>
          </a:prstGeom>
          <a:noFill/>
          <a:ln>
            <a:noFill/>
          </a:ln>
        </p:spPr>
        <p:txBody>
          <a:bodyPr wrap="square" lIns="0" tIns="0" rIns="0" bIns="0" rtlCol="0" anchor="t">
            <a:spAutoFit/>
          </a:bodyPr>
          <a:lstStyle/>
          <a:p>
            <a:pPr algn="l"/>
            <a:endParaRPr lang="en-GB" sz="1324" i="0">
              <a:solidFill>
                <a:schemeClr val="bg1"/>
              </a:solidFill>
              <a:latin typeface="+mn-lt"/>
            </a:endParaRPr>
          </a:p>
        </p:txBody>
      </p:sp>
    </p:spTree>
    <p:extLst>
      <p:ext uri="{BB962C8B-B14F-4D97-AF65-F5344CB8AC3E}">
        <p14:creationId xmlns:p14="http://schemas.microsoft.com/office/powerpoint/2010/main" val="8361584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slide 4">
    <p:bg>
      <p:bgPr>
        <a:solidFill>
          <a:schemeClr val="accent6"/>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E44EA63-8055-4BC6-ADFC-211DB47C441A}"/>
              </a:ext>
            </a:extLst>
          </p:cNvPr>
          <p:cNvPicPr>
            <a:picLocks noChangeAspect="1"/>
          </p:cNvPicPr>
          <p:nvPr/>
        </p:nvPicPr>
        <p:blipFill>
          <a:blip r:embed="rId7"/>
          <a:stretch>
            <a:fillRect/>
          </a:stretch>
        </p:blipFill>
        <p:spPr bwMode="black">
          <a:xfrm>
            <a:off x="258897" y="5410798"/>
            <a:ext cx="1487978" cy="1192221"/>
          </a:xfrm>
          <a:prstGeom prst="rect">
            <a:avLst/>
          </a:prstGeom>
        </p:spPr>
      </p:pic>
      <p:sp>
        <p:nvSpPr>
          <p:cNvPr id="26" name="Report Title">
            <a:extLst>
              <a:ext uri="{FF2B5EF4-FFF2-40B4-BE49-F238E27FC236}">
                <a16:creationId xmlns:a16="http://schemas.microsoft.com/office/drawing/2014/main" id="{C77651B3-4358-447B-9AFF-0D75E675F6C3}"/>
              </a:ext>
            </a:extLst>
          </p:cNvPr>
          <p:cNvSpPr>
            <a:spLocks noGrp="1"/>
          </p:cNvSpPr>
          <p:nvPr>
            <p:ph type="ctrTitle" hasCustomPrompt="1"/>
            <p:custDataLst>
              <p:tags r:id="rId1"/>
            </p:custDataLst>
          </p:nvPr>
        </p:nvSpPr>
        <p:spPr bwMode="white">
          <a:xfrm>
            <a:off x="452126" y="2123559"/>
            <a:ext cx="4711002" cy="553549"/>
          </a:xfrm>
        </p:spPr>
        <p:txBody>
          <a:bodyPr vert="horz" wrap="square" lIns="0" tIns="0" rIns="0" bIns="64008" rtlCol="0" anchor="t" anchorCtr="0">
            <a:spAutoFit/>
          </a:bodyPr>
          <a:lstStyle>
            <a:lvl1pPr algn="l" defTabSz="899010" rtl="0" eaLnBrk="1" latinLnBrk="0" hangingPunct="1">
              <a:lnSpc>
                <a:spcPct val="90000"/>
              </a:lnSpc>
              <a:spcBef>
                <a:spcPct val="0"/>
              </a:spcBef>
              <a:buNone/>
              <a:defRPr lang="en-GB" sz="3530" b="0" i="0" kern="1200" baseline="0" noProof="0">
                <a:solidFill>
                  <a:schemeClr val="bg1"/>
                </a:solidFill>
                <a:latin typeface="+mj-lt"/>
                <a:ea typeface="+mj-ea"/>
                <a:cs typeface="+mj-cs"/>
              </a:defRPr>
            </a:lvl1pPr>
          </a:lstStyle>
          <a:p>
            <a:r>
              <a:rPr lang="en-GB" noProof="0"/>
              <a:t>Report Title</a:t>
            </a:r>
          </a:p>
        </p:txBody>
      </p:sp>
      <p:sp>
        <p:nvSpPr>
          <p:cNvPr id="27" name="Report Subtitle">
            <a:extLst>
              <a:ext uri="{FF2B5EF4-FFF2-40B4-BE49-F238E27FC236}">
                <a16:creationId xmlns:a16="http://schemas.microsoft.com/office/drawing/2014/main" id="{9BB6D6A4-D6F1-4F2E-A6AB-B4D83A6AFB86}"/>
              </a:ext>
            </a:extLst>
          </p:cNvPr>
          <p:cNvSpPr>
            <a:spLocks noGrp="1"/>
          </p:cNvSpPr>
          <p:nvPr>
            <p:ph type="subTitle" idx="1" hasCustomPrompt="1"/>
            <p:custDataLst>
              <p:tags r:id="rId2"/>
            </p:custDataLst>
          </p:nvPr>
        </p:nvSpPr>
        <p:spPr bwMode="white">
          <a:xfrm>
            <a:off x="452126" y="2730105"/>
            <a:ext cx="4711002" cy="183308"/>
          </a:xfrm>
        </p:spPr>
        <p:txBody>
          <a:bodyPr wrap="square" tIns="0" bIns="0">
            <a:spAutoFit/>
          </a:bodyPr>
          <a:lstStyle>
            <a:lvl1pPr marL="0" indent="0" algn="l">
              <a:lnSpc>
                <a:spcPct val="90000"/>
              </a:lnSpc>
              <a:spcAft>
                <a:spcPts val="0"/>
              </a:spcAft>
              <a:buNone/>
              <a:defRPr sz="1324" baseline="0">
                <a:solidFill>
                  <a:schemeClr val="bg1"/>
                </a:solidFill>
                <a:latin typeface="+mn-lt"/>
              </a:defRPr>
            </a:lvl1pPr>
            <a:lvl2pPr marL="449505" indent="0" algn="ctr">
              <a:buNone/>
              <a:defRPr>
                <a:solidFill>
                  <a:schemeClr val="tx1">
                    <a:tint val="75000"/>
                  </a:schemeClr>
                </a:solidFill>
              </a:defRPr>
            </a:lvl2pPr>
            <a:lvl3pPr marL="899010" indent="0" algn="ctr">
              <a:buNone/>
              <a:defRPr>
                <a:solidFill>
                  <a:schemeClr val="tx1">
                    <a:tint val="75000"/>
                  </a:schemeClr>
                </a:solidFill>
              </a:defRPr>
            </a:lvl3pPr>
            <a:lvl4pPr marL="1348516" indent="0" algn="ctr">
              <a:buNone/>
              <a:defRPr>
                <a:solidFill>
                  <a:schemeClr val="tx1">
                    <a:tint val="75000"/>
                  </a:schemeClr>
                </a:solidFill>
              </a:defRPr>
            </a:lvl4pPr>
            <a:lvl5pPr marL="1798021" indent="0" algn="ctr">
              <a:buNone/>
              <a:defRPr>
                <a:solidFill>
                  <a:schemeClr val="tx1">
                    <a:tint val="75000"/>
                  </a:schemeClr>
                </a:solidFill>
              </a:defRPr>
            </a:lvl5pPr>
            <a:lvl6pPr marL="2247527" indent="0" algn="ctr">
              <a:buNone/>
              <a:defRPr>
                <a:solidFill>
                  <a:schemeClr val="tx1">
                    <a:tint val="75000"/>
                  </a:schemeClr>
                </a:solidFill>
              </a:defRPr>
            </a:lvl6pPr>
            <a:lvl7pPr marL="2697032" indent="0" algn="ctr">
              <a:buNone/>
              <a:defRPr>
                <a:solidFill>
                  <a:schemeClr val="tx1">
                    <a:tint val="75000"/>
                  </a:schemeClr>
                </a:solidFill>
              </a:defRPr>
            </a:lvl7pPr>
            <a:lvl8pPr marL="3146538" indent="0" algn="ctr">
              <a:buNone/>
              <a:defRPr>
                <a:solidFill>
                  <a:schemeClr val="tx1">
                    <a:tint val="75000"/>
                  </a:schemeClr>
                </a:solidFill>
              </a:defRPr>
            </a:lvl8pPr>
            <a:lvl9pPr marL="3596043" indent="0" algn="ctr">
              <a:buNone/>
              <a:defRPr>
                <a:solidFill>
                  <a:schemeClr val="tx1">
                    <a:tint val="75000"/>
                  </a:schemeClr>
                </a:solidFill>
              </a:defRPr>
            </a:lvl9pPr>
          </a:lstStyle>
          <a:p>
            <a:r>
              <a:rPr lang="en-GB" noProof="0"/>
              <a:t>Subtitle</a:t>
            </a:r>
          </a:p>
        </p:txBody>
      </p:sp>
      <p:sp>
        <p:nvSpPr>
          <p:cNvPr id="28" name="Confidentiality Stamp">
            <a:extLst>
              <a:ext uri="{FF2B5EF4-FFF2-40B4-BE49-F238E27FC236}">
                <a16:creationId xmlns:a16="http://schemas.microsoft.com/office/drawing/2014/main" id="{0E2F3F91-4073-4018-A640-F36B816E77DA}"/>
              </a:ext>
            </a:extLst>
          </p:cNvPr>
          <p:cNvSpPr txBox="1"/>
          <p:nvPr>
            <p:custDataLst>
              <p:tags r:id="rId3"/>
            </p:custDataLst>
          </p:nvPr>
        </p:nvSpPr>
        <p:spPr>
          <a:xfrm>
            <a:off x="482139" y="4176286"/>
            <a:ext cx="4680989" cy="135743"/>
          </a:xfrm>
          <a:prstGeom prst="rect">
            <a:avLst/>
          </a:prstGeom>
          <a:noFill/>
          <a:ln>
            <a:noFill/>
          </a:ln>
        </p:spPr>
        <p:txBody>
          <a:bodyPr wrap="square" lIns="0" tIns="0" rIns="0" bIns="0" rtlCol="0">
            <a:spAutoFit/>
          </a:bodyPr>
          <a:lstStyle/>
          <a:p>
            <a:r>
              <a:rPr lang="en-GB" sz="882" i="0" noProof="0">
                <a:solidFill>
                  <a:schemeClr val="bg1"/>
                </a:solidFill>
                <a:latin typeface="+mn-lt"/>
                <a:cs typeface="Arial" pitchFamily="34" charset="0"/>
              </a:rPr>
              <a:t> </a:t>
            </a:r>
          </a:p>
        </p:txBody>
      </p:sp>
      <p:sp>
        <p:nvSpPr>
          <p:cNvPr id="29" name="Draft Stamp">
            <a:extLst>
              <a:ext uri="{FF2B5EF4-FFF2-40B4-BE49-F238E27FC236}">
                <a16:creationId xmlns:a16="http://schemas.microsoft.com/office/drawing/2014/main" id="{D99A7AB6-A20A-4FF1-A703-0C449EEF0B0E}"/>
              </a:ext>
            </a:extLst>
          </p:cNvPr>
          <p:cNvSpPr txBox="1">
            <a:spLocks/>
          </p:cNvSpPr>
          <p:nvPr>
            <p:custDataLst>
              <p:tags r:id="rId4"/>
            </p:custDataLst>
          </p:nvPr>
        </p:nvSpPr>
        <p:spPr bwMode="black">
          <a:xfrm>
            <a:off x="482139" y="3916966"/>
            <a:ext cx="2002444" cy="183308"/>
          </a:xfrm>
          <a:prstGeom prst="rect">
            <a:avLst/>
          </a:prstGeom>
          <a:noFill/>
          <a:ln>
            <a:noFill/>
          </a:ln>
        </p:spPr>
        <p:txBody>
          <a:bodyPr wrap="square" lIns="0" tIns="0" rIns="0" bIns="121024" rtlCol="0" anchor="t" anchorCtr="0">
            <a:noAutofit/>
          </a:bodyPr>
          <a:lstStyle/>
          <a:p>
            <a:pPr algn="l">
              <a:lnSpc>
                <a:spcPct val="100000"/>
              </a:lnSpc>
            </a:pPr>
            <a:endParaRPr lang="en-GB" sz="882" b="0" i="0">
              <a:solidFill>
                <a:schemeClr val="bg1"/>
              </a:solidFill>
              <a:latin typeface="+mn-lt"/>
            </a:endParaRPr>
          </a:p>
        </p:txBody>
      </p:sp>
      <p:sp>
        <p:nvSpPr>
          <p:cNvPr id="30" name="Report Date">
            <a:extLst>
              <a:ext uri="{FF2B5EF4-FFF2-40B4-BE49-F238E27FC236}">
                <a16:creationId xmlns:a16="http://schemas.microsoft.com/office/drawing/2014/main" id="{BA7C48D8-0F4A-43F2-B425-8A49E4F2DFB4}"/>
              </a:ext>
            </a:extLst>
          </p:cNvPr>
          <p:cNvSpPr txBox="1"/>
          <p:nvPr>
            <p:custDataLst>
              <p:tags r:id="rId5"/>
            </p:custDataLst>
          </p:nvPr>
        </p:nvSpPr>
        <p:spPr bwMode="black">
          <a:xfrm>
            <a:off x="452125" y="2947510"/>
            <a:ext cx="1727657" cy="203774"/>
          </a:xfrm>
          <a:prstGeom prst="rect">
            <a:avLst/>
          </a:prstGeom>
          <a:noFill/>
          <a:ln>
            <a:noFill/>
          </a:ln>
        </p:spPr>
        <p:txBody>
          <a:bodyPr wrap="square" lIns="0" tIns="0" rIns="0" bIns="0" rtlCol="0" anchor="t">
            <a:spAutoFit/>
          </a:bodyPr>
          <a:lstStyle/>
          <a:p>
            <a:pPr algn="l"/>
            <a:endParaRPr lang="en-GB" sz="1324" i="0">
              <a:solidFill>
                <a:schemeClr val="bg1"/>
              </a:solidFill>
              <a:latin typeface="+mn-lt"/>
            </a:endParaRPr>
          </a:p>
        </p:txBody>
      </p:sp>
    </p:spTree>
    <p:extLst>
      <p:ext uri="{BB962C8B-B14F-4D97-AF65-F5344CB8AC3E}">
        <p14:creationId xmlns:p14="http://schemas.microsoft.com/office/powerpoint/2010/main" val="1722905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tle Slide 2 - without image">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86E1CB07-AAEA-314E-A423-4B23728F274D}"/>
              </a:ext>
            </a:extLst>
          </p:cNvPr>
          <p:cNvSpPr>
            <a:spLocks noGrp="1"/>
          </p:cNvSpPr>
          <p:nvPr>
            <p:ph type="pic" sz="quarter" idx="10"/>
          </p:nvPr>
        </p:nvSpPr>
        <p:spPr bwMode="hidden">
          <a:xfrm>
            <a:off x="2057400" y="2"/>
            <a:ext cx="7086600" cy="6857999"/>
          </a:xfrm>
          <a:solidFill>
            <a:srgbClr val="DEDEDE"/>
          </a:solidFill>
        </p:spPr>
        <p:txBody>
          <a:bodyPr rIns="1371600" anchor="ctr" anchorCtr="0"/>
          <a:lstStyle>
            <a:lvl1pPr algn="r">
              <a:defRPr sz="971" b="0">
                <a:solidFill>
                  <a:schemeClr val="tx1"/>
                </a:solidFill>
              </a:defRPr>
            </a:lvl1pPr>
          </a:lstStyle>
          <a:p>
            <a:r>
              <a:rPr lang="ja-JP" altLang="en-US"/>
              <a:t>アイコンをクリックして図を追加</a:t>
            </a:r>
            <a:endParaRPr lang="en-GB"/>
          </a:p>
        </p:txBody>
      </p:sp>
      <p:grpSp>
        <p:nvGrpSpPr>
          <p:cNvPr id="3" name="Group 2">
            <a:extLst>
              <a:ext uri="{FF2B5EF4-FFF2-40B4-BE49-F238E27FC236}">
                <a16:creationId xmlns:a16="http://schemas.microsoft.com/office/drawing/2014/main" id="{37A9093B-3432-154B-91D3-38327BBF6EBC}"/>
              </a:ext>
            </a:extLst>
          </p:cNvPr>
          <p:cNvGrpSpPr/>
          <p:nvPr>
            <p:custDataLst>
              <p:tags r:id="rId1"/>
            </p:custDataLst>
          </p:nvPr>
        </p:nvGrpSpPr>
        <p:grpSpPr>
          <a:xfrm>
            <a:off x="2" y="1"/>
            <a:ext cx="6275652" cy="6858000"/>
            <a:chOff x="1" y="3"/>
            <a:chExt cx="6126163" cy="6858000"/>
          </a:xfrm>
          <a:solidFill>
            <a:schemeClr val="accent6"/>
          </a:solidFill>
        </p:grpSpPr>
        <p:sp>
          <p:nvSpPr>
            <p:cNvPr id="12" name="Freeform: Shape 11">
              <a:extLst>
                <a:ext uri="{FF2B5EF4-FFF2-40B4-BE49-F238E27FC236}">
                  <a16:creationId xmlns:a16="http://schemas.microsoft.com/office/drawing/2014/main" id="{ED7CC873-FA37-4A3B-A68F-BA24516A184F}"/>
                </a:ext>
              </a:extLst>
            </p:cNvPr>
            <p:cNvSpPr>
              <a:spLocks noChangeAspect="1"/>
            </p:cNvSpPr>
            <p:nvPr/>
          </p:nvSpPr>
          <p:spPr bwMode="white">
            <a:xfrm>
              <a:off x="1" y="3"/>
              <a:ext cx="6126163" cy="6858000"/>
            </a:xfrm>
            <a:custGeom>
              <a:avLst/>
              <a:gdLst>
                <a:gd name="connsiteX0" fmla="*/ 0 w 6126163"/>
                <a:gd name="connsiteY0" fmla="*/ 0 h 6858000"/>
                <a:gd name="connsiteX1" fmla="*/ 2381250 w 6126163"/>
                <a:gd name="connsiteY1" fmla="*/ 0 h 6858000"/>
                <a:gd name="connsiteX2" fmla="*/ 2381250 w 6126163"/>
                <a:gd name="connsiteY2" fmla="*/ 765175 h 6858000"/>
                <a:gd name="connsiteX3" fmla="*/ 3149601 w 6126163"/>
                <a:gd name="connsiteY3" fmla="*/ 765175 h 6858000"/>
                <a:gd name="connsiteX4" fmla="*/ 3149601 w 6126163"/>
                <a:gd name="connsiteY4" fmla="*/ 1957388 h 6858000"/>
                <a:gd name="connsiteX5" fmla="*/ 5132388 w 6126163"/>
                <a:gd name="connsiteY5" fmla="*/ 1957388 h 6858000"/>
                <a:gd name="connsiteX6" fmla="*/ 5132388 w 6126163"/>
                <a:gd name="connsiteY6" fmla="*/ 4899025 h 6858000"/>
                <a:gd name="connsiteX7" fmla="*/ 6126163 w 6126163"/>
                <a:gd name="connsiteY7" fmla="*/ 4899025 h 6858000"/>
                <a:gd name="connsiteX8" fmla="*/ 6126163 w 6126163"/>
                <a:gd name="connsiteY8" fmla="*/ 6858000 h 6858000"/>
                <a:gd name="connsiteX9" fmla="*/ 5132388 w 6126163"/>
                <a:gd name="connsiteY9" fmla="*/ 6858000 h 6858000"/>
                <a:gd name="connsiteX10" fmla="*/ 3149601 w 6126163"/>
                <a:gd name="connsiteY10" fmla="*/ 6858000 h 6858000"/>
                <a:gd name="connsiteX11" fmla="*/ 2381250 w 6126163"/>
                <a:gd name="connsiteY11" fmla="*/ 6858000 h 6858000"/>
                <a:gd name="connsiteX12" fmla="*/ 917576 w 6126163"/>
                <a:gd name="connsiteY12" fmla="*/ 6858000 h 6858000"/>
                <a:gd name="connsiteX13" fmla="*/ 0 w 6126163"/>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6163" h="685800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068"/>
            </a:p>
          </p:txBody>
        </p:sp>
        <p:pic>
          <p:nvPicPr>
            <p:cNvPr id="10" name="Picture 9">
              <a:extLst>
                <a:ext uri="{FF2B5EF4-FFF2-40B4-BE49-F238E27FC236}">
                  <a16:creationId xmlns:a16="http://schemas.microsoft.com/office/drawing/2014/main" id="{89B02B9A-C678-D74D-B142-58CA492CDC0C}"/>
                </a:ext>
              </a:extLst>
            </p:cNvPr>
            <p:cNvPicPr>
              <a:picLocks noChangeAspect="1"/>
            </p:cNvPicPr>
            <p:nvPr/>
          </p:nvPicPr>
          <p:blipFill>
            <a:blip r:embed="rId9"/>
            <a:stretch>
              <a:fillRect/>
            </a:stretch>
          </p:blipFill>
          <p:spPr bwMode="black">
            <a:xfrm>
              <a:off x="201168" y="5330955"/>
              <a:ext cx="1636776" cy="1351184"/>
            </a:xfrm>
            <a:prstGeom prst="rect">
              <a:avLst/>
            </a:prstGeom>
            <a:grpFill/>
          </p:spPr>
        </p:pic>
      </p:grpSp>
      <p:sp>
        <p:nvSpPr>
          <p:cNvPr id="14" name="Confidentiality Stamp">
            <a:extLst>
              <a:ext uri="{FF2B5EF4-FFF2-40B4-BE49-F238E27FC236}">
                <a16:creationId xmlns:a16="http://schemas.microsoft.com/office/drawing/2014/main" id="{C86EBE8C-2CF4-40B7-B289-3EE472179A80}"/>
              </a:ext>
            </a:extLst>
          </p:cNvPr>
          <p:cNvSpPr txBox="1"/>
          <p:nvPr>
            <p:custDataLst>
              <p:tags r:id="rId2"/>
            </p:custDataLst>
          </p:nvPr>
        </p:nvSpPr>
        <p:spPr>
          <a:xfrm>
            <a:off x="427453" y="4208056"/>
            <a:ext cx="4761151" cy="203774"/>
          </a:xfrm>
          <a:prstGeom prst="rect">
            <a:avLst/>
          </a:prstGeom>
          <a:noFill/>
          <a:ln>
            <a:noFill/>
          </a:ln>
        </p:spPr>
        <p:txBody>
          <a:bodyPr wrap="square" lIns="0" tIns="0" rIns="0" bIns="0" rtlCol="0">
            <a:spAutoFit/>
          </a:bodyPr>
          <a:lstStyle/>
          <a:p>
            <a:r>
              <a:rPr lang="en-GB" sz="1324" i="0" noProof="0">
                <a:solidFill>
                  <a:schemeClr val="bg1"/>
                </a:solidFill>
                <a:latin typeface="+mn-lt"/>
                <a:cs typeface="Arial" pitchFamily="34" charset="0"/>
              </a:rPr>
              <a:t> </a:t>
            </a:r>
          </a:p>
        </p:txBody>
      </p:sp>
      <p:sp>
        <p:nvSpPr>
          <p:cNvPr id="15" name="Draft Stamp">
            <a:extLst>
              <a:ext uri="{FF2B5EF4-FFF2-40B4-BE49-F238E27FC236}">
                <a16:creationId xmlns:a16="http://schemas.microsoft.com/office/drawing/2014/main" id="{70EB308C-F021-4F1B-A609-C22651ED1893}"/>
              </a:ext>
            </a:extLst>
          </p:cNvPr>
          <p:cNvSpPr txBox="1"/>
          <p:nvPr>
            <p:custDataLst>
              <p:tags r:id="rId3"/>
            </p:custDataLst>
          </p:nvPr>
        </p:nvSpPr>
        <p:spPr bwMode="black">
          <a:xfrm>
            <a:off x="427453" y="4722193"/>
            <a:ext cx="2443952" cy="135743"/>
          </a:xfrm>
          <a:prstGeom prst="rect">
            <a:avLst/>
          </a:prstGeom>
          <a:noFill/>
          <a:ln>
            <a:noFill/>
          </a:ln>
        </p:spPr>
        <p:txBody>
          <a:bodyPr wrap="square" lIns="0" tIns="0" rIns="0" bIns="0" rtlCol="0" anchor="t" anchorCtr="0">
            <a:spAutoFit/>
          </a:bodyPr>
          <a:lstStyle/>
          <a:p>
            <a:pPr algn="l">
              <a:lnSpc>
                <a:spcPct val="100000"/>
              </a:lnSpc>
            </a:pPr>
            <a:endParaRPr lang="en-GB" sz="882" b="1" i="0">
              <a:solidFill>
                <a:schemeClr val="bg1"/>
              </a:solidFill>
              <a:latin typeface="+mn-lt"/>
            </a:endParaRPr>
          </a:p>
        </p:txBody>
      </p:sp>
      <p:sp>
        <p:nvSpPr>
          <p:cNvPr id="16" name="Report Date">
            <a:extLst>
              <a:ext uri="{FF2B5EF4-FFF2-40B4-BE49-F238E27FC236}">
                <a16:creationId xmlns:a16="http://schemas.microsoft.com/office/drawing/2014/main" id="{0BBB8318-EB82-4BAF-B07D-883DE61EDB2A}"/>
              </a:ext>
            </a:extLst>
          </p:cNvPr>
          <p:cNvSpPr txBox="1"/>
          <p:nvPr>
            <p:custDataLst>
              <p:tags r:id="rId4"/>
            </p:custDataLst>
          </p:nvPr>
        </p:nvSpPr>
        <p:spPr bwMode="black">
          <a:xfrm>
            <a:off x="427453" y="3751729"/>
            <a:ext cx="2183264" cy="203774"/>
          </a:xfrm>
          <a:prstGeom prst="rect">
            <a:avLst/>
          </a:prstGeom>
          <a:noFill/>
          <a:ln>
            <a:noFill/>
          </a:ln>
        </p:spPr>
        <p:txBody>
          <a:bodyPr wrap="square" lIns="0" tIns="0" rIns="0" bIns="0" rtlCol="0">
            <a:spAutoFit/>
          </a:bodyPr>
          <a:lstStyle/>
          <a:p>
            <a:pPr algn="l"/>
            <a:endParaRPr lang="en-GB" sz="1324" i="0">
              <a:solidFill>
                <a:schemeClr val="bg1"/>
              </a:solidFill>
              <a:latin typeface="+mn-lt"/>
            </a:endParaRPr>
          </a:p>
        </p:txBody>
      </p:sp>
      <p:sp>
        <p:nvSpPr>
          <p:cNvPr id="17" name="Cover image">
            <a:extLst>
              <a:ext uri="{FF2B5EF4-FFF2-40B4-BE49-F238E27FC236}">
                <a16:creationId xmlns:a16="http://schemas.microsoft.com/office/drawing/2014/main" id="{0B8EC450-2588-46B0-A962-4A8F28BBA87D}"/>
              </a:ext>
            </a:extLst>
          </p:cNvPr>
          <p:cNvSpPr txBox="1">
            <a:spLocks noChangeAspect="1"/>
          </p:cNvSpPr>
          <p:nvPr>
            <p:custDataLst>
              <p:tags r:id="rId5"/>
            </p:custDataLst>
          </p:nvPr>
        </p:nvSpPr>
        <p:spPr>
          <a:xfrm>
            <a:off x="1731213" y="3167623"/>
            <a:ext cx="6109026" cy="2823882"/>
          </a:xfrm>
          <a:prstGeom prst="rect">
            <a:avLst/>
          </a:prstGeom>
          <a:noFill/>
          <a:ln w="3175">
            <a:noFill/>
          </a:ln>
        </p:spPr>
        <p:txBody>
          <a:bodyPr wrap="square" lIns="0" tIns="0" rIns="0" bIns="0" rtlCol="0">
            <a:noAutofit/>
          </a:bodyPr>
          <a:lstStyle/>
          <a:p>
            <a:pPr indent="-269703">
              <a:spcAft>
                <a:spcPts val="885"/>
              </a:spcAft>
            </a:pPr>
            <a:endParaRPr lang="en-GB" sz="1941">
              <a:latin typeface="Georgia" pitchFamily="18" charset="0"/>
            </a:endParaRPr>
          </a:p>
        </p:txBody>
      </p:sp>
      <p:sp>
        <p:nvSpPr>
          <p:cNvPr id="18" name="Confidentiality Stamp">
            <a:extLst>
              <a:ext uri="{FF2B5EF4-FFF2-40B4-BE49-F238E27FC236}">
                <a16:creationId xmlns:a16="http://schemas.microsoft.com/office/drawing/2014/main" id="{544908D1-6B61-43B7-9B66-869C15C36F68}"/>
              </a:ext>
            </a:extLst>
          </p:cNvPr>
          <p:cNvSpPr txBox="1"/>
          <p:nvPr>
            <p:custDataLst>
              <p:tags r:id="rId6"/>
            </p:custDataLst>
          </p:nvPr>
        </p:nvSpPr>
        <p:spPr>
          <a:xfrm>
            <a:off x="427453" y="2217742"/>
            <a:ext cx="4761151" cy="651845"/>
          </a:xfrm>
          <a:prstGeom prst="rect">
            <a:avLst/>
          </a:prstGeom>
          <a:noFill/>
          <a:ln>
            <a:noFill/>
          </a:ln>
        </p:spPr>
        <p:txBody>
          <a:bodyPr wrap="square" lIns="0" tIns="0" rIns="0" bIns="0" rtlCol="0">
            <a:spAutoFit/>
          </a:bodyPr>
          <a:lstStyle/>
          <a:p>
            <a:r>
              <a:rPr lang="en-GB" sz="4236" i="0" noProof="0">
                <a:solidFill>
                  <a:schemeClr val="bg1"/>
                </a:solidFill>
                <a:latin typeface="+mj-lt"/>
                <a:cs typeface="Arial" pitchFamily="34" charset="0"/>
              </a:rPr>
              <a:t> </a:t>
            </a:r>
          </a:p>
        </p:txBody>
      </p:sp>
      <p:sp>
        <p:nvSpPr>
          <p:cNvPr id="20" name="Confidentiality Stamp">
            <a:extLst>
              <a:ext uri="{FF2B5EF4-FFF2-40B4-BE49-F238E27FC236}">
                <a16:creationId xmlns:a16="http://schemas.microsoft.com/office/drawing/2014/main" id="{9C246A3E-6BB1-4A8C-8940-43DA547E6AC8}"/>
              </a:ext>
            </a:extLst>
          </p:cNvPr>
          <p:cNvSpPr txBox="1"/>
          <p:nvPr>
            <p:custDataLst>
              <p:tags r:id="rId7"/>
            </p:custDataLst>
          </p:nvPr>
        </p:nvSpPr>
        <p:spPr>
          <a:xfrm>
            <a:off x="427453" y="3477409"/>
            <a:ext cx="4761151" cy="203774"/>
          </a:xfrm>
          <a:prstGeom prst="rect">
            <a:avLst/>
          </a:prstGeom>
          <a:noFill/>
          <a:ln>
            <a:noFill/>
          </a:ln>
        </p:spPr>
        <p:txBody>
          <a:bodyPr wrap="square" lIns="0" tIns="0" rIns="0" bIns="0" rtlCol="0">
            <a:spAutoFit/>
          </a:bodyPr>
          <a:lstStyle/>
          <a:p>
            <a:r>
              <a:rPr lang="en-GB" sz="1324" i="0" noProof="0">
                <a:solidFill>
                  <a:schemeClr val="bg1"/>
                </a:solidFill>
                <a:latin typeface="+mj-lt"/>
                <a:cs typeface="Arial" pitchFamily="34" charset="0"/>
              </a:rPr>
              <a:t> </a:t>
            </a:r>
          </a:p>
        </p:txBody>
      </p:sp>
    </p:spTree>
    <p:extLst>
      <p:ext uri="{BB962C8B-B14F-4D97-AF65-F5344CB8AC3E}">
        <p14:creationId xmlns:p14="http://schemas.microsoft.com/office/powerpoint/2010/main" val="2346476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tle Slide 3 - without image">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86E1CB07-AAEA-314E-A423-4B23728F274D}"/>
              </a:ext>
            </a:extLst>
          </p:cNvPr>
          <p:cNvSpPr>
            <a:spLocks noGrp="1"/>
          </p:cNvSpPr>
          <p:nvPr>
            <p:ph type="pic" sz="quarter" idx="10"/>
          </p:nvPr>
        </p:nvSpPr>
        <p:spPr bwMode="hidden">
          <a:xfrm>
            <a:off x="2057400" y="2"/>
            <a:ext cx="7086600" cy="6857999"/>
          </a:xfrm>
          <a:solidFill>
            <a:srgbClr val="DEDEDE"/>
          </a:solidFill>
        </p:spPr>
        <p:txBody>
          <a:bodyPr rIns="1371600" anchor="ctr" anchorCtr="0"/>
          <a:lstStyle>
            <a:lvl1pPr algn="r">
              <a:defRPr sz="971" b="0">
                <a:solidFill>
                  <a:schemeClr val="tx1"/>
                </a:solidFill>
              </a:defRPr>
            </a:lvl1pPr>
          </a:lstStyle>
          <a:p>
            <a:r>
              <a:rPr lang="ja-JP" altLang="en-US"/>
              <a:t>アイコンをクリックして図を追加</a:t>
            </a:r>
            <a:endParaRPr lang="en-GB"/>
          </a:p>
        </p:txBody>
      </p:sp>
      <p:grpSp>
        <p:nvGrpSpPr>
          <p:cNvPr id="3" name="Group 2">
            <a:extLst>
              <a:ext uri="{FF2B5EF4-FFF2-40B4-BE49-F238E27FC236}">
                <a16:creationId xmlns:a16="http://schemas.microsoft.com/office/drawing/2014/main" id="{37A9093B-3432-154B-91D3-38327BBF6EBC}"/>
              </a:ext>
            </a:extLst>
          </p:cNvPr>
          <p:cNvGrpSpPr/>
          <p:nvPr>
            <p:custDataLst>
              <p:tags r:id="rId1"/>
            </p:custDataLst>
          </p:nvPr>
        </p:nvGrpSpPr>
        <p:grpSpPr>
          <a:xfrm>
            <a:off x="2" y="1"/>
            <a:ext cx="6275652" cy="6858000"/>
            <a:chOff x="1" y="3"/>
            <a:chExt cx="6126163" cy="6858000"/>
          </a:xfrm>
        </p:grpSpPr>
        <p:sp>
          <p:nvSpPr>
            <p:cNvPr id="12" name="Freeform: Shape 11">
              <a:extLst>
                <a:ext uri="{FF2B5EF4-FFF2-40B4-BE49-F238E27FC236}">
                  <a16:creationId xmlns:a16="http://schemas.microsoft.com/office/drawing/2014/main" id="{ED7CC873-FA37-4A3B-A68F-BA24516A184F}"/>
                </a:ext>
              </a:extLst>
            </p:cNvPr>
            <p:cNvSpPr>
              <a:spLocks noChangeAspect="1"/>
            </p:cNvSpPr>
            <p:nvPr/>
          </p:nvSpPr>
          <p:spPr bwMode="white">
            <a:xfrm>
              <a:off x="1" y="3"/>
              <a:ext cx="6126163" cy="6858000"/>
            </a:xfrm>
            <a:custGeom>
              <a:avLst/>
              <a:gdLst>
                <a:gd name="connsiteX0" fmla="*/ 0 w 6126163"/>
                <a:gd name="connsiteY0" fmla="*/ 0 h 6858000"/>
                <a:gd name="connsiteX1" fmla="*/ 2381250 w 6126163"/>
                <a:gd name="connsiteY1" fmla="*/ 0 h 6858000"/>
                <a:gd name="connsiteX2" fmla="*/ 2381250 w 6126163"/>
                <a:gd name="connsiteY2" fmla="*/ 765175 h 6858000"/>
                <a:gd name="connsiteX3" fmla="*/ 3149601 w 6126163"/>
                <a:gd name="connsiteY3" fmla="*/ 765175 h 6858000"/>
                <a:gd name="connsiteX4" fmla="*/ 3149601 w 6126163"/>
                <a:gd name="connsiteY4" fmla="*/ 1957388 h 6858000"/>
                <a:gd name="connsiteX5" fmla="*/ 5132388 w 6126163"/>
                <a:gd name="connsiteY5" fmla="*/ 1957388 h 6858000"/>
                <a:gd name="connsiteX6" fmla="*/ 5132388 w 6126163"/>
                <a:gd name="connsiteY6" fmla="*/ 4899025 h 6858000"/>
                <a:gd name="connsiteX7" fmla="*/ 6126163 w 6126163"/>
                <a:gd name="connsiteY7" fmla="*/ 4899025 h 6858000"/>
                <a:gd name="connsiteX8" fmla="*/ 6126163 w 6126163"/>
                <a:gd name="connsiteY8" fmla="*/ 6858000 h 6858000"/>
                <a:gd name="connsiteX9" fmla="*/ 5132388 w 6126163"/>
                <a:gd name="connsiteY9" fmla="*/ 6858000 h 6858000"/>
                <a:gd name="connsiteX10" fmla="*/ 3149601 w 6126163"/>
                <a:gd name="connsiteY10" fmla="*/ 6858000 h 6858000"/>
                <a:gd name="connsiteX11" fmla="*/ 2381250 w 6126163"/>
                <a:gd name="connsiteY11" fmla="*/ 6858000 h 6858000"/>
                <a:gd name="connsiteX12" fmla="*/ 917576 w 6126163"/>
                <a:gd name="connsiteY12" fmla="*/ 6858000 h 6858000"/>
                <a:gd name="connsiteX13" fmla="*/ 0 w 6126163"/>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6163" h="6858000">
                  <a:moveTo>
                    <a:pt x="0" y="0"/>
                  </a:moveTo>
                  <a:lnTo>
                    <a:pt x="2381250" y="0"/>
                  </a:lnTo>
                  <a:lnTo>
                    <a:pt x="2381250" y="765175"/>
                  </a:lnTo>
                  <a:lnTo>
                    <a:pt x="3149601" y="765175"/>
                  </a:lnTo>
                  <a:lnTo>
                    <a:pt x="3149601" y="1957388"/>
                  </a:lnTo>
                  <a:lnTo>
                    <a:pt x="5132388" y="1957388"/>
                  </a:lnTo>
                  <a:lnTo>
                    <a:pt x="5132388" y="4899025"/>
                  </a:lnTo>
                  <a:lnTo>
                    <a:pt x="6126163" y="4899025"/>
                  </a:lnTo>
                  <a:lnTo>
                    <a:pt x="6126163" y="6858000"/>
                  </a:lnTo>
                  <a:lnTo>
                    <a:pt x="5132388" y="6858000"/>
                  </a:lnTo>
                  <a:lnTo>
                    <a:pt x="3149601" y="6858000"/>
                  </a:lnTo>
                  <a:lnTo>
                    <a:pt x="2381250" y="6858000"/>
                  </a:lnTo>
                  <a:lnTo>
                    <a:pt x="917576" y="6858000"/>
                  </a:lnTo>
                  <a:lnTo>
                    <a:pt x="0" y="6858000"/>
                  </a:lnTo>
                  <a:close/>
                </a:path>
              </a:pathLst>
            </a:custGeom>
            <a:solidFill>
              <a:srgbClr val="D04A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068"/>
            </a:p>
          </p:txBody>
        </p:sp>
        <p:pic>
          <p:nvPicPr>
            <p:cNvPr id="10" name="Picture 9">
              <a:extLst>
                <a:ext uri="{FF2B5EF4-FFF2-40B4-BE49-F238E27FC236}">
                  <a16:creationId xmlns:a16="http://schemas.microsoft.com/office/drawing/2014/main" id="{89B02B9A-C678-D74D-B142-58CA492CDC0C}"/>
                </a:ext>
              </a:extLst>
            </p:cNvPr>
            <p:cNvPicPr>
              <a:picLocks noChangeAspect="1"/>
            </p:cNvPicPr>
            <p:nvPr/>
          </p:nvPicPr>
          <p:blipFill>
            <a:blip r:embed="rId9"/>
            <a:stretch>
              <a:fillRect/>
            </a:stretch>
          </p:blipFill>
          <p:spPr bwMode="black">
            <a:xfrm>
              <a:off x="201168" y="5330955"/>
              <a:ext cx="1636776" cy="1351184"/>
            </a:xfrm>
            <a:prstGeom prst="rect">
              <a:avLst/>
            </a:prstGeom>
          </p:spPr>
        </p:pic>
      </p:grpSp>
      <p:sp>
        <p:nvSpPr>
          <p:cNvPr id="14" name="Confidentiality Stamp">
            <a:extLst>
              <a:ext uri="{FF2B5EF4-FFF2-40B4-BE49-F238E27FC236}">
                <a16:creationId xmlns:a16="http://schemas.microsoft.com/office/drawing/2014/main" id="{C86EBE8C-2CF4-40B7-B289-3EE472179A80}"/>
              </a:ext>
            </a:extLst>
          </p:cNvPr>
          <p:cNvSpPr txBox="1"/>
          <p:nvPr>
            <p:custDataLst>
              <p:tags r:id="rId2"/>
            </p:custDataLst>
          </p:nvPr>
        </p:nvSpPr>
        <p:spPr>
          <a:xfrm>
            <a:off x="427453" y="4208056"/>
            <a:ext cx="4761151" cy="203774"/>
          </a:xfrm>
          <a:prstGeom prst="rect">
            <a:avLst/>
          </a:prstGeom>
          <a:noFill/>
          <a:ln>
            <a:noFill/>
          </a:ln>
        </p:spPr>
        <p:txBody>
          <a:bodyPr wrap="square" lIns="0" tIns="0" rIns="0" bIns="0" rtlCol="0">
            <a:spAutoFit/>
          </a:bodyPr>
          <a:lstStyle/>
          <a:p>
            <a:r>
              <a:rPr lang="en-GB" sz="1324" i="0" noProof="0">
                <a:solidFill>
                  <a:schemeClr val="bg1"/>
                </a:solidFill>
                <a:latin typeface="+mn-lt"/>
                <a:cs typeface="Arial" pitchFamily="34" charset="0"/>
              </a:rPr>
              <a:t> </a:t>
            </a:r>
          </a:p>
        </p:txBody>
      </p:sp>
      <p:sp>
        <p:nvSpPr>
          <p:cNvPr id="15" name="Draft Stamp">
            <a:extLst>
              <a:ext uri="{FF2B5EF4-FFF2-40B4-BE49-F238E27FC236}">
                <a16:creationId xmlns:a16="http://schemas.microsoft.com/office/drawing/2014/main" id="{70EB308C-F021-4F1B-A609-C22651ED1893}"/>
              </a:ext>
            </a:extLst>
          </p:cNvPr>
          <p:cNvSpPr txBox="1"/>
          <p:nvPr>
            <p:custDataLst>
              <p:tags r:id="rId3"/>
            </p:custDataLst>
          </p:nvPr>
        </p:nvSpPr>
        <p:spPr bwMode="black">
          <a:xfrm>
            <a:off x="427453" y="4722193"/>
            <a:ext cx="2443952" cy="135743"/>
          </a:xfrm>
          <a:prstGeom prst="rect">
            <a:avLst/>
          </a:prstGeom>
          <a:noFill/>
          <a:ln>
            <a:noFill/>
          </a:ln>
        </p:spPr>
        <p:txBody>
          <a:bodyPr wrap="square" lIns="0" tIns="0" rIns="0" bIns="0" rtlCol="0" anchor="t" anchorCtr="0">
            <a:spAutoFit/>
          </a:bodyPr>
          <a:lstStyle/>
          <a:p>
            <a:pPr algn="l">
              <a:lnSpc>
                <a:spcPct val="100000"/>
              </a:lnSpc>
            </a:pPr>
            <a:endParaRPr lang="en-GB" sz="882" b="1" i="0">
              <a:solidFill>
                <a:schemeClr val="bg1"/>
              </a:solidFill>
              <a:latin typeface="+mn-lt"/>
            </a:endParaRPr>
          </a:p>
        </p:txBody>
      </p:sp>
      <p:sp>
        <p:nvSpPr>
          <p:cNvPr id="16" name="Report Date">
            <a:extLst>
              <a:ext uri="{FF2B5EF4-FFF2-40B4-BE49-F238E27FC236}">
                <a16:creationId xmlns:a16="http://schemas.microsoft.com/office/drawing/2014/main" id="{0BBB8318-EB82-4BAF-B07D-883DE61EDB2A}"/>
              </a:ext>
            </a:extLst>
          </p:cNvPr>
          <p:cNvSpPr txBox="1"/>
          <p:nvPr>
            <p:custDataLst>
              <p:tags r:id="rId4"/>
            </p:custDataLst>
          </p:nvPr>
        </p:nvSpPr>
        <p:spPr bwMode="black">
          <a:xfrm>
            <a:off x="427453" y="3751729"/>
            <a:ext cx="2183264" cy="203774"/>
          </a:xfrm>
          <a:prstGeom prst="rect">
            <a:avLst/>
          </a:prstGeom>
          <a:noFill/>
          <a:ln>
            <a:noFill/>
          </a:ln>
        </p:spPr>
        <p:txBody>
          <a:bodyPr wrap="square" lIns="0" tIns="0" rIns="0" bIns="0" rtlCol="0">
            <a:spAutoFit/>
          </a:bodyPr>
          <a:lstStyle/>
          <a:p>
            <a:pPr algn="l"/>
            <a:endParaRPr lang="en-GB" sz="1324" i="0">
              <a:solidFill>
                <a:schemeClr val="bg1"/>
              </a:solidFill>
              <a:latin typeface="+mn-lt"/>
            </a:endParaRPr>
          </a:p>
        </p:txBody>
      </p:sp>
      <p:sp>
        <p:nvSpPr>
          <p:cNvPr id="17" name="Cover image">
            <a:extLst>
              <a:ext uri="{FF2B5EF4-FFF2-40B4-BE49-F238E27FC236}">
                <a16:creationId xmlns:a16="http://schemas.microsoft.com/office/drawing/2014/main" id="{0B8EC450-2588-46B0-A962-4A8F28BBA87D}"/>
              </a:ext>
            </a:extLst>
          </p:cNvPr>
          <p:cNvSpPr txBox="1">
            <a:spLocks noChangeAspect="1"/>
          </p:cNvSpPr>
          <p:nvPr>
            <p:custDataLst>
              <p:tags r:id="rId5"/>
            </p:custDataLst>
          </p:nvPr>
        </p:nvSpPr>
        <p:spPr>
          <a:xfrm>
            <a:off x="1731213" y="3167623"/>
            <a:ext cx="6109026" cy="2823882"/>
          </a:xfrm>
          <a:prstGeom prst="rect">
            <a:avLst/>
          </a:prstGeom>
          <a:noFill/>
          <a:ln w="3175">
            <a:noFill/>
          </a:ln>
        </p:spPr>
        <p:txBody>
          <a:bodyPr wrap="square" lIns="0" tIns="0" rIns="0" bIns="0" rtlCol="0">
            <a:noAutofit/>
          </a:bodyPr>
          <a:lstStyle/>
          <a:p>
            <a:pPr indent="-269703">
              <a:spcAft>
                <a:spcPts val="885"/>
              </a:spcAft>
            </a:pPr>
            <a:endParaRPr lang="en-GB" sz="1941">
              <a:latin typeface="Georgia" pitchFamily="18" charset="0"/>
            </a:endParaRPr>
          </a:p>
        </p:txBody>
      </p:sp>
      <p:sp>
        <p:nvSpPr>
          <p:cNvPr id="18" name="Confidentiality Stamp">
            <a:extLst>
              <a:ext uri="{FF2B5EF4-FFF2-40B4-BE49-F238E27FC236}">
                <a16:creationId xmlns:a16="http://schemas.microsoft.com/office/drawing/2014/main" id="{544908D1-6B61-43B7-9B66-869C15C36F68}"/>
              </a:ext>
            </a:extLst>
          </p:cNvPr>
          <p:cNvSpPr txBox="1"/>
          <p:nvPr>
            <p:custDataLst>
              <p:tags r:id="rId6"/>
            </p:custDataLst>
          </p:nvPr>
        </p:nvSpPr>
        <p:spPr>
          <a:xfrm>
            <a:off x="427453" y="2217742"/>
            <a:ext cx="4761151" cy="651845"/>
          </a:xfrm>
          <a:prstGeom prst="rect">
            <a:avLst/>
          </a:prstGeom>
          <a:noFill/>
          <a:ln>
            <a:noFill/>
          </a:ln>
        </p:spPr>
        <p:txBody>
          <a:bodyPr wrap="square" lIns="0" tIns="0" rIns="0" bIns="0" rtlCol="0">
            <a:spAutoFit/>
          </a:bodyPr>
          <a:lstStyle/>
          <a:p>
            <a:r>
              <a:rPr lang="en-GB" sz="4236" i="0" noProof="0">
                <a:solidFill>
                  <a:schemeClr val="bg1"/>
                </a:solidFill>
                <a:latin typeface="+mj-lt"/>
                <a:cs typeface="Arial" pitchFamily="34" charset="0"/>
              </a:rPr>
              <a:t> </a:t>
            </a:r>
          </a:p>
        </p:txBody>
      </p:sp>
      <p:sp>
        <p:nvSpPr>
          <p:cNvPr id="20" name="Confidentiality Stamp">
            <a:extLst>
              <a:ext uri="{FF2B5EF4-FFF2-40B4-BE49-F238E27FC236}">
                <a16:creationId xmlns:a16="http://schemas.microsoft.com/office/drawing/2014/main" id="{9C246A3E-6BB1-4A8C-8940-43DA547E6AC8}"/>
              </a:ext>
            </a:extLst>
          </p:cNvPr>
          <p:cNvSpPr txBox="1"/>
          <p:nvPr>
            <p:custDataLst>
              <p:tags r:id="rId7"/>
            </p:custDataLst>
          </p:nvPr>
        </p:nvSpPr>
        <p:spPr>
          <a:xfrm>
            <a:off x="427453" y="3477409"/>
            <a:ext cx="4761151" cy="203774"/>
          </a:xfrm>
          <a:prstGeom prst="rect">
            <a:avLst/>
          </a:prstGeom>
          <a:noFill/>
          <a:ln>
            <a:noFill/>
          </a:ln>
        </p:spPr>
        <p:txBody>
          <a:bodyPr wrap="square" lIns="0" tIns="0" rIns="0" bIns="0" rtlCol="0">
            <a:spAutoFit/>
          </a:bodyPr>
          <a:lstStyle/>
          <a:p>
            <a:r>
              <a:rPr lang="en-GB" sz="1324" i="0" noProof="0">
                <a:solidFill>
                  <a:schemeClr val="bg1"/>
                </a:solidFill>
                <a:latin typeface="+mj-lt"/>
                <a:cs typeface="Arial" pitchFamily="34" charset="0"/>
              </a:rPr>
              <a:t> </a:t>
            </a:r>
          </a:p>
        </p:txBody>
      </p:sp>
    </p:spTree>
    <p:extLst>
      <p:ext uri="{BB962C8B-B14F-4D97-AF65-F5344CB8AC3E}">
        <p14:creationId xmlns:p14="http://schemas.microsoft.com/office/powerpoint/2010/main" val="159568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Letter US">
    <p:spTree>
      <p:nvGrpSpPr>
        <p:cNvPr id="1" name=""/>
        <p:cNvGrpSpPr/>
        <p:nvPr/>
      </p:nvGrpSpPr>
      <p:grpSpPr>
        <a:xfrm>
          <a:off x="0" y="0"/>
          <a:ext cx="0" cy="0"/>
          <a:chOff x="0" y="0"/>
          <a:chExt cx="0" cy="0"/>
        </a:xfrm>
      </p:grpSpPr>
      <p:sp>
        <p:nvSpPr>
          <p:cNvPr id="15" name="Report Date">
            <a:extLst>
              <a:ext uri="{FF2B5EF4-FFF2-40B4-BE49-F238E27FC236}">
                <a16:creationId xmlns:a16="http://schemas.microsoft.com/office/drawing/2014/main" id="{53D1EBEC-E8DA-41B3-AC08-642CC2A5848F}"/>
              </a:ext>
            </a:extLst>
          </p:cNvPr>
          <p:cNvSpPr txBox="1"/>
          <p:nvPr>
            <p:custDataLst>
              <p:tags r:id="rId1"/>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latin typeface="+mn-lt"/>
              </a:rPr>
              <a:t>1 April 2019</a:t>
            </a:r>
          </a:p>
        </p:txBody>
      </p:sp>
      <p:sp>
        <p:nvSpPr>
          <p:cNvPr id="19" name="Draft stamp">
            <a:extLst>
              <a:ext uri="{FF2B5EF4-FFF2-40B4-BE49-F238E27FC236}">
                <a16:creationId xmlns:a16="http://schemas.microsoft.com/office/drawing/2014/main" id="{AF78C4E9-5EC7-47A9-8CD3-A576720D2101}"/>
              </a:ext>
            </a:extLst>
          </p:cNvPr>
          <p:cNvSpPr txBox="1"/>
          <p:nvPr>
            <p:custDataLst>
              <p:tags r:id="rId2"/>
            </p:custDataLst>
          </p:nvPr>
        </p:nvSpPr>
        <p:spPr>
          <a:xfrm>
            <a:off x="316073" y="6317430"/>
            <a:ext cx="1936865" cy="108619"/>
          </a:xfrm>
          <a:prstGeom prst="rect">
            <a:avLst/>
          </a:prstGeom>
          <a:noFill/>
          <a:ln>
            <a:noFill/>
          </a:ln>
        </p:spPr>
        <p:txBody>
          <a:bodyPr wrap="square" lIns="0" tIns="0" rIns="0" bIns="0" rtlCol="0">
            <a:spAutoFit/>
          </a:bodyPr>
          <a:lstStyle/>
          <a:p>
            <a:pPr algn="l"/>
            <a:r>
              <a:rPr lang="en-GB" sz="706" noProof="1">
                <a:solidFill>
                  <a:schemeClr val="bg1"/>
                </a:solidFill>
              </a:rPr>
              <a:t>Draft</a:t>
            </a:r>
          </a:p>
        </p:txBody>
      </p:sp>
      <p:sp>
        <p:nvSpPr>
          <p:cNvPr id="13" name="Text Placeholder 12">
            <a:extLst>
              <a:ext uri="{FF2B5EF4-FFF2-40B4-BE49-F238E27FC236}">
                <a16:creationId xmlns:a16="http://schemas.microsoft.com/office/drawing/2014/main" id="{40E7DDA1-E9E0-4BD2-9F18-4D73A5A3E34F}"/>
              </a:ext>
            </a:extLst>
          </p:cNvPr>
          <p:cNvSpPr>
            <a:spLocks noGrp="1"/>
          </p:cNvSpPr>
          <p:nvPr>
            <p:ph type="body" sz="quarter" idx="13" hasCustomPrompt="1"/>
          </p:nvPr>
        </p:nvSpPr>
        <p:spPr>
          <a:xfrm>
            <a:off x="2631979" y="1282424"/>
            <a:ext cx="2928581" cy="4611356"/>
          </a:xfrm>
        </p:spPr>
        <p:txBody>
          <a:bodyPr/>
          <a:lstStyle>
            <a:lvl1pPr>
              <a:defRPr sz="794"/>
            </a:lvl1pPr>
          </a:lstStyle>
          <a:p>
            <a:pPr lvl="0"/>
            <a:r>
              <a:rPr lang="en-GB"/>
              <a:t>Insert text here </a:t>
            </a:r>
          </a:p>
        </p:txBody>
      </p:sp>
      <p:sp>
        <p:nvSpPr>
          <p:cNvPr id="21" name="Text Placeholder 12">
            <a:extLst>
              <a:ext uri="{FF2B5EF4-FFF2-40B4-BE49-F238E27FC236}">
                <a16:creationId xmlns:a16="http://schemas.microsoft.com/office/drawing/2014/main" id="{3A63B2BC-C1AA-475D-80E8-6103AE001718}"/>
              </a:ext>
            </a:extLst>
          </p:cNvPr>
          <p:cNvSpPr>
            <a:spLocks noGrp="1"/>
          </p:cNvSpPr>
          <p:nvPr>
            <p:ph type="body" sz="quarter" idx="14" hasCustomPrompt="1"/>
          </p:nvPr>
        </p:nvSpPr>
        <p:spPr>
          <a:xfrm>
            <a:off x="5733282" y="1282424"/>
            <a:ext cx="2928581" cy="4611356"/>
          </a:xfrm>
        </p:spPr>
        <p:txBody>
          <a:bodyPr/>
          <a:lstStyle>
            <a:lvl1pPr>
              <a:defRPr sz="794"/>
            </a:lvl1pPr>
          </a:lstStyle>
          <a:p>
            <a:pPr lvl="0"/>
            <a:r>
              <a:rPr lang="en-GB"/>
              <a:t>Insert text here </a:t>
            </a:r>
          </a:p>
        </p:txBody>
      </p:sp>
      <p:sp>
        <p:nvSpPr>
          <p:cNvPr id="32" name="Rectangle 31">
            <a:extLst>
              <a:ext uri="{FF2B5EF4-FFF2-40B4-BE49-F238E27FC236}">
                <a16:creationId xmlns:a16="http://schemas.microsoft.com/office/drawing/2014/main" id="{6772873F-F098-49A1-B629-C8530BE60C1A}"/>
              </a:ext>
            </a:extLst>
          </p:cNvPr>
          <p:cNvSpPr/>
          <p:nvPr/>
        </p:nvSpPr>
        <p:spPr>
          <a:xfrm>
            <a:off x="1" y="0"/>
            <a:ext cx="2362565" cy="6858000"/>
          </a:xfrm>
          <a:prstGeom prst="rect">
            <a:avLst/>
          </a:prstGeom>
          <a:solidFill>
            <a:schemeClr val="accent6"/>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235"/>
          </a:p>
        </p:txBody>
      </p:sp>
      <p:pic>
        <p:nvPicPr>
          <p:cNvPr id="33" name="Picture 32">
            <a:extLst>
              <a:ext uri="{FF2B5EF4-FFF2-40B4-BE49-F238E27FC236}">
                <a16:creationId xmlns:a16="http://schemas.microsoft.com/office/drawing/2014/main" id="{318A1954-C595-46AF-9BD0-C51B68380FC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2575" t="30898" r="32576" b="30525"/>
          <a:stretch/>
        </p:blipFill>
        <p:spPr>
          <a:xfrm>
            <a:off x="407418" y="941295"/>
            <a:ext cx="881273" cy="669407"/>
          </a:xfrm>
          <a:prstGeom prst="rect">
            <a:avLst/>
          </a:prstGeom>
        </p:spPr>
      </p:pic>
      <p:sp>
        <p:nvSpPr>
          <p:cNvPr id="34" name="Presentation Disclaimer">
            <a:extLst>
              <a:ext uri="{FF2B5EF4-FFF2-40B4-BE49-F238E27FC236}">
                <a16:creationId xmlns:a16="http://schemas.microsoft.com/office/drawing/2014/main" id="{04DDCE90-61F5-41F7-BCB5-5378C4B9A371}"/>
              </a:ext>
            </a:extLst>
          </p:cNvPr>
          <p:cNvSpPr txBox="1"/>
          <p:nvPr>
            <p:custDataLst>
              <p:tags r:id="rId3"/>
            </p:custDataLst>
          </p:nvPr>
        </p:nvSpPr>
        <p:spPr>
          <a:xfrm>
            <a:off x="411212" y="6087753"/>
            <a:ext cx="1782425" cy="108619"/>
          </a:xfrm>
          <a:prstGeom prst="rect">
            <a:avLst/>
          </a:prstGeom>
          <a:noFill/>
        </p:spPr>
        <p:txBody>
          <a:bodyPr wrap="square" lIns="0" tIns="0" rIns="0" bIns="0" rtlCol="0" anchor="b" anchorCtr="0">
            <a:spAutoFit/>
          </a:bodyPr>
          <a:lstStyle/>
          <a:p>
            <a:pPr algn="l"/>
            <a:r>
              <a:rPr lang="en-GB" sz="706" noProof="1">
                <a:solidFill>
                  <a:schemeClr val="bg2"/>
                </a:solidFill>
              </a:rPr>
              <a:t>Strictly private and confidential</a:t>
            </a:r>
          </a:p>
        </p:txBody>
      </p:sp>
      <p:sp>
        <p:nvSpPr>
          <p:cNvPr id="35" name="Text Placeholder 3">
            <a:extLst>
              <a:ext uri="{FF2B5EF4-FFF2-40B4-BE49-F238E27FC236}">
                <a16:creationId xmlns:a16="http://schemas.microsoft.com/office/drawing/2014/main" id="{011B331F-A998-4B93-9E0F-EFB8090DC593}"/>
              </a:ext>
            </a:extLst>
          </p:cNvPr>
          <p:cNvSpPr>
            <a:spLocks noGrp="1"/>
          </p:cNvSpPr>
          <p:nvPr>
            <p:ph type="body" sz="quarter" idx="10" hasCustomPrompt="1"/>
          </p:nvPr>
        </p:nvSpPr>
        <p:spPr>
          <a:xfrm>
            <a:off x="407419" y="1815353"/>
            <a:ext cx="1782425" cy="149362"/>
          </a:xfrm>
        </p:spPr>
        <p:txBody>
          <a:bodyPr wrap="square">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Insert text here </a:t>
            </a:r>
          </a:p>
        </p:txBody>
      </p:sp>
      <p:sp>
        <p:nvSpPr>
          <p:cNvPr id="36" name="Text Placeholder 5">
            <a:extLst>
              <a:ext uri="{FF2B5EF4-FFF2-40B4-BE49-F238E27FC236}">
                <a16:creationId xmlns:a16="http://schemas.microsoft.com/office/drawing/2014/main" id="{012E331A-BF46-4F6E-9356-402F5B3A21AA}"/>
              </a:ext>
            </a:extLst>
          </p:cNvPr>
          <p:cNvSpPr>
            <a:spLocks noGrp="1"/>
          </p:cNvSpPr>
          <p:nvPr>
            <p:ph type="body" sz="quarter" idx="11" hasCustomPrompt="1"/>
          </p:nvPr>
        </p:nvSpPr>
        <p:spPr>
          <a:xfrm>
            <a:off x="407419" y="5230180"/>
            <a:ext cx="1782425" cy="149362"/>
          </a:xfrm>
        </p:spPr>
        <p:txBody>
          <a:bodyPr wrap="square" anchor="b" anchorCtr="0">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Address Placeholder </a:t>
            </a:r>
          </a:p>
        </p:txBody>
      </p:sp>
      <p:sp>
        <p:nvSpPr>
          <p:cNvPr id="41" name="Page Number">
            <a:extLst>
              <a:ext uri="{FF2B5EF4-FFF2-40B4-BE49-F238E27FC236}">
                <a16:creationId xmlns:a16="http://schemas.microsoft.com/office/drawing/2014/main" id="{F36165EE-352C-4AC1-98EF-60E59C280DC8}"/>
              </a:ext>
            </a:extLst>
          </p:cNvPr>
          <p:cNvSpPr txBox="1"/>
          <p:nvPr>
            <p:custDataLst>
              <p:tags r:id="rId4"/>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42" name="Section Footer">
            <a:extLst>
              <a:ext uri="{FF2B5EF4-FFF2-40B4-BE49-F238E27FC236}">
                <a16:creationId xmlns:a16="http://schemas.microsoft.com/office/drawing/2014/main" id="{DFD9E5A5-EA34-4218-A4A4-FD56114AF055}"/>
              </a:ext>
            </a:extLst>
          </p:cNvPr>
          <p:cNvSpPr txBox="1"/>
          <p:nvPr>
            <p:custDataLst>
              <p:tags r:id="rId5"/>
            </p:custDataLst>
          </p:nvPr>
        </p:nvSpPr>
        <p:spPr>
          <a:xfrm>
            <a:off x="698873" y="6468675"/>
            <a:ext cx="2085891" cy="108619"/>
          </a:xfrm>
          <a:prstGeom prst="rect">
            <a:avLst/>
          </a:prstGeom>
          <a:noFill/>
          <a:ln>
            <a:noFill/>
          </a:ln>
        </p:spPr>
        <p:txBody>
          <a:bodyPr wrap="square" lIns="0" tIns="0" rIns="0" bIns="0" rtlCol="0" anchor="b" anchorCtr="0">
            <a:spAutoFit/>
          </a:bodyPr>
          <a:lstStyle/>
          <a:p>
            <a:endParaRPr lang="en-GB" sz="706" noProof="1">
              <a:solidFill>
                <a:schemeClr val="bg1"/>
              </a:solidFill>
            </a:endParaRPr>
          </a:p>
        </p:txBody>
      </p:sp>
      <p:sp>
        <p:nvSpPr>
          <p:cNvPr id="43" name="TextBox 42">
            <a:extLst>
              <a:ext uri="{FF2B5EF4-FFF2-40B4-BE49-F238E27FC236}">
                <a16:creationId xmlns:a16="http://schemas.microsoft.com/office/drawing/2014/main" id="{88601950-F3C4-4D1E-A940-993B2DC79208}"/>
              </a:ext>
            </a:extLst>
          </p:cNvPr>
          <p:cNvSpPr txBox="1"/>
          <p:nvPr/>
        </p:nvSpPr>
        <p:spPr>
          <a:xfrm>
            <a:off x="407418" y="6468675"/>
            <a:ext cx="212086" cy="108619"/>
          </a:xfrm>
          <a:prstGeom prst="rect">
            <a:avLst/>
          </a:prstGeom>
          <a:noFill/>
          <a:ln>
            <a:noFill/>
          </a:ln>
        </p:spPr>
        <p:txBody>
          <a:bodyPr wrap="square" lIns="0" tIns="0" rIns="0" bIns="0" rtlCol="0" anchor="b" anchorCtr="0">
            <a:spAutoFit/>
          </a:bodyPr>
          <a:lstStyle/>
          <a:p>
            <a:r>
              <a:rPr lang="en-GB" sz="706" noProof="0">
                <a:solidFill>
                  <a:schemeClr val="bg1"/>
                </a:solidFill>
                <a:latin typeface="+mn-lt"/>
                <a:cs typeface="Arial" pitchFamily="34" charset="0"/>
              </a:rPr>
              <a:t>PwC</a:t>
            </a:r>
          </a:p>
        </p:txBody>
      </p:sp>
      <p:cxnSp>
        <p:nvCxnSpPr>
          <p:cNvPr id="44" name="Straight Connector 43">
            <a:extLst>
              <a:ext uri="{FF2B5EF4-FFF2-40B4-BE49-F238E27FC236}">
                <a16:creationId xmlns:a16="http://schemas.microsoft.com/office/drawing/2014/main" id="{ED043B99-C2CB-4B03-BAF5-2B73C672E9E7}"/>
              </a:ext>
            </a:extLst>
          </p:cNvPr>
          <p:cNvCxnSpPr>
            <a:cxnSpLocks/>
          </p:cNvCxnSpPr>
          <p:nvPr/>
        </p:nvCxnSpPr>
        <p:spPr>
          <a:xfrm>
            <a:off x="652260" y="6478604"/>
            <a:ext cx="0" cy="8875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raft stamp">
            <a:extLst>
              <a:ext uri="{FF2B5EF4-FFF2-40B4-BE49-F238E27FC236}">
                <a16:creationId xmlns:a16="http://schemas.microsoft.com/office/drawing/2014/main" id="{0C7A3222-0907-4B8B-931D-CDF391F13757}"/>
              </a:ext>
            </a:extLst>
          </p:cNvPr>
          <p:cNvSpPr txBox="1"/>
          <p:nvPr>
            <p:custDataLst>
              <p:tags r:id="rId6"/>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t>Draft</a:t>
            </a:r>
          </a:p>
        </p:txBody>
      </p:sp>
      <p:sp>
        <p:nvSpPr>
          <p:cNvPr id="17" name="HeaderTOCPlaceholder"/>
          <p:cNvSpPr txBox="1"/>
          <p:nvPr>
            <p:custDataLst>
              <p:tags r:id="rId7"/>
            </p:custDataLst>
          </p:nvPr>
        </p:nvSpPr>
        <p:spPr>
          <a:xfrm>
            <a:off x="2533985"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18" name="HeaderTOCPlaceholder"/>
          <p:cNvSpPr txBox="1"/>
          <p:nvPr>
            <p:custDataLst>
              <p:tags r:id="rId8"/>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Tree>
    <p:extLst>
      <p:ext uri="{BB962C8B-B14F-4D97-AF65-F5344CB8AC3E}">
        <p14:creationId xmlns:p14="http://schemas.microsoft.com/office/powerpoint/2010/main" val="332218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R: One">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2549562"/>
            <a:ext cx="8179724" cy="3574228"/>
          </a:xfrm>
        </p:spPr>
        <p:txBody>
          <a:bodyPr tIns="0" bIns="0"/>
          <a:lstStyle>
            <a:lvl1pPr>
              <a:defRPr sz="794">
                <a:latin typeface="+mn-lt"/>
              </a:defRPr>
            </a:lvl1pPr>
            <a:lvl2pPr>
              <a:defRPr sz="794">
                <a:latin typeface="+mn-lt"/>
              </a:defRPr>
            </a:lvl2pPr>
            <a:lvl3pPr>
              <a:defRPr sz="794">
                <a:latin typeface="+mn-lt"/>
              </a:defRPr>
            </a:lvl3pPr>
            <a:lvl4pPr>
              <a:defRPr sz="794">
                <a:latin typeface="+mn-lt"/>
              </a:defRPr>
            </a:lvl4pPr>
            <a:lvl5pPr>
              <a:defRPr sz="794">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2"/>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hidden="1"/>
          <p:cNvSpPr txBox="1"/>
          <p:nvPr>
            <p:custDataLst>
              <p:tags r:id="rId3"/>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tx1"/>
              </a:solidFill>
            </a:endParaRPr>
          </a:p>
        </p:txBody>
      </p:sp>
      <p:sp>
        <p:nvSpPr>
          <p:cNvPr id="21" name="Date/Filepath" hidden="1"/>
          <p:cNvSpPr txBox="1"/>
          <p:nvPr>
            <p:custDataLst>
              <p:tags r:id="rId4"/>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5"/>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3" name="Content Placeholder 2">
            <a:extLst>
              <a:ext uri="{FF2B5EF4-FFF2-40B4-BE49-F238E27FC236}">
                <a16:creationId xmlns:a16="http://schemas.microsoft.com/office/drawing/2014/main" id="{F2F64073-2668-46FE-AD35-445DFFB448D4}"/>
              </a:ext>
            </a:extLst>
          </p:cNvPr>
          <p:cNvSpPr>
            <a:spLocks noGrp="1"/>
          </p:cNvSpPr>
          <p:nvPr>
            <p:ph sz="quarter" idx="26" hasCustomPrompt="1"/>
            <p:custDataLst>
              <p:tags r:id="rId6"/>
            </p:custDataLst>
          </p:nvPr>
        </p:nvSpPr>
        <p:spPr>
          <a:xfrm>
            <a:off x="482138" y="1765600"/>
            <a:ext cx="4023360" cy="653527"/>
          </a:xfrm>
        </p:spPr>
        <p:txBody>
          <a:bodyPr tIns="0" bIns="0"/>
          <a:lstStyle>
            <a:lvl1pPr>
              <a:defRPr sz="794" i="1">
                <a:solidFill>
                  <a:schemeClr val="accent1"/>
                </a:solidFill>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noProof="0"/>
              <a:t>Subject matter -- Insert text here </a:t>
            </a:r>
          </a:p>
        </p:txBody>
      </p:sp>
      <p:sp>
        <p:nvSpPr>
          <p:cNvPr id="24" name="Content Placeholder 3">
            <a:extLst>
              <a:ext uri="{FF2B5EF4-FFF2-40B4-BE49-F238E27FC236}">
                <a16:creationId xmlns:a16="http://schemas.microsoft.com/office/drawing/2014/main" id="{4EC542A2-EEE2-4DCF-B881-FD6F8C730597}"/>
              </a:ext>
            </a:extLst>
          </p:cNvPr>
          <p:cNvSpPr>
            <a:spLocks noGrp="1"/>
          </p:cNvSpPr>
          <p:nvPr>
            <p:ph sz="quarter" idx="27" hasCustomPrompt="1"/>
            <p:custDataLst>
              <p:tags r:id="rId7"/>
            </p:custDataLst>
          </p:nvPr>
        </p:nvSpPr>
        <p:spPr>
          <a:xfrm>
            <a:off x="4638502" y="1765600"/>
            <a:ext cx="4023360" cy="653527"/>
          </a:xfrm>
        </p:spPr>
        <p:txBody>
          <a:bodyPr tIns="0" bIns="0"/>
          <a:lstStyle>
            <a:lvl1pPr>
              <a:defRPr sz="794" i="1">
                <a:solidFill>
                  <a:schemeClr val="accent1"/>
                </a:solidFill>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noProof="0"/>
              <a:t>PwC view -- Insert text here </a:t>
            </a:r>
          </a:p>
        </p:txBody>
      </p:sp>
      <p:sp>
        <p:nvSpPr>
          <p:cNvPr id="42" name="Section Header">
            <a:extLst>
              <a:ext uri="{FF2B5EF4-FFF2-40B4-BE49-F238E27FC236}">
                <a16:creationId xmlns:a16="http://schemas.microsoft.com/office/drawing/2014/main" id="{42230C15-E0EF-475B-8C56-8180ED2FC022}"/>
              </a:ext>
            </a:extLst>
          </p:cNvPr>
          <p:cNvSpPr txBox="1"/>
          <p:nvPr>
            <p:custDataLst>
              <p:tags r:id="rId8"/>
            </p:custDataLst>
          </p:nvPr>
        </p:nvSpPr>
        <p:spPr>
          <a:xfrm>
            <a:off x="482138" y="621254"/>
            <a:ext cx="2758526" cy="121024"/>
          </a:xfrm>
          <a:prstGeom prst="rect">
            <a:avLst/>
          </a:prstGeom>
          <a:noFill/>
        </p:spPr>
        <p:txBody>
          <a:bodyPr wrap="square" lIns="0" tIns="0" rIns="0" bIns="0" rtlCol="0" anchor="b" anchorCtr="0">
            <a:noAutofit/>
          </a:bodyPr>
          <a:lstStyle/>
          <a:p>
            <a:endParaRPr lang="en-GB" sz="706" noProof="1">
              <a:solidFill>
                <a:schemeClr val="tx1"/>
              </a:solidFill>
            </a:endParaRPr>
          </a:p>
        </p:txBody>
      </p:sp>
      <p:sp>
        <p:nvSpPr>
          <p:cNvPr id="39" name="Report Date">
            <a:extLst>
              <a:ext uri="{FF2B5EF4-FFF2-40B4-BE49-F238E27FC236}">
                <a16:creationId xmlns:a16="http://schemas.microsoft.com/office/drawing/2014/main" id="{B66C8374-F5C4-4996-A017-C80027E874A2}"/>
              </a:ext>
            </a:extLst>
          </p:cNvPr>
          <p:cNvSpPr txBox="1"/>
          <p:nvPr>
            <p:custDataLst>
              <p:tags r:id="rId9"/>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40" name="Page Number">
            <a:extLst>
              <a:ext uri="{FF2B5EF4-FFF2-40B4-BE49-F238E27FC236}">
                <a16:creationId xmlns:a16="http://schemas.microsoft.com/office/drawing/2014/main" id="{00FF76E0-A4C6-4C27-96DB-D6E6C03A892A}"/>
              </a:ext>
            </a:extLst>
          </p:cNvPr>
          <p:cNvSpPr txBox="1"/>
          <p:nvPr>
            <p:custDataLst>
              <p:tags r:id="rId10"/>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41" name="Presentation Disclaimer">
            <a:extLst>
              <a:ext uri="{FF2B5EF4-FFF2-40B4-BE49-F238E27FC236}">
                <a16:creationId xmlns:a16="http://schemas.microsoft.com/office/drawing/2014/main" id="{08D357CF-2BDC-45D2-B8A1-33CD43A8FB0F}"/>
              </a:ext>
            </a:extLst>
          </p:cNvPr>
          <p:cNvSpPr txBox="1"/>
          <p:nvPr>
            <p:custDataLst>
              <p:tags r:id="rId11"/>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43" name="Section Footer">
            <a:extLst>
              <a:ext uri="{FF2B5EF4-FFF2-40B4-BE49-F238E27FC236}">
                <a16:creationId xmlns:a16="http://schemas.microsoft.com/office/drawing/2014/main" id="{98D7C6BC-F4A4-4F9C-A8BF-E320D746F028}"/>
              </a:ext>
            </a:extLst>
          </p:cNvPr>
          <p:cNvSpPr txBox="1"/>
          <p:nvPr>
            <p:custDataLst>
              <p:tags r:id="rId12"/>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44" name="TextBox 43">
            <a:extLst>
              <a:ext uri="{FF2B5EF4-FFF2-40B4-BE49-F238E27FC236}">
                <a16:creationId xmlns:a16="http://schemas.microsoft.com/office/drawing/2014/main" id="{F93993BF-D529-458F-A6DB-FF58DC66AF25}"/>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46" name="Straight Connector 45">
            <a:extLst>
              <a:ext uri="{FF2B5EF4-FFF2-40B4-BE49-F238E27FC236}">
                <a16:creationId xmlns:a16="http://schemas.microsoft.com/office/drawing/2014/main" id="{A69A4775-51B2-49AF-BE77-A2DD117CCF43}"/>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Draft stamp">
            <a:extLst>
              <a:ext uri="{FF2B5EF4-FFF2-40B4-BE49-F238E27FC236}">
                <a16:creationId xmlns:a16="http://schemas.microsoft.com/office/drawing/2014/main" id="{17968DA8-EB16-47EE-839F-ED9A501B8C22}"/>
              </a:ext>
            </a:extLst>
          </p:cNvPr>
          <p:cNvSpPr txBox="1"/>
          <p:nvPr>
            <p:custDataLst>
              <p:tags r:id="rId13"/>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t>Draft</a:t>
            </a:r>
          </a:p>
        </p:txBody>
      </p:sp>
    </p:spTree>
    <p:extLst>
      <p:ext uri="{BB962C8B-B14F-4D97-AF65-F5344CB8AC3E}">
        <p14:creationId xmlns:p14="http://schemas.microsoft.com/office/powerpoint/2010/main" val="3013710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R: Two">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2549562"/>
            <a:ext cx="4023360" cy="3574228"/>
          </a:xfrm>
        </p:spPr>
        <p:txBody>
          <a:bodyPr tIns="0" bIns="0"/>
          <a:lstStyle>
            <a:lvl1pPr>
              <a:defRPr sz="794">
                <a:latin typeface="+mn-lt"/>
              </a:defRPr>
            </a:lvl1pPr>
            <a:lvl2pPr>
              <a:defRPr sz="794">
                <a:latin typeface="+mn-lt"/>
              </a:defRPr>
            </a:lvl2pPr>
            <a:lvl3pPr>
              <a:defRPr sz="794">
                <a:latin typeface="+mn-lt"/>
              </a:defRPr>
            </a:lvl3pPr>
            <a:lvl4pPr>
              <a:defRPr sz="794">
                <a:latin typeface="+mn-lt"/>
              </a:defRPr>
            </a:lvl4pPr>
            <a:lvl5pPr>
              <a:defRPr sz="794">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6" name="Content Placeholder 3"/>
          <p:cNvSpPr>
            <a:spLocks noGrp="1"/>
          </p:cNvSpPr>
          <p:nvPr>
            <p:ph sz="quarter" idx="25"/>
            <p:custDataLst>
              <p:tags r:id="rId2"/>
            </p:custDataLst>
          </p:nvPr>
        </p:nvSpPr>
        <p:spPr>
          <a:xfrm>
            <a:off x="4638502" y="2549562"/>
            <a:ext cx="4023360" cy="3574228"/>
          </a:xfrm>
        </p:spPr>
        <p:txBody>
          <a:bodyPr tIns="0" bIns="0"/>
          <a:lstStyle>
            <a:lvl1pPr>
              <a:defRPr sz="794">
                <a:latin typeface="+mn-lt"/>
              </a:defRPr>
            </a:lvl1pPr>
            <a:lvl2pPr>
              <a:defRPr sz="794">
                <a:latin typeface="+mn-lt"/>
              </a:defRPr>
            </a:lvl2pPr>
            <a:lvl3pPr>
              <a:defRPr sz="794">
                <a:latin typeface="+mn-lt"/>
              </a:defRPr>
            </a:lvl3pPr>
            <a:lvl4pPr>
              <a:defRPr sz="794">
                <a:latin typeface="+mn-lt"/>
              </a:defRPr>
            </a:lvl4pPr>
            <a:lvl5pPr>
              <a:defRPr sz="794">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3"/>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hidden="1"/>
          <p:cNvSpPr txBox="1"/>
          <p:nvPr>
            <p:custDataLst>
              <p:tags r:id="rId4"/>
            </p:custDataLst>
          </p:nvPr>
        </p:nvSpPr>
        <p:spPr>
          <a:xfrm>
            <a:off x="482138" y="621254"/>
            <a:ext cx="2758526" cy="121024"/>
          </a:xfrm>
          <a:prstGeom prst="rect">
            <a:avLst/>
          </a:prstGeom>
          <a:noFill/>
        </p:spPr>
        <p:txBody>
          <a:bodyPr wrap="square" lIns="0" tIns="0" rIns="0" bIns="0" rtlCol="0" anchor="b" anchorCtr="0">
            <a:noAutofit/>
          </a:bodyPr>
          <a:lstStyle/>
          <a:p>
            <a:endParaRPr lang="en-GB" sz="794" noProof="1">
              <a:solidFill>
                <a:schemeClr val="tx1"/>
              </a:solidFill>
            </a:endParaRPr>
          </a:p>
        </p:txBody>
      </p:sp>
      <p:sp>
        <p:nvSpPr>
          <p:cNvPr id="21" name="Date/Filepath" hidden="1"/>
          <p:cNvSpPr txBox="1"/>
          <p:nvPr>
            <p:custDataLst>
              <p:tags r:id="rId5"/>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6"/>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3" name="Content Placeholder 2">
            <a:extLst>
              <a:ext uri="{FF2B5EF4-FFF2-40B4-BE49-F238E27FC236}">
                <a16:creationId xmlns:a16="http://schemas.microsoft.com/office/drawing/2014/main" id="{F2F64073-2668-46FE-AD35-445DFFB448D4}"/>
              </a:ext>
            </a:extLst>
          </p:cNvPr>
          <p:cNvSpPr>
            <a:spLocks noGrp="1"/>
          </p:cNvSpPr>
          <p:nvPr>
            <p:ph sz="quarter" idx="26" hasCustomPrompt="1"/>
            <p:custDataLst>
              <p:tags r:id="rId7"/>
            </p:custDataLst>
          </p:nvPr>
        </p:nvSpPr>
        <p:spPr>
          <a:xfrm>
            <a:off x="482138" y="1765600"/>
            <a:ext cx="4023360" cy="653527"/>
          </a:xfrm>
        </p:spPr>
        <p:txBody>
          <a:bodyPr tIns="0" bIns="0"/>
          <a:lstStyle>
            <a:lvl1pPr>
              <a:defRPr sz="794" i="1">
                <a:solidFill>
                  <a:schemeClr val="accent1"/>
                </a:solidFill>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noProof="0"/>
              <a:t>Subject matter -- Insert text here </a:t>
            </a:r>
          </a:p>
        </p:txBody>
      </p:sp>
      <p:sp>
        <p:nvSpPr>
          <p:cNvPr id="24" name="Content Placeholder 3">
            <a:extLst>
              <a:ext uri="{FF2B5EF4-FFF2-40B4-BE49-F238E27FC236}">
                <a16:creationId xmlns:a16="http://schemas.microsoft.com/office/drawing/2014/main" id="{4EC542A2-EEE2-4DCF-B881-FD6F8C730597}"/>
              </a:ext>
            </a:extLst>
          </p:cNvPr>
          <p:cNvSpPr>
            <a:spLocks noGrp="1"/>
          </p:cNvSpPr>
          <p:nvPr>
            <p:ph sz="quarter" idx="27" hasCustomPrompt="1"/>
            <p:custDataLst>
              <p:tags r:id="rId8"/>
            </p:custDataLst>
          </p:nvPr>
        </p:nvSpPr>
        <p:spPr>
          <a:xfrm>
            <a:off x="4638502" y="1765600"/>
            <a:ext cx="4023360" cy="653527"/>
          </a:xfrm>
        </p:spPr>
        <p:txBody>
          <a:bodyPr tIns="0" bIns="0"/>
          <a:lstStyle>
            <a:lvl1pPr>
              <a:defRPr sz="794" i="1">
                <a:solidFill>
                  <a:schemeClr val="accent1"/>
                </a:solidFill>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noProof="0"/>
              <a:t>PwC view -- Insert text here </a:t>
            </a:r>
          </a:p>
        </p:txBody>
      </p:sp>
      <p:sp>
        <p:nvSpPr>
          <p:cNvPr id="43" name="Section Header">
            <a:extLst>
              <a:ext uri="{FF2B5EF4-FFF2-40B4-BE49-F238E27FC236}">
                <a16:creationId xmlns:a16="http://schemas.microsoft.com/office/drawing/2014/main" id="{7F444856-1130-46B5-A045-52E1A79FBBD1}"/>
              </a:ext>
            </a:extLst>
          </p:cNvPr>
          <p:cNvSpPr txBox="1"/>
          <p:nvPr>
            <p:custDataLst>
              <p:tags r:id="rId9"/>
            </p:custDataLst>
          </p:nvPr>
        </p:nvSpPr>
        <p:spPr>
          <a:xfrm>
            <a:off x="482138" y="621254"/>
            <a:ext cx="2758526" cy="121024"/>
          </a:xfrm>
          <a:prstGeom prst="rect">
            <a:avLst/>
          </a:prstGeom>
          <a:noFill/>
        </p:spPr>
        <p:txBody>
          <a:bodyPr wrap="square" lIns="0" tIns="0" rIns="0" bIns="0" rtlCol="0" anchor="b" anchorCtr="0">
            <a:noAutofit/>
          </a:bodyPr>
          <a:lstStyle/>
          <a:p>
            <a:endParaRPr lang="en-GB" sz="706" noProof="1">
              <a:solidFill>
                <a:schemeClr val="tx1"/>
              </a:solidFill>
            </a:endParaRPr>
          </a:p>
        </p:txBody>
      </p:sp>
      <p:sp>
        <p:nvSpPr>
          <p:cNvPr id="25" name="Report Date">
            <a:extLst>
              <a:ext uri="{FF2B5EF4-FFF2-40B4-BE49-F238E27FC236}">
                <a16:creationId xmlns:a16="http://schemas.microsoft.com/office/drawing/2014/main" id="{B4D96363-5048-42D4-A625-7660951202C5}"/>
              </a:ext>
            </a:extLst>
          </p:cNvPr>
          <p:cNvSpPr txBox="1"/>
          <p:nvPr>
            <p:custDataLst>
              <p:tags r:id="rId10"/>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6" name="Page Number">
            <a:extLst>
              <a:ext uri="{FF2B5EF4-FFF2-40B4-BE49-F238E27FC236}">
                <a16:creationId xmlns:a16="http://schemas.microsoft.com/office/drawing/2014/main" id="{59EA6C49-2D7E-4FCB-8DA7-C1A79DF7B9BF}"/>
              </a:ext>
            </a:extLst>
          </p:cNvPr>
          <p:cNvSpPr txBox="1"/>
          <p:nvPr>
            <p:custDataLst>
              <p:tags r:id="rId11"/>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7" name="Presentation Disclaimer">
            <a:extLst>
              <a:ext uri="{FF2B5EF4-FFF2-40B4-BE49-F238E27FC236}">
                <a16:creationId xmlns:a16="http://schemas.microsoft.com/office/drawing/2014/main" id="{2072BD5A-7576-4E0D-976F-209E7B832A29}"/>
              </a:ext>
            </a:extLst>
          </p:cNvPr>
          <p:cNvSpPr txBox="1"/>
          <p:nvPr>
            <p:custDataLst>
              <p:tags r:id="rId12"/>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9" name="Section Footer">
            <a:extLst>
              <a:ext uri="{FF2B5EF4-FFF2-40B4-BE49-F238E27FC236}">
                <a16:creationId xmlns:a16="http://schemas.microsoft.com/office/drawing/2014/main" id="{0698F7A3-ECB8-4459-B242-13A3C3A4C412}"/>
              </a:ext>
            </a:extLst>
          </p:cNvPr>
          <p:cNvSpPr txBox="1"/>
          <p:nvPr>
            <p:custDataLst>
              <p:tags r:id="rId13"/>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30" name="TextBox 29">
            <a:extLst>
              <a:ext uri="{FF2B5EF4-FFF2-40B4-BE49-F238E27FC236}">
                <a16:creationId xmlns:a16="http://schemas.microsoft.com/office/drawing/2014/main" id="{A0767C8B-73EA-42B7-9AA5-AE3E0CFA7F2D}"/>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1" name="Straight Connector 30">
            <a:extLst>
              <a:ext uri="{FF2B5EF4-FFF2-40B4-BE49-F238E27FC236}">
                <a16:creationId xmlns:a16="http://schemas.microsoft.com/office/drawing/2014/main" id="{DE701F06-0467-480F-B3C7-DDF18CF6675F}"/>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Draft stamp">
            <a:extLst>
              <a:ext uri="{FF2B5EF4-FFF2-40B4-BE49-F238E27FC236}">
                <a16:creationId xmlns:a16="http://schemas.microsoft.com/office/drawing/2014/main" id="{76E39CD5-987F-43AE-B084-849EE59B5399}"/>
              </a:ext>
            </a:extLst>
          </p:cNvPr>
          <p:cNvSpPr txBox="1"/>
          <p:nvPr>
            <p:custDataLst>
              <p:tags r:id="rId14"/>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t>Draft</a:t>
            </a:r>
          </a:p>
        </p:txBody>
      </p:sp>
    </p:spTree>
    <p:extLst>
      <p:ext uri="{BB962C8B-B14F-4D97-AF65-F5344CB8AC3E}">
        <p14:creationId xmlns:p14="http://schemas.microsoft.com/office/powerpoint/2010/main" val="3314330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1815353"/>
            <a:ext cx="8179724"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vl6pPr marL="206482" marR="0" indent="-203305" algn="l" defTabSz="899010" rtl="0" eaLnBrk="1" fontAlgn="auto" latinLnBrk="0" hangingPunct="1">
              <a:lnSpc>
                <a:spcPct val="100000"/>
              </a:lnSpc>
              <a:spcBef>
                <a:spcPts val="0"/>
              </a:spcBef>
              <a:spcAft>
                <a:spcPts val="529"/>
              </a:spcAft>
              <a:buClrTx/>
              <a:buSzTx/>
              <a:buFont typeface="+mj-lt"/>
              <a:buAutoNum type="arabicPeriod"/>
              <a:tabLst/>
              <a:defRPr/>
            </a:lvl6pPr>
            <a:lvl7pPr marL="412963" marR="0" indent="-201717" algn="l" defTabSz="899010" rtl="0" eaLnBrk="1" fontAlgn="auto" latinLnBrk="0" hangingPunct="1">
              <a:lnSpc>
                <a:spcPct val="100000"/>
              </a:lnSpc>
              <a:spcBef>
                <a:spcPts val="0"/>
              </a:spcBef>
              <a:spcAft>
                <a:spcPts val="529"/>
              </a:spcAft>
              <a:buClrTx/>
              <a:buSzTx/>
              <a:buFont typeface="+mj-lt"/>
              <a:buAutoNum type="alphaLcPeriod"/>
              <a:tabLst/>
              <a:defRPr/>
            </a:lvl7pPr>
            <a:lvl8pPr marL="613092" marR="0" indent="-201717" algn="l" defTabSz="899010" rtl="0" eaLnBrk="1" fontAlgn="auto" latinLnBrk="0" hangingPunct="1">
              <a:lnSpc>
                <a:spcPct val="100000"/>
              </a:lnSpc>
              <a:spcBef>
                <a:spcPts val="0"/>
              </a:spcBef>
              <a:spcAft>
                <a:spcPts val="529"/>
              </a:spcAft>
              <a:buClrTx/>
              <a:buSzTx/>
              <a:buFont typeface="+mj-lt"/>
              <a:buAutoNum type="romanLcPeriod"/>
              <a:tabLst/>
              <a:defRPr/>
            </a:lvl8pPr>
            <a:lvl9pPr marL="0" marR="0" indent="0" algn="l" defTabSz="899010" rtl="0" eaLnBrk="1" fontAlgn="auto" latinLnBrk="0" hangingPunct="1">
              <a:lnSpc>
                <a:spcPct val="100000"/>
              </a:lnSpc>
              <a:spcBef>
                <a:spcPts val="0"/>
              </a:spcBef>
              <a:spcAft>
                <a:spcPts val="529"/>
              </a:spcAft>
              <a:buClrTx/>
              <a:buSzTx/>
              <a:buFont typeface="Arial" pitchFamily="34" charset="0"/>
              <a:buNone/>
              <a:tabLst/>
              <a:defRPr/>
            </a:lvl9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2"/>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3"/>
            </p:custDataLst>
          </p:nvPr>
        </p:nvSpPr>
        <p:spPr>
          <a:xfrm>
            <a:off x="482138" y="621254"/>
            <a:ext cx="2758526" cy="121024"/>
          </a:xfrm>
          <a:prstGeom prst="rect">
            <a:avLst/>
          </a:prstGeom>
          <a:noFill/>
        </p:spPr>
        <p:txBody>
          <a:bodyPr wrap="square" lIns="0" tIns="0" rIns="0" bIns="0" rtlCol="0" anchor="b" anchorCtr="0">
            <a:noAutofit/>
          </a:bodyPr>
          <a:lstStyle/>
          <a:p>
            <a:endParaRPr lang="en-GB" sz="706" noProof="1">
              <a:solidFill>
                <a:schemeClr val="tx1"/>
              </a:solidFill>
            </a:endParaRPr>
          </a:p>
        </p:txBody>
      </p:sp>
      <p:sp>
        <p:nvSpPr>
          <p:cNvPr id="21" name="Date/Filepath" hidden="1"/>
          <p:cNvSpPr txBox="1"/>
          <p:nvPr>
            <p:custDataLst>
              <p:tags r:id="rId4"/>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5"/>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0" name="Draft stamp">
            <a:extLst>
              <a:ext uri="{FF2B5EF4-FFF2-40B4-BE49-F238E27FC236}">
                <a16:creationId xmlns:a16="http://schemas.microsoft.com/office/drawing/2014/main" id="{26555BDF-7C84-4592-ACD1-DDDDF84190D7}"/>
              </a:ext>
            </a:extLst>
          </p:cNvPr>
          <p:cNvSpPr txBox="1"/>
          <p:nvPr>
            <p:custDataLst>
              <p:tags r:id="rId6"/>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
        <p:nvSpPr>
          <p:cNvPr id="29" name="Report Date">
            <a:extLst>
              <a:ext uri="{FF2B5EF4-FFF2-40B4-BE49-F238E27FC236}">
                <a16:creationId xmlns:a16="http://schemas.microsoft.com/office/drawing/2014/main" id="{64581E60-A0D4-4BC1-823A-2B418E8F2128}"/>
              </a:ext>
            </a:extLst>
          </p:cNvPr>
          <p:cNvSpPr txBox="1"/>
          <p:nvPr>
            <p:custDataLst>
              <p:tags r:id="rId7"/>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30" name="Page Number">
            <a:extLst>
              <a:ext uri="{FF2B5EF4-FFF2-40B4-BE49-F238E27FC236}">
                <a16:creationId xmlns:a16="http://schemas.microsoft.com/office/drawing/2014/main" id="{41779BE8-A4CC-4DAD-B153-54092D7A99B3}"/>
              </a:ext>
            </a:extLst>
          </p:cNvPr>
          <p:cNvSpPr txBox="1"/>
          <p:nvPr>
            <p:custDataLst>
              <p:tags r:id="rId8"/>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31" name="Presentation Disclaimer">
            <a:extLst>
              <a:ext uri="{FF2B5EF4-FFF2-40B4-BE49-F238E27FC236}">
                <a16:creationId xmlns:a16="http://schemas.microsoft.com/office/drawing/2014/main" id="{3C2E928F-BA23-4F06-9CC3-E08864FB8464}"/>
              </a:ext>
            </a:extLst>
          </p:cNvPr>
          <p:cNvSpPr txBox="1"/>
          <p:nvPr>
            <p:custDataLst>
              <p:tags r:id="rId9"/>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32" name="Section Footer">
            <a:extLst>
              <a:ext uri="{FF2B5EF4-FFF2-40B4-BE49-F238E27FC236}">
                <a16:creationId xmlns:a16="http://schemas.microsoft.com/office/drawing/2014/main" id="{8D2C9B10-5BE7-4AF8-BFF8-A3046EC4F941}"/>
              </a:ext>
            </a:extLst>
          </p:cNvPr>
          <p:cNvSpPr txBox="1"/>
          <p:nvPr>
            <p:custDataLst>
              <p:tags r:id="rId10"/>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33" name="TextBox 32">
            <a:extLst>
              <a:ext uri="{FF2B5EF4-FFF2-40B4-BE49-F238E27FC236}">
                <a16:creationId xmlns:a16="http://schemas.microsoft.com/office/drawing/2014/main" id="{687D8D29-B820-4A31-8280-EFE6F9FA98FD}"/>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35" name="Straight Connector 34">
            <a:extLst>
              <a:ext uri="{FF2B5EF4-FFF2-40B4-BE49-F238E27FC236}">
                <a16:creationId xmlns:a16="http://schemas.microsoft.com/office/drawing/2014/main" id="{AB44D133-2D16-42A3-A3AD-A385F9C01A0E}"/>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338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1815353"/>
            <a:ext cx="4023360"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6" name="Content Placeholder 3"/>
          <p:cNvSpPr>
            <a:spLocks noGrp="1"/>
          </p:cNvSpPr>
          <p:nvPr>
            <p:ph sz="quarter" idx="25"/>
            <p:custDataLst>
              <p:tags r:id="rId2"/>
            </p:custDataLst>
          </p:nvPr>
        </p:nvSpPr>
        <p:spPr>
          <a:xfrm>
            <a:off x="4638502" y="1815353"/>
            <a:ext cx="4023360"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3"/>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4"/>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1" name="Date/Filepath" hidden="1"/>
          <p:cNvSpPr txBox="1"/>
          <p:nvPr>
            <p:custDataLst>
              <p:tags r:id="rId5"/>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6"/>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0" name="Draft stamp">
            <a:extLst>
              <a:ext uri="{FF2B5EF4-FFF2-40B4-BE49-F238E27FC236}">
                <a16:creationId xmlns:a16="http://schemas.microsoft.com/office/drawing/2014/main" id="{26555BDF-7C84-4592-ACD1-DDDDF84190D7}"/>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
        <p:nvSpPr>
          <p:cNvPr id="23" name="Report Date">
            <a:extLst>
              <a:ext uri="{FF2B5EF4-FFF2-40B4-BE49-F238E27FC236}">
                <a16:creationId xmlns:a16="http://schemas.microsoft.com/office/drawing/2014/main" id="{A8AA2BC8-1024-45CC-9E76-6C0E7A21F6C0}"/>
              </a:ext>
            </a:extLst>
          </p:cNvPr>
          <p:cNvSpPr txBox="1"/>
          <p:nvPr>
            <p:custDataLst>
              <p:tags r:id="rId8"/>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4" name="Page Number">
            <a:extLst>
              <a:ext uri="{FF2B5EF4-FFF2-40B4-BE49-F238E27FC236}">
                <a16:creationId xmlns:a16="http://schemas.microsoft.com/office/drawing/2014/main" id="{A89B890D-CBFA-4D2C-BB10-C27690A99292}"/>
              </a:ext>
            </a:extLst>
          </p:cNvPr>
          <p:cNvSpPr txBox="1"/>
          <p:nvPr>
            <p:custDataLst>
              <p:tags r:id="rId9"/>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5" name="Presentation Disclaimer">
            <a:extLst>
              <a:ext uri="{FF2B5EF4-FFF2-40B4-BE49-F238E27FC236}">
                <a16:creationId xmlns:a16="http://schemas.microsoft.com/office/drawing/2014/main" id="{57CE9966-8074-4152-9D34-F90B6B3C28D5}"/>
              </a:ext>
            </a:extLst>
          </p:cNvPr>
          <p:cNvSpPr txBox="1"/>
          <p:nvPr>
            <p:custDataLst>
              <p:tags r:id="rId10"/>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6" name="Section Footer">
            <a:extLst>
              <a:ext uri="{FF2B5EF4-FFF2-40B4-BE49-F238E27FC236}">
                <a16:creationId xmlns:a16="http://schemas.microsoft.com/office/drawing/2014/main" id="{FC58C329-4792-4816-A60A-3D2DCE9CA036}"/>
              </a:ext>
            </a:extLst>
          </p:cNvPr>
          <p:cNvSpPr txBox="1"/>
          <p:nvPr>
            <p:custDataLst>
              <p:tags r:id="rId11"/>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7" name="TextBox 26">
            <a:extLst>
              <a:ext uri="{FF2B5EF4-FFF2-40B4-BE49-F238E27FC236}">
                <a16:creationId xmlns:a16="http://schemas.microsoft.com/office/drawing/2014/main" id="{B5AFC1A6-EFD9-4BBD-86EB-FA5F92D972EA}"/>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9" name="Straight Connector 28">
            <a:extLst>
              <a:ext uri="{FF2B5EF4-FFF2-40B4-BE49-F238E27FC236}">
                <a16:creationId xmlns:a16="http://schemas.microsoft.com/office/drawing/2014/main" id="{A55CE69C-839D-427C-8F86-57156ADECE5D}"/>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576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Large left">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1815353"/>
            <a:ext cx="5414819"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6" name="Content Placeholder 3"/>
          <p:cNvSpPr>
            <a:spLocks noGrp="1"/>
          </p:cNvSpPr>
          <p:nvPr>
            <p:ph sz="quarter" idx="25"/>
            <p:custDataLst>
              <p:tags r:id="rId2"/>
            </p:custDataLst>
          </p:nvPr>
        </p:nvSpPr>
        <p:spPr>
          <a:xfrm>
            <a:off x="6026728" y="1815353"/>
            <a:ext cx="2629593"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5" name="HeaderTOCPlaceholder"/>
          <p:cNvSpPr txBox="1"/>
          <p:nvPr>
            <p:custDataLst>
              <p:tags r:id="rId3"/>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4"/>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1" name="Date/Filepath" hidden="1"/>
          <p:cNvSpPr txBox="1"/>
          <p:nvPr>
            <p:custDataLst>
              <p:tags r:id="rId5"/>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19" name="Slide Tags" hidden="1"/>
          <p:cNvSpPr txBox="1"/>
          <p:nvPr>
            <p:custDataLst>
              <p:tags r:id="rId6"/>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0" name="Draft stamp">
            <a:extLst>
              <a:ext uri="{FF2B5EF4-FFF2-40B4-BE49-F238E27FC236}">
                <a16:creationId xmlns:a16="http://schemas.microsoft.com/office/drawing/2014/main" id="{176703B5-D291-496D-B26E-525DA3A36755}"/>
              </a:ext>
            </a:extLst>
          </p:cNvPr>
          <p:cNvSpPr txBox="1"/>
          <p:nvPr>
            <p:custDataLst>
              <p:tags r:id="rId7"/>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
        <p:nvSpPr>
          <p:cNvPr id="23" name="Report Date">
            <a:extLst>
              <a:ext uri="{FF2B5EF4-FFF2-40B4-BE49-F238E27FC236}">
                <a16:creationId xmlns:a16="http://schemas.microsoft.com/office/drawing/2014/main" id="{53D88DCA-117D-416D-82D2-2367ED968B27}"/>
              </a:ext>
            </a:extLst>
          </p:cNvPr>
          <p:cNvSpPr txBox="1"/>
          <p:nvPr>
            <p:custDataLst>
              <p:tags r:id="rId8"/>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4" name="Page Number">
            <a:extLst>
              <a:ext uri="{FF2B5EF4-FFF2-40B4-BE49-F238E27FC236}">
                <a16:creationId xmlns:a16="http://schemas.microsoft.com/office/drawing/2014/main" id="{D7336B48-3136-4E82-8B16-FBC22E8CAE02}"/>
              </a:ext>
            </a:extLst>
          </p:cNvPr>
          <p:cNvSpPr txBox="1"/>
          <p:nvPr>
            <p:custDataLst>
              <p:tags r:id="rId9"/>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5" name="Presentation Disclaimer">
            <a:extLst>
              <a:ext uri="{FF2B5EF4-FFF2-40B4-BE49-F238E27FC236}">
                <a16:creationId xmlns:a16="http://schemas.microsoft.com/office/drawing/2014/main" id="{90BED7C2-73F9-48D2-A750-793071C56932}"/>
              </a:ext>
            </a:extLst>
          </p:cNvPr>
          <p:cNvSpPr txBox="1"/>
          <p:nvPr>
            <p:custDataLst>
              <p:tags r:id="rId10"/>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6" name="Section Footer">
            <a:extLst>
              <a:ext uri="{FF2B5EF4-FFF2-40B4-BE49-F238E27FC236}">
                <a16:creationId xmlns:a16="http://schemas.microsoft.com/office/drawing/2014/main" id="{951C7BF0-CFC4-4094-AA1F-87A845BB8958}"/>
              </a:ext>
            </a:extLst>
          </p:cNvPr>
          <p:cNvSpPr txBox="1"/>
          <p:nvPr>
            <p:custDataLst>
              <p:tags r:id="rId11"/>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7" name="TextBox 26">
            <a:extLst>
              <a:ext uri="{FF2B5EF4-FFF2-40B4-BE49-F238E27FC236}">
                <a16:creationId xmlns:a16="http://schemas.microsoft.com/office/drawing/2014/main" id="{72F61651-EB89-48D4-A6DE-27384110A6BB}"/>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9" name="Straight Connector 28">
            <a:extLst>
              <a:ext uri="{FF2B5EF4-FFF2-40B4-BE49-F238E27FC236}">
                <a16:creationId xmlns:a16="http://schemas.microsoft.com/office/drawing/2014/main" id="{F3DD7B9E-30C4-4159-BFEE-77F215166572}"/>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011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Two Left">
    <p:spTree>
      <p:nvGrpSpPr>
        <p:cNvPr id="1" name=""/>
        <p:cNvGrpSpPr/>
        <p:nvPr/>
      </p:nvGrpSpPr>
      <p:grpSpPr>
        <a:xfrm>
          <a:off x="0" y="0"/>
          <a:ext cx="0" cy="0"/>
          <a:chOff x="0" y="0"/>
          <a:chExt cx="0" cy="0"/>
        </a:xfrm>
      </p:grpSpPr>
      <p:sp>
        <p:nvSpPr>
          <p:cNvPr id="47" name="Banner Statement"/>
          <p:cNvSpPr>
            <a:spLocks noGrp="1"/>
          </p:cNvSpPr>
          <p:nvPr>
            <p:ph type="title" hasCustomPrompt="1"/>
          </p:nvPr>
        </p:nvSpPr>
        <p:spPr>
          <a:xfrm>
            <a:off x="482138" y="943983"/>
            <a:ext cx="8179724" cy="742278"/>
          </a:xfrm>
        </p:spPr>
        <p:txBody>
          <a:bodyPr vert="horz" lIns="0" tIns="0" rIns="0" bIns="0" rtlCol="0" anchor="t" anchorCtr="0">
            <a:noAutofit/>
          </a:bodyPr>
          <a:lstStyle>
            <a:lvl1pPr algn="l" defTabSz="899010" rtl="0" eaLnBrk="1" latinLnBrk="0" hangingPunct="1">
              <a:spcBef>
                <a:spcPct val="0"/>
              </a:spcBef>
              <a:buNone/>
              <a:defRPr lang="en-GB" sz="2471" b="0" i="0" kern="1200" baseline="0" noProof="0" dirty="0">
                <a:solidFill>
                  <a:schemeClr val="tx1"/>
                </a:solidFill>
                <a:latin typeface="+mj-lt"/>
                <a:ea typeface="+mj-ea"/>
                <a:cs typeface="+mj-cs"/>
              </a:defRPr>
            </a:lvl1pPr>
          </a:lstStyle>
          <a:p>
            <a:pPr lvl="0" algn="l" defTabSz="899010" rtl="0" eaLnBrk="1" latinLnBrk="0" hangingPunct="1">
              <a:spcBef>
                <a:spcPct val="0"/>
              </a:spcBef>
              <a:buNone/>
            </a:pPr>
            <a:r>
              <a:rPr lang="en-GB" noProof="0"/>
              <a:t>Insert banner statement here</a:t>
            </a:r>
            <a:endParaRPr lang="en-GB"/>
          </a:p>
        </p:txBody>
      </p:sp>
      <p:sp>
        <p:nvSpPr>
          <p:cNvPr id="34" name="Content Placeholder 2"/>
          <p:cNvSpPr>
            <a:spLocks noGrp="1"/>
          </p:cNvSpPr>
          <p:nvPr>
            <p:ph sz="quarter" idx="24"/>
            <p:custDataLst>
              <p:tags r:id="rId1"/>
            </p:custDataLst>
          </p:nvPr>
        </p:nvSpPr>
        <p:spPr>
          <a:xfrm>
            <a:off x="482138" y="1815353"/>
            <a:ext cx="4020590" cy="2084294"/>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6" name="Content Placeholder 3"/>
          <p:cNvSpPr>
            <a:spLocks noGrp="1"/>
          </p:cNvSpPr>
          <p:nvPr>
            <p:ph sz="quarter" idx="25"/>
            <p:custDataLst>
              <p:tags r:id="rId2"/>
            </p:custDataLst>
          </p:nvPr>
        </p:nvSpPr>
        <p:spPr>
          <a:xfrm>
            <a:off x="482138" y="4042187"/>
            <a:ext cx="4020590" cy="2081605"/>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38" name="Content Placeholder 4"/>
          <p:cNvSpPr>
            <a:spLocks noGrp="1"/>
          </p:cNvSpPr>
          <p:nvPr>
            <p:ph sz="quarter" idx="26"/>
            <p:custDataLst>
              <p:tags r:id="rId3"/>
            </p:custDataLst>
          </p:nvPr>
        </p:nvSpPr>
        <p:spPr>
          <a:xfrm>
            <a:off x="4641273" y="1815353"/>
            <a:ext cx="4023360" cy="4308438"/>
          </a:xfrm>
        </p:spPr>
        <p:txBody>
          <a:bodyPr tIns="0" bIns="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4" name="HeaderTOCPlaceholder"/>
          <p:cNvSpPr txBox="1"/>
          <p:nvPr>
            <p:custDataLst>
              <p:tags r:id="rId4"/>
            </p:custDataLst>
          </p:nvPr>
        </p:nvSpPr>
        <p:spPr>
          <a:xfrm>
            <a:off x="3255818" y="621256"/>
            <a:ext cx="5399468" cy="122213"/>
          </a:xfrm>
          <a:prstGeom prst="rect">
            <a:avLst/>
          </a:prstGeom>
          <a:noFill/>
          <a:ln>
            <a:noFill/>
          </a:ln>
        </p:spPr>
        <p:txBody>
          <a:bodyPr wrap="square" lIns="0" tIns="0" rIns="0" bIns="0" rtlCol="0">
            <a:spAutoFit/>
          </a:bodyPr>
          <a:lstStyle/>
          <a:p>
            <a:endParaRPr lang="en-GB" sz="794" noProof="1">
              <a:solidFill>
                <a:schemeClr val="tx1"/>
              </a:solidFill>
              <a:latin typeface="+mn-lt"/>
              <a:cs typeface="Arial" pitchFamily="34" charset="0"/>
            </a:endParaRPr>
          </a:p>
        </p:txBody>
      </p:sp>
      <p:sp>
        <p:nvSpPr>
          <p:cNvPr id="28" name="Section Header"/>
          <p:cNvSpPr txBox="1"/>
          <p:nvPr>
            <p:custDataLst>
              <p:tags r:id="rId5"/>
            </p:custDataLst>
          </p:nvPr>
        </p:nvSpPr>
        <p:spPr>
          <a:xfrm>
            <a:off x="482138" y="621254"/>
            <a:ext cx="2758526" cy="121024"/>
          </a:xfrm>
          <a:prstGeom prst="rect">
            <a:avLst/>
          </a:prstGeom>
          <a:noFill/>
        </p:spPr>
        <p:txBody>
          <a:bodyPr wrap="square" lIns="0" tIns="0" rIns="0" bIns="0" rtlCol="0" anchor="b" anchorCtr="0">
            <a:noAutofit/>
          </a:bodyPr>
          <a:lstStyle>
            <a:defPPr>
              <a:defRPr lang="en-US"/>
            </a:defPPr>
            <a:lvl1pPr>
              <a:defRPr sz="800">
                <a:solidFill>
                  <a:schemeClr val="bg1"/>
                </a:solidFill>
              </a:defRPr>
            </a:lvl1pPr>
          </a:lstStyle>
          <a:p>
            <a:pPr lvl="0"/>
            <a:endParaRPr lang="en-GB" sz="706" noProof="1">
              <a:solidFill>
                <a:schemeClr val="tx1"/>
              </a:solidFill>
            </a:endParaRPr>
          </a:p>
        </p:txBody>
      </p:sp>
      <p:sp>
        <p:nvSpPr>
          <p:cNvPr id="25" name="Date/Filepath" hidden="1"/>
          <p:cNvSpPr txBox="1"/>
          <p:nvPr>
            <p:custDataLst>
              <p:tags r:id="rId6"/>
            </p:custDataLst>
          </p:nvPr>
        </p:nvSpPr>
        <p:spPr>
          <a:xfrm>
            <a:off x="2999513" y="267428"/>
            <a:ext cx="5652655" cy="122213"/>
          </a:xfrm>
          <a:prstGeom prst="rect">
            <a:avLst/>
          </a:prstGeom>
          <a:noFill/>
        </p:spPr>
        <p:txBody>
          <a:bodyPr wrap="square" lIns="0" tIns="0" rIns="0" bIns="0" rtlCol="0" anchor="b" anchorCtr="0">
            <a:spAutoFit/>
          </a:bodyPr>
          <a:lstStyle/>
          <a:p>
            <a:pPr algn="r"/>
            <a:r>
              <a:rPr lang="en-GB" sz="794" noProof="1"/>
              <a:t>4/1/2019 Presentation2</a:t>
            </a:r>
          </a:p>
        </p:txBody>
      </p:sp>
      <p:sp>
        <p:nvSpPr>
          <p:cNvPr id="20" name="Slide Tags" hidden="1"/>
          <p:cNvSpPr txBox="1"/>
          <p:nvPr>
            <p:custDataLst>
              <p:tags r:id="rId7"/>
            </p:custDataLst>
          </p:nvPr>
        </p:nvSpPr>
        <p:spPr>
          <a:xfrm>
            <a:off x="0" y="201707"/>
            <a:ext cx="1454727" cy="336695"/>
          </a:xfrm>
          <a:prstGeom prst="rect">
            <a:avLst/>
          </a:prstGeom>
          <a:noFill/>
        </p:spPr>
        <p:txBody>
          <a:bodyPr wrap="square" rtlCol="0">
            <a:spAutoFit/>
          </a:bodyPr>
          <a:lstStyle/>
          <a:p>
            <a:r>
              <a:rPr lang="en-GB" sz="1588" noProof="1"/>
              <a:t>Slide Tags</a:t>
            </a:r>
          </a:p>
        </p:txBody>
      </p:sp>
      <p:sp>
        <p:nvSpPr>
          <p:cNvPr id="24" name="Draft stamp">
            <a:extLst>
              <a:ext uri="{FF2B5EF4-FFF2-40B4-BE49-F238E27FC236}">
                <a16:creationId xmlns:a16="http://schemas.microsoft.com/office/drawing/2014/main" id="{98F467DD-E508-4793-B8C1-41188C0178BC}"/>
              </a:ext>
            </a:extLst>
          </p:cNvPr>
          <p:cNvSpPr txBox="1"/>
          <p:nvPr>
            <p:custDataLst>
              <p:tags r:id="rId8"/>
            </p:custDataLst>
          </p:nvPr>
        </p:nvSpPr>
        <p:spPr>
          <a:xfrm>
            <a:off x="3258590" y="6468667"/>
            <a:ext cx="1936865" cy="108619"/>
          </a:xfrm>
          <a:prstGeom prst="rect">
            <a:avLst/>
          </a:prstGeom>
          <a:noFill/>
          <a:ln>
            <a:noFill/>
          </a:ln>
        </p:spPr>
        <p:txBody>
          <a:bodyPr wrap="square" lIns="0" tIns="0" rIns="0" bIns="0" rtlCol="0">
            <a:spAutoFit/>
          </a:bodyPr>
          <a:lstStyle/>
          <a:p>
            <a:pPr algn="l"/>
            <a:r>
              <a:rPr lang="en-GB" sz="706" noProof="1">
                <a:solidFill>
                  <a:schemeClr val="tx1"/>
                </a:solidFill>
              </a:rPr>
              <a:t>Draft</a:t>
            </a:r>
          </a:p>
        </p:txBody>
      </p:sp>
      <p:sp>
        <p:nvSpPr>
          <p:cNvPr id="19" name="Report Date">
            <a:extLst>
              <a:ext uri="{FF2B5EF4-FFF2-40B4-BE49-F238E27FC236}">
                <a16:creationId xmlns:a16="http://schemas.microsoft.com/office/drawing/2014/main" id="{BDC234B1-84B0-44C3-BE38-95CEC0CA133D}"/>
              </a:ext>
            </a:extLst>
          </p:cNvPr>
          <p:cNvSpPr txBox="1"/>
          <p:nvPr>
            <p:custDataLst>
              <p:tags r:id="rId9"/>
            </p:custDataLst>
          </p:nvPr>
        </p:nvSpPr>
        <p:spPr>
          <a:xfrm>
            <a:off x="8179358" y="6317430"/>
            <a:ext cx="482504" cy="108619"/>
          </a:xfrm>
          <a:prstGeom prst="rect">
            <a:avLst/>
          </a:prstGeom>
          <a:noFill/>
        </p:spPr>
        <p:txBody>
          <a:bodyPr wrap="none" lIns="0" tIns="0" rIns="0" bIns="0" rtlCol="0">
            <a:spAutoFit/>
          </a:bodyPr>
          <a:lstStyle/>
          <a:p>
            <a:pPr indent="-242060" algn="r">
              <a:spcAft>
                <a:spcPts val="794"/>
              </a:spcAft>
            </a:pPr>
            <a:r>
              <a:rPr lang="en-GB" sz="706" noProof="1">
                <a:solidFill>
                  <a:schemeClr val="tx1"/>
                </a:solidFill>
                <a:latin typeface="+mn-lt"/>
              </a:rPr>
              <a:t>1 April 2019</a:t>
            </a:r>
          </a:p>
        </p:txBody>
      </p:sp>
      <p:sp>
        <p:nvSpPr>
          <p:cNvPr id="21" name="Page Number">
            <a:extLst>
              <a:ext uri="{FF2B5EF4-FFF2-40B4-BE49-F238E27FC236}">
                <a16:creationId xmlns:a16="http://schemas.microsoft.com/office/drawing/2014/main" id="{B4A20242-E44A-4263-95BA-D1D5664EE2C3}"/>
              </a:ext>
            </a:extLst>
          </p:cNvPr>
          <p:cNvSpPr txBox="1"/>
          <p:nvPr>
            <p:custDataLst>
              <p:tags r:id="rId10"/>
            </p:custDataLst>
          </p:nvPr>
        </p:nvSpPr>
        <p:spPr>
          <a:xfrm>
            <a:off x="8370917" y="6453410"/>
            <a:ext cx="290945" cy="123882"/>
          </a:xfrm>
          <a:prstGeom prst="rect">
            <a:avLst/>
          </a:prstGeom>
          <a:noFill/>
        </p:spPr>
        <p:txBody>
          <a:bodyPr wrap="none" lIns="0" tIns="0" rIns="0" bIns="0" rtlCol="0">
            <a:noAutofit/>
          </a:bodyPr>
          <a:lstStyle/>
          <a:p>
            <a:pPr algn="r">
              <a:lnSpc>
                <a:spcPts val="882"/>
              </a:lnSpc>
            </a:pPr>
            <a:endParaRPr lang="en-GB" sz="706" noProof="1">
              <a:solidFill>
                <a:schemeClr val="tx1"/>
              </a:solidFill>
            </a:endParaRPr>
          </a:p>
        </p:txBody>
      </p:sp>
      <p:sp>
        <p:nvSpPr>
          <p:cNvPr id="23" name="Presentation Disclaimer">
            <a:extLst>
              <a:ext uri="{FF2B5EF4-FFF2-40B4-BE49-F238E27FC236}">
                <a16:creationId xmlns:a16="http://schemas.microsoft.com/office/drawing/2014/main" id="{885D6D75-46D2-4F31-9186-3D5BFAC2EBAE}"/>
              </a:ext>
            </a:extLst>
          </p:cNvPr>
          <p:cNvSpPr txBox="1"/>
          <p:nvPr>
            <p:custDataLst>
              <p:tags r:id="rId11"/>
            </p:custDataLst>
          </p:nvPr>
        </p:nvSpPr>
        <p:spPr>
          <a:xfrm>
            <a:off x="482138" y="6317430"/>
            <a:ext cx="1227900" cy="108619"/>
          </a:xfrm>
          <a:prstGeom prst="rect">
            <a:avLst/>
          </a:prstGeom>
          <a:noFill/>
        </p:spPr>
        <p:txBody>
          <a:bodyPr wrap="none" lIns="0" tIns="0" rIns="0" bIns="0" rtlCol="0" anchor="t" anchorCtr="0">
            <a:spAutoFit/>
          </a:bodyPr>
          <a:lstStyle/>
          <a:p>
            <a:pPr algn="l"/>
            <a:r>
              <a:rPr lang="en-GB" sz="706" noProof="1">
                <a:solidFill>
                  <a:schemeClr val="tx1"/>
                </a:solidFill>
              </a:rPr>
              <a:t>Strictly private and confidential</a:t>
            </a:r>
          </a:p>
        </p:txBody>
      </p:sp>
      <p:sp>
        <p:nvSpPr>
          <p:cNvPr id="26" name="Section Footer">
            <a:extLst>
              <a:ext uri="{FF2B5EF4-FFF2-40B4-BE49-F238E27FC236}">
                <a16:creationId xmlns:a16="http://schemas.microsoft.com/office/drawing/2014/main" id="{880E68C9-26BA-4DB5-861B-DC433ABD5EC6}"/>
              </a:ext>
            </a:extLst>
          </p:cNvPr>
          <p:cNvSpPr txBox="1"/>
          <p:nvPr>
            <p:custDataLst>
              <p:tags r:id="rId12"/>
            </p:custDataLst>
          </p:nvPr>
        </p:nvSpPr>
        <p:spPr>
          <a:xfrm>
            <a:off x="773593" y="6468675"/>
            <a:ext cx="2225826" cy="108619"/>
          </a:xfrm>
          <a:prstGeom prst="rect">
            <a:avLst/>
          </a:prstGeom>
          <a:noFill/>
          <a:ln>
            <a:noFill/>
          </a:ln>
        </p:spPr>
        <p:txBody>
          <a:bodyPr wrap="square" lIns="0" tIns="0" rIns="0" bIns="0" rtlCol="0" anchor="b" anchorCtr="0">
            <a:spAutoFit/>
          </a:bodyPr>
          <a:lstStyle/>
          <a:p>
            <a:endParaRPr lang="en-GB" sz="706" noProof="1">
              <a:solidFill>
                <a:schemeClr val="tx1"/>
              </a:solidFill>
            </a:endParaRPr>
          </a:p>
        </p:txBody>
      </p:sp>
      <p:sp>
        <p:nvSpPr>
          <p:cNvPr id="27" name="TextBox 26">
            <a:extLst>
              <a:ext uri="{FF2B5EF4-FFF2-40B4-BE49-F238E27FC236}">
                <a16:creationId xmlns:a16="http://schemas.microsoft.com/office/drawing/2014/main" id="{FDB6D62A-63C1-496F-864F-F8EA90700F13}"/>
              </a:ext>
            </a:extLst>
          </p:cNvPr>
          <p:cNvSpPr txBox="1"/>
          <p:nvPr/>
        </p:nvSpPr>
        <p:spPr>
          <a:xfrm>
            <a:off x="482139" y="6468675"/>
            <a:ext cx="212086" cy="108619"/>
          </a:xfrm>
          <a:prstGeom prst="rect">
            <a:avLst/>
          </a:prstGeom>
          <a:noFill/>
          <a:ln>
            <a:noFill/>
          </a:ln>
        </p:spPr>
        <p:txBody>
          <a:bodyPr wrap="square" lIns="0" tIns="0" rIns="0" bIns="0" rtlCol="0" anchor="b" anchorCtr="0">
            <a:spAutoFit/>
          </a:bodyPr>
          <a:lstStyle/>
          <a:p>
            <a:r>
              <a:rPr lang="en-GB" sz="706" noProof="0">
                <a:solidFill>
                  <a:schemeClr val="tx1"/>
                </a:solidFill>
                <a:latin typeface="+mn-lt"/>
                <a:cs typeface="Arial" pitchFamily="34" charset="0"/>
              </a:rPr>
              <a:t>PwC</a:t>
            </a:r>
          </a:p>
        </p:txBody>
      </p:sp>
      <p:cxnSp>
        <p:nvCxnSpPr>
          <p:cNvPr id="29" name="Straight Connector 28">
            <a:extLst>
              <a:ext uri="{FF2B5EF4-FFF2-40B4-BE49-F238E27FC236}">
                <a16:creationId xmlns:a16="http://schemas.microsoft.com/office/drawing/2014/main" id="{EFA8B007-F8F4-4D8B-B7BA-C35A62369B11}"/>
              </a:ext>
            </a:extLst>
          </p:cNvPr>
          <p:cNvCxnSpPr>
            <a:cxnSpLocks/>
          </p:cNvCxnSpPr>
          <p:nvPr/>
        </p:nvCxnSpPr>
        <p:spPr>
          <a:xfrm>
            <a:off x="726980" y="6478604"/>
            <a:ext cx="0" cy="8875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75586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ags" Target="../tags/tag2.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30"/>
            </p:custDataLst>
            <p:extLst>
              <p:ext uri="{D42A27DB-BD31-4B8C-83A1-F6EECF244321}">
                <p14:modId xmlns:p14="http://schemas.microsoft.com/office/powerpoint/2010/main" val="3943828926"/>
              </p:ext>
            </p:extLst>
          </p:nvPr>
        </p:nvGraphicFramePr>
        <p:xfrm>
          <a:off x="1444" y="1402"/>
          <a:ext cx="1444" cy="1401"/>
        </p:xfrm>
        <a:graphic>
          <a:graphicData uri="http://schemas.openxmlformats.org/presentationml/2006/ole">
            <mc:AlternateContent xmlns:mc="http://schemas.openxmlformats.org/markup-compatibility/2006">
              <mc:Choice xmlns:v="urn:schemas-microsoft-com:vml" Requires="v">
                <p:oleObj name="think-cell Slide" r:id="rId33" imgW="415" imgH="416" progId="TCLayout.ActiveDocument.1">
                  <p:embed/>
                </p:oleObj>
              </mc:Choice>
              <mc:Fallback>
                <p:oleObj name="think-cell Slide" r:id="rId33" imgW="415" imgH="416" progId="TCLayout.ActiveDocument.1">
                  <p:embed/>
                  <p:pic>
                    <p:nvPicPr>
                      <p:cNvPr id="8" name="Object 7" hidden="1"/>
                      <p:cNvPicPr/>
                      <p:nvPr/>
                    </p:nvPicPr>
                    <p:blipFill>
                      <a:blip r:embed="rId34"/>
                      <a:stretch>
                        <a:fillRect/>
                      </a:stretch>
                    </p:blipFill>
                    <p:spPr>
                      <a:xfrm>
                        <a:off x="1444" y="1402"/>
                        <a:ext cx="1444" cy="1401"/>
                      </a:xfrm>
                      <a:prstGeom prst="rect">
                        <a:avLst/>
                      </a:prstGeom>
                    </p:spPr>
                  </p:pic>
                </p:oleObj>
              </mc:Fallback>
            </mc:AlternateContent>
          </a:graphicData>
        </a:graphic>
      </p:graphicFrame>
      <p:sp>
        <p:nvSpPr>
          <p:cNvPr id="7" name="Rectangle 6" hidden="1"/>
          <p:cNvSpPr/>
          <p:nvPr>
            <p:custDataLst>
              <p:tags r:id="rId31"/>
            </p:custDataLst>
          </p:nvPr>
        </p:nvSpPr>
        <p:spPr>
          <a:xfrm>
            <a:off x="0" y="0"/>
            <a:ext cx="144318" cy="140074"/>
          </a:xfrm>
          <a:prstGeom prst="rect">
            <a:avLst/>
          </a:prstGeom>
          <a:solidFill>
            <a:srgbClr val="FFFFFF"/>
          </a:solidFill>
          <a:ln w="6350">
            <a:solidFill>
              <a:schemeClr val="tx1"/>
            </a:solidFill>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GB" sz="2471" b="1" i="0" baseline="0">
              <a:latin typeface="Georgia" panose="02040502050405020303" pitchFamily="18" charset="0"/>
              <a:ea typeface="+mj-ea"/>
              <a:cs typeface="+mj-cs"/>
              <a:sym typeface="Georgia" panose="02040502050405020303" pitchFamily="18" charset="0"/>
            </a:endParaRPr>
          </a:p>
        </p:txBody>
      </p:sp>
      <p:grpSp>
        <p:nvGrpSpPr>
          <p:cNvPr id="110" name="Grid" hidden="1"/>
          <p:cNvGrpSpPr/>
          <p:nvPr>
            <p:custDataLst>
              <p:tags r:id="rId32"/>
            </p:custDataLst>
          </p:nvPr>
        </p:nvGrpSpPr>
        <p:grpSpPr>
          <a:xfrm>
            <a:off x="482138" y="540572"/>
            <a:ext cx="8179724" cy="6043108"/>
            <a:chOff x="530352" y="612648"/>
            <a:chExt cx="8997696" cy="6848856"/>
          </a:xfrm>
        </p:grpSpPr>
        <p:grpSp>
          <p:nvGrpSpPr>
            <p:cNvPr id="108" name="Group 107" hidden="1"/>
            <p:cNvGrpSpPr/>
            <p:nvPr/>
          </p:nvGrpSpPr>
          <p:grpSpPr>
            <a:xfrm>
              <a:off x="530352" y="7159752"/>
              <a:ext cx="8997696" cy="301752"/>
              <a:chOff x="530352" y="7159752"/>
              <a:chExt cx="8997696" cy="301752"/>
            </a:xfrm>
          </p:grpSpPr>
          <p:sp>
            <p:nvSpPr>
              <p:cNvPr id="4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5466">
                  <a:defRPr/>
                </a:pPr>
                <a:endParaRPr lang="en-GB" sz="1588"/>
              </a:p>
            </p:txBody>
          </p:sp>
          <p:sp>
            <p:nvSpPr>
              <p:cNvPr id="4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5466">
                  <a:defRPr/>
                </a:pPr>
                <a:endParaRPr lang="en-GB" sz="1588"/>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7" name="Group 106" hidden="1"/>
            <p:cNvGrpSpPr/>
            <p:nvPr/>
          </p:nvGrpSpPr>
          <p:grpSpPr>
            <a:xfrm>
              <a:off x="530352" y="1066800"/>
              <a:ext cx="8997696" cy="835152"/>
              <a:chOff x="530352" y="1066800"/>
              <a:chExt cx="8997696" cy="835152"/>
            </a:xfrm>
          </p:grpSpPr>
          <p:sp>
            <p:nvSpPr>
              <p:cNvPr id="45"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805466">
                  <a:defRPr/>
                </a:pPr>
                <a:endParaRPr lang="en-GB" sz="1588"/>
              </a:p>
            </p:txBody>
          </p:sp>
          <p:sp>
            <p:nvSpPr>
              <p:cNvPr id="56"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805466">
                  <a:defRPr/>
                </a:pPr>
                <a:endParaRPr lang="en-GB" sz="1588"/>
              </a:p>
            </p:txBody>
          </p:sp>
        </p:grpSp>
        <p:sp>
          <p:nvSpPr>
            <p:cNvPr id="57"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707409">
                <a:buSzPct val="90000"/>
                <a:defRPr/>
              </a:pPr>
              <a:endParaRPr lang="en-GB" sz="1235">
                <a:solidFill>
                  <a:schemeClr val="folHlink"/>
                </a:solidFill>
                <a:cs typeface="Arial" charset="0"/>
              </a:endParaRPr>
            </a:p>
          </p:txBody>
        </p:sp>
        <p:grpSp>
          <p:nvGrpSpPr>
            <p:cNvPr id="106" name="Group 600" hidden="1"/>
            <p:cNvGrpSpPr/>
            <p:nvPr/>
          </p:nvGrpSpPr>
          <p:grpSpPr>
            <a:xfrm>
              <a:off x="533400" y="6245352"/>
              <a:ext cx="8994648" cy="688848"/>
              <a:chOff x="533400" y="6013704"/>
              <a:chExt cx="8994648" cy="688848"/>
            </a:xfrm>
          </p:grpSpPr>
          <p:sp>
            <p:nvSpPr>
              <p:cNvPr id="50"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51"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5" name="Group 500" hidden="1"/>
            <p:cNvGrpSpPr/>
            <p:nvPr/>
          </p:nvGrpSpPr>
          <p:grpSpPr>
            <a:xfrm>
              <a:off x="533400" y="5407152"/>
              <a:ext cx="8994648" cy="688848"/>
              <a:chOff x="533400" y="5026152"/>
              <a:chExt cx="8994648" cy="688848"/>
            </a:xfrm>
          </p:grpSpPr>
          <p:sp>
            <p:nvSpPr>
              <p:cNvPr id="52"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53"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9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4" name="Group 400" hidden="1"/>
            <p:cNvGrpSpPr/>
            <p:nvPr/>
          </p:nvGrpSpPr>
          <p:grpSpPr>
            <a:xfrm>
              <a:off x="533400" y="4568952"/>
              <a:ext cx="8994648" cy="688848"/>
              <a:chOff x="533400" y="4038600"/>
              <a:chExt cx="8994648" cy="688848"/>
            </a:xfrm>
          </p:grpSpPr>
          <p:sp>
            <p:nvSpPr>
              <p:cNvPr id="5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6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3" name="Group 300" hidden="1"/>
            <p:cNvGrpSpPr/>
            <p:nvPr/>
          </p:nvGrpSpPr>
          <p:grpSpPr>
            <a:xfrm>
              <a:off x="533400" y="3730752"/>
              <a:ext cx="8994648" cy="688848"/>
              <a:chOff x="533400" y="3041904"/>
              <a:chExt cx="8994648" cy="688848"/>
            </a:xfrm>
          </p:grpSpPr>
          <p:sp>
            <p:nvSpPr>
              <p:cNvPr id="65"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0"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1" name="Group 200" hidden="1"/>
            <p:cNvGrpSpPr/>
            <p:nvPr/>
          </p:nvGrpSpPr>
          <p:grpSpPr>
            <a:xfrm>
              <a:off x="533400" y="2892552"/>
              <a:ext cx="8994648" cy="688848"/>
              <a:chOff x="533400" y="1066800"/>
              <a:chExt cx="8994648" cy="688848"/>
            </a:xfrm>
          </p:grpSpPr>
          <p:sp>
            <p:nvSpPr>
              <p:cNvPr id="77"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8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66"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67"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68"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69"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nvGrpSpPr>
            <p:cNvPr id="102" name="Group 100" hidden="1"/>
            <p:cNvGrpSpPr/>
            <p:nvPr/>
          </p:nvGrpSpPr>
          <p:grpSpPr>
            <a:xfrm>
              <a:off x="533400" y="2054352"/>
              <a:ext cx="8994648" cy="688848"/>
              <a:chOff x="533400" y="2054352"/>
              <a:chExt cx="8994648" cy="688848"/>
            </a:xfrm>
          </p:grpSpPr>
          <p:sp>
            <p:nvSpPr>
              <p:cNvPr id="71"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2"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3"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4"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sp>
            <p:nvSpPr>
              <p:cNvPr id="75"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805466">
                  <a:defRPr/>
                </a:pPr>
                <a:endParaRPr lang="en-GB" sz="1588"/>
              </a:p>
            </p:txBody>
          </p:sp>
        </p:grpSp>
      </p:grpSp>
      <p:sp>
        <p:nvSpPr>
          <p:cNvPr id="2" name="Title Placeholder 1"/>
          <p:cNvSpPr>
            <a:spLocks noGrp="1"/>
          </p:cNvSpPr>
          <p:nvPr>
            <p:ph type="title"/>
          </p:nvPr>
        </p:nvSpPr>
        <p:spPr>
          <a:xfrm>
            <a:off x="482138" y="943983"/>
            <a:ext cx="8179724" cy="742278"/>
          </a:xfrm>
          <a:prstGeom prst="rect">
            <a:avLst/>
          </a:prstGeom>
        </p:spPr>
        <p:txBody>
          <a:bodyPr vert="horz" lIns="0" tIns="0" rIns="0" bIns="0" rtlCol="0" anchor="t" anchorCtr="0">
            <a:noAutofit/>
          </a:bodyPr>
          <a:lstStyle/>
          <a:p>
            <a:r>
              <a:rPr lang="ja-JP" altLang="en-US" noProof="0"/>
              <a:t>マスター タイトルの書式設定</a:t>
            </a:r>
            <a:endParaRPr lang="en-GB" noProof="0"/>
          </a:p>
        </p:txBody>
      </p:sp>
      <p:sp>
        <p:nvSpPr>
          <p:cNvPr id="3" name="Text Placeholder 2"/>
          <p:cNvSpPr>
            <a:spLocks noGrp="1"/>
          </p:cNvSpPr>
          <p:nvPr>
            <p:ph type="body" idx="1"/>
          </p:nvPr>
        </p:nvSpPr>
        <p:spPr>
          <a:xfrm>
            <a:off x="482138" y="1815353"/>
            <a:ext cx="8179724" cy="4307294"/>
          </a:xfrm>
          <a:prstGeom prst="rect">
            <a:avLst/>
          </a:prstGeom>
        </p:spPr>
        <p:txBody>
          <a:bodyPr vert="horz" lIns="0" tIns="0" rIns="0" bIns="0" rtlCol="0">
            <a:noAutofit/>
          </a:body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endParaRPr lang="en-GB" noProof="0"/>
          </a:p>
        </p:txBody>
      </p:sp>
      <p:sp>
        <p:nvSpPr>
          <p:cNvPr id="4" name="Date Placeholder 3"/>
          <p:cNvSpPr>
            <a:spLocks noGrp="1"/>
          </p:cNvSpPr>
          <p:nvPr>
            <p:ph type="dt" sz="half" idx="2"/>
          </p:nvPr>
        </p:nvSpPr>
        <p:spPr>
          <a:xfrm>
            <a:off x="7132320" y="6252882"/>
            <a:ext cx="1521229" cy="137160"/>
          </a:xfrm>
          <a:prstGeom prst="rect">
            <a:avLst/>
          </a:prstGeom>
        </p:spPr>
        <p:txBody>
          <a:bodyPr vert="horz" lIns="101882" tIns="50941" rIns="101882" bIns="50941" rtlCol="0" anchor="ctr"/>
          <a:lstStyle>
            <a:lvl1pPr algn="r">
              <a:defRPr sz="794">
                <a:solidFill>
                  <a:schemeClr val="tx1">
                    <a:tint val="75000"/>
                  </a:schemeClr>
                </a:solidFill>
                <a:latin typeface="Arial" pitchFamily="34" charset="0"/>
                <a:cs typeface="Arial" pitchFamily="34" charset="0"/>
              </a:defRPr>
            </a:lvl1pPr>
          </a:lstStyle>
          <a:p>
            <a:fld id="{BA85D77F-6F7F-42A9-B641-34DE27B0B669}" type="datetimeFigureOut">
              <a:rPr kumimoji="1" lang="ja-JP" altLang="en-US" smtClean="0"/>
              <a:t>2025/4/18</a:t>
            </a:fld>
            <a:endParaRPr kumimoji="1" lang="ja-JP" altLang="en-US"/>
          </a:p>
        </p:txBody>
      </p:sp>
      <p:sp>
        <p:nvSpPr>
          <p:cNvPr id="5" name="Footer Placeholder 4"/>
          <p:cNvSpPr>
            <a:spLocks noGrp="1"/>
          </p:cNvSpPr>
          <p:nvPr>
            <p:ph type="ftr" sz="quarter" idx="3"/>
          </p:nvPr>
        </p:nvSpPr>
        <p:spPr>
          <a:xfrm>
            <a:off x="482138" y="6252882"/>
            <a:ext cx="5253644" cy="137160"/>
          </a:xfrm>
          <a:prstGeom prst="rect">
            <a:avLst/>
          </a:prstGeom>
        </p:spPr>
        <p:txBody>
          <a:bodyPr vert="horz" lIns="101882" tIns="50941" rIns="101882" bIns="50941" rtlCol="0" anchor="ctr"/>
          <a:lstStyle>
            <a:lvl1pPr algn="l">
              <a:defRPr sz="794">
                <a:solidFill>
                  <a:schemeClr val="tx1">
                    <a:tint val="75000"/>
                  </a:schemeClr>
                </a:solidFill>
                <a:latin typeface="Arial" pitchFamily="34" charset="0"/>
                <a:cs typeface="Arial" pitchFamily="34" charset="0"/>
              </a:defRPr>
            </a:lvl1pPr>
          </a:lstStyle>
          <a:p>
            <a:endParaRPr kumimoji="1" lang="ja-JP" altLang="en-US"/>
          </a:p>
        </p:txBody>
      </p:sp>
      <p:sp>
        <p:nvSpPr>
          <p:cNvPr id="6" name="Slide Number Placeholder 5"/>
          <p:cNvSpPr>
            <a:spLocks noGrp="1"/>
          </p:cNvSpPr>
          <p:nvPr>
            <p:ph type="sldNum" sz="quarter" idx="4"/>
          </p:nvPr>
        </p:nvSpPr>
        <p:spPr>
          <a:xfrm>
            <a:off x="7132320" y="6390042"/>
            <a:ext cx="1521229" cy="137160"/>
          </a:xfrm>
          <a:prstGeom prst="rect">
            <a:avLst/>
          </a:prstGeom>
        </p:spPr>
        <p:txBody>
          <a:bodyPr vert="horz" lIns="101882" tIns="50941" rIns="101882" bIns="50941" rtlCol="0" anchor="ctr"/>
          <a:lstStyle>
            <a:lvl1pPr algn="r">
              <a:defRPr sz="794">
                <a:solidFill>
                  <a:schemeClr val="tx1">
                    <a:tint val="75000"/>
                  </a:schemeClr>
                </a:solidFill>
                <a:latin typeface="Arial" pitchFamily="34" charset="0"/>
                <a:cs typeface="Arial" pitchFamily="34" charset="0"/>
              </a:defRPr>
            </a:lvl1pPr>
          </a:lstStyle>
          <a:p>
            <a:fld id="{F4A25CBC-4828-4489-8E07-33E812866893}" type="slidenum">
              <a:rPr kumimoji="1" lang="ja-JP" altLang="en-US" smtClean="0"/>
              <a:t>‹#›</a:t>
            </a:fld>
            <a:endParaRPr kumimoji="1" lang="ja-JP" altLang="en-US"/>
          </a:p>
        </p:txBody>
      </p:sp>
    </p:spTree>
    <p:extLst>
      <p:ext uri="{BB962C8B-B14F-4D97-AF65-F5344CB8AC3E}">
        <p14:creationId xmlns:p14="http://schemas.microsoft.com/office/powerpoint/2010/main" val="38757615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txStyles>
    <p:titleStyle>
      <a:lvl1pPr algn="l" defTabSz="899010" rtl="0" eaLnBrk="1" latinLnBrk="0" hangingPunct="1">
        <a:spcBef>
          <a:spcPct val="0"/>
        </a:spcBef>
        <a:buNone/>
        <a:defRPr kumimoji="1" sz="2471" b="1" i="0" kern="1200" baseline="0">
          <a:solidFill>
            <a:schemeClr val="tx1"/>
          </a:solidFill>
          <a:latin typeface="+mj-lt"/>
          <a:ea typeface="+mj-ea"/>
          <a:cs typeface="+mj-cs"/>
        </a:defRPr>
      </a:lvl1pPr>
    </p:titleStyle>
    <p:bodyStyle>
      <a:lvl1pPr marL="0" marR="0" indent="0" algn="l" defTabSz="899320" rtl="0" eaLnBrk="1" fontAlgn="base" latinLnBrk="0" hangingPunct="1">
        <a:lnSpc>
          <a:spcPct val="100000"/>
        </a:lnSpc>
        <a:spcBef>
          <a:spcPts val="0"/>
        </a:spcBef>
        <a:spcAft>
          <a:spcPts val="529"/>
        </a:spcAft>
        <a:buClr>
          <a:srgbClr val="000000"/>
        </a:buClr>
        <a:buSzTx/>
        <a:buFont typeface="Wingdings" pitchFamily="2" charset="2"/>
        <a:buNone/>
        <a:tabLst/>
        <a:defRPr kumimoji="1" sz="971" kern="1200">
          <a:solidFill>
            <a:schemeClr val="tx1"/>
          </a:solidFill>
          <a:latin typeface="+mn-lt"/>
          <a:ea typeface="+mn-ea"/>
          <a:cs typeface="+mn-cs"/>
        </a:defRPr>
      </a:lvl1pPr>
      <a:lvl2pPr marL="207320" marR="0" indent="-201717" algn="l" defTabSz="899320" rtl="0" eaLnBrk="1" fontAlgn="base" latinLnBrk="0" hangingPunct="1">
        <a:lnSpc>
          <a:spcPct val="100000"/>
        </a:lnSpc>
        <a:spcBef>
          <a:spcPts val="0"/>
        </a:spcBef>
        <a:spcAft>
          <a:spcPts val="529"/>
        </a:spcAft>
        <a:buClr>
          <a:srgbClr val="000000"/>
        </a:buClr>
        <a:buSzTx/>
        <a:buFont typeface="Times New Roman" pitchFamily="18" charset="0"/>
        <a:buChar char="•"/>
        <a:tabLst/>
        <a:defRPr kumimoji="1" sz="971" kern="1200">
          <a:solidFill>
            <a:schemeClr val="tx1"/>
          </a:solidFill>
          <a:latin typeface="+mn-lt"/>
          <a:ea typeface="+mn-ea"/>
          <a:cs typeface="+mn-cs"/>
        </a:defRPr>
      </a:lvl2pPr>
      <a:lvl3pPr marL="412963" marR="0" indent="-203305" algn="l" defTabSz="899320" rtl="0" eaLnBrk="1" fontAlgn="base" latinLnBrk="0" hangingPunct="1">
        <a:lnSpc>
          <a:spcPct val="100000"/>
        </a:lnSpc>
        <a:spcBef>
          <a:spcPts val="0"/>
        </a:spcBef>
        <a:spcAft>
          <a:spcPts val="529"/>
        </a:spcAft>
        <a:buClr>
          <a:srgbClr val="000000"/>
        </a:buClr>
        <a:buSzTx/>
        <a:buFont typeface="Arial" pitchFamily="34" charset="0"/>
        <a:buChar char="-"/>
        <a:tabLst/>
        <a:defRPr kumimoji="1" sz="971" kern="1200">
          <a:solidFill>
            <a:schemeClr val="tx1"/>
          </a:solidFill>
          <a:latin typeface="+mn-lt"/>
          <a:ea typeface="+mn-ea"/>
          <a:cs typeface="+mn-cs"/>
        </a:defRPr>
      </a:lvl3pPr>
      <a:lvl4pPr marL="613092" marR="0" indent="-203305" algn="l" defTabSz="899320" rtl="0" eaLnBrk="1" fontAlgn="base" latinLnBrk="0" hangingPunct="1">
        <a:lnSpc>
          <a:spcPct val="100000"/>
        </a:lnSpc>
        <a:spcBef>
          <a:spcPts val="0"/>
        </a:spcBef>
        <a:spcAft>
          <a:spcPts val="529"/>
        </a:spcAft>
        <a:buClr>
          <a:srgbClr val="000000"/>
        </a:buClr>
        <a:buSzTx/>
        <a:buFont typeface="Georgia" pitchFamily="18" charset="0"/>
        <a:buChar char="◦"/>
        <a:tabLst/>
        <a:defRPr kumimoji="1" sz="971" kern="1200">
          <a:solidFill>
            <a:schemeClr val="tx1"/>
          </a:solidFill>
          <a:latin typeface="+mn-lt"/>
          <a:ea typeface="+mn-ea"/>
          <a:cs typeface="+mn-cs"/>
        </a:defRPr>
      </a:lvl4pPr>
      <a:lvl5pPr marL="806867" marR="0" indent="-201717" algn="l" defTabSz="899320" rtl="0" eaLnBrk="1" fontAlgn="base" latinLnBrk="0" hangingPunct="1">
        <a:lnSpc>
          <a:spcPct val="100000"/>
        </a:lnSpc>
        <a:spcBef>
          <a:spcPts val="0"/>
        </a:spcBef>
        <a:spcAft>
          <a:spcPts val="529"/>
        </a:spcAft>
        <a:buClr>
          <a:srgbClr val="000000"/>
        </a:buClr>
        <a:buSzTx/>
        <a:buFont typeface="Georgia" pitchFamily="18" charset="0"/>
        <a:buChar char="›"/>
        <a:tabLst/>
        <a:defRPr kumimoji="1" sz="971" kern="1200" baseline="0">
          <a:solidFill>
            <a:schemeClr val="tx1"/>
          </a:solidFill>
          <a:latin typeface="+mn-lt"/>
          <a:ea typeface="+mn-ea"/>
          <a:cs typeface="+mn-cs"/>
        </a:defRPr>
      </a:lvl5pPr>
      <a:lvl6pPr marL="206482" marR="0" indent="-203305" algn="l" defTabSz="899010" rtl="0" eaLnBrk="1" fontAlgn="auto" latinLnBrk="0" hangingPunct="1">
        <a:lnSpc>
          <a:spcPct val="100000"/>
        </a:lnSpc>
        <a:spcBef>
          <a:spcPts val="0"/>
        </a:spcBef>
        <a:spcAft>
          <a:spcPts val="529"/>
        </a:spcAft>
        <a:buClrTx/>
        <a:buSzTx/>
        <a:buFont typeface="+mj-lt"/>
        <a:buAutoNum type="arabicPeriod"/>
        <a:tabLst/>
        <a:defRPr kumimoji="1" lang="en-GB" sz="971" kern="1200" baseline="0" noProof="0" dirty="0" smtClean="0">
          <a:solidFill>
            <a:schemeClr val="tx1"/>
          </a:solidFill>
          <a:latin typeface="+mn-lt"/>
          <a:ea typeface="+mn-ea"/>
          <a:cs typeface="+mn-cs"/>
        </a:defRPr>
      </a:lvl6pPr>
      <a:lvl7pPr marL="412963" marR="0" indent="-201717" algn="l" defTabSz="899010" rtl="0" eaLnBrk="1" fontAlgn="auto" latinLnBrk="0" hangingPunct="1">
        <a:lnSpc>
          <a:spcPct val="100000"/>
        </a:lnSpc>
        <a:spcBef>
          <a:spcPts val="0"/>
        </a:spcBef>
        <a:spcAft>
          <a:spcPts val="529"/>
        </a:spcAft>
        <a:buClrTx/>
        <a:buSzTx/>
        <a:buFont typeface="+mj-lt"/>
        <a:buAutoNum type="alphaLcPeriod"/>
        <a:tabLst/>
        <a:defRPr kumimoji="1" lang="en-GB" sz="971" kern="1200" baseline="0" noProof="0" dirty="0" smtClean="0">
          <a:solidFill>
            <a:schemeClr val="tx1"/>
          </a:solidFill>
          <a:latin typeface="+mn-lt"/>
          <a:ea typeface="+mn-ea"/>
          <a:cs typeface="+mn-cs"/>
        </a:defRPr>
      </a:lvl7pPr>
      <a:lvl8pPr marL="613092" marR="0" indent="-201717" algn="l" defTabSz="899010" rtl="0" eaLnBrk="1" fontAlgn="auto" latinLnBrk="0" hangingPunct="1">
        <a:lnSpc>
          <a:spcPct val="100000"/>
        </a:lnSpc>
        <a:spcBef>
          <a:spcPts val="0"/>
        </a:spcBef>
        <a:spcAft>
          <a:spcPts val="529"/>
        </a:spcAft>
        <a:buClrTx/>
        <a:buSzTx/>
        <a:buFont typeface="+mj-lt"/>
        <a:buAutoNum type="romanLcPeriod"/>
        <a:tabLst/>
        <a:defRPr kumimoji="1" lang="en-GB" sz="971" kern="1200" baseline="0" noProof="0" dirty="0" smtClean="0">
          <a:solidFill>
            <a:schemeClr val="tx1"/>
          </a:solidFill>
          <a:latin typeface="+mn-lt"/>
          <a:ea typeface="+mn-ea"/>
          <a:cs typeface="+mn-cs"/>
        </a:defRPr>
      </a:lvl8pPr>
      <a:lvl9pPr marL="0" marR="0" indent="0" algn="l" defTabSz="899010" rtl="0" eaLnBrk="1" fontAlgn="auto" latinLnBrk="0" hangingPunct="1">
        <a:lnSpc>
          <a:spcPct val="100000"/>
        </a:lnSpc>
        <a:spcBef>
          <a:spcPts val="0"/>
        </a:spcBef>
        <a:spcAft>
          <a:spcPts val="529"/>
        </a:spcAft>
        <a:buClrTx/>
        <a:buSzTx/>
        <a:buFont typeface="Arial" pitchFamily="34" charset="0"/>
        <a:buNone/>
        <a:tabLst/>
        <a:defRPr kumimoji="1" lang="en-GB" sz="971" b="1" kern="1200" baseline="0" noProof="0" dirty="0" smtClean="0">
          <a:solidFill>
            <a:schemeClr val="tx2"/>
          </a:solidFill>
          <a:latin typeface="+mn-lt"/>
          <a:ea typeface="+mn-ea"/>
          <a:cs typeface="+mn-cs"/>
        </a:defRPr>
      </a:lvl9pPr>
    </p:bodyStyle>
    <p:otherStyle>
      <a:defPPr>
        <a:defRPr lang="en-US"/>
      </a:defPPr>
      <a:lvl1pPr marL="0" algn="l" defTabSz="899010" rtl="0" eaLnBrk="1" latinLnBrk="0" hangingPunct="1">
        <a:defRPr kumimoji="1" sz="1765" kern="1200">
          <a:solidFill>
            <a:schemeClr val="tx1"/>
          </a:solidFill>
          <a:latin typeface="+mn-lt"/>
          <a:ea typeface="+mn-ea"/>
          <a:cs typeface="+mn-cs"/>
        </a:defRPr>
      </a:lvl1pPr>
      <a:lvl2pPr marL="449505" algn="l" defTabSz="899010" rtl="0" eaLnBrk="1" latinLnBrk="0" hangingPunct="1">
        <a:defRPr kumimoji="1" sz="1765" kern="1200">
          <a:solidFill>
            <a:schemeClr val="tx1"/>
          </a:solidFill>
          <a:latin typeface="+mn-lt"/>
          <a:ea typeface="+mn-ea"/>
          <a:cs typeface="+mn-cs"/>
        </a:defRPr>
      </a:lvl2pPr>
      <a:lvl3pPr marL="899010" algn="l" defTabSz="899010" rtl="0" eaLnBrk="1" latinLnBrk="0" hangingPunct="1">
        <a:defRPr kumimoji="1" sz="1765" kern="1200">
          <a:solidFill>
            <a:schemeClr val="tx1"/>
          </a:solidFill>
          <a:latin typeface="+mn-lt"/>
          <a:ea typeface="+mn-ea"/>
          <a:cs typeface="+mn-cs"/>
        </a:defRPr>
      </a:lvl3pPr>
      <a:lvl4pPr marL="1348516" algn="l" defTabSz="899010" rtl="0" eaLnBrk="1" latinLnBrk="0" hangingPunct="1">
        <a:defRPr kumimoji="1" sz="1765" kern="1200">
          <a:solidFill>
            <a:schemeClr val="tx1"/>
          </a:solidFill>
          <a:latin typeface="+mn-lt"/>
          <a:ea typeface="+mn-ea"/>
          <a:cs typeface="+mn-cs"/>
        </a:defRPr>
      </a:lvl4pPr>
      <a:lvl5pPr marL="1798021" algn="l" defTabSz="899010" rtl="0" eaLnBrk="1" latinLnBrk="0" hangingPunct="1">
        <a:defRPr kumimoji="1" sz="1765" kern="1200">
          <a:solidFill>
            <a:schemeClr val="tx1"/>
          </a:solidFill>
          <a:latin typeface="+mn-lt"/>
          <a:ea typeface="+mn-ea"/>
          <a:cs typeface="+mn-cs"/>
        </a:defRPr>
      </a:lvl5pPr>
      <a:lvl6pPr marL="2247527" algn="l" defTabSz="899010" rtl="0" eaLnBrk="1" latinLnBrk="0" hangingPunct="1">
        <a:defRPr kumimoji="1" sz="1765" kern="1200">
          <a:solidFill>
            <a:schemeClr val="tx1"/>
          </a:solidFill>
          <a:latin typeface="+mn-lt"/>
          <a:ea typeface="+mn-ea"/>
          <a:cs typeface="+mn-cs"/>
        </a:defRPr>
      </a:lvl6pPr>
      <a:lvl7pPr marL="2697032" algn="l" defTabSz="899010" rtl="0" eaLnBrk="1" latinLnBrk="0" hangingPunct="1">
        <a:defRPr kumimoji="1" sz="1765" kern="1200">
          <a:solidFill>
            <a:schemeClr val="tx1"/>
          </a:solidFill>
          <a:latin typeface="+mn-lt"/>
          <a:ea typeface="+mn-ea"/>
          <a:cs typeface="+mn-cs"/>
        </a:defRPr>
      </a:lvl7pPr>
      <a:lvl8pPr marL="3146538" algn="l" defTabSz="899010" rtl="0" eaLnBrk="1" latinLnBrk="0" hangingPunct="1">
        <a:defRPr kumimoji="1" sz="1765" kern="1200">
          <a:solidFill>
            <a:schemeClr val="tx1"/>
          </a:solidFill>
          <a:latin typeface="+mn-lt"/>
          <a:ea typeface="+mn-ea"/>
          <a:cs typeface="+mn-cs"/>
        </a:defRPr>
      </a:lvl8pPr>
      <a:lvl9pPr marL="3596043" algn="l" defTabSz="899010" rtl="0" eaLnBrk="1" latinLnBrk="0" hangingPunct="1">
        <a:defRPr kumimoji="1" sz="17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D63513E3-3D1E-4D9A-B22B-477979A2AF56}"/>
              </a:ext>
            </a:extLst>
          </p:cNvPr>
          <p:cNvSpPr/>
          <p:nvPr/>
        </p:nvSpPr>
        <p:spPr>
          <a:xfrm>
            <a:off x="179999" y="1231116"/>
            <a:ext cx="8783999" cy="5552089"/>
          </a:xfrm>
          <a:prstGeom prst="rect">
            <a:avLst/>
          </a:prstGeom>
          <a:solidFill>
            <a:srgbClr val="FFFFFF"/>
          </a:solidFill>
          <a:ln w="6350">
            <a:solidFill>
              <a:schemeClr val="bg1">
                <a:lumMod val="8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a:solidFill>
                  <a:schemeClr val="tx1">
                    <a:lumMod val="75000"/>
                    <a:lumOff val="25000"/>
                  </a:schemeClr>
                </a:solidFill>
                <a:latin typeface="ＭＳ 明朝" panose="02020609040205080304" pitchFamily="17" charset="-128"/>
                <a:ea typeface="ＭＳ 明朝" panose="02020609040205080304" pitchFamily="17" charset="-128"/>
              </a:rPr>
              <a:t>業務の実施体制及び管理体制を示すこと。</a:t>
            </a:r>
            <a:endParaRPr kumimoji="1" lang="en-US" altLang="zh-TW">
              <a:solidFill>
                <a:schemeClr val="tx1">
                  <a:lumMod val="75000"/>
                  <a:lumOff val="25000"/>
                </a:schemeClr>
              </a:solidFill>
              <a:latin typeface="ＭＳ 明朝" panose="02020609040205080304" pitchFamily="17" charset="-128"/>
              <a:ea typeface="ＭＳ 明朝" panose="02020609040205080304" pitchFamily="17" charset="-128"/>
            </a:endParaRPr>
          </a:p>
        </p:txBody>
      </p:sp>
      <p:grpSp>
        <p:nvGrpSpPr>
          <p:cNvPr id="69" name="グループ化 68">
            <a:extLst>
              <a:ext uri="{FF2B5EF4-FFF2-40B4-BE49-F238E27FC236}">
                <a16:creationId xmlns:a16="http://schemas.microsoft.com/office/drawing/2014/main" id="{81B49C58-2992-41AF-B441-3A5F6DB3BE47}"/>
              </a:ext>
            </a:extLst>
          </p:cNvPr>
          <p:cNvGrpSpPr/>
          <p:nvPr/>
        </p:nvGrpSpPr>
        <p:grpSpPr>
          <a:xfrm>
            <a:off x="360000" y="1771117"/>
            <a:ext cx="1260000" cy="216000"/>
            <a:chOff x="6480000" y="2160000"/>
            <a:chExt cx="1260000" cy="216000"/>
          </a:xfrm>
        </p:grpSpPr>
        <p:cxnSp>
          <p:nvCxnSpPr>
            <p:cNvPr id="46" name="直線矢印コネクタ 45">
              <a:extLst>
                <a:ext uri="{FF2B5EF4-FFF2-40B4-BE49-F238E27FC236}">
                  <a16:creationId xmlns:a16="http://schemas.microsoft.com/office/drawing/2014/main" id="{9A51C232-DCA4-45D3-8989-F32FE1D0F4F5}"/>
                </a:ext>
              </a:extLst>
            </p:cNvPr>
            <p:cNvCxnSpPr>
              <a:cxnSpLocks/>
            </p:cNvCxnSpPr>
            <p:nvPr/>
          </p:nvCxnSpPr>
          <p:spPr>
            <a:xfrm flipV="1">
              <a:off x="6480000" y="2268000"/>
              <a:ext cx="360000" cy="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26EB157-D04A-4CD9-AAC3-350E22691730}"/>
                </a:ext>
              </a:extLst>
            </p:cNvPr>
            <p:cNvSpPr/>
            <p:nvPr/>
          </p:nvSpPr>
          <p:spPr>
            <a:xfrm>
              <a:off x="6840000" y="2160000"/>
              <a:ext cx="900000" cy="216000"/>
            </a:xfrm>
            <a:prstGeom prst="rect">
              <a:avLst/>
            </a:prstGeom>
            <a:solidFill>
              <a:srgbClr val="FFFFFF"/>
            </a:solidFill>
            <a:ln w="6350">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1">
                      <a:lumMod val="75000"/>
                      <a:lumOff val="25000"/>
                    </a:schemeClr>
                  </a:solidFill>
                  <a:latin typeface="ＭＳ 明朝" panose="02020609040205080304" pitchFamily="17" charset="-128"/>
                  <a:ea typeface="ＭＳ 明朝" panose="02020609040205080304" pitchFamily="17" charset="-128"/>
                </a:rPr>
                <a:t>：委託関係</a:t>
              </a:r>
              <a:endParaRPr kumimoji="1" lang="en-US" altLang="zh-TW" sz="1000">
                <a:solidFill>
                  <a:schemeClr val="tx1">
                    <a:lumMod val="75000"/>
                    <a:lumOff val="25000"/>
                  </a:schemeClr>
                </a:solidFill>
                <a:latin typeface="ＭＳ 明朝" panose="02020609040205080304" pitchFamily="17" charset="-128"/>
                <a:ea typeface="ＭＳ 明朝" panose="02020609040205080304" pitchFamily="17" charset="-128"/>
              </a:endParaRPr>
            </a:p>
          </p:txBody>
        </p:sp>
      </p:grpSp>
      <p:sp>
        <p:nvSpPr>
          <p:cNvPr id="31" name="正方形/長方形 30">
            <a:extLst>
              <a:ext uri="{FF2B5EF4-FFF2-40B4-BE49-F238E27FC236}">
                <a16:creationId xmlns:a16="http://schemas.microsoft.com/office/drawing/2014/main" id="{AF6EB28D-CE35-44FD-8692-18B9842FC731}"/>
              </a:ext>
            </a:extLst>
          </p:cNvPr>
          <p:cNvSpPr/>
          <p:nvPr/>
        </p:nvSpPr>
        <p:spPr>
          <a:xfrm>
            <a:off x="6371999" y="1483117"/>
            <a:ext cx="2591997" cy="2232000"/>
          </a:xfrm>
          <a:prstGeom prst="rect">
            <a:avLst/>
          </a:prstGeom>
          <a:solidFill>
            <a:schemeClr val="accent3">
              <a:lumMod val="20000"/>
              <a:lumOff val="80000"/>
            </a:schemeClr>
          </a:solidFill>
          <a:ln w="6350">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b="1" dirty="0">
                <a:solidFill>
                  <a:schemeClr val="tx1"/>
                </a:solidFill>
                <a:latin typeface="ＭＳ 明朝" panose="02020609040205080304" pitchFamily="17" charset="-128"/>
                <a:ea typeface="ＭＳ 明朝" panose="02020609040205080304" pitchFamily="17" charset="-128"/>
              </a:rPr>
              <a:t>【</a:t>
            </a:r>
            <a:r>
              <a:rPr kumimoji="1" lang="ja-JP" altLang="en-US" b="1" dirty="0">
                <a:solidFill>
                  <a:schemeClr val="tx1"/>
                </a:solidFill>
                <a:latin typeface="ＭＳ 明朝" panose="02020609040205080304" pitchFamily="17" charset="-128"/>
                <a:ea typeface="ＭＳ 明朝" panose="02020609040205080304" pitchFamily="17" charset="-128"/>
              </a:rPr>
              <a:t>記載ガイド</a:t>
            </a:r>
            <a:r>
              <a:rPr kumimoji="1" lang="en-US" altLang="ja-JP" b="1" dirty="0">
                <a:solidFill>
                  <a:schemeClr val="tx1"/>
                </a:solidFill>
                <a:latin typeface="ＭＳ 明朝" panose="02020609040205080304" pitchFamily="17" charset="-128"/>
                <a:ea typeface="ＭＳ 明朝" panose="02020609040205080304" pitchFamily="17" charset="-128"/>
              </a:rPr>
              <a:t>】</a:t>
            </a:r>
            <a:r>
              <a:rPr kumimoji="1" lang="ja-JP" altLang="en-US" b="1" dirty="0">
                <a:solidFill>
                  <a:schemeClr val="tx1"/>
                </a:solidFill>
                <a:latin typeface="ＭＳ 明朝" panose="02020609040205080304" pitchFamily="17" charset="-128"/>
                <a:ea typeface="ＭＳ 明朝" panose="02020609040205080304" pitchFamily="17" charset="-128"/>
              </a:rPr>
              <a:t>（提出時にこのボックスは削除ください）</a:t>
            </a:r>
            <a:endParaRPr kumimoji="1" lang="en-US" altLang="ja-JP" b="1" dirty="0">
              <a:solidFill>
                <a:schemeClr val="tx1"/>
              </a:solidFill>
              <a:latin typeface="ＭＳ 明朝" panose="02020609040205080304" pitchFamily="17" charset="-128"/>
              <a:ea typeface="ＭＳ 明朝" panose="02020609040205080304" pitchFamily="17" charset="-128"/>
            </a:endParaRPr>
          </a:p>
          <a:p>
            <a:pPr marL="171450" indent="-171450">
              <a:buFont typeface="Arial" panose="020B0604020202020204" pitchFamily="34" charset="0"/>
              <a:buChar char="•"/>
            </a:pPr>
            <a:r>
              <a:rPr kumimoji="1" lang="ja-JP" altLang="en-US" dirty="0">
                <a:solidFill>
                  <a:schemeClr val="tx1"/>
                </a:solidFill>
                <a:latin typeface="ＭＳ 明朝" panose="02020609040205080304" pitchFamily="17" charset="-128"/>
                <a:ea typeface="ＭＳ 明朝" panose="02020609040205080304" pitchFamily="17" charset="-128"/>
              </a:rPr>
              <a:t>本事業を実施するにあたっての全体の履行体制図を作成してください。</a:t>
            </a:r>
            <a:endParaRPr kumimoji="1" lang="en-US" altLang="ja-JP" dirty="0">
              <a:solidFill>
                <a:schemeClr val="tx1"/>
              </a:solidFill>
              <a:latin typeface="ＭＳ 明朝" panose="02020609040205080304" pitchFamily="17" charset="-128"/>
              <a:ea typeface="ＭＳ 明朝" panose="02020609040205080304" pitchFamily="17" charset="-128"/>
            </a:endParaRPr>
          </a:p>
          <a:p>
            <a:pPr marL="171450" indent="-171450">
              <a:buFont typeface="Arial" panose="020B0604020202020204" pitchFamily="34" charset="0"/>
              <a:buChar char="•"/>
            </a:pPr>
            <a:r>
              <a:rPr kumimoji="1" lang="ja-JP" altLang="en-US" dirty="0">
                <a:latin typeface="ＭＳ 明朝" panose="02020609040205080304" pitchFamily="17" charset="-128"/>
                <a:ea typeface="ＭＳ 明朝" panose="02020609040205080304" pitchFamily="17" charset="-128"/>
              </a:rPr>
              <a:t>事業者ごとに再委託等する業務内容・範囲、業務責任者、委託先管理責任者</a:t>
            </a:r>
            <a:r>
              <a:rPr kumimoji="1" lang="en-US" altLang="ja-JP" dirty="0">
                <a:latin typeface="ＭＳ 明朝" panose="02020609040205080304" pitchFamily="17" charset="-128"/>
                <a:ea typeface="ＭＳ 明朝" panose="02020609040205080304" pitchFamily="17" charset="-128"/>
              </a:rPr>
              <a:t>(</a:t>
            </a:r>
            <a:r>
              <a:rPr kumimoji="1" lang="ja-JP" altLang="en-US" dirty="0">
                <a:latin typeface="ＭＳ 明朝" panose="02020609040205080304" pitchFamily="17" charset="-128"/>
                <a:ea typeface="ＭＳ 明朝" panose="02020609040205080304" pitchFamily="17" charset="-128"/>
              </a:rPr>
              <a:t>当該事業者が再委託を行う場合のみ</a:t>
            </a:r>
            <a:r>
              <a:rPr kumimoji="1" lang="en-US" altLang="ja-JP" dirty="0">
                <a:latin typeface="ＭＳ 明朝" panose="02020609040205080304" pitchFamily="17" charset="-128"/>
                <a:ea typeface="ＭＳ 明朝" panose="02020609040205080304" pitchFamily="17" charset="-128"/>
              </a:rPr>
              <a:t>)</a:t>
            </a:r>
            <a:r>
              <a:rPr kumimoji="1" lang="ja-JP" altLang="en-US" dirty="0">
                <a:latin typeface="ＭＳ 明朝" panose="02020609040205080304" pitchFamily="17" charset="-128"/>
                <a:ea typeface="ＭＳ 明朝" panose="02020609040205080304" pitchFamily="17" charset="-128"/>
              </a:rPr>
              <a:t>を記載してください。</a:t>
            </a:r>
            <a:endParaRPr kumimoji="1" lang="en-US" altLang="ja-JP" dirty="0">
              <a:solidFill>
                <a:schemeClr val="tx1"/>
              </a:solidFill>
              <a:latin typeface="ＭＳ 明朝" panose="02020609040205080304" pitchFamily="17" charset="-128"/>
              <a:ea typeface="ＭＳ 明朝" panose="02020609040205080304" pitchFamily="17" charset="-128"/>
            </a:endParaRPr>
          </a:p>
        </p:txBody>
      </p:sp>
      <p:cxnSp>
        <p:nvCxnSpPr>
          <p:cNvPr id="55" name="直線矢印コネクタ 54">
            <a:extLst>
              <a:ext uri="{FF2B5EF4-FFF2-40B4-BE49-F238E27FC236}">
                <a16:creationId xmlns:a16="http://schemas.microsoft.com/office/drawing/2014/main" id="{EECFD54C-5BDD-4055-8214-36DD296948CA}"/>
              </a:ext>
            </a:extLst>
          </p:cNvPr>
          <p:cNvCxnSpPr>
            <a:cxnSpLocks/>
          </p:cNvCxnSpPr>
          <p:nvPr/>
        </p:nvCxnSpPr>
        <p:spPr>
          <a:xfrm flipH="1">
            <a:off x="818227" y="4831117"/>
            <a:ext cx="2520000" cy="0"/>
          </a:xfrm>
          <a:prstGeom prst="straightConnector1">
            <a:avLst/>
          </a:prstGeom>
          <a:ln w="6350">
            <a:solidFill>
              <a:schemeClr val="bg1">
                <a:lumMod val="5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A464F813-07F2-446E-86D5-8E6A2BF423A8}"/>
              </a:ext>
            </a:extLst>
          </p:cNvPr>
          <p:cNvSpPr/>
          <p:nvPr/>
        </p:nvSpPr>
        <p:spPr>
          <a:xfrm>
            <a:off x="3564000" y="2815117"/>
            <a:ext cx="2520000" cy="216000"/>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bg1"/>
                </a:solidFill>
                <a:latin typeface="ＭＳ 明朝" panose="02020609040205080304" pitchFamily="17" charset="-128"/>
                <a:ea typeface="ＭＳ 明朝" panose="02020609040205080304" pitchFamily="17" charset="-128"/>
              </a:rPr>
              <a:t>A</a:t>
            </a:r>
            <a:r>
              <a:rPr kumimoji="1" lang="ja-JP" altLang="en-US" sz="1000" dirty="0">
                <a:solidFill>
                  <a:schemeClr val="bg1"/>
                </a:solidFill>
                <a:latin typeface="ＭＳ 明朝" panose="02020609040205080304" pitchFamily="17" charset="-128"/>
                <a:ea typeface="ＭＳ 明朝" panose="02020609040205080304" pitchFamily="17" charset="-128"/>
              </a:rPr>
              <a:t>社（技術開発主体、研究・調査主体）</a:t>
            </a:r>
          </a:p>
        </p:txBody>
      </p:sp>
      <p:sp>
        <p:nvSpPr>
          <p:cNvPr id="38" name="正方形/長方形 37">
            <a:extLst>
              <a:ext uri="{FF2B5EF4-FFF2-40B4-BE49-F238E27FC236}">
                <a16:creationId xmlns:a16="http://schemas.microsoft.com/office/drawing/2014/main" id="{1E4664BB-1990-4C8C-98B4-3B9500E00933}"/>
              </a:ext>
            </a:extLst>
          </p:cNvPr>
          <p:cNvSpPr/>
          <p:nvPr/>
        </p:nvSpPr>
        <p:spPr>
          <a:xfrm>
            <a:off x="3564000" y="3931117"/>
            <a:ext cx="2520000" cy="216000"/>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bg1"/>
                </a:solidFill>
                <a:latin typeface="ＭＳ 明朝" panose="02020609040205080304" pitchFamily="17" charset="-128"/>
                <a:ea typeface="ＭＳ 明朝" panose="02020609040205080304" pitchFamily="17" charset="-128"/>
              </a:rPr>
              <a:t>C</a:t>
            </a:r>
            <a:r>
              <a:rPr kumimoji="1" lang="ja-JP" altLang="en-US" sz="1000" dirty="0">
                <a:solidFill>
                  <a:schemeClr val="bg1"/>
                </a:solidFill>
                <a:latin typeface="ＭＳ 明朝" panose="02020609040205080304" pitchFamily="17" charset="-128"/>
                <a:ea typeface="ＭＳ 明朝" panose="02020609040205080304" pitchFamily="17" charset="-128"/>
              </a:rPr>
              <a:t>社（再委託先）</a:t>
            </a:r>
          </a:p>
        </p:txBody>
      </p:sp>
      <p:sp>
        <p:nvSpPr>
          <p:cNvPr id="40" name="正方形/長方形 39">
            <a:extLst>
              <a:ext uri="{FF2B5EF4-FFF2-40B4-BE49-F238E27FC236}">
                <a16:creationId xmlns:a16="http://schemas.microsoft.com/office/drawing/2014/main" id="{E6D86F07-3517-4B76-8F90-223C0CA888C6}"/>
              </a:ext>
            </a:extLst>
          </p:cNvPr>
          <p:cNvSpPr/>
          <p:nvPr/>
        </p:nvSpPr>
        <p:spPr>
          <a:xfrm>
            <a:off x="864000" y="3931117"/>
            <a:ext cx="2520000" cy="216000"/>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bg1"/>
                </a:solidFill>
                <a:latin typeface="ＭＳ 明朝" panose="02020609040205080304" pitchFamily="17" charset="-128"/>
                <a:ea typeface="ＭＳ 明朝" panose="02020609040205080304" pitchFamily="17" charset="-128"/>
              </a:rPr>
              <a:t>B</a:t>
            </a:r>
            <a:r>
              <a:rPr kumimoji="1" lang="ja-JP" altLang="en-US" sz="1000" dirty="0">
                <a:solidFill>
                  <a:schemeClr val="bg1"/>
                </a:solidFill>
                <a:latin typeface="ＭＳ 明朝" panose="02020609040205080304" pitchFamily="17" charset="-128"/>
                <a:ea typeface="ＭＳ 明朝" panose="02020609040205080304" pitchFamily="17" charset="-128"/>
              </a:rPr>
              <a:t>社（再委託先）</a:t>
            </a:r>
          </a:p>
        </p:txBody>
      </p:sp>
      <p:sp>
        <p:nvSpPr>
          <p:cNvPr id="41" name="正方形/長方形 40">
            <a:extLst>
              <a:ext uri="{FF2B5EF4-FFF2-40B4-BE49-F238E27FC236}">
                <a16:creationId xmlns:a16="http://schemas.microsoft.com/office/drawing/2014/main" id="{FA1FF5C0-FD9D-47A3-9EBA-0D6FF46CF523}"/>
              </a:ext>
            </a:extLst>
          </p:cNvPr>
          <p:cNvSpPr/>
          <p:nvPr/>
        </p:nvSpPr>
        <p:spPr>
          <a:xfrm>
            <a:off x="3564000" y="5083117"/>
            <a:ext cx="2520000" cy="216000"/>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bg1"/>
                </a:solidFill>
                <a:latin typeface="ＭＳ 明朝" panose="02020609040205080304" pitchFamily="17" charset="-128"/>
                <a:ea typeface="ＭＳ 明朝" panose="02020609040205080304" pitchFamily="17" charset="-128"/>
              </a:rPr>
              <a:t>D</a:t>
            </a:r>
            <a:r>
              <a:rPr kumimoji="1" lang="ja-JP" altLang="en-US" sz="1000" dirty="0">
                <a:solidFill>
                  <a:schemeClr val="bg1"/>
                </a:solidFill>
                <a:latin typeface="ＭＳ 明朝" panose="02020609040205080304" pitchFamily="17" charset="-128"/>
                <a:ea typeface="ＭＳ 明朝" panose="02020609040205080304" pitchFamily="17" charset="-128"/>
              </a:rPr>
              <a:t>社（再々委託先）</a:t>
            </a:r>
          </a:p>
        </p:txBody>
      </p:sp>
      <p:sp>
        <p:nvSpPr>
          <p:cNvPr id="34" name="正方形/長方形 33">
            <a:extLst>
              <a:ext uri="{FF2B5EF4-FFF2-40B4-BE49-F238E27FC236}">
                <a16:creationId xmlns:a16="http://schemas.microsoft.com/office/drawing/2014/main" id="{6FF0CA59-DF21-4DFA-A0E2-337C9F62BC91}"/>
              </a:ext>
            </a:extLst>
          </p:cNvPr>
          <p:cNvSpPr/>
          <p:nvPr/>
        </p:nvSpPr>
        <p:spPr>
          <a:xfrm>
            <a:off x="4374000" y="1591117"/>
            <a:ext cx="900000" cy="4320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kumimoji="1" lang="ja-JP" altLang="en-US" sz="1000">
              <a:solidFill>
                <a:schemeClr val="tx1">
                  <a:lumMod val="65000"/>
                  <a:lumOff val="35000"/>
                </a:schemeClr>
              </a:solidFill>
              <a:latin typeface="ＭＳ 明朝" panose="02020609040205080304" pitchFamily="17" charset="-128"/>
              <a:ea typeface="ＭＳ 明朝" panose="02020609040205080304" pitchFamily="17" charset="-128"/>
            </a:endParaRPr>
          </a:p>
        </p:txBody>
      </p:sp>
      <p:pic>
        <p:nvPicPr>
          <p:cNvPr id="44" name="Picture 4" descr="総務省が3キャリアに行政指導、ソフトバンクには価格拘束の是正も求める - BCN＋R">
            <a:extLst>
              <a:ext uri="{FF2B5EF4-FFF2-40B4-BE49-F238E27FC236}">
                <a16:creationId xmlns:a16="http://schemas.microsoft.com/office/drawing/2014/main" id="{98E59E7B-2F5B-4F96-B633-248C5DA2FC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4501559" y="1677810"/>
            <a:ext cx="644882" cy="25360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7" name="正方形/長方形 36">
            <a:extLst>
              <a:ext uri="{FF2B5EF4-FFF2-40B4-BE49-F238E27FC236}">
                <a16:creationId xmlns:a16="http://schemas.microsoft.com/office/drawing/2014/main" id="{8460A169-DFE8-4128-A020-9B8B50439233}"/>
              </a:ext>
            </a:extLst>
          </p:cNvPr>
          <p:cNvSpPr/>
          <p:nvPr/>
        </p:nvSpPr>
        <p:spPr>
          <a:xfrm>
            <a:off x="4374000" y="2203117"/>
            <a:ext cx="900000" cy="432000"/>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事務局</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algn="ct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a:t>
            </a:r>
            <a:r>
              <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rPr>
              <a:t>PwC</a:t>
            </a: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sp>
        <p:nvSpPr>
          <p:cNvPr id="29" name="正方形/長方形 28">
            <a:extLst>
              <a:ext uri="{FF2B5EF4-FFF2-40B4-BE49-F238E27FC236}">
                <a16:creationId xmlns:a16="http://schemas.microsoft.com/office/drawing/2014/main" id="{5F3D883E-547A-42DD-A768-7344FDB46550}"/>
              </a:ext>
            </a:extLst>
          </p:cNvPr>
          <p:cNvSpPr/>
          <p:nvPr/>
        </p:nvSpPr>
        <p:spPr>
          <a:xfrm>
            <a:off x="6264000" y="3931117"/>
            <a:ext cx="2520000" cy="216000"/>
          </a:xfrm>
          <a:prstGeom prst="rect">
            <a:avLst/>
          </a:prstGeom>
          <a:solidFill>
            <a:schemeClr val="accent5"/>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dirty="0">
                <a:solidFill>
                  <a:schemeClr val="bg1"/>
                </a:solidFill>
                <a:latin typeface="ＭＳ 明朝" panose="02020609040205080304" pitchFamily="17" charset="-128"/>
                <a:ea typeface="ＭＳ 明朝" panose="02020609040205080304" pitchFamily="17" charset="-128"/>
              </a:rPr>
              <a:t>E</a:t>
            </a:r>
            <a:r>
              <a:rPr kumimoji="1" lang="ja-JP" altLang="en-US" sz="1000" dirty="0">
                <a:solidFill>
                  <a:schemeClr val="bg1"/>
                </a:solidFill>
                <a:latin typeface="ＭＳ 明朝" panose="02020609040205080304" pitchFamily="17" charset="-128"/>
                <a:ea typeface="ＭＳ 明朝" panose="02020609040205080304" pitchFamily="17" charset="-128"/>
              </a:rPr>
              <a:t>団体（協力団体）</a:t>
            </a:r>
          </a:p>
        </p:txBody>
      </p:sp>
      <p:cxnSp>
        <p:nvCxnSpPr>
          <p:cNvPr id="39" name="直線矢印コネクタ 38">
            <a:extLst>
              <a:ext uri="{FF2B5EF4-FFF2-40B4-BE49-F238E27FC236}">
                <a16:creationId xmlns:a16="http://schemas.microsoft.com/office/drawing/2014/main" id="{B7B52ECB-0EB0-4908-ABAF-EC2C368E7C79}"/>
              </a:ext>
            </a:extLst>
          </p:cNvPr>
          <p:cNvCxnSpPr>
            <a:cxnSpLocks/>
            <a:stCxn id="34" idx="2"/>
            <a:endCxn id="37" idx="0"/>
          </p:cNvCxnSpPr>
          <p:nvPr/>
        </p:nvCxnSpPr>
        <p:spPr>
          <a:xfrm>
            <a:off x="4824000" y="2023117"/>
            <a:ext cx="0" cy="18000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3C98ABE4-24DD-44C2-8039-99F206BC0224}"/>
              </a:ext>
            </a:extLst>
          </p:cNvPr>
          <p:cNvCxnSpPr>
            <a:cxnSpLocks/>
            <a:stCxn id="37" idx="2"/>
            <a:endCxn id="35" idx="0"/>
          </p:cNvCxnSpPr>
          <p:nvPr/>
        </p:nvCxnSpPr>
        <p:spPr>
          <a:xfrm>
            <a:off x="4824000" y="2635117"/>
            <a:ext cx="0" cy="18000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E1BE4D69-B1D3-4A0F-AE05-DC970F5ECC6C}"/>
              </a:ext>
            </a:extLst>
          </p:cNvPr>
          <p:cNvSpPr/>
          <p:nvPr/>
        </p:nvSpPr>
        <p:spPr>
          <a:xfrm>
            <a:off x="3564000" y="3031117"/>
            <a:ext cx="2520000" cy="720000"/>
          </a:xfrm>
          <a:prstGeom prst="rect">
            <a:avLst/>
          </a:prstGeom>
          <a:solidFill>
            <a:schemeClr val="bg1"/>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業務内容・範囲：</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業務統括責任者：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委託先管理責任者：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sp>
        <p:nvSpPr>
          <p:cNvPr id="50" name="正方形/長方形 49">
            <a:extLst>
              <a:ext uri="{FF2B5EF4-FFF2-40B4-BE49-F238E27FC236}">
                <a16:creationId xmlns:a16="http://schemas.microsoft.com/office/drawing/2014/main" id="{F86F8A79-E8D9-48BC-9948-DB8A929995C6}"/>
              </a:ext>
            </a:extLst>
          </p:cNvPr>
          <p:cNvSpPr/>
          <p:nvPr/>
        </p:nvSpPr>
        <p:spPr>
          <a:xfrm>
            <a:off x="6264000" y="4147117"/>
            <a:ext cx="2520000" cy="720000"/>
          </a:xfrm>
          <a:prstGeom prst="rect">
            <a:avLst/>
          </a:prstGeom>
          <a:solidFill>
            <a:schemeClr val="bg1"/>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algn="ct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業務内容・範囲：</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algn="ctr"/>
            <a:endPar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sp>
        <p:nvSpPr>
          <p:cNvPr id="51" name="正方形/長方形 50">
            <a:extLst>
              <a:ext uri="{FF2B5EF4-FFF2-40B4-BE49-F238E27FC236}">
                <a16:creationId xmlns:a16="http://schemas.microsoft.com/office/drawing/2014/main" id="{1B2C1EB3-A61E-4FE5-812C-0392DEC58793}"/>
              </a:ext>
            </a:extLst>
          </p:cNvPr>
          <p:cNvSpPr/>
          <p:nvPr/>
        </p:nvSpPr>
        <p:spPr>
          <a:xfrm>
            <a:off x="3564000" y="5299117"/>
            <a:ext cx="2520000" cy="720000"/>
          </a:xfrm>
          <a:prstGeom prst="rect">
            <a:avLst/>
          </a:prstGeom>
          <a:solidFill>
            <a:schemeClr val="bg1"/>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業務内容・範囲：</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sp>
        <p:nvSpPr>
          <p:cNvPr id="52" name="正方形/長方形 51">
            <a:extLst>
              <a:ext uri="{FF2B5EF4-FFF2-40B4-BE49-F238E27FC236}">
                <a16:creationId xmlns:a16="http://schemas.microsoft.com/office/drawing/2014/main" id="{AE168EB0-D371-44B0-B8B6-AB274F967FFD}"/>
              </a:ext>
            </a:extLst>
          </p:cNvPr>
          <p:cNvSpPr/>
          <p:nvPr/>
        </p:nvSpPr>
        <p:spPr>
          <a:xfrm>
            <a:off x="864000" y="4147117"/>
            <a:ext cx="2520000" cy="720000"/>
          </a:xfrm>
          <a:prstGeom prst="rect">
            <a:avLst/>
          </a:prstGeom>
          <a:solidFill>
            <a:schemeClr val="bg1"/>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業務内容・範囲：例</a:t>
            </a:r>
            <a:r>
              <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rPr>
              <a:t>…</a:t>
            </a: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○○○の環境構築</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sp>
        <p:nvSpPr>
          <p:cNvPr id="53" name="正方形/長方形 52">
            <a:extLst>
              <a:ext uri="{FF2B5EF4-FFF2-40B4-BE49-F238E27FC236}">
                <a16:creationId xmlns:a16="http://schemas.microsoft.com/office/drawing/2014/main" id="{7565435C-5415-4A36-BF01-9D411ED0DFC9}"/>
              </a:ext>
            </a:extLst>
          </p:cNvPr>
          <p:cNvSpPr/>
          <p:nvPr/>
        </p:nvSpPr>
        <p:spPr>
          <a:xfrm>
            <a:off x="3564000" y="4147117"/>
            <a:ext cx="2520000" cy="720000"/>
          </a:xfrm>
          <a:prstGeom prst="rect">
            <a:avLst/>
          </a:prstGeom>
          <a:solidFill>
            <a:schemeClr val="bg1"/>
          </a:solidFill>
          <a:ln w="95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業務内容・範囲：</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業務責任者：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a:p>
            <a:pPr marL="108000" indent="-108000">
              <a:buFont typeface="Arial" panose="020B0604020202020204" pitchFamily="34" charset="0"/>
              <a:buChar char="•"/>
            </a:pPr>
            <a:r>
              <a:rPr kumimoji="1" lang="ja-JP" altLang="en-US" sz="1000" dirty="0">
                <a:solidFill>
                  <a:schemeClr val="tx1">
                    <a:lumMod val="65000"/>
                    <a:lumOff val="35000"/>
                  </a:schemeClr>
                </a:solidFill>
                <a:latin typeface="ＭＳ 明朝" panose="02020609040205080304" pitchFamily="17" charset="-128"/>
                <a:ea typeface="ＭＳ 明朝" panose="02020609040205080304" pitchFamily="17" charset="-128"/>
              </a:rPr>
              <a:t>委託先管理責任者：</a:t>
            </a:r>
            <a:endParaRPr kumimoji="1" lang="en-US" altLang="ja-JP" sz="1000" dirty="0">
              <a:solidFill>
                <a:schemeClr val="tx1">
                  <a:lumMod val="65000"/>
                  <a:lumOff val="35000"/>
                </a:schemeClr>
              </a:solidFill>
              <a:latin typeface="ＭＳ 明朝" panose="02020609040205080304" pitchFamily="17" charset="-128"/>
              <a:ea typeface="ＭＳ 明朝" panose="02020609040205080304" pitchFamily="17" charset="-128"/>
            </a:endParaRPr>
          </a:p>
        </p:txBody>
      </p:sp>
      <p:cxnSp>
        <p:nvCxnSpPr>
          <p:cNvPr id="24" name="コネクタ: カギ線 23">
            <a:extLst>
              <a:ext uri="{FF2B5EF4-FFF2-40B4-BE49-F238E27FC236}">
                <a16:creationId xmlns:a16="http://schemas.microsoft.com/office/drawing/2014/main" id="{138234CE-1255-4D82-8091-B15F5D471518}"/>
              </a:ext>
            </a:extLst>
          </p:cNvPr>
          <p:cNvCxnSpPr>
            <a:cxnSpLocks/>
            <a:stCxn id="49" idx="2"/>
            <a:endCxn id="40" idx="0"/>
          </p:cNvCxnSpPr>
          <p:nvPr/>
        </p:nvCxnSpPr>
        <p:spPr>
          <a:xfrm rot="5400000">
            <a:off x="3384000" y="2491117"/>
            <a:ext cx="180000" cy="2700000"/>
          </a:xfrm>
          <a:prstGeom prst="bentConnector3">
            <a:avLst>
              <a:gd name="adj1" fmla="val 50000"/>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2" name="コネクタ: カギ線 61">
            <a:extLst>
              <a:ext uri="{FF2B5EF4-FFF2-40B4-BE49-F238E27FC236}">
                <a16:creationId xmlns:a16="http://schemas.microsoft.com/office/drawing/2014/main" id="{EC706C11-F8D0-4B60-8509-48A82B6A8BFC}"/>
              </a:ext>
            </a:extLst>
          </p:cNvPr>
          <p:cNvCxnSpPr>
            <a:cxnSpLocks/>
            <a:stCxn id="49" idx="2"/>
            <a:endCxn id="29" idx="0"/>
          </p:cNvCxnSpPr>
          <p:nvPr/>
        </p:nvCxnSpPr>
        <p:spPr>
          <a:xfrm rot="16200000" flipH="1">
            <a:off x="6084000" y="2491117"/>
            <a:ext cx="180000" cy="2700000"/>
          </a:xfrm>
          <a:prstGeom prst="bentConnector3">
            <a:avLst>
              <a:gd name="adj1" fmla="val 50000"/>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D8A2A25F-AA19-46D2-A1B6-2345AB318E9A}"/>
              </a:ext>
            </a:extLst>
          </p:cNvPr>
          <p:cNvCxnSpPr>
            <a:cxnSpLocks/>
            <a:stCxn id="49" idx="2"/>
            <a:endCxn id="38" idx="0"/>
          </p:cNvCxnSpPr>
          <p:nvPr/>
        </p:nvCxnSpPr>
        <p:spPr>
          <a:xfrm>
            <a:off x="4824000" y="3751117"/>
            <a:ext cx="0" cy="18000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CBBB501B-5093-4209-B6AD-E85DF5BD2D95}"/>
              </a:ext>
            </a:extLst>
          </p:cNvPr>
          <p:cNvCxnSpPr>
            <a:cxnSpLocks/>
            <a:stCxn id="53" idx="2"/>
            <a:endCxn id="41" idx="0"/>
          </p:cNvCxnSpPr>
          <p:nvPr/>
        </p:nvCxnSpPr>
        <p:spPr>
          <a:xfrm>
            <a:off x="4824000" y="4867117"/>
            <a:ext cx="0" cy="216000"/>
          </a:xfrm>
          <a:prstGeom prst="straightConnector1">
            <a:avLst/>
          </a:prstGeom>
          <a:ln w="127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27117623-F458-B510-9890-BC39EDA8C016}"/>
              </a:ext>
            </a:extLst>
          </p:cNvPr>
          <p:cNvSpPr/>
          <p:nvPr/>
        </p:nvSpPr>
        <p:spPr>
          <a:xfrm>
            <a:off x="5538" y="345677"/>
            <a:ext cx="9138462" cy="348109"/>
          </a:xfrm>
          <a:prstGeom prst="rect">
            <a:avLst/>
          </a:prstGeom>
        </p:spPr>
        <p:txBody>
          <a:bodyPr wrap="square">
            <a:spAutoFit/>
          </a:bodyPr>
          <a:lstStyle/>
          <a:p>
            <a:pPr algn="ctr" defTabSz="422020">
              <a:defRPr/>
            </a:pPr>
            <a:r>
              <a:rPr lang="ja-JP" altLang="en-US" sz="1662" b="1" kern="100" dirty="0">
                <a:solidFill>
                  <a:prstClr val="black"/>
                </a:solidFill>
                <a:latin typeface="ＭＳ 明朝" panose="02020609040205080304" pitchFamily="17" charset="-128"/>
                <a:ea typeface="ＭＳ 明朝" panose="02020609040205080304" pitchFamily="17" charset="-128"/>
                <a:cs typeface="Times New Roman" panose="02020603050405020304" pitchFamily="18" charset="0"/>
              </a:rPr>
              <a:t>実証・研究件名</a:t>
            </a:r>
          </a:p>
        </p:txBody>
      </p:sp>
      <p:sp>
        <p:nvSpPr>
          <p:cNvPr id="11" name="正方形/長方形 10">
            <a:extLst>
              <a:ext uri="{FF2B5EF4-FFF2-40B4-BE49-F238E27FC236}">
                <a16:creationId xmlns:a16="http://schemas.microsoft.com/office/drawing/2014/main" id="{1A452FB8-8ABB-336B-6A38-57E940E76F02}"/>
              </a:ext>
            </a:extLst>
          </p:cNvPr>
          <p:cNvSpPr/>
          <p:nvPr/>
        </p:nvSpPr>
        <p:spPr>
          <a:xfrm>
            <a:off x="8404909" y="55429"/>
            <a:ext cx="669860" cy="229736"/>
          </a:xfrm>
          <a:prstGeom prst="rect">
            <a:avLst/>
          </a:prstGeom>
          <a:solidFill>
            <a:sysClr val="window" lastClr="FFFFFF"/>
          </a:solidFill>
          <a:ln w="9525" cap="flat" cmpd="sng" algn="ctr">
            <a:solidFill>
              <a:sysClr val="windowText" lastClr="000000"/>
            </a:solidFill>
            <a:prstDash val="solid"/>
            <a:miter lim="800000"/>
          </a:ln>
          <a:effectLst/>
        </p:spPr>
        <p:txBody>
          <a:bodyPr rtlCol="0" anchor="ctr"/>
          <a:lstStyle/>
          <a:p>
            <a:pPr marL="0" marR="0" lvl="0" indent="0" algn="ctr" defTabSz="422041" eaLnBrk="1" fontAlgn="auto" latinLnBrk="0" hangingPunct="1">
              <a:lnSpc>
                <a:spcPct val="100000"/>
              </a:lnSpc>
              <a:spcBef>
                <a:spcPts val="0"/>
              </a:spcBef>
              <a:spcAft>
                <a:spcPts val="0"/>
              </a:spcAft>
              <a:buClrTx/>
              <a:buSzTx/>
              <a:buFontTx/>
              <a:buNone/>
              <a:tabLst/>
              <a:defRPr/>
            </a:pPr>
            <a:r>
              <a:rPr kumimoji="1" lang="ja-JP" altLang="en-US" sz="1108" b="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様式</a:t>
            </a:r>
            <a:r>
              <a:rPr kumimoji="1" lang="en-US" altLang="ja-JP" sz="1108" kern="0" dirty="0">
                <a:solidFill>
                  <a:prstClr val="black"/>
                </a:solidFill>
                <a:latin typeface="ＭＳ 明朝" panose="02020609040205080304" pitchFamily="17" charset="-128"/>
                <a:ea typeface="ＭＳ 明朝" panose="02020609040205080304" pitchFamily="17" charset="-128"/>
              </a:rPr>
              <a:t>3</a:t>
            </a:r>
            <a:r>
              <a:rPr kumimoji="1" lang="ja-JP" altLang="en-US" sz="1108" b="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　</a:t>
            </a:r>
          </a:p>
        </p:txBody>
      </p:sp>
      <p:sp>
        <p:nvSpPr>
          <p:cNvPr id="3" name="テキスト ボックス 2">
            <a:extLst>
              <a:ext uri="{FF2B5EF4-FFF2-40B4-BE49-F238E27FC236}">
                <a16:creationId xmlns:a16="http://schemas.microsoft.com/office/drawing/2014/main" id="{888353F0-0883-7EE5-632E-B08133B9C42C}"/>
              </a:ext>
            </a:extLst>
          </p:cNvPr>
          <p:cNvSpPr txBox="1"/>
          <p:nvPr/>
        </p:nvSpPr>
        <p:spPr>
          <a:xfrm>
            <a:off x="2524126" y="969896"/>
            <a:ext cx="6569810" cy="261610"/>
          </a:xfrm>
          <a:prstGeom prst="rect">
            <a:avLst/>
          </a:prstGeom>
          <a:noFill/>
          <a:ln>
            <a:noFill/>
          </a:ln>
        </p:spPr>
        <p:txBody>
          <a:bodyPr wrap="square">
            <a:spAutoFit/>
          </a:bodyPr>
          <a:lstStyle/>
          <a:p>
            <a:r>
              <a:rPr lang="en-US" altLang="ja-JP" sz="1100" dirty="0">
                <a:solidFill>
                  <a:srgbClr val="FF0000"/>
                </a:solidFill>
                <a:latin typeface="ＭＳ 明朝" panose="02020609040205080304" pitchFamily="17" charset="-128"/>
                <a:ea typeface="ＭＳ 明朝" panose="02020609040205080304" pitchFamily="17" charset="-128"/>
              </a:rPr>
              <a:t>※</a:t>
            </a:r>
            <a:r>
              <a:rPr lang="ja-JP" altLang="en-US" dirty="0">
                <a:solidFill>
                  <a:srgbClr val="FF0000"/>
                </a:solidFill>
                <a:latin typeface="ＭＳ 明朝" panose="02020609040205080304" pitchFamily="17" charset="-128"/>
                <a:ea typeface="ＭＳ 明朝" panose="02020609040205080304" pitchFamily="17" charset="-128"/>
              </a:rPr>
              <a:t>以下</a:t>
            </a:r>
            <a:r>
              <a:rPr lang="ja-JP" altLang="en-US" sz="1100" dirty="0">
                <a:solidFill>
                  <a:srgbClr val="FF0000"/>
                </a:solidFill>
                <a:latin typeface="ＭＳ 明朝" panose="02020609040205080304" pitchFamily="17" charset="-128"/>
                <a:ea typeface="ＭＳ 明朝" panose="02020609040205080304" pitchFamily="17" charset="-128"/>
              </a:rPr>
              <a:t>は記載内容の例示または説明であり、以下の内容が含まれるように記載すること</a:t>
            </a:r>
            <a:r>
              <a:rPr lang="ja-JP" altLang="en-US" dirty="0">
                <a:solidFill>
                  <a:srgbClr val="FF0000"/>
                </a:solidFill>
                <a:latin typeface="ＭＳ 明朝" panose="02020609040205080304" pitchFamily="17" charset="-128"/>
                <a:ea typeface="ＭＳ 明朝" panose="02020609040205080304" pitchFamily="17" charset="-128"/>
              </a:rPr>
              <a:t>。</a:t>
            </a:r>
            <a:endParaRPr lang="ja-JP" altLang="en-US" sz="1100" dirty="0">
              <a:solidFill>
                <a:srgbClr val="FF0000"/>
              </a:solidFill>
              <a:latin typeface="ＭＳ 明朝" panose="02020609040205080304" pitchFamily="17" charset="-128"/>
              <a:ea typeface="ＭＳ 明朝" panose="02020609040205080304" pitchFamily="17" charset="-128"/>
            </a:endParaRPr>
          </a:p>
        </p:txBody>
      </p:sp>
      <p:sp>
        <p:nvSpPr>
          <p:cNvPr id="2" name="正方形/長方形 1">
            <a:extLst>
              <a:ext uri="{FF2B5EF4-FFF2-40B4-BE49-F238E27FC236}">
                <a16:creationId xmlns:a16="http://schemas.microsoft.com/office/drawing/2014/main" id="{9120F6FC-ECCD-CA03-29E4-9FD05648637E}"/>
              </a:ext>
            </a:extLst>
          </p:cNvPr>
          <p:cNvSpPr/>
          <p:nvPr/>
        </p:nvSpPr>
        <p:spPr>
          <a:xfrm>
            <a:off x="5538" y="657786"/>
            <a:ext cx="9138462" cy="348109"/>
          </a:xfrm>
          <a:prstGeom prst="rect">
            <a:avLst/>
          </a:prstGeom>
        </p:spPr>
        <p:txBody>
          <a:bodyPr wrap="square">
            <a:spAutoFit/>
          </a:bodyPr>
          <a:lstStyle/>
          <a:p>
            <a:pPr algn="ctr" defTabSz="422020">
              <a:defRPr/>
            </a:pPr>
            <a:r>
              <a:rPr lang="ja-JP" altLang="en-US" sz="1662" b="1" kern="100" dirty="0">
                <a:solidFill>
                  <a:prstClr val="black"/>
                </a:solidFill>
                <a:latin typeface="ＭＳ 明朝" panose="02020609040205080304" pitchFamily="17" charset="-128"/>
                <a:ea typeface="ＭＳ 明朝" panose="02020609040205080304" pitchFamily="17" charset="-128"/>
                <a:cs typeface="Times New Roman" panose="02020603050405020304" pitchFamily="18" charset="0"/>
              </a:rPr>
              <a:t>業務の実施体制及び管理体制</a:t>
            </a:r>
          </a:p>
        </p:txBody>
      </p:sp>
    </p:spTree>
    <p:extLst>
      <p:ext uri="{BB962C8B-B14F-4D97-AF65-F5344CB8AC3E}">
        <p14:creationId xmlns:p14="http://schemas.microsoft.com/office/powerpoint/2010/main" val="2545210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70AA0D-090B-D5B1-CF68-3916C6759C53}"/>
            </a:ext>
          </a:extLst>
        </p:cNvPr>
        <p:cNvGrpSpPr/>
        <p:nvPr/>
      </p:nvGrpSpPr>
      <p:grpSpPr>
        <a:xfrm>
          <a:off x="0" y="0"/>
          <a:ext cx="0" cy="0"/>
          <a:chOff x="0" y="0"/>
          <a:chExt cx="0" cy="0"/>
        </a:xfrm>
      </p:grpSpPr>
      <p:sp>
        <p:nvSpPr>
          <p:cNvPr id="8" name="正方形/長方形 7">
            <a:extLst>
              <a:ext uri="{FF2B5EF4-FFF2-40B4-BE49-F238E27FC236}">
                <a16:creationId xmlns:a16="http://schemas.microsoft.com/office/drawing/2014/main" id="{669CF040-F60C-E3ED-460A-4436ABD9EFBA}"/>
              </a:ext>
            </a:extLst>
          </p:cNvPr>
          <p:cNvSpPr/>
          <p:nvPr/>
        </p:nvSpPr>
        <p:spPr>
          <a:xfrm>
            <a:off x="179999" y="1231116"/>
            <a:ext cx="8783999" cy="5552089"/>
          </a:xfrm>
          <a:prstGeom prst="rect">
            <a:avLst/>
          </a:prstGeom>
          <a:solidFill>
            <a:srgbClr val="FFFFFF"/>
          </a:solidFill>
          <a:ln w="6350">
            <a:solidFill>
              <a:schemeClr val="bg1">
                <a:lumMod val="85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dirty="0">
                <a:solidFill>
                  <a:schemeClr val="tx1">
                    <a:lumMod val="75000"/>
                    <a:lumOff val="25000"/>
                  </a:schemeClr>
                </a:solidFill>
                <a:latin typeface="ＭＳ 明朝" panose="02020609040205080304" pitchFamily="17" charset="-128"/>
                <a:ea typeface="ＭＳ 明朝" panose="02020609040205080304" pitchFamily="17" charset="-128"/>
              </a:rPr>
              <a:t>情報管理体制を示すこと。</a:t>
            </a:r>
            <a:endParaRPr kumimoji="1" lang="en-US" altLang="zh-TW" dirty="0">
              <a:solidFill>
                <a:schemeClr val="tx1">
                  <a:lumMod val="75000"/>
                  <a:lumOff val="25000"/>
                </a:schemeClr>
              </a:solidFill>
              <a:latin typeface="ＭＳ 明朝" panose="02020609040205080304" pitchFamily="17" charset="-128"/>
              <a:ea typeface="ＭＳ 明朝" panose="02020609040205080304" pitchFamily="17" charset="-128"/>
            </a:endParaRPr>
          </a:p>
        </p:txBody>
      </p:sp>
      <p:sp>
        <p:nvSpPr>
          <p:cNvPr id="9" name="正方形/長方形 8">
            <a:extLst>
              <a:ext uri="{FF2B5EF4-FFF2-40B4-BE49-F238E27FC236}">
                <a16:creationId xmlns:a16="http://schemas.microsoft.com/office/drawing/2014/main" id="{66DB3FBB-8910-B13F-34FA-A748E82A1301}"/>
              </a:ext>
            </a:extLst>
          </p:cNvPr>
          <p:cNvSpPr/>
          <p:nvPr/>
        </p:nvSpPr>
        <p:spPr>
          <a:xfrm>
            <a:off x="5538" y="345677"/>
            <a:ext cx="9138462" cy="348109"/>
          </a:xfrm>
          <a:prstGeom prst="rect">
            <a:avLst/>
          </a:prstGeom>
        </p:spPr>
        <p:txBody>
          <a:bodyPr wrap="square">
            <a:spAutoFit/>
          </a:bodyPr>
          <a:lstStyle/>
          <a:p>
            <a:pPr algn="ctr" defTabSz="422020">
              <a:defRPr/>
            </a:pPr>
            <a:r>
              <a:rPr lang="ja-JP" altLang="en-US" sz="1662" b="1" kern="100" dirty="0">
                <a:solidFill>
                  <a:prstClr val="black"/>
                </a:solidFill>
                <a:latin typeface="ＭＳ 明朝" panose="02020609040205080304" pitchFamily="17" charset="-128"/>
                <a:ea typeface="ＭＳ 明朝" panose="02020609040205080304" pitchFamily="17" charset="-128"/>
                <a:cs typeface="Times New Roman" panose="02020603050405020304" pitchFamily="18" charset="0"/>
              </a:rPr>
              <a:t>実証・研究件名</a:t>
            </a:r>
          </a:p>
        </p:txBody>
      </p:sp>
      <p:sp>
        <p:nvSpPr>
          <p:cNvPr id="3" name="テキスト ボックス 2">
            <a:extLst>
              <a:ext uri="{FF2B5EF4-FFF2-40B4-BE49-F238E27FC236}">
                <a16:creationId xmlns:a16="http://schemas.microsoft.com/office/drawing/2014/main" id="{39FE9E78-C7C7-DC85-811F-DFB68C135FE5}"/>
              </a:ext>
            </a:extLst>
          </p:cNvPr>
          <p:cNvSpPr txBox="1"/>
          <p:nvPr/>
        </p:nvSpPr>
        <p:spPr>
          <a:xfrm>
            <a:off x="2524126" y="969896"/>
            <a:ext cx="6569810" cy="261610"/>
          </a:xfrm>
          <a:prstGeom prst="rect">
            <a:avLst/>
          </a:prstGeom>
          <a:noFill/>
          <a:ln>
            <a:noFill/>
          </a:ln>
        </p:spPr>
        <p:txBody>
          <a:bodyPr wrap="square">
            <a:spAutoFit/>
          </a:bodyPr>
          <a:lstStyle/>
          <a:p>
            <a:r>
              <a:rPr lang="en-US" altLang="ja-JP" sz="1100" dirty="0">
                <a:solidFill>
                  <a:srgbClr val="FF0000"/>
                </a:solidFill>
                <a:latin typeface="ＭＳ 明朝" panose="02020609040205080304" pitchFamily="17" charset="-128"/>
                <a:ea typeface="ＭＳ 明朝" panose="02020609040205080304" pitchFamily="17" charset="-128"/>
              </a:rPr>
              <a:t>※</a:t>
            </a:r>
            <a:r>
              <a:rPr lang="ja-JP" altLang="en-US" dirty="0">
                <a:solidFill>
                  <a:srgbClr val="FF0000"/>
                </a:solidFill>
                <a:latin typeface="ＭＳ 明朝" panose="02020609040205080304" pitchFamily="17" charset="-128"/>
                <a:ea typeface="ＭＳ 明朝" panose="02020609040205080304" pitchFamily="17" charset="-128"/>
              </a:rPr>
              <a:t>以下</a:t>
            </a:r>
            <a:r>
              <a:rPr lang="ja-JP" altLang="en-US" sz="1100" dirty="0">
                <a:solidFill>
                  <a:srgbClr val="FF0000"/>
                </a:solidFill>
                <a:latin typeface="ＭＳ 明朝" panose="02020609040205080304" pitchFamily="17" charset="-128"/>
                <a:ea typeface="ＭＳ 明朝" panose="02020609040205080304" pitchFamily="17" charset="-128"/>
              </a:rPr>
              <a:t>は記載内容の例示または説明であり、記載の際は適宜オブジェクトを追加・削除</a:t>
            </a:r>
            <a:r>
              <a:rPr lang="ja-JP" altLang="en-US" dirty="0">
                <a:solidFill>
                  <a:srgbClr val="FF0000"/>
                </a:solidFill>
                <a:latin typeface="ＭＳ 明朝" panose="02020609040205080304" pitchFamily="17" charset="-128"/>
                <a:ea typeface="ＭＳ 明朝" panose="02020609040205080304" pitchFamily="17" charset="-128"/>
              </a:rPr>
              <a:t>すること。</a:t>
            </a:r>
            <a:endParaRPr lang="ja-JP" altLang="en-US" sz="1100" dirty="0">
              <a:solidFill>
                <a:srgbClr val="FF0000"/>
              </a:solidFill>
              <a:latin typeface="ＭＳ 明朝" panose="02020609040205080304" pitchFamily="17" charset="-128"/>
              <a:ea typeface="ＭＳ 明朝" panose="02020609040205080304" pitchFamily="17" charset="-128"/>
            </a:endParaRPr>
          </a:p>
        </p:txBody>
      </p:sp>
      <p:sp>
        <p:nvSpPr>
          <p:cNvPr id="43" name="正方形/長方形 42">
            <a:extLst>
              <a:ext uri="{FF2B5EF4-FFF2-40B4-BE49-F238E27FC236}">
                <a16:creationId xmlns:a16="http://schemas.microsoft.com/office/drawing/2014/main" id="{38EAF458-10E1-C269-64E5-B19F7B5C67F4}"/>
              </a:ext>
            </a:extLst>
          </p:cNvPr>
          <p:cNvSpPr/>
          <p:nvPr/>
        </p:nvSpPr>
        <p:spPr>
          <a:xfrm>
            <a:off x="529496" y="1689724"/>
            <a:ext cx="8064000" cy="4968000"/>
          </a:xfrm>
          <a:prstGeom prst="rect">
            <a:avLst/>
          </a:prstGeom>
          <a:solidFill>
            <a:srgbClr val="FFFFFF"/>
          </a:solidFill>
          <a:ln w="6350">
            <a:solidFill>
              <a:schemeClr val="accent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kumimoji="1" lang="en-US" altLang="zh-TW" dirty="0">
              <a:solidFill>
                <a:schemeClr val="tx1">
                  <a:lumMod val="75000"/>
                  <a:lumOff val="25000"/>
                </a:schemeClr>
              </a:solidFill>
              <a:latin typeface="ＭＳ 明朝" panose="02020609040205080304" pitchFamily="17" charset="-128"/>
              <a:ea typeface="ＭＳ 明朝" panose="02020609040205080304" pitchFamily="17" charset="-128"/>
            </a:endParaRPr>
          </a:p>
        </p:txBody>
      </p:sp>
      <p:sp>
        <p:nvSpPr>
          <p:cNvPr id="54" name="正方形/長方形 53">
            <a:extLst>
              <a:ext uri="{FF2B5EF4-FFF2-40B4-BE49-F238E27FC236}">
                <a16:creationId xmlns:a16="http://schemas.microsoft.com/office/drawing/2014/main" id="{449834B1-0A3D-2782-03AC-EB89BC597533}"/>
              </a:ext>
            </a:extLst>
          </p:cNvPr>
          <p:cNvSpPr/>
          <p:nvPr/>
        </p:nvSpPr>
        <p:spPr>
          <a:xfrm>
            <a:off x="647999" y="1586837"/>
            <a:ext cx="2013557" cy="216000"/>
          </a:xfrm>
          <a:prstGeom prst="rect">
            <a:avLst/>
          </a:prstGeom>
          <a:solidFill>
            <a:schemeClr val="accent4"/>
          </a:solidFill>
          <a:ln w="6350">
            <a:solidFill>
              <a:schemeClr val="accent4"/>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bg1"/>
                </a:solidFill>
                <a:latin typeface="ＭＳ 明朝" panose="02020609040205080304" pitchFamily="17" charset="-128"/>
                <a:ea typeface="ＭＳ 明朝" panose="02020609040205080304" pitchFamily="17" charset="-128"/>
              </a:rPr>
              <a:t>本事業実施に係る情報取扱者</a:t>
            </a:r>
            <a:endParaRPr kumimoji="1" lang="en-US" altLang="zh-TW" dirty="0">
              <a:solidFill>
                <a:schemeClr val="bg1"/>
              </a:solidFill>
              <a:latin typeface="ＭＳ 明朝" panose="02020609040205080304" pitchFamily="17" charset="-128"/>
              <a:ea typeface="ＭＳ 明朝" panose="02020609040205080304" pitchFamily="17" charset="-128"/>
            </a:endParaRPr>
          </a:p>
        </p:txBody>
      </p:sp>
      <p:sp>
        <p:nvSpPr>
          <p:cNvPr id="81" name="正方形/長方形 80">
            <a:extLst>
              <a:ext uri="{FF2B5EF4-FFF2-40B4-BE49-F238E27FC236}">
                <a16:creationId xmlns:a16="http://schemas.microsoft.com/office/drawing/2014/main" id="{2A4318A3-43D9-671D-7579-320DD6F2051E}"/>
              </a:ext>
            </a:extLst>
          </p:cNvPr>
          <p:cNvSpPr/>
          <p:nvPr/>
        </p:nvSpPr>
        <p:spPr>
          <a:xfrm>
            <a:off x="5538" y="657786"/>
            <a:ext cx="9138462" cy="348109"/>
          </a:xfrm>
          <a:prstGeom prst="rect">
            <a:avLst/>
          </a:prstGeom>
        </p:spPr>
        <p:txBody>
          <a:bodyPr wrap="square">
            <a:spAutoFit/>
          </a:bodyPr>
          <a:lstStyle/>
          <a:p>
            <a:pPr algn="ctr" defTabSz="422020">
              <a:defRPr/>
            </a:pPr>
            <a:r>
              <a:rPr lang="ja-JP" altLang="en-US" sz="1662" b="1" kern="100" dirty="0">
                <a:solidFill>
                  <a:prstClr val="black"/>
                </a:solidFill>
                <a:latin typeface="ＭＳ 明朝" panose="02020609040205080304" pitchFamily="17" charset="-128"/>
                <a:ea typeface="ＭＳ 明朝" panose="02020609040205080304" pitchFamily="17" charset="-128"/>
                <a:cs typeface="Times New Roman" panose="02020603050405020304" pitchFamily="18" charset="0"/>
              </a:rPr>
              <a:t>情報管理体制</a:t>
            </a:r>
          </a:p>
        </p:txBody>
      </p:sp>
      <p:sp>
        <p:nvSpPr>
          <p:cNvPr id="100" name="正方形/長方形 99">
            <a:extLst>
              <a:ext uri="{FF2B5EF4-FFF2-40B4-BE49-F238E27FC236}">
                <a16:creationId xmlns:a16="http://schemas.microsoft.com/office/drawing/2014/main" id="{7187F836-0BCD-B8F3-FDF0-168E797AD3B7}"/>
              </a:ext>
            </a:extLst>
          </p:cNvPr>
          <p:cNvSpPr/>
          <p:nvPr/>
        </p:nvSpPr>
        <p:spPr>
          <a:xfrm>
            <a:off x="906546" y="2692299"/>
            <a:ext cx="7498363" cy="792000"/>
          </a:xfrm>
          <a:prstGeom prst="rect">
            <a:avLst/>
          </a:prstGeom>
          <a:solidFill>
            <a:schemeClr val="tx2">
              <a:lumMod val="20000"/>
              <a:lumOff val="80000"/>
            </a:schemeClr>
          </a:solidFill>
        </p:spPr>
        <p:style>
          <a:lnRef idx="0">
            <a:schemeClr val="accent1"/>
          </a:lnRef>
          <a:fillRef idx="1">
            <a:schemeClr val="accent1"/>
          </a:fillRef>
          <a:effectRef idx="0">
            <a:schemeClr val="dk1"/>
          </a:effectRef>
          <a:fontRef idx="minor">
            <a:schemeClr val="lt1"/>
          </a:fontRef>
        </p:style>
        <p:txBody>
          <a:bodyPr lIns="450000" rtlCol="0" anchor="ctr">
            <a:noAutofit/>
          </a:bodyPr>
          <a:lstStyle/>
          <a:p>
            <a:pPr>
              <a:lnSpc>
                <a:spcPct val="100000"/>
              </a:lnSpc>
            </a:pPr>
            <a:r>
              <a:rPr kumimoji="1" lang="ja-JP" altLang="en-US" sz="1200" b="1" dirty="0">
                <a:solidFill>
                  <a:schemeClr val="tx1"/>
                </a:solidFill>
                <a:latin typeface="ＭＳ 明朝" panose="02020609040205080304" pitchFamily="17" charset="-128"/>
                <a:ea typeface="ＭＳ 明朝" panose="02020609040205080304" pitchFamily="17" charset="-128"/>
              </a:rPr>
              <a:t>情報管理統括責任者</a:t>
            </a:r>
          </a:p>
        </p:txBody>
      </p:sp>
      <p:sp>
        <p:nvSpPr>
          <p:cNvPr id="101" name="正方形/長方形 100">
            <a:extLst>
              <a:ext uri="{FF2B5EF4-FFF2-40B4-BE49-F238E27FC236}">
                <a16:creationId xmlns:a16="http://schemas.microsoft.com/office/drawing/2014/main" id="{FCA8D89A-B4BF-A68E-5772-E108A2ABA5B1}"/>
              </a:ext>
            </a:extLst>
          </p:cNvPr>
          <p:cNvSpPr/>
          <p:nvPr/>
        </p:nvSpPr>
        <p:spPr>
          <a:xfrm>
            <a:off x="890070" y="3664299"/>
            <a:ext cx="7498363" cy="792000"/>
          </a:xfrm>
          <a:prstGeom prst="rect">
            <a:avLst/>
          </a:prstGeom>
          <a:solidFill>
            <a:schemeClr val="tx2">
              <a:lumMod val="20000"/>
              <a:lumOff val="80000"/>
            </a:schemeClr>
          </a:solidFill>
        </p:spPr>
        <p:style>
          <a:lnRef idx="0">
            <a:schemeClr val="accent1"/>
          </a:lnRef>
          <a:fillRef idx="1">
            <a:schemeClr val="accent1"/>
          </a:fillRef>
          <a:effectRef idx="0">
            <a:schemeClr val="dk1"/>
          </a:effectRef>
          <a:fontRef idx="minor">
            <a:schemeClr val="lt1"/>
          </a:fontRef>
        </p:style>
        <p:txBody>
          <a:bodyPr lIns="450000" rtlCol="0" anchor="ctr">
            <a:noAutofit/>
          </a:bodyPr>
          <a:lstStyle/>
          <a:p>
            <a:pPr>
              <a:lnSpc>
                <a:spcPct val="100000"/>
              </a:lnSpc>
            </a:pPr>
            <a:r>
              <a:rPr kumimoji="1" lang="ja-JP" altLang="en-US" sz="1200" b="1" dirty="0">
                <a:solidFill>
                  <a:schemeClr val="tx1"/>
                </a:solidFill>
                <a:latin typeface="ＭＳ 明朝" panose="02020609040205080304" pitchFamily="17" charset="-128"/>
                <a:ea typeface="ＭＳ 明朝" panose="02020609040205080304" pitchFamily="17" charset="-128"/>
              </a:rPr>
              <a:t>情報管理責任者・経理責任者</a:t>
            </a:r>
          </a:p>
        </p:txBody>
      </p:sp>
      <p:sp>
        <p:nvSpPr>
          <p:cNvPr id="102" name="正方形/長方形 101">
            <a:extLst>
              <a:ext uri="{FF2B5EF4-FFF2-40B4-BE49-F238E27FC236}">
                <a16:creationId xmlns:a16="http://schemas.microsoft.com/office/drawing/2014/main" id="{6675BB39-90A2-EB86-6082-F2ED22A600E8}"/>
              </a:ext>
            </a:extLst>
          </p:cNvPr>
          <p:cNvSpPr/>
          <p:nvPr/>
        </p:nvSpPr>
        <p:spPr>
          <a:xfrm>
            <a:off x="906546" y="4636299"/>
            <a:ext cx="7498363" cy="792000"/>
          </a:xfrm>
          <a:prstGeom prst="rect">
            <a:avLst/>
          </a:prstGeom>
          <a:solidFill>
            <a:schemeClr val="tx2">
              <a:lumMod val="20000"/>
              <a:lumOff val="80000"/>
            </a:schemeClr>
          </a:solidFill>
        </p:spPr>
        <p:style>
          <a:lnRef idx="0">
            <a:schemeClr val="accent1"/>
          </a:lnRef>
          <a:fillRef idx="1">
            <a:schemeClr val="accent1"/>
          </a:fillRef>
          <a:effectRef idx="0">
            <a:schemeClr val="dk1"/>
          </a:effectRef>
          <a:fontRef idx="minor">
            <a:schemeClr val="lt1"/>
          </a:fontRef>
        </p:style>
        <p:txBody>
          <a:bodyPr lIns="450000" rtlCol="0" anchor="ctr">
            <a:noAutofit/>
          </a:bodyPr>
          <a:lstStyle/>
          <a:p>
            <a:pPr>
              <a:lnSpc>
                <a:spcPct val="100000"/>
              </a:lnSpc>
            </a:pPr>
            <a:r>
              <a:rPr kumimoji="1" lang="ja-JP" altLang="en-US" sz="1200" b="1" dirty="0">
                <a:solidFill>
                  <a:schemeClr val="tx1"/>
                </a:solidFill>
                <a:latin typeface="ＭＳ 明朝" panose="02020609040205080304" pitchFamily="17" charset="-128"/>
                <a:ea typeface="ＭＳ 明朝" panose="02020609040205080304" pitchFamily="17" charset="-128"/>
              </a:rPr>
              <a:t>業務従事者</a:t>
            </a:r>
          </a:p>
        </p:txBody>
      </p:sp>
      <p:sp>
        <p:nvSpPr>
          <p:cNvPr id="103" name="正方形/長方形 102">
            <a:extLst>
              <a:ext uri="{FF2B5EF4-FFF2-40B4-BE49-F238E27FC236}">
                <a16:creationId xmlns:a16="http://schemas.microsoft.com/office/drawing/2014/main" id="{6E8FD765-4D67-E217-350A-BF9D8D5F1103}"/>
              </a:ext>
            </a:extLst>
          </p:cNvPr>
          <p:cNvSpPr/>
          <p:nvPr/>
        </p:nvSpPr>
        <p:spPr>
          <a:xfrm>
            <a:off x="4008351" y="2872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Ａ</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rgbClr val="FF0000"/>
              </a:solidFill>
              <a:latin typeface="ＭＳ 明朝" panose="02020609040205080304" pitchFamily="17" charset="-128"/>
              <a:ea typeface="ＭＳ 明朝" panose="02020609040205080304" pitchFamily="17" charset="-128"/>
            </a:endParaRPr>
          </a:p>
        </p:txBody>
      </p:sp>
      <p:sp>
        <p:nvSpPr>
          <p:cNvPr id="104" name="正方形/長方形 103">
            <a:extLst>
              <a:ext uri="{FF2B5EF4-FFF2-40B4-BE49-F238E27FC236}">
                <a16:creationId xmlns:a16="http://schemas.microsoft.com/office/drawing/2014/main" id="{F93FE16D-6EBB-9BC1-7565-B0AAA860E0CA}"/>
              </a:ext>
            </a:extLst>
          </p:cNvPr>
          <p:cNvSpPr/>
          <p:nvPr/>
        </p:nvSpPr>
        <p:spPr>
          <a:xfrm>
            <a:off x="3414351" y="3844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Ｂ</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ja-JP" altLang="en-US" sz="1000" dirty="0">
              <a:solidFill>
                <a:schemeClr val="tx1"/>
              </a:solidFill>
              <a:latin typeface="ＭＳ 明朝" panose="02020609040205080304" pitchFamily="17" charset="-128"/>
              <a:ea typeface="ＭＳ 明朝" panose="02020609040205080304" pitchFamily="17" charset="-128"/>
            </a:endParaRPr>
          </a:p>
        </p:txBody>
      </p:sp>
      <p:sp>
        <p:nvSpPr>
          <p:cNvPr id="105" name="正方形/長方形 104">
            <a:extLst>
              <a:ext uri="{FF2B5EF4-FFF2-40B4-BE49-F238E27FC236}">
                <a16:creationId xmlns:a16="http://schemas.microsoft.com/office/drawing/2014/main" id="{74E88355-F942-7DD7-D4C2-B874C547D3F2}"/>
              </a:ext>
            </a:extLst>
          </p:cNvPr>
          <p:cNvSpPr/>
          <p:nvPr/>
        </p:nvSpPr>
        <p:spPr>
          <a:xfrm>
            <a:off x="4602351" y="3844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Ｃ</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ja-JP" altLang="en-US" sz="1000" dirty="0">
              <a:solidFill>
                <a:schemeClr val="tx1"/>
              </a:solidFill>
              <a:latin typeface="ＭＳ 明朝" panose="02020609040205080304" pitchFamily="17" charset="-128"/>
              <a:ea typeface="ＭＳ 明朝" panose="02020609040205080304" pitchFamily="17" charset="-128"/>
            </a:endParaRPr>
          </a:p>
        </p:txBody>
      </p:sp>
      <p:sp>
        <p:nvSpPr>
          <p:cNvPr id="106" name="正方形/長方形 105">
            <a:extLst>
              <a:ext uri="{FF2B5EF4-FFF2-40B4-BE49-F238E27FC236}">
                <a16:creationId xmlns:a16="http://schemas.microsoft.com/office/drawing/2014/main" id="{3A9ED958-F62A-79A0-CDFB-0EA3253C2AEA}"/>
              </a:ext>
            </a:extLst>
          </p:cNvPr>
          <p:cNvSpPr/>
          <p:nvPr/>
        </p:nvSpPr>
        <p:spPr>
          <a:xfrm>
            <a:off x="7236000" y="4816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Ｈ</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107" name="正方形/長方形 106">
            <a:extLst>
              <a:ext uri="{FF2B5EF4-FFF2-40B4-BE49-F238E27FC236}">
                <a16:creationId xmlns:a16="http://schemas.microsoft.com/office/drawing/2014/main" id="{BA69EB37-E5ED-C650-9404-AF798A2CDCED}"/>
              </a:ext>
            </a:extLst>
          </p:cNvPr>
          <p:cNvSpPr/>
          <p:nvPr/>
        </p:nvSpPr>
        <p:spPr>
          <a:xfrm>
            <a:off x="3672000" y="4816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Ｅ</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108" name="正方形/長方形 107">
            <a:extLst>
              <a:ext uri="{FF2B5EF4-FFF2-40B4-BE49-F238E27FC236}">
                <a16:creationId xmlns:a16="http://schemas.microsoft.com/office/drawing/2014/main" id="{DEF8D9DC-ADA1-1EA9-8A8A-B714015F5026}"/>
              </a:ext>
            </a:extLst>
          </p:cNvPr>
          <p:cNvSpPr/>
          <p:nvPr/>
        </p:nvSpPr>
        <p:spPr>
          <a:xfrm>
            <a:off x="4860000" y="4816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Ｆ</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109" name="正方形/長方形 108">
            <a:extLst>
              <a:ext uri="{FF2B5EF4-FFF2-40B4-BE49-F238E27FC236}">
                <a16:creationId xmlns:a16="http://schemas.microsoft.com/office/drawing/2014/main" id="{2E8DCF01-C1F2-07E8-8F31-D7C713F33707}"/>
              </a:ext>
            </a:extLst>
          </p:cNvPr>
          <p:cNvSpPr/>
          <p:nvPr/>
        </p:nvSpPr>
        <p:spPr>
          <a:xfrm>
            <a:off x="2484000" y="4816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Ｄ</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110" name="正方形/長方形 109">
            <a:extLst>
              <a:ext uri="{FF2B5EF4-FFF2-40B4-BE49-F238E27FC236}">
                <a16:creationId xmlns:a16="http://schemas.microsoft.com/office/drawing/2014/main" id="{AB76F7BA-C508-7803-E704-2323C7FED564}"/>
              </a:ext>
            </a:extLst>
          </p:cNvPr>
          <p:cNvSpPr/>
          <p:nvPr/>
        </p:nvSpPr>
        <p:spPr>
          <a:xfrm>
            <a:off x="6048000" y="4816299"/>
            <a:ext cx="1008000" cy="432000"/>
          </a:xfrm>
          <a:prstGeom prst="rect">
            <a:avLst/>
          </a:prstGeom>
          <a:solidFill>
            <a:schemeClr val="bg1"/>
          </a:solidFill>
        </p:spPr>
        <p:style>
          <a:lnRef idx="0">
            <a:schemeClr val="accent1"/>
          </a:lnRef>
          <a:fillRef idx="1">
            <a:schemeClr val="accent1"/>
          </a:fillRef>
          <a:effectRef idx="0">
            <a:schemeClr val="dk1"/>
          </a:effectRef>
          <a:fontRef idx="minor">
            <a:schemeClr val="lt1"/>
          </a:fontRef>
        </p:style>
        <p:txBody>
          <a:bodyPr rtlCol="0" anchor="ctr">
            <a:noAutofit/>
          </a:bodyPr>
          <a:lstStyle/>
          <a:p>
            <a:pPr algn="ctr">
              <a:lnSpc>
                <a:spcPct val="100000"/>
              </a:lnSpc>
              <a:spcAft>
                <a:spcPts val="200"/>
              </a:spcAft>
            </a:pPr>
            <a:r>
              <a:rPr kumimoji="1" lang="ja-JP" altLang="en-US" sz="1000" b="1" dirty="0">
                <a:solidFill>
                  <a:schemeClr val="tx1"/>
                </a:solidFill>
                <a:latin typeface="ＭＳ 明朝" panose="02020609040205080304" pitchFamily="17" charset="-128"/>
                <a:ea typeface="ＭＳ 明朝" panose="02020609040205080304" pitchFamily="17" charset="-128"/>
              </a:rPr>
              <a:t>Ｇ</a:t>
            </a:r>
            <a:endParaRPr kumimoji="1" lang="en-US" altLang="ja-JP" sz="1000" b="1" dirty="0">
              <a:solidFill>
                <a:schemeClr val="tx1"/>
              </a:solidFill>
              <a:latin typeface="ＭＳ 明朝" panose="02020609040205080304" pitchFamily="17" charset="-128"/>
              <a:ea typeface="ＭＳ 明朝" panose="02020609040205080304" pitchFamily="17" charset="-128"/>
            </a:endParaRPr>
          </a:p>
          <a:p>
            <a:pPr algn="ctr">
              <a:lnSpc>
                <a:spcPct val="100000"/>
              </a:lnSpc>
              <a:spcAft>
                <a:spcPts val="200"/>
              </a:spcAft>
            </a:pPr>
            <a:r>
              <a:rPr kumimoji="1" lang="ja-JP" altLang="en-US" sz="1000" dirty="0">
                <a:solidFill>
                  <a:srgbClr val="FF0000"/>
                </a:solidFill>
                <a:latin typeface="ＭＳ 明朝" panose="02020609040205080304" pitchFamily="17" charset="-128"/>
                <a:ea typeface="ＭＳ 明朝" panose="02020609040205080304" pitchFamily="17" charset="-128"/>
              </a:rPr>
              <a:t>○○ 太郎</a:t>
            </a:r>
            <a:endParaRPr kumimoji="1" lang="en-US" altLang="ja-JP" sz="1000" dirty="0">
              <a:solidFill>
                <a:schemeClr val="tx1"/>
              </a:solidFill>
              <a:latin typeface="ＭＳ 明朝" panose="02020609040205080304" pitchFamily="17" charset="-128"/>
              <a:ea typeface="ＭＳ 明朝" panose="02020609040205080304" pitchFamily="17" charset="-128"/>
            </a:endParaRPr>
          </a:p>
        </p:txBody>
      </p:sp>
      <p:cxnSp>
        <p:nvCxnSpPr>
          <p:cNvPr id="111" name="コネクタ: カギ線 110">
            <a:extLst>
              <a:ext uri="{FF2B5EF4-FFF2-40B4-BE49-F238E27FC236}">
                <a16:creationId xmlns:a16="http://schemas.microsoft.com/office/drawing/2014/main" id="{3080EB36-18D2-EDC9-FC37-E19C8F239EEB}"/>
              </a:ext>
            </a:extLst>
          </p:cNvPr>
          <p:cNvCxnSpPr>
            <a:cxnSpLocks/>
            <a:stCxn id="103" idx="2"/>
            <a:endCxn id="105" idx="0"/>
          </p:cNvCxnSpPr>
          <p:nvPr/>
        </p:nvCxnSpPr>
        <p:spPr>
          <a:xfrm rot="16200000" flipH="1">
            <a:off x="4539351" y="3277299"/>
            <a:ext cx="540000" cy="594000"/>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2" name="コネクタ: カギ線 111">
            <a:extLst>
              <a:ext uri="{FF2B5EF4-FFF2-40B4-BE49-F238E27FC236}">
                <a16:creationId xmlns:a16="http://schemas.microsoft.com/office/drawing/2014/main" id="{E8352580-70C7-60C7-1EBF-42C32B30A1CE}"/>
              </a:ext>
            </a:extLst>
          </p:cNvPr>
          <p:cNvCxnSpPr>
            <a:cxnSpLocks/>
            <a:stCxn id="103" idx="2"/>
            <a:endCxn id="104" idx="0"/>
          </p:cNvCxnSpPr>
          <p:nvPr/>
        </p:nvCxnSpPr>
        <p:spPr>
          <a:xfrm rot="5400000">
            <a:off x="3945351" y="3277299"/>
            <a:ext cx="540000" cy="594000"/>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コネクタ: カギ線 112">
            <a:extLst>
              <a:ext uri="{FF2B5EF4-FFF2-40B4-BE49-F238E27FC236}">
                <a16:creationId xmlns:a16="http://schemas.microsoft.com/office/drawing/2014/main" id="{A0C73E47-2B7C-FEA6-A9E3-B79C0F76235A}"/>
              </a:ext>
            </a:extLst>
          </p:cNvPr>
          <p:cNvCxnSpPr>
            <a:cxnSpLocks/>
            <a:stCxn id="104" idx="2"/>
            <a:endCxn id="109" idx="0"/>
          </p:cNvCxnSpPr>
          <p:nvPr/>
        </p:nvCxnSpPr>
        <p:spPr>
          <a:xfrm rot="5400000">
            <a:off x="3183176" y="4081124"/>
            <a:ext cx="540000" cy="930351"/>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コネクタ: カギ線 113">
            <a:extLst>
              <a:ext uri="{FF2B5EF4-FFF2-40B4-BE49-F238E27FC236}">
                <a16:creationId xmlns:a16="http://schemas.microsoft.com/office/drawing/2014/main" id="{09AF7766-7244-39AF-901F-1B08F2C98C6B}"/>
              </a:ext>
            </a:extLst>
          </p:cNvPr>
          <p:cNvCxnSpPr>
            <a:cxnSpLocks/>
            <a:stCxn id="104" idx="2"/>
            <a:endCxn id="107" idx="0"/>
          </p:cNvCxnSpPr>
          <p:nvPr/>
        </p:nvCxnSpPr>
        <p:spPr>
          <a:xfrm rot="16200000" flipH="1">
            <a:off x="3777175" y="4417474"/>
            <a:ext cx="540000" cy="257649"/>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コネクタ: カギ線 114">
            <a:extLst>
              <a:ext uri="{FF2B5EF4-FFF2-40B4-BE49-F238E27FC236}">
                <a16:creationId xmlns:a16="http://schemas.microsoft.com/office/drawing/2014/main" id="{F0D1506A-CF92-62D2-8509-125DCA89AC18}"/>
              </a:ext>
            </a:extLst>
          </p:cNvPr>
          <p:cNvCxnSpPr>
            <a:cxnSpLocks/>
            <a:stCxn id="104" idx="2"/>
            <a:endCxn id="108" idx="0"/>
          </p:cNvCxnSpPr>
          <p:nvPr/>
        </p:nvCxnSpPr>
        <p:spPr>
          <a:xfrm rot="16200000" flipH="1">
            <a:off x="4371175" y="3823474"/>
            <a:ext cx="540000" cy="1445649"/>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コネクタ: カギ線 115">
            <a:extLst>
              <a:ext uri="{FF2B5EF4-FFF2-40B4-BE49-F238E27FC236}">
                <a16:creationId xmlns:a16="http://schemas.microsoft.com/office/drawing/2014/main" id="{B599767E-DBD1-6A0F-2307-8E0A9D25F36A}"/>
              </a:ext>
            </a:extLst>
          </p:cNvPr>
          <p:cNvCxnSpPr>
            <a:cxnSpLocks/>
            <a:stCxn id="104" idx="2"/>
            <a:endCxn id="110" idx="0"/>
          </p:cNvCxnSpPr>
          <p:nvPr/>
        </p:nvCxnSpPr>
        <p:spPr>
          <a:xfrm rot="16200000" flipH="1">
            <a:off x="4965175" y="3229474"/>
            <a:ext cx="540000" cy="2633649"/>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コネクタ: カギ線 116">
            <a:extLst>
              <a:ext uri="{FF2B5EF4-FFF2-40B4-BE49-F238E27FC236}">
                <a16:creationId xmlns:a16="http://schemas.microsoft.com/office/drawing/2014/main" id="{4EE167DD-A9F1-2FB5-1862-63B1E661C4B9}"/>
              </a:ext>
            </a:extLst>
          </p:cNvPr>
          <p:cNvCxnSpPr>
            <a:cxnSpLocks/>
            <a:stCxn id="104" idx="2"/>
            <a:endCxn id="106" idx="0"/>
          </p:cNvCxnSpPr>
          <p:nvPr/>
        </p:nvCxnSpPr>
        <p:spPr>
          <a:xfrm rot="16200000" flipH="1">
            <a:off x="5559175" y="2635474"/>
            <a:ext cx="540000" cy="3821649"/>
          </a:xfrm>
          <a:prstGeom prst="bentConnector3">
            <a:avLst>
              <a:gd name="adj1"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正方形/長方形 81">
            <a:extLst>
              <a:ext uri="{FF2B5EF4-FFF2-40B4-BE49-F238E27FC236}">
                <a16:creationId xmlns:a16="http://schemas.microsoft.com/office/drawing/2014/main" id="{379BE2C5-A37E-6868-747F-F84CDBD9B514}"/>
              </a:ext>
            </a:extLst>
          </p:cNvPr>
          <p:cNvSpPr/>
          <p:nvPr/>
        </p:nvSpPr>
        <p:spPr>
          <a:xfrm>
            <a:off x="5532989" y="1416944"/>
            <a:ext cx="3379775" cy="2389997"/>
          </a:xfrm>
          <a:prstGeom prst="rect">
            <a:avLst/>
          </a:prstGeom>
          <a:solidFill>
            <a:schemeClr val="accent3">
              <a:lumMod val="20000"/>
              <a:lumOff val="80000"/>
            </a:schemeClr>
          </a:solidFill>
          <a:ln w="6350">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900" b="1" dirty="0">
                <a:solidFill>
                  <a:schemeClr val="tx1"/>
                </a:solidFill>
                <a:latin typeface="ＭＳ 明朝" panose="02020609040205080304" pitchFamily="17" charset="-128"/>
                <a:ea typeface="ＭＳ 明朝" panose="02020609040205080304" pitchFamily="17" charset="-128"/>
              </a:rPr>
              <a:t>【</a:t>
            </a:r>
            <a:r>
              <a:rPr kumimoji="1" lang="ja-JP" altLang="en-US" sz="900" b="1" dirty="0">
                <a:solidFill>
                  <a:schemeClr val="tx1"/>
                </a:solidFill>
                <a:latin typeface="ＭＳ 明朝" panose="02020609040205080304" pitchFamily="17" charset="-128"/>
                <a:ea typeface="ＭＳ 明朝" panose="02020609040205080304" pitchFamily="17" charset="-128"/>
              </a:rPr>
              <a:t>記載ガイド</a:t>
            </a:r>
            <a:r>
              <a:rPr kumimoji="1" lang="en-US" altLang="ja-JP" sz="900" b="1" dirty="0">
                <a:solidFill>
                  <a:schemeClr val="tx1"/>
                </a:solidFill>
                <a:latin typeface="ＭＳ 明朝" panose="02020609040205080304" pitchFamily="17" charset="-128"/>
                <a:ea typeface="ＭＳ 明朝" panose="02020609040205080304" pitchFamily="17" charset="-128"/>
              </a:rPr>
              <a:t>】</a:t>
            </a:r>
            <a:r>
              <a:rPr kumimoji="1" lang="ja-JP" altLang="en-US" sz="900" b="1" dirty="0">
                <a:solidFill>
                  <a:schemeClr val="tx1"/>
                </a:solidFill>
                <a:latin typeface="ＭＳ 明朝" panose="02020609040205080304" pitchFamily="17" charset="-128"/>
                <a:ea typeface="ＭＳ 明朝" panose="02020609040205080304" pitchFamily="17" charset="-128"/>
              </a:rPr>
              <a:t>（提出時にこのボックスは削除ください）</a:t>
            </a:r>
            <a:endParaRPr kumimoji="1" lang="en-US" altLang="ja-JP" sz="900" b="1" dirty="0">
              <a:solidFill>
                <a:schemeClr val="tx1"/>
              </a:solidFill>
              <a:latin typeface="ＭＳ 明朝" panose="02020609040205080304" pitchFamily="17" charset="-128"/>
              <a:ea typeface="ＭＳ 明朝" panose="02020609040205080304" pitchFamily="17" charset="-128"/>
            </a:endParaRPr>
          </a:p>
          <a:p>
            <a:r>
              <a:rPr kumimoji="1" lang="ja-JP" altLang="en-US" sz="900" dirty="0">
                <a:latin typeface="ＭＳ 明朝" panose="02020609040205080304" pitchFamily="17" charset="-128"/>
                <a:ea typeface="ＭＳ 明朝" panose="02020609040205080304" pitchFamily="17" charset="-128"/>
              </a:rPr>
              <a:t>・本業務の遂行にあたって保護すべき情報を取り扱う全ての者。（技術開発主体、研究・調査主体のみ）</a:t>
            </a:r>
          </a:p>
          <a:p>
            <a:r>
              <a:rPr kumimoji="1" lang="ja-JP" altLang="en-US" sz="900" dirty="0">
                <a:latin typeface="ＭＳ 明朝" panose="02020609040205080304" pitchFamily="17" charset="-128"/>
                <a:ea typeface="ＭＳ 明朝" panose="02020609040205080304" pitchFamily="17" charset="-128"/>
              </a:rPr>
              <a:t>・本業務の遂行のため最低限必要な範囲で情報取扱者を設定し記載すること。</a:t>
            </a:r>
          </a:p>
          <a:p>
            <a:r>
              <a:rPr kumimoji="1" lang="ja-JP" altLang="en-US" sz="900" dirty="0">
                <a:latin typeface="ＭＳ 明朝" panose="02020609040205080304" pitchFamily="17" charset="-128"/>
                <a:ea typeface="ＭＳ 明朝" panose="02020609040205080304" pitchFamily="17" charset="-128"/>
              </a:rPr>
              <a:t>情報管理統括責任者：受託事業者としての情報取扱の全ての責任を有する者。必ず明記すること。</a:t>
            </a:r>
          </a:p>
          <a:p>
            <a:r>
              <a:rPr kumimoji="1" lang="ja-JP" altLang="en-US" sz="900" dirty="0">
                <a:latin typeface="ＭＳ 明朝" panose="02020609040205080304" pitchFamily="17" charset="-128"/>
                <a:ea typeface="ＭＳ 明朝" panose="02020609040205080304" pitchFamily="17" charset="-128"/>
              </a:rPr>
              <a:t>情報管理責任者・経理責任者：本業務の遂行にあたって主に保護すべき情報を取り扱う者ではないが、本業務の進捗状況などの管理を行うもので、保護すべき情報を取り扱う可能性のある者。</a:t>
            </a:r>
          </a:p>
          <a:p>
            <a:r>
              <a:rPr kumimoji="1" lang="ja-JP" altLang="en-US" sz="900" dirty="0">
                <a:latin typeface="ＭＳ 明朝" panose="02020609040205080304" pitchFamily="17" charset="-128"/>
                <a:ea typeface="ＭＳ 明朝" panose="02020609040205080304" pitchFamily="17" charset="-128"/>
              </a:rPr>
              <a:t>業務実施者：本業務の遂行にあたって保護すべき情報を取り扱う可能性のある者。</a:t>
            </a:r>
            <a:endParaRPr kumimoji="1" lang="en-US" altLang="ja-JP" sz="900" dirty="0">
              <a:latin typeface="ＭＳ 明朝" panose="02020609040205080304" pitchFamily="17" charset="-128"/>
              <a:ea typeface="ＭＳ 明朝" panose="02020609040205080304" pitchFamily="17" charset="-128"/>
            </a:endParaRPr>
          </a:p>
          <a:p>
            <a:r>
              <a:rPr kumimoji="1" lang="en-US" altLang="ja-JP" sz="900" dirty="0">
                <a:latin typeface="ＭＳ 明朝" panose="02020609040205080304" pitchFamily="17" charset="-128"/>
                <a:ea typeface="ＭＳ 明朝" panose="02020609040205080304" pitchFamily="17" charset="-128"/>
              </a:rPr>
              <a:t>※</a:t>
            </a:r>
            <a:r>
              <a:rPr kumimoji="1" lang="ja-JP" altLang="en-US" sz="900" dirty="0">
                <a:latin typeface="ＭＳ 明朝" panose="02020609040205080304" pitchFamily="17" charset="-128"/>
                <a:ea typeface="ＭＳ 明朝" panose="02020609040205080304" pitchFamily="17" charset="-128"/>
              </a:rPr>
              <a:t>採択後、再委託先についても再委託先ごとに同様の情報管理体制を提出いただきます。</a:t>
            </a:r>
          </a:p>
        </p:txBody>
      </p:sp>
      <p:sp>
        <p:nvSpPr>
          <p:cNvPr id="4" name="正方形/長方形 3">
            <a:extLst>
              <a:ext uri="{FF2B5EF4-FFF2-40B4-BE49-F238E27FC236}">
                <a16:creationId xmlns:a16="http://schemas.microsoft.com/office/drawing/2014/main" id="{A18A1912-EB32-745C-A90E-9D16F390BAED}"/>
              </a:ext>
            </a:extLst>
          </p:cNvPr>
          <p:cNvSpPr/>
          <p:nvPr/>
        </p:nvSpPr>
        <p:spPr>
          <a:xfrm>
            <a:off x="8404909" y="55429"/>
            <a:ext cx="669860" cy="229736"/>
          </a:xfrm>
          <a:prstGeom prst="rect">
            <a:avLst/>
          </a:prstGeom>
          <a:solidFill>
            <a:sysClr val="window" lastClr="FFFFFF"/>
          </a:solidFill>
          <a:ln w="9525" cap="flat" cmpd="sng" algn="ctr">
            <a:solidFill>
              <a:sysClr val="windowText" lastClr="000000"/>
            </a:solidFill>
            <a:prstDash val="solid"/>
            <a:miter lim="800000"/>
          </a:ln>
          <a:effectLst/>
        </p:spPr>
        <p:txBody>
          <a:bodyPr rtlCol="0" anchor="ctr"/>
          <a:lstStyle/>
          <a:p>
            <a:pPr marL="0" marR="0" lvl="0" indent="0" algn="ctr" defTabSz="422041" eaLnBrk="1" fontAlgn="auto" latinLnBrk="0" hangingPunct="1">
              <a:lnSpc>
                <a:spcPct val="100000"/>
              </a:lnSpc>
              <a:spcBef>
                <a:spcPts val="0"/>
              </a:spcBef>
              <a:spcAft>
                <a:spcPts val="0"/>
              </a:spcAft>
              <a:buClrTx/>
              <a:buSzTx/>
              <a:buFontTx/>
              <a:buNone/>
              <a:tabLst/>
              <a:defRPr/>
            </a:pPr>
            <a:r>
              <a:rPr kumimoji="1" lang="ja-JP" altLang="en-US" sz="1108" b="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様式</a:t>
            </a:r>
            <a:r>
              <a:rPr kumimoji="1" lang="en-US" altLang="ja-JP" sz="1108" kern="0" dirty="0">
                <a:solidFill>
                  <a:prstClr val="black"/>
                </a:solidFill>
                <a:latin typeface="ＭＳ 明朝" panose="02020609040205080304" pitchFamily="17" charset="-128"/>
                <a:ea typeface="ＭＳ 明朝" panose="02020609040205080304" pitchFamily="17" charset="-128"/>
              </a:rPr>
              <a:t>3</a:t>
            </a:r>
            <a:r>
              <a:rPr kumimoji="1" lang="ja-JP" altLang="en-US" sz="1108" b="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　</a:t>
            </a:r>
          </a:p>
        </p:txBody>
      </p:sp>
    </p:spTree>
    <p:extLst>
      <p:ext uri="{BB962C8B-B14F-4D97-AF65-F5344CB8AC3E}">
        <p14:creationId xmlns:p14="http://schemas.microsoft.com/office/powerpoint/2010/main" val="9184862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01.xml><?xml version="1.0" encoding="utf-8"?>
<p:tagLst xmlns:a="http://schemas.openxmlformats.org/drawingml/2006/main" xmlns:r="http://schemas.openxmlformats.org/officeDocument/2006/relationships" xmlns:p="http://schemas.openxmlformats.org/presentationml/2006/main">
  <p:tag name="FULLLENGTH" val="True"/>
</p:tagLst>
</file>

<file path=ppt/tags/tag102.xml><?xml version="1.0" encoding="utf-8"?>
<p:tagLst xmlns:a="http://schemas.openxmlformats.org/drawingml/2006/main" xmlns:r="http://schemas.openxmlformats.org/officeDocument/2006/relationships" xmlns:p="http://schemas.openxmlformats.org/presentationml/2006/main">
  <p:tag name="FULLLENGTH" val="True"/>
</p:tagLst>
</file>

<file path=ppt/tags/tag103.xml><?xml version="1.0" encoding="utf-8"?>
<p:tagLst xmlns:a="http://schemas.openxmlformats.org/drawingml/2006/main" xmlns:r="http://schemas.openxmlformats.org/officeDocument/2006/relationships" xmlns:p="http://schemas.openxmlformats.org/presentationml/2006/main">
  <p:tag name="FULLLENGTH" val="True"/>
</p:tagLst>
</file>

<file path=ppt/tags/tag104.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0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0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7.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0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9.xml><?xml version="1.0" encoding="utf-8"?>
<p:tagLst xmlns:a="http://schemas.openxmlformats.org/drawingml/2006/main" xmlns:r="http://schemas.openxmlformats.org/officeDocument/2006/relationships" xmlns:p="http://schemas.openxmlformats.org/presentationml/2006/main">
  <p:tag name="FULLLENGTH" val="True"/>
</p:tagLst>
</file>

<file path=ppt/tags/tag11.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10.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13.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14.xml><?xml version="1.0" encoding="utf-8"?>
<p:tagLst xmlns:a="http://schemas.openxmlformats.org/drawingml/2006/main" xmlns:r="http://schemas.openxmlformats.org/officeDocument/2006/relationships" xmlns:p="http://schemas.openxmlformats.org/presentationml/2006/main">
  <p:tag name="FULLLENGTH" val="True"/>
</p:tagLst>
</file>

<file path=ppt/tags/tag115.xml><?xml version="1.0" encoding="utf-8"?>
<p:tagLst xmlns:a="http://schemas.openxmlformats.org/drawingml/2006/main" xmlns:r="http://schemas.openxmlformats.org/officeDocument/2006/relationships" xmlns:p="http://schemas.openxmlformats.org/presentationml/2006/main">
  <p:tag name="FULLLENGTH" val="True"/>
</p:tagLst>
</file>

<file path=ppt/tags/tag116.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1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1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xml><?xml version="1.0" encoding="utf-8"?>
<p:tagLst xmlns:a="http://schemas.openxmlformats.org/drawingml/2006/main" xmlns:r="http://schemas.openxmlformats.org/officeDocument/2006/relationships" xmlns:p="http://schemas.openxmlformats.org/presentationml/2006/main">
  <p:tag name="SMARTLOCKSHAPE" val="Yes"/>
</p:tagLst>
</file>

<file path=ppt/tags/tag12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21.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2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3.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24.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2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2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7.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2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9.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3.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30.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31.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3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33.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3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3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3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3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3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40.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4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2.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4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44.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45.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46.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4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4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51.xml><?xml version="1.0" encoding="utf-8"?>
<p:tagLst xmlns:a="http://schemas.openxmlformats.org/drawingml/2006/main" xmlns:r="http://schemas.openxmlformats.org/officeDocument/2006/relationships" xmlns:p="http://schemas.openxmlformats.org/presentationml/2006/main">
  <p:tag name="FULLLENGTH" val="True"/>
</p:tagLst>
</file>

<file path=ppt/tags/tag15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5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4.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55.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56.xml><?xml version="1.0" encoding="utf-8"?>
<p:tagLst xmlns:a="http://schemas.openxmlformats.org/drawingml/2006/main" xmlns:r="http://schemas.openxmlformats.org/officeDocument/2006/relationships" xmlns:p="http://schemas.openxmlformats.org/presentationml/2006/main">
  <p:tag name="FULLLENGTH" val="True"/>
</p:tagLst>
</file>

<file path=ppt/tags/tag157.xml><?xml version="1.0" encoding="utf-8"?>
<p:tagLst xmlns:a="http://schemas.openxmlformats.org/drawingml/2006/main" xmlns:r="http://schemas.openxmlformats.org/officeDocument/2006/relationships" xmlns:p="http://schemas.openxmlformats.org/presentationml/2006/main">
  <p:tag name="FULLLENGTH" val="True"/>
</p:tagLst>
</file>

<file path=ppt/tags/tag158.xml><?xml version="1.0" encoding="utf-8"?>
<p:tagLst xmlns:a="http://schemas.openxmlformats.org/drawingml/2006/main" xmlns:r="http://schemas.openxmlformats.org/officeDocument/2006/relationships" xmlns:p="http://schemas.openxmlformats.org/presentationml/2006/main">
  <p:tag name="FULLLENGTH" val="True"/>
</p:tagLst>
</file>

<file path=ppt/tags/tag15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1.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3.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64.xml><?xml version="1.0" encoding="utf-8"?>
<p:tagLst xmlns:a="http://schemas.openxmlformats.org/drawingml/2006/main" xmlns:r="http://schemas.openxmlformats.org/officeDocument/2006/relationships" xmlns:p="http://schemas.openxmlformats.org/presentationml/2006/main">
  <p:tag name="FULLLENGTH" val="True"/>
</p:tagLst>
</file>

<file path=ppt/tags/tag165.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6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6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6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7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1.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7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3.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74.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75.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76.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SMARTDIVIDERTEXT" val="Section"/>
  <p:tag name="SMARTDIVIDERTOCSTYLE" val="Section TOC"/>
  <p:tag name="SMARTDIVIDERLEVEL" val="0"/>
</p:tagLst>
</file>

<file path=ppt/tags/tag177.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17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7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8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81.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8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84.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85.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SMARTDIVIDERTEXT" val="Section"/>
  <p:tag name="SMARTDIVIDERTOCSTYLE" val="Section TOC"/>
  <p:tag name="SMARTDIVIDERLEVEL" val="0"/>
</p:tagLst>
</file>

<file path=ppt/tags/tag186.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187.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8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9.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9.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90.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9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92.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93.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94.xml><?xml version="1.0" encoding="utf-8"?>
<p:tagLst xmlns:a="http://schemas.openxmlformats.org/drawingml/2006/main" xmlns:r="http://schemas.openxmlformats.org/officeDocument/2006/relationships" xmlns:p="http://schemas.openxmlformats.org/presentationml/2006/main">
  <p:tag name="SMARTSLIDETYPE" val="Divider"/>
  <p:tag name="SHOW EXECUTIVE SUMMARY" val="No"/>
  <p:tag name="SMARTDIVIDERTYPE" val="Section"/>
  <p:tag name="SMARTDIVIDERTEXT" val="Section"/>
  <p:tag name="SMARTDIVIDERTOCSTYLE" val="Section TOC"/>
  <p:tag name="SMARTDIVIDERLEVEL" val="0"/>
</p:tagLst>
</file>

<file path=ppt/tags/tag195.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196.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9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98.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99.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20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201.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20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203.xml><?xml version="1.0" encoding="utf-8"?>
<p:tagLst xmlns:a="http://schemas.openxmlformats.org/drawingml/2006/main" xmlns:r="http://schemas.openxmlformats.org/officeDocument/2006/relationships" xmlns:p="http://schemas.openxmlformats.org/presentationml/2006/main">
  <p:tag name="SMARTSLIDETYPE" val="Divider"/>
  <p:tag name="SHOW EXECUTIVE SUMMARY" val="No"/>
  <p:tag name="SMARTDIVIDERTYPE" val="Section"/>
  <p:tag name="SMARTDIVIDERTEXT" val="Section"/>
  <p:tag name="SMARTDIVIDERTOCSTYLE" val="Section TOC"/>
  <p:tag name="SMARTDIVIDERLEVEL" val="0"/>
</p:tagLst>
</file>

<file path=ppt/tags/tag204.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20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20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07.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208.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0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2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1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211.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212.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213.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 name="SMARTLINKEDSHAPEID" val="SideBar"/>
</p:tagLst>
</file>

<file path=ppt/tags/tag214.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LINKEDSHAPEID" val="SideBar"/>
  <p:tag name="SMARTOBJECT" val="Draft stamp Default Cover v.3"/>
</p:tagLst>
</file>

<file path=ppt/tags/tag215.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Lst>
</file>

<file path=ppt/tags/tag216.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217.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218.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 name="SMARTLINKEDSHAPEID" val="SideBar"/>
</p:tagLst>
</file>

<file path=ppt/tags/tag219.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LINKEDSHAPEID" val="SideBar"/>
  <p:tag name="SMARTOBJECT" val="Draft stamp Default Cover v.3"/>
</p:tagLst>
</file>

<file path=ppt/tags/tag2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220.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Lst>
</file>

<file path=ppt/tags/tag221.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222.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223.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 name="SMARTLINKEDSHAPEID" val="SideBar"/>
</p:tagLst>
</file>

<file path=ppt/tags/tag224.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LINKEDSHAPEID" val="SideBar"/>
  <p:tag name="SMARTOBJECT" val="Draft stamp Default Cover v.3"/>
</p:tagLst>
</file>

<file path=ppt/tags/tag225.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Lst>
</file>

<file path=ppt/tags/tag226.xml><?xml version="1.0" encoding="utf-8"?>
<p:tagLst xmlns:a="http://schemas.openxmlformats.org/drawingml/2006/main" xmlns:r="http://schemas.openxmlformats.org/officeDocument/2006/relationships" xmlns:p="http://schemas.openxmlformats.org/presentationml/2006/main">
  <p:tag name="SMARTOBJECT" val="Bla Bla Object"/>
</p:tagLst>
</file>

<file path=ppt/tags/tag227.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Lst>
</file>

<file path=ppt/tags/tag228.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OBJECT" val="Draft stamp Default Cover v.3"/>
</p:tagLst>
</file>

<file path=ppt/tags/tag229.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 name="SMARTLINKEDSHAPEID" val="Subtitle"/>
</p:tagLst>
</file>

<file path=ppt/tags/tag23.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230.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231.xml><?xml version="1.0" encoding="utf-8"?>
<p:tagLst xmlns:a="http://schemas.openxmlformats.org/drawingml/2006/main" xmlns:r="http://schemas.openxmlformats.org/officeDocument/2006/relationships" xmlns:p="http://schemas.openxmlformats.org/presentationml/2006/main">
  <p:tag name="SMARTOBJECT" val="Title"/>
  <p:tag name="SMARTWRITE" val="{@Title}"/>
  <p:tag name="SMARTREAD" val="{@Title}"/>
</p:tagLst>
</file>

<file path=ppt/tags/tag232.xml><?xml version="1.0" encoding="utf-8"?>
<p:tagLst xmlns:a="http://schemas.openxmlformats.org/drawingml/2006/main" xmlns:r="http://schemas.openxmlformats.org/officeDocument/2006/relationships" xmlns:p="http://schemas.openxmlformats.org/presentationml/2006/main">
  <p:tag name="SMARTOBJECT" val="Subtitle"/>
  <p:tag name="SMARTWRITE" val="{@Subtitle}"/>
  <p:tag name="SMARTREAD" val="{@Subtitle}"/>
</p:tagLst>
</file>

<file path=ppt/tags/tag233.xml><?xml version="1.0" encoding="utf-8"?>
<p:tagLst xmlns:a="http://schemas.openxmlformats.org/drawingml/2006/main" xmlns:r="http://schemas.openxmlformats.org/officeDocument/2006/relationships" xmlns:p="http://schemas.openxmlformats.org/presentationml/2006/main">
  <p:tag name="SMARTOBJECT" val="Bla Bla Object"/>
</p:tagLst>
</file>

<file path=ppt/tags/tag234.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Lst>
</file>

<file path=ppt/tags/tag235.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OBJECT" val="Draft stamp Default Cover v.3"/>
</p:tagLst>
</file>

<file path=ppt/tags/tag236.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 name="SMARTLINKEDSHAPEID" val="Subtitle"/>
</p:tagLst>
</file>

<file path=ppt/tags/tag237.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238.xml><?xml version="1.0" encoding="utf-8"?>
<p:tagLst xmlns:a="http://schemas.openxmlformats.org/drawingml/2006/main" xmlns:r="http://schemas.openxmlformats.org/officeDocument/2006/relationships" xmlns:p="http://schemas.openxmlformats.org/presentationml/2006/main">
  <p:tag name="SMARTOBJECT" val="Title"/>
  <p:tag name="SMARTWRITE" val="{@Title}"/>
  <p:tag name="SMARTREAD" val="{@Title}"/>
</p:tagLst>
</file>

<file path=ppt/tags/tag239.xml><?xml version="1.0" encoding="utf-8"?>
<p:tagLst xmlns:a="http://schemas.openxmlformats.org/drawingml/2006/main" xmlns:r="http://schemas.openxmlformats.org/officeDocument/2006/relationships" xmlns:p="http://schemas.openxmlformats.org/presentationml/2006/main">
  <p:tag name="SMARTOBJECT" val="Subtitle"/>
  <p:tag name="SMARTWRITE" val="{@Subtitle}"/>
  <p:tag name="SMARTREAD" val="{@Subtitle}"/>
</p:tagLst>
</file>

<file path=ppt/tags/tag2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5.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6.xml><?xml version="1.0" encoding="utf-8"?>
<p:tagLst xmlns:a="http://schemas.openxmlformats.org/drawingml/2006/main" xmlns:r="http://schemas.openxmlformats.org/officeDocument/2006/relationships" xmlns:p="http://schemas.openxmlformats.org/presentationml/2006/main">
  <p:tag name="FULLLENGTH" val="True"/>
</p:tagLst>
</file>

<file path=ppt/tags/tag2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29.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HOQo1aNuRoK6WSGX8yv_Q"/>
</p:tagLst>
</file>

<file path=ppt/tags/tag3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31.xml><?xml version="1.0" encoding="utf-8"?>
<p:tagLst xmlns:a="http://schemas.openxmlformats.org/drawingml/2006/main" xmlns:r="http://schemas.openxmlformats.org/officeDocument/2006/relationships" xmlns:p="http://schemas.openxmlformats.org/presentationml/2006/main">
  <p:tag name="FULLLENGTH" val="True"/>
</p:tagLst>
</file>

<file path=ppt/tags/tag32.xml><?xml version="1.0" encoding="utf-8"?>
<p:tagLst xmlns:a="http://schemas.openxmlformats.org/drawingml/2006/main" xmlns:r="http://schemas.openxmlformats.org/officeDocument/2006/relationships" xmlns:p="http://schemas.openxmlformats.org/presentationml/2006/main">
  <p:tag name="FULLLENGTH" val="True"/>
</p:tagLst>
</file>

<file path=ppt/tags/tag3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34.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3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36.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3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38.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39.xml><?xml version="1.0" encoding="utf-8"?>
<p:tagLst xmlns:a="http://schemas.openxmlformats.org/drawingml/2006/main" xmlns:r="http://schemas.openxmlformats.org/officeDocument/2006/relationships" xmlns:p="http://schemas.openxmlformats.org/presentationml/2006/main">
  <p:tag name="FULLLENGTH" val="True"/>
</p:tagLst>
</file>

<file path=ppt/tags/tag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0.xml><?xml version="1.0" encoding="utf-8"?>
<p:tagLst xmlns:a="http://schemas.openxmlformats.org/drawingml/2006/main" xmlns:r="http://schemas.openxmlformats.org/officeDocument/2006/relationships" xmlns:p="http://schemas.openxmlformats.org/presentationml/2006/main">
  <p:tag name="FULLLENGTH" val="True"/>
</p:tagLst>
</file>

<file path=ppt/tags/tag41.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4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3.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44.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45.xml><?xml version="1.0" encoding="utf-8"?>
<p:tagLst xmlns:a="http://schemas.openxmlformats.org/drawingml/2006/main" xmlns:r="http://schemas.openxmlformats.org/officeDocument/2006/relationships" xmlns:p="http://schemas.openxmlformats.org/presentationml/2006/main">
  <p:tag name="FULLLENGTH" val="True"/>
</p:tagLst>
</file>

<file path=ppt/tags/tag46.xml><?xml version="1.0" encoding="utf-8"?>
<p:tagLst xmlns:a="http://schemas.openxmlformats.org/drawingml/2006/main" xmlns:r="http://schemas.openxmlformats.org/officeDocument/2006/relationships" xmlns:p="http://schemas.openxmlformats.org/presentationml/2006/main">
  <p:tag name="FULLLENGTH" val="True"/>
</p:tagLst>
</file>

<file path=ppt/tags/tag4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4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50.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5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2.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53.xml><?xml version="1.0" encoding="utf-8"?>
<p:tagLst xmlns:a="http://schemas.openxmlformats.org/drawingml/2006/main" xmlns:r="http://schemas.openxmlformats.org/officeDocument/2006/relationships" xmlns:p="http://schemas.openxmlformats.org/presentationml/2006/main">
  <p:tag name="FULLLENGTH" val="True"/>
</p:tagLst>
</file>

<file path=ppt/tags/tag5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5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5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58.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5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6.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Lst>
</file>

<file path=ppt/tags/tag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1.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3.xml><?xml version="1.0" encoding="utf-8"?>
<p:tagLst xmlns:a="http://schemas.openxmlformats.org/drawingml/2006/main" xmlns:r="http://schemas.openxmlformats.org/officeDocument/2006/relationships" xmlns:p="http://schemas.openxmlformats.org/presentationml/2006/main">
  <p:tag name="FULLLENGTH" val="True"/>
</p:tagLst>
</file>

<file path=ppt/tags/tag64.xml><?xml version="1.0" encoding="utf-8"?>
<p:tagLst xmlns:a="http://schemas.openxmlformats.org/drawingml/2006/main" xmlns:r="http://schemas.openxmlformats.org/officeDocument/2006/relationships" xmlns:p="http://schemas.openxmlformats.org/presentationml/2006/main">
  <p:tag name="FULLLENGTH" val="True"/>
</p:tagLst>
</file>

<file path=ppt/tags/tag65.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6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6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69.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7.xml><?xml version="1.0" encoding="utf-8"?>
<p:tagLst xmlns:a="http://schemas.openxmlformats.org/drawingml/2006/main" xmlns:r="http://schemas.openxmlformats.org/officeDocument/2006/relationships" xmlns:p="http://schemas.openxmlformats.org/presentationml/2006/main">
  <p:tag name="SMARTWRITE" val="{@Confidentiality stamp}"/>
  <p:tag name="SMARTREAD" val="{@Confidentiality stamp}"/>
  <p:tag name="SMARTOBJECT" val="Confidentiality stamp Default Cover v.3"/>
  <p:tag name="SMARTLINKEDSHAPEID" val="SideBar"/>
</p:tagLst>
</file>

<file path=ppt/tags/tag70.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7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2.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7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4.xml><?xml version="1.0" encoding="utf-8"?>
<p:tagLst xmlns:a="http://schemas.openxmlformats.org/drawingml/2006/main" xmlns:r="http://schemas.openxmlformats.org/officeDocument/2006/relationships" xmlns:p="http://schemas.openxmlformats.org/presentationml/2006/main">
  <p:tag name="FULLLENGTH" val="True"/>
</p:tagLst>
</file>

<file path=ppt/tags/tag75.xml><?xml version="1.0" encoding="utf-8"?>
<p:tagLst xmlns:a="http://schemas.openxmlformats.org/drawingml/2006/main" xmlns:r="http://schemas.openxmlformats.org/officeDocument/2006/relationships" xmlns:p="http://schemas.openxmlformats.org/presentationml/2006/main">
  <p:tag name="FULLLENGTH" val="True"/>
</p:tagLst>
</file>

<file path=ppt/tags/tag76.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7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8.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79.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8.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OBJECT" val="Draft stamp Default Cover v.3"/>
</p:tagLst>
</file>

<file path=ppt/tags/tag8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81.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8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3.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8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5.xml><?xml version="1.0" encoding="utf-8"?>
<p:tagLst xmlns:a="http://schemas.openxmlformats.org/drawingml/2006/main" xmlns:r="http://schemas.openxmlformats.org/officeDocument/2006/relationships" xmlns:p="http://schemas.openxmlformats.org/presentationml/2006/main">
  <p:tag name="FULLLENGTH" val="True"/>
</p:tagLst>
</file>

<file path=ppt/tags/tag86.xml><?xml version="1.0" encoding="utf-8"?>
<p:tagLst xmlns:a="http://schemas.openxmlformats.org/drawingml/2006/main" xmlns:r="http://schemas.openxmlformats.org/officeDocument/2006/relationships" xmlns:p="http://schemas.openxmlformats.org/presentationml/2006/main">
  <p:tag name="FULLLENGTH" val="True"/>
</p:tagLst>
</file>

<file path=ppt/tags/tag87.xml><?xml version="1.0" encoding="utf-8"?>
<p:tagLst xmlns:a="http://schemas.openxmlformats.org/drawingml/2006/main" xmlns:r="http://schemas.openxmlformats.org/officeDocument/2006/relationships" xmlns:p="http://schemas.openxmlformats.org/presentationml/2006/main">
  <p:tag name="FULLLENGTH" val="True"/>
</p:tagLst>
</file>

<file path=ppt/tags/tag88.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8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OBJECT" val="Report date Default Cover v.3"/>
</p:tagLst>
</file>

<file path=ppt/tags/tag90.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91.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92.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93.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9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9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9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9.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heme/theme1.xml><?xml version="1.0" encoding="utf-8"?>
<a:theme xmlns:a="http://schemas.openxmlformats.org/drawingml/2006/main" name="PwC Smart">
  <a:themeElements>
    <a:clrScheme name="PwC">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6350">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smtClean="0"/>
        </a:defPPr>
      </a:lstStyle>
    </a:spDef>
    <a:lnDef>
      <a:spPr>
        <a:ln w="12700">
          <a:solidFill>
            <a:srgbClr val="DC6900"/>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spAutoFit/>
      </a:bodyPr>
      <a:lstStyle>
        <a:defPPr>
          <a:defRPr noProof="0" dirty="0" smtClean="0">
            <a:solidFill>
              <a:schemeClr val="tx1"/>
            </a:solidFill>
            <a:latin typeface="Georgia" pitchFamily="18" charset="0"/>
            <a:cs typeface="Arial" pitchFamily="34" charset="0"/>
          </a:defRPr>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Smart" id="{EBCEFFED-2F4C-4610-B3D1-C5FEABF08696}" vid="{147AACE8-1487-4472-AA95-F3AF2FAD502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0211E18529DF4FAF119C6AAB408550" ma:contentTypeVersion="12" ma:contentTypeDescription="Create a new document." ma:contentTypeScope="" ma:versionID="0087ca65dcceeba0b053d1b9df92b6f3">
  <xsd:schema xmlns:xsd="http://www.w3.org/2001/XMLSchema" xmlns:xs="http://www.w3.org/2001/XMLSchema" xmlns:p="http://schemas.microsoft.com/office/2006/metadata/properties" xmlns:ns2="d77c5c8f-7996-4fc4-a748-f0fe0090f0f8" xmlns:ns3="ce8d4765-580c-45b3-bed4-cff9d9824b14" targetNamespace="http://schemas.microsoft.com/office/2006/metadata/properties" ma:root="true" ma:fieldsID="b9f7c0ed9c6e3a57fb323da65840f621" ns2:_="" ns3:_="">
    <xsd:import namespace="d77c5c8f-7996-4fc4-a748-f0fe0090f0f8"/>
    <xsd:import namespace="ce8d4765-580c-45b3-bed4-cff9d9824b1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Billing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7c5c8f-7996-4fc4-a748-f0fe0090f0f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BillingMetadata" ma:index="12" nillable="true" ma:displayName="MediaServiceBillingMetadata" ma:hidden="true" ma:internalName="MediaServiceBillingMetadata" ma:readOnly="true">
      <xsd:simpleType>
        <xsd:restriction base="dms:Note"/>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7bde53e-b0a2-4e98-8550-8a152603f3a2"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e8d4765-580c-45b3-bed4-cff9d9824b1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974cacb-20d8-40c9-af65-1b4587fb4dcd}" ma:internalName="TaxCatchAll" ma:showField="CatchAllData" ma:web="ce8d4765-580c-45b3-bed4-cff9d9824b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77c5c8f-7996-4fc4-a748-f0fe0090f0f8">
      <Terms xmlns="http://schemas.microsoft.com/office/infopath/2007/PartnerControls"/>
    </lcf76f155ced4ddcb4097134ff3c332f>
    <TaxCatchAll xmlns="ce8d4765-580c-45b3-bed4-cff9d9824b14" xsi:nil="true"/>
  </documentManagement>
</p:properties>
</file>

<file path=customXml/itemProps1.xml><?xml version="1.0" encoding="utf-8"?>
<ds:datastoreItem xmlns:ds="http://schemas.openxmlformats.org/officeDocument/2006/customXml" ds:itemID="{45B67EFD-980A-4998-ACCB-8B09CB4069AA}"/>
</file>

<file path=customXml/itemProps2.xml><?xml version="1.0" encoding="utf-8"?>
<ds:datastoreItem xmlns:ds="http://schemas.openxmlformats.org/officeDocument/2006/customXml" ds:itemID="{877B95A4-302D-41EF-B935-737727D779BF}"/>
</file>

<file path=customXml/itemProps3.xml><?xml version="1.0" encoding="utf-8"?>
<ds:datastoreItem xmlns:ds="http://schemas.openxmlformats.org/officeDocument/2006/customXml" ds:itemID="{E2DDCEB0-7D2D-4FA6-A4FA-D2D96FF79F6B}"/>
</file>

<file path=docProps/app.xml><?xml version="1.0" encoding="utf-8"?>
<Properties xmlns="http://schemas.openxmlformats.org/officeDocument/2006/extended-properties" xmlns:vt="http://schemas.openxmlformats.org/officeDocument/2006/docPropsVTypes">
  <Template>PwC</Template>
  <TotalTime>0</TotalTime>
  <Words>472</Words>
  <Application>Microsoft Office PowerPoint</Application>
  <PresentationFormat>画面に合わせる (4:3)</PresentationFormat>
  <Paragraphs>61</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明朝</vt:lpstr>
      <vt:lpstr>Arial</vt:lpstr>
      <vt:lpstr>Georgia</vt:lpstr>
      <vt:lpstr>Times New Roman</vt:lpstr>
      <vt:lpstr>Wingdings</vt:lpstr>
      <vt:lpstr>PwC Smart</vt:lpstr>
      <vt:lpstr>think-cell Slide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2025-04-18T09:38:37Z</dcterms:created>
  <dcterms:modified xsi:type="dcterms:W3CDTF">2025-04-18T09:38:46Z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0x010100990211E18529DF4FAF119C6AAB408550</vt:lpwstr>
  </property>
</Properties>
</file>