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3.xml" ContentType="application/vnd.openxmlformats-officedocument.theme+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5.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4.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5.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1" r:id="rId4"/>
    <p:sldMasterId id="2147483744" r:id="rId5"/>
    <p:sldMasterId id="2147483759" r:id="rId6"/>
    <p:sldMasterId id="2147483795" r:id="rId7"/>
    <p:sldMasterId id="2147483870" r:id="rId8"/>
    <p:sldMasterId id="2147483915" r:id="rId9"/>
  </p:sldMasterIdLst>
  <p:notesMasterIdLst>
    <p:notesMasterId r:id="rId16"/>
  </p:notesMasterIdLst>
  <p:sldIdLst>
    <p:sldId id="296" r:id="rId10"/>
    <p:sldId id="2147470981" r:id="rId11"/>
    <p:sldId id="2147470982" r:id="rId12"/>
    <p:sldId id="2147470964" r:id="rId13"/>
    <p:sldId id="2147470965" r:id="rId14"/>
    <p:sldId id="2147470980" r:id="rId15"/>
  </p:sldIdLst>
  <p:sldSz cx="9906000" cy="6858000" type="A4"/>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02C5861-9B40-85A6-D98C-C26F41210789}" name="Kouno, Yasunori/河野 泰憲" initials="泰河" userId="S::kouno.yasunori@jp.fujitsu.com::a2ad43bd-f54e-4002-85f1-ff9d29ac6de1" providerId="AD"/>
  <p188:author id="{29D05ACD-FCAB-77DF-0D07-591C385AA044}" name="小川 恭平(OGAWA Kyohei)" initials="恭小" userId="S::k4.ogawa@soumu.go.jp::0135e82c-f0a4-4566-ae94-e9de6d91b8d5"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干場　康尚(010848)" initials="MSOffice" lastIdx="6" clrIdx="0">
    <p:extLst>
      <p:ext uri="{19B8F6BF-5375-455C-9EA6-DF929625EA0E}">
        <p15:presenceInfo xmlns:p15="http://schemas.microsoft.com/office/powerpoint/2012/main" userId="干場　康尚(010848)" providerId="None"/>
      </p:ext>
    </p:extLst>
  </p:cmAuthor>
  <p:cmAuthor id="2" name="小川　恭平" initials="小川　恭平" lastIdx="78" clrIdx="1">
    <p:extLst>
      <p:ext uri="{19B8F6BF-5375-455C-9EA6-DF929625EA0E}">
        <p15:presenceInfo xmlns:p15="http://schemas.microsoft.com/office/powerpoint/2012/main" userId="小川　恭平" providerId="None"/>
      </p:ext>
    </p:extLst>
  </p:cmAuthor>
  <p:cmAuthor id="3" name="Windows ユーザー" initials="Wユ" lastIdx="43" clrIdx="2">
    <p:extLst>
      <p:ext uri="{19B8F6BF-5375-455C-9EA6-DF929625EA0E}">
        <p15:presenceInfo xmlns:p15="http://schemas.microsoft.com/office/powerpoint/2012/main" userId="Windows ユーザー"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FFFF00"/>
    <a:srgbClr val="ED7D31"/>
    <a:srgbClr val="FFC000"/>
    <a:srgbClr val="FBE5D6"/>
    <a:srgbClr val="97D2FF"/>
    <a:srgbClr val="FFFFFF"/>
    <a:srgbClr val="F2F2F2"/>
    <a:srgbClr val="F2700E"/>
    <a:srgbClr val="EDEAE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3979" autoAdjust="0"/>
    <p:restoredTop sz="96370" autoAdjust="0"/>
  </p:normalViewPr>
  <p:slideViewPr>
    <p:cSldViewPr snapToGrid="0">
      <p:cViewPr varScale="1">
        <p:scale>
          <a:sx n="110" d="100"/>
          <a:sy n="110" d="100"/>
        </p:scale>
        <p:origin x="900" y="12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4.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Master" Target="slideMasters/slideMaster4.xml"/><Relationship Id="rId12" Type="http://schemas.openxmlformats.org/officeDocument/2006/relationships/slide" Target="slides/slide3.xml"/><Relationship Id="rId17"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2.xml"/><Relationship Id="rId5" Type="http://schemas.openxmlformats.org/officeDocument/2006/relationships/slideMaster" Target="slideMasters/slideMaster2.xml"/><Relationship Id="rId15" Type="http://schemas.openxmlformats.org/officeDocument/2006/relationships/slide" Target="slides/slide6.xml"/><Relationship Id="rId23" Type="http://schemas.microsoft.com/office/2018/10/relationships/authors" Target="authors.xml"/><Relationship Id="rId10" Type="http://schemas.openxmlformats.org/officeDocument/2006/relationships/slide" Target="slides/slide1.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5.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岡野 航大(OKANO Kodai)" userId="21306422-c818-4d18-bbae-0941a59c2428" providerId="ADAL" clId="{9038B0E3-CEA9-43A1-A708-EB6413B56EE2}"/>
    <pc:docChg chg="modSld">
      <pc:chgData name="岡野 航大(OKANO Kodai)" userId="21306422-c818-4d18-bbae-0941a59c2428" providerId="ADAL" clId="{9038B0E3-CEA9-43A1-A708-EB6413B56EE2}" dt="2025-05-27T10:10:27.295" v="2" actId="113"/>
      <pc:docMkLst>
        <pc:docMk/>
      </pc:docMkLst>
      <pc:sldChg chg="modSp mod">
        <pc:chgData name="岡野 航大(OKANO Kodai)" userId="21306422-c818-4d18-bbae-0941a59c2428" providerId="ADAL" clId="{9038B0E3-CEA9-43A1-A708-EB6413B56EE2}" dt="2025-05-27T10:10:21.917" v="0" actId="207"/>
        <pc:sldMkLst>
          <pc:docMk/>
          <pc:sldMk cId="1683953327" sldId="296"/>
        </pc:sldMkLst>
        <pc:spChg chg="mod">
          <ac:chgData name="岡野 航大(OKANO Kodai)" userId="21306422-c818-4d18-bbae-0941a59c2428" providerId="ADAL" clId="{9038B0E3-CEA9-43A1-A708-EB6413B56EE2}" dt="2025-05-27T10:10:21.917" v="0" actId="207"/>
          <ac:spMkLst>
            <pc:docMk/>
            <pc:sldMk cId="1683953327" sldId="296"/>
            <ac:spMk id="5" creationId="{4311870C-9176-5B3A-8134-7BBB318D0427}"/>
          </ac:spMkLst>
        </pc:spChg>
        <pc:spChg chg="mod">
          <ac:chgData name="岡野 航大(OKANO Kodai)" userId="21306422-c818-4d18-bbae-0941a59c2428" providerId="ADAL" clId="{9038B0E3-CEA9-43A1-A708-EB6413B56EE2}" dt="2025-05-27T10:10:21.917" v="0" actId="207"/>
          <ac:spMkLst>
            <pc:docMk/>
            <pc:sldMk cId="1683953327" sldId="296"/>
            <ac:spMk id="7" creationId="{2B750617-75E9-100B-538A-72425004FB7D}"/>
          </ac:spMkLst>
        </pc:spChg>
        <pc:spChg chg="mod">
          <ac:chgData name="岡野 航大(OKANO Kodai)" userId="21306422-c818-4d18-bbae-0941a59c2428" providerId="ADAL" clId="{9038B0E3-CEA9-43A1-A708-EB6413B56EE2}" dt="2025-05-27T10:10:21.917" v="0" actId="207"/>
          <ac:spMkLst>
            <pc:docMk/>
            <pc:sldMk cId="1683953327" sldId="296"/>
            <ac:spMk id="8" creationId="{DF46DBD7-42B3-2B34-A32C-E7D8DF3CF03B}"/>
          </ac:spMkLst>
        </pc:spChg>
        <pc:spChg chg="mod">
          <ac:chgData name="岡野 航大(OKANO Kodai)" userId="21306422-c818-4d18-bbae-0941a59c2428" providerId="ADAL" clId="{9038B0E3-CEA9-43A1-A708-EB6413B56EE2}" dt="2025-05-27T10:10:21.917" v="0" actId="207"/>
          <ac:spMkLst>
            <pc:docMk/>
            <pc:sldMk cId="1683953327" sldId="296"/>
            <ac:spMk id="9" creationId="{C80304A6-2ADC-9B30-7E70-501773B6318F}"/>
          </ac:spMkLst>
        </pc:spChg>
        <pc:spChg chg="mod">
          <ac:chgData name="岡野 航大(OKANO Kodai)" userId="21306422-c818-4d18-bbae-0941a59c2428" providerId="ADAL" clId="{9038B0E3-CEA9-43A1-A708-EB6413B56EE2}" dt="2025-05-27T10:10:21.917" v="0" actId="207"/>
          <ac:spMkLst>
            <pc:docMk/>
            <pc:sldMk cId="1683953327" sldId="296"/>
            <ac:spMk id="10" creationId="{57E63A8B-E37C-F952-BB52-25C5DFE5970E}"/>
          </ac:spMkLst>
        </pc:spChg>
        <pc:spChg chg="mod">
          <ac:chgData name="岡野 航大(OKANO Kodai)" userId="21306422-c818-4d18-bbae-0941a59c2428" providerId="ADAL" clId="{9038B0E3-CEA9-43A1-A708-EB6413B56EE2}" dt="2025-05-27T10:10:21.917" v="0" actId="207"/>
          <ac:spMkLst>
            <pc:docMk/>
            <pc:sldMk cId="1683953327" sldId="296"/>
            <ac:spMk id="11" creationId="{8AA398D4-10E1-096C-BC69-4771F3E567F3}"/>
          </ac:spMkLst>
        </pc:spChg>
        <pc:spChg chg="mod">
          <ac:chgData name="岡野 航大(OKANO Kodai)" userId="21306422-c818-4d18-bbae-0941a59c2428" providerId="ADAL" clId="{9038B0E3-CEA9-43A1-A708-EB6413B56EE2}" dt="2025-05-27T10:10:21.917" v="0" actId="207"/>
          <ac:spMkLst>
            <pc:docMk/>
            <pc:sldMk cId="1683953327" sldId="296"/>
            <ac:spMk id="12" creationId="{847AC627-E192-2DAA-33EA-E1500B64CA24}"/>
          </ac:spMkLst>
        </pc:spChg>
        <pc:spChg chg="mod">
          <ac:chgData name="岡野 航大(OKANO Kodai)" userId="21306422-c818-4d18-bbae-0941a59c2428" providerId="ADAL" clId="{9038B0E3-CEA9-43A1-A708-EB6413B56EE2}" dt="2025-05-27T10:10:21.917" v="0" actId="207"/>
          <ac:spMkLst>
            <pc:docMk/>
            <pc:sldMk cId="1683953327" sldId="296"/>
            <ac:spMk id="13" creationId="{5B767E91-D8D2-ECF6-E258-8242A1BC485D}"/>
          </ac:spMkLst>
        </pc:spChg>
        <pc:spChg chg="mod">
          <ac:chgData name="岡野 航大(OKANO Kodai)" userId="21306422-c818-4d18-bbae-0941a59c2428" providerId="ADAL" clId="{9038B0E3-CEA9-43A1-A708-EB6413B56EE2}" dt="2025-05-27T10:10:21.917" v="0" actId="207"/>
          <ac:spMkLst>
            <pc:docMk/>
            <pc:sldMk cId="1683953327" sldId="296"/>
            <ac:spMk id="14" creationId="{71B14655-43EB-B2ED-E10B-BF7C59FE53E6}"/>
          </ac:spMkLst>
        </pc:spChg>
        <pc:spChg chg="mod">
          <ac:chgData name="岡野 航大(OKANO Kodai)" userId="21306422-c818-4d18-bbae-0941a59c2428" providerId="ADAL" clId="{9038B0E3-CEA9-43A1-A708-EB6413B56EE2}" dt="2025-05-27T10:10:21.917" v="0" actId="207"/>
          <ac:spMkLst>
            <pc:docMk/>
            <pc:sldMk cId="1683953327" sldId="296"/>
            <ac:spMk id="15" creationId="{DFE9BEE4-57EE-4053-3E6C-EDD51C0F279E}"/>
          </ac:spMkLst>
        </pc:spChg>
        <pc:spChg chg="mod">
          <ac:chgData name="岡野 航大(OKANO Kodai)" userId="21306422-c818-4d18-bbae-0941a59c2428" providerId="ADAL" clId="{9038B0E3-CEA9-43A1-A708-EB6413B56EE2}" dt="2025-05-27T10:10:21.917" v="0" actId="207"/>
          <ac:spMkLst>
            <pc:docMk/>
            <pc:sldMk cId="1683953327" sldId="296"/>
            <ac:spMk id="16" creationId="{DB9836FB-7FDF-C0FF-6BE7-F58251976D18}"/>
          </ac:spMkLst>
        </pc:spChg>
        <pc:spChg chg="mod">
          <ac:chgData name="岡野 航大(OKANO Kodai)" userId="21306422-c818-4d18-bbae-0941a59c2428" providerId="ADAL" clId="{9038B0E3-CEA9-43A1-A708-EB6413B56EE2}" dt="2025-05-27T10:10:21.917" v="0" actId="207"/>
          <ac:spMkLst>
            <pc:docMk/>
            <pc:sldMk cId="1683953327" sldId="296"/>
            <ac:spMk id="18" creationId="{A3977E13-0378-47B3-3A6C-226CEF1314C2}"/>
          </ac:spMkLst>
        </pc:spChg>
        <pc:spChg chg="mod">
          <ac:chgData name="岡野 航大(OKANO Kodai)" userId="21306422-c818-4d18-bbae-0941a59c2428" providerId="ADAL" clId="{9038B0E3-CEA9-43A1-A708-EB6413B56EE2}" dt="2025-05-27T10:10:21.917" v="0" actId="207"/>
          <ac:spMkLst>
            <pc:docMk/>
            <pc:sldMk cId="1683953327" sldId="296"/>
            <ac:spMk id="19" creationId="{6013300C-5C12-3F91-CBF4-4CB69082A41C}"/>
          </ac:spMkLst>
        </pc:spChg>
        <pc:spChg chg="mod">
          <ac:chgData name="岡野 航大(OKANO Kodai)" userId="21306422-c818-4d18-bbae-0941a59c2428" providerId="ADAL" clId="{9038B0E3-CEA9-43A1-A708-EB6413B56EE2}" dt="2025-05-27T10:10:21.917" v="0" actId="207"/>
          <ac:spMkLst>
            <pc:docMk/>
            <pc:sldMk cId="1683953327" sldId="296"/>
            <ac:spMk id="20" creationId="{0C353BDC-9552-F9CF-3C5E-DECCB91FF660}"/>
          </ac:spMkLst>
        </pc:spChg>
        <pc:spChg chg="mod">
          <ac:chgData name="岡野 航大(OKANO Kodai)" userId="21306422-c818-4d18-bbae-0941a59c2428" providerId="ADAL" clId="{9038B0E3-CEA9-43A1-A708-EB6413B56EE2}" dt="2025-05-27T10:10:21.917" v="0" actId="207"/>
          <ac:spMkLst>
            <pc:docMk/>
            <pc:sldMk cId="1683953327" sldId="296"/>
            <ac:spMk id="22" creationId="{07150A45-7BC2-F44C-194F-DC38A1FA4541}"/>
          </ac:spMkLst>
        </pc:spChg>
        <pc:spChg chg="mod">
          <ac:chgData name="岡野 航大(OKANO Kodai)" userId="21306422-c818-4d18-bbae-0941a59c2428" providerId="ADAL" clId="{9038B0E3-CEA9-43A1-A708-EB6413B56EE2}" dt="2025-05-27T10:10:21.917" v="0" actId="207"/>
          <ac:spMkLst>
            <pc:docMk/>
            <pc:sldMk cId="1683953327" sldId="296"/>
            <ac:spMk id="23" creationId="{0724A4C2-9CAF-DDA7-BFEA-71A2793612AF}"/>
          </ac:spMkLst>
        </pc:spChg>
        <pc:spChg chg="mod">
          <ac:chgData name="岡野 航大(OKANO Kodai)" userId="21306422-c818-4d18-bbae-0941a59c2428" providerId="ADAL" clId="{9038B0E3-CEA9-43A1-A708-EB6413B56EE2}" dt="2025-05-27T10:10:21.917" v="0" actId="207"/>
          <ac:spMkLst>
            <pc:docMk/>
            <pc:sldMk cId="1683953327" sldId="296"/>
            <ac:spMk id="24" creationId="{57B6496A-E660-32D9-E790-76A81ACEC278}"/>
          </ac:spMkLst>
        </pc:spChg>
        <pc:spChg chg="mod">
          <ac:chgData name="岡野 航大(OKANO Kodai)" userId="21306422-c818-4d18-bbae-0941a59c2428" providerId="ADAL" clId="{9038B0E3-CEA9-43A1-A708-EB6413B56EE2}" dt="2025-05-27T10:10:21.917" v="0" actId="207"/>
          <ac:spMkLst>
            <pc:docMk/>
            <pc:sldMk cId="1683953327" sldId="296"/>
            <ac:spMk id="26" creationId="{88E27CB5-6934-ACA7-4747-F4A26279852D}"/>
          </ac:spMkLst>
        </pc:spChg>
        <pc:spChg chg="mod">
          <ac:chgData name="岡野 航大(OKANO Kodai)" userId="21306422-c818-4d18-bbae-0941a59c2428" providerId="ADAL" clId="{9038B0E3-CEA9-43A1-A708-EB6413B56EE2}" dt="2025-05-27T10:10:21.917" v="0" actId="207"/>
          <ac:spMkLst>
            <pc:docMk/>
            <pc:sldMk cId="1683953327" sldId="296"/>
            <ac:spMk id="27" creationId="{E731D9B0-A05B-D6C5-2C00-641A6A19E942}"/>
          </ac:spMkLst>
        </pc:spChg>
        <pc:spChg chg="mod">
          <ac:chgData name="岡野 航大(OKANO Kodai)" userId="21306422-c818-4d18-bbae-0941a59c2428" providerId="ADAL" clId="{9038B0E3-CEA9-43A1-A708-EB6413B56EE2}" dt="2025-05-27T10:10:21.917" v="0" actId="207"/>
          <ac:spMkLst>
            <pc:docMk/>
            <pc:sldMk cId="1683953327" sldId="296"/>
            <ac:spMk id="28" creationId="{CA75837A-E827-77BD-9F7B-B4B36DAC59F5}"/>
          </ac:spMkLst>
        </pc:spChg>
        <pc:spChg chg="mod">
          <ac:chgData name="岡野 航大(OKANO Kodai)" userId="21306422-c818-4d18-bbae-0941a59c2428" providerId="ADAL" clId="{9038B0E3-CEA9-43A1-A708-EB6413B56EE2}" dt="2025-05-27T10:10:21.917" v="0" actId="207"/>
          <ac:spMkLst>
            <pc:docMk/>
            <pc:sldMk cId="1683953327" sldId="296"/>
            <ac:spMk id="29" creationId="{A8F32F42-50F7-4D78-F079-19FEAFDE2D2A}"/>
          </ac:spMkLst>
        </pc:spChg>
        <pc:spChg chg="mod">
          <ac:chgData name="岡野 航大(OKANO Kodai)" userId="21306422-c818-4d18-bbae-0941a59c2428" providerId="ADAL" clId="{9038B0E3-CEA9-43A1-A708-EB6413B56EE2}" dt="2025-05-27T10:10:21.917" v="0" actId="207"/>
          <ac:spMkLst>
            <pc:docMk/>
            <pc:sldMk cId="1683953327" sldId="296"/>
            <ac:spMk id="31" creationId="{2F34A335-C8D0-CBA9-C86A-6DBB7C01A471}"/>
          </ac:spMkLst>
        </pc:spChg>
        <pc:spChg chg="mod">
          <ac:chgData name="岡野 航大(OKANO Kodai)" userId="21306422-c818-4d18-bbae-0941a59c2428" providerId="ADAL" clId="{9038B0E3-CEA9-43A1-A708-EB6413B56EE2}" dt="2025-05-27T10:10:21.917" v="0" actId="207"/>
          <ac:spMkLst>
            <pc:docMk/>
            <pc:sldMk cId="1683953327" sldId="296"/>
            <ac:spMk id="32" creationId="{25BB40EA-CC5A-E38A-68D2-C14C78D08238}"/>
          </ac:spMkLst>
        </pc:spChg>
        <pc:spChg chg="mod">
          <ac:chgData name="岡野 航大(OKANO Kodai)" userId="21306422-c818-4d18-bbae-0941a59c2428" providerId="ADAL" clId="{9038B0E3-CEA9-43A1-A708-EB6413B56EE2}" dt="2025-05-27T10:10:21.917" v="0" actId="207"/>
          <ac:spMkLst>
            <pc:docMk/>
            <pc:sldMk cId="1683953327" sldId="296"/>
            <ac:spMk id="33" creationId="{79020762-1058-6693-8F0C-D88A6ED77E6C}"/>
          </ac:spMkLst>
        </pc:spChg>
        <pc:spChg chg="mod">
          <ac:chgData name="岡野 航大(OKANO Kodai)" userId="21306422-c818-4d18-bbae-0941a59c2428" providerId="ADAL" clId="{9038B0E3-CEA9-43A1-A708-EB6413B56EE2}" dt="2025-05-27T10:10:21.917" v="0" actId="207"/>
          <ac:spMkLst>
            <pc:docMk/>
            <pc:sldMk cId="1683953327" sldId="296"/>
            <ac:spMk id="34" creationId="{412CE8A0-7CB3-A626-F71E-CB3549B23085}"/>
          </ac:spMkLst>
        </pc:spChg>
        <pc:spChg chg="mod">
          <ac:chgData name="岡野 航大(OKANO Kodai)" userId="21306422-c818-4d18-bbae-0941a59c2428" providerId="ADAL" clId="{9038B0E3-CEA9-43A1-A708-EB6413B56EE2}" dt="2025-05-27T10:10:21.917" v="0" actId="207"/>
          <ac:spMkLst>
            <pc:docMk/>
            <pc:sldMk cId="1683953327" sldId="296"/>
            <ac:spMk id="37" creationId="{CC7DEC38-20BA-1907-39C5-D9D3D6980B21}"/>
          </ac:spMkLst>
        </pc:spChg>
        <pc:spChg chg="mod">
          <ac:chgData name="岡野 航大(OKANO Kodai)" userId="21306422-c818-4d18-bbae-0941a59c2428" providerId="ADAL" clId="{9038B0E3-CEA9-43A1-A708-EB6413B56EE2}" dt="2025-05-27T10:10:21.917" v="0" actId="207"/>
          <ac:spMkLst>
            <pc:docMk/>
            <pc:sldMk cId="1683953327" sldId="296"/>
            <ac:spMk id="38" creationId="{87382A5D-3205-38C5-7AE3-DAB962649326}"/>
          </ac:spMkLst>
        </pc:spChg>
        <pc:spChg chg="mod">
          <ac:chgData name="岡野 航大(OKANO Kodai)" userId="21306422-c818-4d18-bbae-0941a59c2428" providerId="ADAL" clId="{9038B0E3-CEA9-43A1-A708-EB6413B56EE2}" dt="2025-05-27T10:10:21.917" v="0" actId="207"/>
          <ac:spMkLst>
            <pc:docMk/>
            <pc:sldMk cId="1683953327" sldId="296"/>
            <ac:spMk id="39" creationId="{AD728CB6-A4D0-1334-8B88-AC78A0F55C2D}"/>
          </ac:spMkLst>
        </pc:spChg>
        <pc:spChg chg="mod">
          <ac:chgData name="岡野 航大(OKANO Kodai)" userId="21306422-c818-4d18-bbae-0941a59c2428" providerId="ADAL" clId="{9038B0E3-CEA9-43A1-A708-EB6413B56EE2}" dt="2025-05-27T10:10:21.917" v="0" actId="207"/>
          <ac:spMkLst>
            <pc:docMk/>
            <pc:sldMk cId="1683953327" sldId="296"/>
            <ac:spMk id="41" creationId="{82880FD3-A21D-AD09-720A-7B98D150C6DB}"/>
          </ac:spMkLst>
        </pc:spChg>
        <pc:spChg chg="mod">
          <ac:chgData name="岡野 航大(OKANO Kodai)" userId="21306422-c818-4d18-bbae-0941a59c2428" providerId="ADAL" clId="{9038B0E3-CEA9-43A1-A708-EB6413B56EE2}" dt="2025-05-27T10:10:21.917" v="0" actId="207"/>
          <ac:spMkLst>
            <pc:docMk/>
            <pc:sldMk cId="1683953327" sldId="296"/>
            <ac:spMk id="43" creationId="{06F96122-9E90-60A9-D98F-9D4E2E588BE9}"/>
          </ac:spMkLst>
        </pc:spChg>
        <pc:spChg chg="mod">
          <ac:chgData name="岡野 航大(OKANO Kodai)" userId="21306422-c818-4d18-bbae-0941a59c2428" providerId="ADAL" clId="{9038B0E3-CEA9-43A1-A708-EB6413B56EE2}" dt="2025-05-27T10:10:21.917" v="0" actId="207"/>
          <ac:spMkLst>
            <pc:docMk/>
            <pc:sldMk cId="1683953327" sldId="296"/>
            <ac:spMk id="44" creationId="{D20E4989-1BB6-8D6E-72DF-DBDDE32FB4B8}"/>
          </ac:spMkLst>
        </pc:spChg>
        <pc:spChg chg="mod">
          <ac:chgData name="岡野 航大(OKANO Kodai)" userId="21306422-c818-4d18-bbae-0941a59c2428" providerId="ADAL" clId="{9038B0E3-CEA9-43A1-A708-EB6413B56EE2}" dt="2025-05-27T10:10:21.917" v="0" actId="207"/>
          <ac:spMkLst>
            <pc:docMk/>
            <pc:sldMk cId="1683953327" sldId="296"/>
            <ac:spMk id="45" creationId="{A3762A34-6E28-EC4A-472C-82EE1028FFAE}"/>
          </ac:spMkLst>
        </pc:spChg>
        <pc:spChg chg="mod">
          <ac:chgData name="岡野 航大(OKANO Kodai)" userId="21306422-c818-4d18-bbae-0941a59c2428" providerId="ADAL" clId="{9038B0E3-CEA9-43A1-A708-EB6413B56EE2}" dt="2025-05-27T10:10:21.917" v="0" actId="207"/>
          <ac:spMkLst>
            <pc:docMk/>
            <pc:sldMk cId="1683953327" sldId="296"/>
            <ac:spMk id="46" creationId="{203F9883-33B9-766E-8825-711D97A4105D}"/>
          </ac:spMkLst>
        </pc:spChg>
        <pc:spChg chg="mod">
          <ac:chgData name="岡野 航大(OKANO Kodai)" userId="21306422-c818-4d18-bbae-0941a59c2428" providerId="ADAL" clId="{9038B0E3-CEA9-43A1-A708-EB6413B56EE2}" dt="2025-05-27T10:10:21.917" v="0" actId="207"/>
          <ac:spMkLst>
            <pc:docMk/>
            <pc:sldMk cId="1683953327" sldId="296"/>
            <ac:spMk id="47" creationId="{AB7854B2-C632-1603-3F7A-0E7A8D4621C0}"/>
          </ac:spMkLst>
        </pc:spChg>
        <pc:spChg chg="mod">
          <ac:chgData name="岡野 航大(OKANO Kodai)" userId="21306422-c818-4d18-bbae-0941a59c2428" providerId="ADAL" clId="{9038B0E3-CEA9-43A1-A708-EB6413B56EE2}" dt="2025-05-27T10:10:21.917" v="0" actId="207"/>
          <ac:spMkLst>
            <pc:docMk/>
            <pc:sldMk cId="1683953327" sldId="296"/>
            <ac:spMk id="48" creationId="{DC4013BB-E145-CAAD-381D-B05D4E209941}"/>
          </ac:spMkLst>
        </pc:spChg>
        <pc:spChg chg="mod">
          <ac:chgData name="岡野 航大(OKANO Kodai)" userId="21306422-c818-4d18-bbae-0941a59c2428" providerId="ADAL" clId="{9038B0E3-CEA9-43A1-A708-EB6413B56EE2}" dt="2025-05-27T10:10:21.917" v="0" actId="207"/>
          <ac:spMkLst>
            <pc:docMk/>
            <pc:sldMk cId="1683953327" sldId="296"/>
            <ac:spMk id="49" creationId="{B249C4F9-EEE6-0F19-FCFB-1CF61D1E6EAC}"/>
          </ac:spMkLst>
        </pc:spChg>
        <pc:spChg chg="mod">
          <ac:chgData name="岡野 航大(OKANO Kodai)" userId="21306422-c818-4d18-bbae-0941a59c2428" providerId="ADAL" clId="{9038B0E3-CEA9-43A1-A708-EB6413B56EE2}" dt="2025-05-27T10:10:21.917" v="0" actId="207"/>
          <ac:spMkLst>
            <pc:docMk/>
            <pc:sldMk cId="1683953327" sldId="296"/>
            <ac:spMk id="50" creationId="{C751C6AD-6CB7-17C6-FD89-D595BC674537}"/>
          </ac:spMkLst>
        </pc:spChg>
        <pc:spChg chg="mod">
          <ac:chgData name="岡野 航大(OKANO Kodai)" userId="21306422-c818-4d18-bbae-0941a59c2428" providerId="ADAL" clId="{9038B0E3-CEA9-43A1-A708-EB6413B56EE2}" dt="2025-05-27T10:10:21.917" v="0" actId="207"/>
          <ac:spMkLst>
            <pc:docMk/>
            <pc:sldMk cId="1683953327" sldId="296"/>
            <ac:spMk id="51" creationId="{93E9E1DE-3581-4492-4DB1-306CA0D83302}"/>
          </ac:spMkLst>
        </pc:spChg>
        <pc:spChg chg="mod">
          <ac:chgData name="岡野 航大(OKANO Kodai)" userId="21306422-c818-4d18-bbae-0941a59c2428" providerId="ADAL" clId="{9038B0E3-CEA9-43A1-A708-EB6413B56EE2}" dt="2025-05-27T10:10:21.917" v="0" actId="207"/>
          <ac:spMkLst>
            <pc:docMk/>
            <pc:sldMk cId="1683953327" sldId="296"/>
            <ac:spMk id="52" creationId="{4E8C4740-90FF-19DF-DA3E-3E88F805BBD7}"/>
          </ac:spMkLst>
        </pc:spChg>
        <pc:spChg chg="mod">
          <ac:chgData name="岡野 航大(OKANO Kodai)" userId="21306422-c818-4d18-bbae-0941a59c2428" providerId="ADAL" clId="{9038B0E3-CEA9-43A1-A708-EB6413B56EE2}" dt="2025-05-27T10:10:21.917" v="0" actId="207"/>
          <ac:spMkLst>
            <pc:docMk/>
            <pc:sldMk cId="1683953327" sldId="296"/>
            <ac:spMk id="53" creationId="{1A970DC6-24FD-AF66-D19E-179A7E39A455}"/>
          </ac:spMkLst>
        </pc:spChg>
        <pc:spChg chg="mod">
          <ac:chgData name="岡野 航大(OKANO Kodai)" userId="21306422-c818-4d18-bbae-0941a59c2428" providerId="ADAL" clId="{9038B0E3-CEA9-43A1-A708-EB6413B56EE2}" dt="2025-05-27T10:10:21.917" v="0" actId="207"/>
          <ac:spMkLst>
            <pc:docMk/>
            <pc:sldMk cId="1683953327" sldId="296"/>
            <ac:spMk id="54" creationId="{E3DC436B-3A93-444C-3598-6DA43A6A5D54}"/>
          </ac:spMkLst>
        </pc:spChg>
        <pc:spChg chg="mod">
          <ac:chgData name="岡野 航大(OKANO Kodai)" userId="21306422-c818-4d18-bbae-0941a59c2428" providerId="ADAL" clId="{9038B0E3-CEA9-43A1-A708-EB6413B56EE2}" dt="2025-05-27T10:10:21.917" v="0" actId="207"/>
          <ac:spMkLst>
            <pc:docMk/>
            <pc:sldMk cId="1683953327" sldId="296"/>
            <ac:spMk id="55" creationId="{739A831A-839C-EF32-9DF5-50CE893E6C86}"/>
          </ac:spMkLst>
        </pc:spChg>
        <pc:spChg chg="mod">
          <ac:chgData name="岡野 航大(OKANO Kodai)" userId="21306422-c818-4d18-bbae-0941a59c2428" providerId="ADAL" clId="{9038B0E3-CEA9-43A1-A708-EB6413B56EE2}" dt="2025-05-27T10:10:21.917" v="0" actId="207"/>
          <ac:spMkLst>
            <pc:docMk/>
            <pc:sldMk cId="1683953327" sldId="296"/>
            <ac:spMk id="56" creationId="{527D92FB-5F7B-5BAA-BC3D-212E8BF68BE6}"/>
          </ac:spMkLst>
        </pc:spChg>
        <pc:spChg chg="mod">
          <ac:chgData name="岡野 航大(OKANO Kodai)" userId="21306422-c818-4d18-bbae-0941a59c2428" providerId="ADAL" clId="{9038B0E3-CEA9-43A1-A708-EB6413B56EE2}" dt="2025-05-27T10:10:21.917" v="0" actId="207"/>
          <ac:spMkLst>
            <pc:docMk/>
            <pc:sldMk cId="1683953327" sldId="296"/>
            <ac:spMk id="57" creationId="{B55DA83B-B96F-6228-B1AA-30C4EE936136}"/>
          </ac:spMkLst>
        </pc:spChg>
        <pc:spChg chg="mod">
          <ac:chgData name="岡野 航大(OKANO Kodai)" userId="21306422-c818-4d18-bbae-0941a59c2428" providerId="ADAL" clId="{9038B0E3-CEA9-43A1-A708-EB6413B56EE2}" dt="2025-05-27T10:10:21.917" v="0" actId="207"/>
          <ac:spMkLst>
            <pc:docMk/>
            <pc:sldMk cId="1683953327" sldId="296"/>
            <ac:spMk id="58" creationId="{1362CEA5-CBA1-F06C-9C21-F9E4278181F9}"/>
          </ac:spMkLst>
        </pc:spChg>
        <pc:spChg chg="mod">
          <ac:chgData name="岡野 航大(OKANO Kodai)" userId="21306422-c818-4d18-bbae-0941a59c2428" providerId="ADAL" clId="{9038B0E3-CEA9-43A1-A708-EB6413B56EE2}" dt="2025-05-27T10:10:21.917" v="0" actId="207"/>
          <ac:spMkLst>
            <pc:docMk/>
            <pc:sldMk cId="1683953327" sldId="296"/>
            <ac:spMk id="59" creationId="{27D9ECFD-18BD-9037-74E4-2D3E63BE7C45}"/>
          </ac:spMkLst>
        </pc:spChg>
        <pc:spChg chg="mod">
          <ac:chgData name="岡野 航大(OKANO Kodai)" userId="21306422-c818-4d18-bbae-0941a59c2428" providerId="ADAL" clId="{9038B0E3-CEA9-43A1-A708-EB6413B56EE2}" dt="2025-05-27T10:10:21.917" v="0" actId="207"/>
          <ac:spMkLst>
            <pc:docMk/>
            <pc:sldMk cId="1683953327" sldId="296"/>
            <ac:spMk id="60" creationId="{663E2B98-4E73-9F6D-4762-8B55261D80AF}"/>
          </ac:spMkLst>
        </pc:spChg>
        <pc:spChg chg="mod">
          <ac:chgData name="岡野 航大(OKANO Kodai)" userId="21306422-c818-4d18-bbae-0941a59c2428" providerId="ADAL" clId="{9038B0E3-CEA9-43A1-A708-EB6413B56EE2}" dt="2025-05-27T10:10:21.917" v="0" actId="207"/>
          <ac:spMkLst>
            <pc:docMk/>
            <pc:sldMk cId="1683953327" sldId="296"/>
            <ac:spMk id="62" creationId="{C272B9A4-3032-C311-F87B-D22805D64575}"/>
          </ac:spMkLst>
        </pc:spChg>
        <pc:spChg chg="mod">
          <ac:chgData name="岡野 航大(OKANO Kodai)" userId="21306422-c818-4d18-bbae-0941a59c2428" providerId="ADAL" clId="{9038B0E3-CEA9-43A1-A708-EB6413B56EE2}" dt="2025-05-27T10:10:21.917" v="0" actId="207"/>
          <ac:spMkLst>
            <pc:docMk/>
            <pc:sldMk cId="1683953327" sldId="296"/>
            <ac:spMk id="65" creationId="{AE6DDAC6-3FC2-4229-EA8C-24FDEA8C2350}"/>
          </ac:spMkLst>
        </pc:spChg>
        <pc:spChg chg="mod">
          <ac:chgData name="岡野 航大(OKANO Kodai)" userId="21306422-c818-4d18-bbae-0941a59c2428" providerId="ADAL" clId="{9038B0E3-CEA9-43A1-A708-EB6413B56EE2}" dt="2025-05-27T10:10:21.917" v="0" actId="207"/>
          <ac:spMkLst>
            <pc:docMk/>
            <pc:sldMk cId="1683953327" sldId="296"/>
            <ac:spMk id="68" creationId="{2CB1A202-5CB2-387A-CE3D-B5BE6685BF67}"/>
          </ac:spMkLst>
        </pc:spChg>
        <pc:spChg chg="mod">
          <ac:chgData name="岡野 航大(OKANO Kodai)" userId="21306422-c818-4d18-bbae-0941a59c2428" providerId="ADAL" clId="{9038B0E3-CEA9-43A1-A708-EB6413B56EE2}" dt="2025-05-27T10:10:21.917" v="0" actId="207"/>
          <ac:spMkLst>
            <pc:docMk/>
            <pc:sldMk cId="1683953327" sldId="296"/>
            <ac:spMk id="71" creationId="{263C8A75-2736-B90C-0115-19D7561E0671}"/>
          </ac:spMkLst>
        </pc:spChg>
        <pc:spChg chg="mod">
          <ac:chgData name="岡野 航大(OKANO Kodai)" userId="21306422-c818-4d18-bbae-0941a59c2428" providerId="ADAL" clId="{9038B0E3-CEA9-43A1-A708-EB6413B56EE2}" dt="2025-05-27T10:10:21.917" v="0" actId="207"/>
          <ac:spMkLst>
            <pc:docMk/>
            <pc:sldMk cId="1683953327" sldId="296"/>
            <ac:spMk id="74" creationId="{1AF863C3-8ED6-344C-DAA7-DDC1C39F033D}"/>
          </ac:spMkLst>
        </pc:spChg>
        <pc:spChg chg="mod">
          <ac:chgData name="岡野 航大(OKANO Kodai)" userId="21306422-c818-4d18-bbae-0941a59c2428" providerId="ADAL" clId="{9038B0E3-CEA9-43A1-A708-EB6413B56EE2}" dt="2025-05-27T10:10:21.917" v="0" actId="207"/>
          <ac:spMkLst>
            <pc:docMk/>
            <pc:sldMk cId="1683953327" sldId="296"/>
            <ac:spMk id="77" creationId="{6F3282AD-333D-2A3A-0975-0280B433487C}"/>
          </ac:spMkLst>
        </pc:spChg>
        <pc:spChg chg="mod">
          <ac:chgData name="岡野 航大(OKANO Kodai)" userId="21306422-c818-4d18-bbae-0941a59c2428" providerId="ADAL" clId="{9038B0E3-CEA9-43A1-A708-EB6413B56EE2}" dt="2025-05-27T10:10:21.917" v="0" actId="207"/>
          <ac:spMkLst>
            <pc:docMk/>
            <pc:sldMk cId="1683953327" sldId="296"/>
            <ac:spMk id="80" creationId="{35C051D9-EB65-87BD-79B2-1365FF123DCF}"/>
          </ac:spMkLst>
        </pc:spChg>
        <pc:spChg chg="mod">
          <ac:chgData name="岡野 航大(OKANO Kodai)" userId="21306422-c818-4d18-bbae-0941a59c2428" providerId="ADAL" clId="{9038B0E3-CEA9-43A1-A708-EB6413B56EE2}" dt="2025-05-27T10:10:21.917" v="0" actId="207"/>
          <ac:spMkLst>
            <pc:docMk/>
            <pc:sldMk cId="1683953327" sldId="296"/>
            <ac:spMk id="83" creationId="{A1E6187F-D6D8-8117-775F-5E20117CFD0A}"/>
          </ac:spMkLst>
        </pc:spChg>
        <pc:spChg chg="mod">
          <ac:chgData name="岡野 航大(OKANO Kodai)" userId="21306422-c818-4d18-bbae-0941a59c2428" providerId="ADAL" clId="{9038B0E3-CEA9-43A1-A708-EB6413B56EE2}" dt="2025-05-27T10:10:21.917" v="0" actId="207"/>
          <ac:spMkLst>
            <pc:docMk/>
            <pc:sldMk cId="1683953327" sldId="296"/>
            <ac:spMk id="86" creationId="{8AB219E6-F33B-AC80-B858-E12B9BED1F4F}"/>
          </ac:spMkLst>
        </pc:spChg>
        <pc:spChg chg="mod">
          <ac:chgData name="岡野 航大(OKANO Kodai)" userId="21306422-c818-4d18-bbae-0941a59c2428" providerId="ADAL" clId="{9038B0E3-CEA9-43A1-A708-EB6413B56EE2}" dt="2025-05-27T10:10:21.917" v="0" actId="207"/>
          <ac:spMkLst>
            <pc:docMk/>
            <pc:sldMk cId="1683953327" sldId="296"/>
            <ac:spMk id="89" creationId="{E15017F2-A1C4-B264-A482-5508410C4435}"/>
          </ac:spMkLst>
        </pc:spChg>
        <pc:spChg chg="mod">
          <ac:chgData name="岡野 航大(OKANO Kodai)" userId="21306422-c818-4d18-bbae-0941a59c2428" providerId="ADAL" clId="{9038B0E3-CEA9-43A1-A708-EB6413B56EE2}" dt="2025-05-27T10:10:21.917" v="0" actId="207"/>
          <ac:spMkLst>
            <pc:docMk/>
            <pc:sldMk cId="1683953327" sldId="296"/>
            <ac:spMk id="92" creationId="{97E359C4-8B53-69AB-E364-1E70D9B5890A}"/>
          </ac:spMkLst>
        </pc:spChg>
        <pc:spChg chg="mod">
          <ac:chgData name="岡野 航大(OKANO Kodai)" userId="21306422-c818-4d18-bbae-0941a59c2428" providerId="ADAL" clId="{9038B0E3-CEA9-43A1-A708-EB6413B56EE2}" dt="2025-05-27T10:10:21.917" v="0" actId="207"/>
          <ac:spMkLst>
            <pc:docMk/>
            <pc:sldMk cId="1683953327" sldId="296"/>
            <ac:spMk id="95" creationId="{497834C6-4875-4BA2-C700-75384842A86C}"/>
          </ac:spMkLst>
        </pc:spChg>
        <pc:spChg chg="mod">
          <ac:chgData name="岡野 航大(OKANO Kodai)" userId="21306422-c818-4d18-bbae-0941a59c2428" providerId="ADAL" clId="{9038B0E3-CEA9-43A1-A708-EB6413B56EE2}" dt="2025-05-27T10:10:21.917" v="0" actId="207"/>
          <ac:spMkLst>
            <pc:docMk/>
            <pc:sldMk cId="1683953327" sldId="296"/>
            <ac:spMk id="96" creationId="{2775DC60-1196-870C-5BAD-644EF6804A15}"/>
          </ac:spMkLst>
        </pc:spChg>
        <pc:spChg chg="mod">
          <ac:chgData name="岡野 航大(OKANO Kodai)" userId="21306422-c818-4d18-bbae-0941a59c2428" providerId="ADAL" clId="{9038B0E3-CEA9-43A1-A708-EB6413B56EE2}" dt="2025-05-27T10:10:21.917" v="0" actId="207"/>
          <ac:spMkLst>
            <pc:docMk/>
            <pc:sldMk cId="1683953327" sldId="296"/>
            <ac:spMk id="98" creationId="{CFC67FAF-C1AC-354A-4D67-95334B2FC9D0}"/>
          </ac:spMkLst>
        </pc:spChg>
        <pc:spChg chg="mod">
          <ac:chgData name="岡野 航大(OKANO Kodai)" userId="21306422-c818-4d18-bbae-0941a59c2428" providerId="ADAL" clId="{9038B0E3-CEA9-43A1-A708-EB6413B56EE2}" dt="2025-05-27T10:10:21.917" v="0" actId="207"/>
          <ac:spMkLst>
            <pc:docMk/>
            <pc:sldMk cId="1683953327" sldId="296"/>
            <ac:spMk id="101" creationId="{FD2283B5-CF61-4BC8-F166-6D5E0252534A}"/>
          </ac:spMkLst>
        </pc:spChg>
        <pc:spChg chg="mod">
          <ac:chgData name="岡野 航大(OKANO Kodai)" userId="21306422-c818-4d18-bbae-0941a59c2428" providerId="ADAL" clId="{9038B0E3-CEA9-43A1-A708-EB6413B56EE2}" dt="2025-05-27T10:10:21.917" v="0" actId="207"/>
          <ac:spMkLst>
            <pc:docMk/>
            <pc:sldMk cId="1683953327" sldId="296"/>
            <ac:spMk id="104" creationId="{EB502314-0632-A511-778A-2E7F832E3784}"/>
          </ac:spMkLst>
        </pc:spChg>
        <pc:spChg chg="mod">
          <ac:chgData name="岡野 航大(OKANO Kodai)" userId="21306422-c818-4d18-bbae-0941a59c2428" providerId="ADAL" clId="{9038B0E3-CEA9-43A1-A708-EB6413B56EE2}" dt="2025-05-27T10:10:21.917" v="0" actId="207"/>
          <ac:spMkLst>
            <pc:docMk/>
            <pc:sldMk cId="1683953327" sldId="296"/>
            <ac:spMk id="107" creationId="{4F97F9DD-8637-6E19-E0BB-6A2CFD7F007B}"/>
          </ac:spMkLst>
        </pc:spChg>
        <pc:spChg chg="mod">
          <ac:chgData name="岡野 航大(OKANO Kodai)" userId="21306422-c818-4d18-bbae-0941a59c2428" providerId="ADAL" clId="{9038B0E3-CEA9-43A1-A708-EB6413B56EE2}" dt="2025-05-27T10:10:21.917" v="0" actId="207"/>
          <ac:spMkLst>
            <pc:docMk/>
            <pc:sldMk cId="1683953327" sldId="296"/>
            <ac:spMk id="111" creationId="{2AD41C61-63D1-2024-559D-9B65D2ADB1C8}"/>
          </ac:spMkLst>
        </pc:spChg>
        <pc:spChg chg="mod">
          <ac:chgData name="岡野 航大(OKANO Kodai)" userId="21306422-c818-4d18-bbae-0941a59c2428" providerId="ADAL" clId="{9038B0E3-CEA9-43A1-A708-EB6413B56EE2}" dt="2025-05-27T10:10:21.917" v="0" actId="207"/>
          <ac:spMkLst>
            <pc:docMk/>
            <pc:sldMk cId="1683953327" sldId="296"/>
            <ac:spMk id="112" creationId="{4583BB3E-6C46-277C-4287-A436C7B34D4A}"/>
          </ac:spMkLst>
        </pc:spChg>
      </pc:sldChg>
      <pc:sldChg chg="modSp mod">
        <pc:chgData name="岡野 航大(OKANO Kodai)" userId="21306422-c818-4d18-bbae-0941a59c2428" providerId="ADAL" clId="{9038B0E3-CEA9-43A1-A708-EB6413B56EE2}" dt="2025-05-27T10:10:27.295" v="2" actId="113"/>
        <pc:sldMkLst>
          <pc:docMk/>
          <pc:sldMk cId="2229355521" sldId="2147470981"/>
        </pc:sldMkLst>
        <pc:spChg chg="mod">
          <ac:chgData name="岡野 航大(OKANO Kodai)" userId="21306422-c818-4d18-bbae-0941a59c2428" providerId="ADAL" clId="{9038B0E3-CEA9-43A1-A708-EB6413B56EE2}" dt="2025-05-27T10:10:27.295" v="2" actId="113"/>
          <ac:spMkLst>
            <pc:docMk/>
            <pc:sldMk cId="2229355521" sldId="2147470981"/>
            <ac:spMk id="10" creationId="{93B26391-0D13-6995-1F6C-ABD8857695E5}"/>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686915E-4ED8-4262-AEC2-609D582CC06D}" type="doc">
      <dgm:prSet loTypeId="urn:microsoft.com/office/officeart/2005/8/layout/hChevron3" loCatId="process" qsTypeId="urn:microsoft.com/office/officeart/2005/8/quickstyle/simple1" qsCatId="simple" csTypeId="urn:microsoft.com/office/officeart/2005/8/colors/accent2_2" csCatId="accent2" phldr="1"/>
      <dgm:spPr/>
    </dgm:pt>
    <dgm:pt modelId="{661E8F20-1231-4A60-B919-4F0B5BEB7386}">
      <dgm:prSet phldrT="[テキスト]" custT="1"/>
      <dgm:spPr>
        <a:solidFill>
          <a:schemeClr val="accent1"/>
        </a:solidFill>
      </dgm:spPr>
      <dgm:t>
        <a:bodyPr/>
        <a:lstStyle/>
        <a:p>
          <a:r>
            <a:rPr lang="en-US" altLang="ja-JP" sz="1200" dirty="0">
              <a:latin typeface="メイリオ" panose="020B0604030504040204" pitchFamily="50" charset="-128"/>
              <a:ea typeface="メイリオ" panose="020B0604030504040204" pitchFamily="50" charset="-128"/>
            </a:rPr>
            <a:t>1.</a:t>
          </a:r>
          <a:r>
            <a:rPr lang="ja-JP" altLang="en-US" sz="1200" dirty="0">
              <a:latin typeface="メイリオ" panose="020B0604030504040204" pitchFamily="50" charset="-128"/>
              <a:ea typeface="メイリオ" panose="020B0604030504040204" pitchFamily="50" charset="-128"/>
            </a:rPr>
            <a:t>来庁</a:t>
          </a:r>
        </a:p>
      </dgm:t>
    </dgm:pt>
    <dgm:pt modelId="{C913FA04-A6CB-476C-8021-DACDD8594B45}" type="parTrans" cxnId="{D9716A08-9AD7-4E46-B945-3973111915CB}">
      <dgm:prSet/>
      <dgm:spPr/>
      <dgm:t>
        <a:bodyPr/>
        <a:lstStyle/>
        <a:p>
          <a:endParaRPr lang="ja-JP" altLang="en-US"/>
        </a:p>
      </dgm:t>
    </dgm:pt>
    <dgm:pt modelId="{459D2533-1DEF-4FC4-AA7C-A8B291780F74}" type="sibTrans" cxnId="{D9716A08-9AD7-4E46-B945-3973111915CB}">
      <dgm:prSet/>
      <dgm:spPr/>
      <dgm:t>
        <a:bodyPr/>
        <a:lstStyle/>
        <a:p>
          <a:endParaRPr lang="ja-JP" altLang="en-US"/>
        </a:p>
      </dgm:t>
    </dgm:pt>
    <dgm:pt modelId="{E9782E0D-950E-40FA-9190-064DD769A803}">
      <dgm:prSet phldrT="[テキスト]" custT="1"/>
      <dgm:spPr>
        <a:solidFill>
          <a:schemeClr val="accent1"/>
        </a:solidFill>
      </dgm:spPr>
      <dgm:t>
        <a:bodyPr/>
        <a:lstStyle/>
        <a:p>
          <a:r>
            <a:rPr lang="en-US" altLang="ja-JP" sz="1200" strike="noStrike" baseline="0" dirty="0">
              <a:latin typeface="メイリオ" panose="020B0604030504040204" pitchFamily="50" charset="-128"/>
              <a:ea typeface="メイリオ" panose="020B0604030504040204" pitchFamily="50" charset="-128"/>
            </a:rPr>
            <a:t>2.</a:t>
          </a:r>
          <a:r>
            <a:rPr lang="ja-JP" altLang="en-US" sz="1200" strike="noStrike" baseline="0" dirty="0">
              <a:latin typeface="メイリオ" panose="020B0604030504040204" pitchFamily="50" charset="-128"/>
              <a:ea typeface="メイリオ" panose="020B0604030504040204" pitchFamily="50" charset="-128"/>
            </a:rPr>
            <a:t>申請</a:t>
          </a:r>
        </a:p>
      </dgm:t>
    </dgm:pt>
    <dgm:pt modelId="{81F47854-FE63-48FA-A6CA-FD3CA82E53CA}" type="parTrans" cxnId="{FE7ABE17-C578-4534-A498-880C75C6DFA0}">
      <dgm:prSet/>
      <dgm:spPr/>
      <dgm:t>
        <a:bodyPr/>
        <a:lstStyle/>
        <a:p>
          <a:endParaRPr lang="ja-JP" altLang="en-US"/>
        </a:p>
      </dgm:t>
    </dgm:pt>
    <dgm:pt modelId="{1B7F41BF-1150-4C19-A736-552AD4BE1A54}" type="sibTrans" cxnId="{FE7ABE17-C578-4534-A498-880C75C6DFA0}">
      <dgm:prSet/>
      <dgm:spPr/>
      <dgm:t>
        <a:bodyPr/>
        <a:lstStyle/>
        <a:p>
          <a:endParaRPr lang="ja-JP" altLang="en-US"/>
        </a:p>
      </dgm:t>
    </dgm:pt>
    <dgm:pt modelId="{BF06777F-74D8-4A48-A9AA-CB09827DBD16}">
      <dgm:prSet phldrT="[テキスト]" custT="1"/>
      <dgm:spPr>
        <a:solidFill>
          <a:schemeClr val="accent1"/>
        </a:solidFill>
      </dgm:spPr>
      <dgm:t>
        <a:bodyPr tIns="180000"/>
        <a:lstStyle/>
        <a:p>
          <a:pPr>
            <a:lnSpc>
              <a:spcPts val="1400"/>
            </a:lnSpc>
            <a:spcAft>
              <a:spcPts val="0"/>
            </a:spcAft>
          </a:pPr>
          <a:r>
            <a:rPr lang="en-US" altLang="ja-JP" sz="1200" dirty="0">
              <a:latin typeface="メイリオ" panose="020B0604030504040204" pitchFamily="50" charset="-128"/>
              <a:ea typeface="メイリオ" panose="020B0604030504040204" pitchFamily="50" charset="-128"/>
            </a:rPr>
            <a:t>5.</a:t>
          </a:r>
          <a:r>
            <a:rPr lang="ja-JP" altLang="en-US" sz="1200" dirty="0">
              <a:latin typeface="メイリオ" panose="020B0604030504040204" pitchFamily="50" charset="-128"/>
              <a:ea typeface="メイリオ" panose="020B0604030504040204" pitchFamily="50" charset="-128"/>
            </a:rPr>
            <a:t>システム</a:t>
          </a:r>
          <a:endParaRPr lang="en-US" altLang="ja-JP" sz="1200" dirty="0">
            <a:latin typeface="メイリオ" panose="020B0604030504040204" pitchFamily="50" charset="-128"/>
            <a:ea typeface="メイリオ" panose="020B0604030504040204" pitchFamily="50" charset="-128"/>
          </a:endParaRPr>
        </a:p>
        <a:p>
          <a:pPr>
            <a:lnSpc>
              <a:spcPts val="1400"/>
            </a:lnSpc>
            <a:spcAft>
              <a:spcPts val="0"/>
            </a:spcAft>
          </a:pPr>
          <a:r>
            <a:rPr lang="ja-JP" altLang="en-US" sz="1200" dirty="0">
              <a:latin typeface="メイリオ" panose="020B0604030504040204" pitchFamily="50" charset="-128"/>
              <a:ea typeface="メイリオ" panose="020B0604030504040204" pitchFamily="50" charset="-128"/>
            </a:rPr>
            <a:t>入力</a:t>
          </a:r>
        </a:p>
      </dgm:t>
    </dgm:pt>
    <dgm:pt modelId="{0CDF8E27-6AA3-43B2-8597-555A4A8B111C}" type="parTrans" cxnId="{3B90E6E2-2D5F-4E4D-9616-01C1FBB913FF}">
      <dgm:prSet/>
      <dgm:spPr/>
      <dgm:t>
        <a:bodyPr/>
        <a:lstStyle/>
        <a:p>
          <a:endParaRPr lang="ja-JP" altLang="en-US"/>
        </a:p>
      </dgm:t>
    </dgm:pt>
    <dgm:pt modelId="{3A023E38-6609-46A6-BDFB-A09EEF8F4D0A}" type="sibTrans" cxnId="{3B90E6E2-2D5F-4E4D-9616-01C1FBB913FF}">
      <dgm:prSet/>
      <dgm:spPr/>
      <dgm:t>
        <a:bodyPr/>
        <a:lstStyle/>
        <a:p>
          <a:endParaRPr lang="ja-JP" altLang="en-US"/>
        </a:p>
      </dgm:t>
    </dgm:pt>
    <dgm:pt modelId="{E0468A8F-1ADC-4F2A-BC13-2C25AA97B54F}">
      <dgm:prSet custT="1"/>
      <dgm:spPr>
        <a:solidFill>
          <a:schemeClr val="accent1"/>
        </a:solidFill>
      </dgm:spPr>
      <dgm:t>
        <a:bodyPr/>
        <a:lstStyle/>
        <a:p>
          <a:r>
            <a:rPr lang="en-US" altLang="ja-JP" sz="1200" strike="noStrike" baseline="0" dirty="0">
              <a:latin typeface="メイリオ" panose="020B0604030504040204" pitchFamily="50" charset="-128"/>
              <a:ea typeface="メイリオ" panose="020B0604030504040204" pitchFamily="50" charset="-128"/>
            </a:rPr>
            <a:t>3.</a:t>
          </a:r>
          <a:r>
            <a:rPr lang="ja-JP" altLang="en-US" sz="1200" strike="noStrike" baseline="0" dirty="0">
              <a:latin typeface="メイリオ" panose="020B0604030504040204" pitchFamily="50" charset="-128"/>
              <a:ea typeface="メイリオ" panose="020B0604030504040204" pitchFamily="50" charset="-128"/>
            </a:rPr>
            <a:t>受付</a:t>
          </a:r>
        </a:p>
      </dgm:t>
    </dgm:pt>
    <dgm:pt modelId="{7F71099F-D2B1-4812-AB33-F453970CD47F}" type="parTrans" cxnId="{63ECEBF7-1A18-49AA-9DE1-6EEE4E91F215}">
      <dgm:prSet/>
      <dgm:spPr/>
      <dgm:t>
        <a:bodyPr/>
        <a:lstStyle/>
        <a:p>
          <a:endParaRPr lang="ja-JP" altLang="en-US"/>
        </a:p>
      </dgm:t>
    </dgm:pt>
    <dgm:pt modelId="{4104AB35-0A18-455A-9E4F-1564CD643E24}" type="sibTrans" cxnId="{63ECEBF7-1A18-49AA-9DE1-6EEE4E91F215}">
      <dgm:prSet/>
      <dgm:spPr/>
      <dgm:t>
        <a:bodyPr/>
        <a:lstStyle/>
        <a:p>
          <a:endParaRPr lang="ja-JP" altLang="en-US"/>
        </a:p>
      </dgm:t>
    </dgm:pt>
    <dgm:pt modelId="{AE6BCC58-A647-4B69-ABEA-5A76485FA9A8}">
      <dgm:prSet custT="1"/>
      <dgm:spPr>
        <a:solidFill>
          <a:schemeClr val="accent1"/>
        </a:solidFill>
      </dgm:spPr>
      <dgm:t>
        <a:bodyPr tIns="180000" anchor="t"/>
        <a:lstStyle/>
        <a:p>
          <a:pPr>
            <a:lnSpc>
              <a:spcPts val="1400"/>
            </a:lnSpc>
            <a:spcAft>
              <a:spcPts val="0"/>
            </a:spcAft>
          </a:pPr>
          <a:r>
            <a:rPr lang="en-US" altLang="ja-JP" sz="1200" dirty="0">
              <a:latin typeface="メイリオ" panose="020B0604030504040204" pitchFamily="50" charset="-128"/>
              <a:ea typeface="メイリオ" panose="020B0604030504040204" pitchFamily="50" charset="-128"/>
            </a:rPr>
            <a:t>4.</a:t>
          </a:r>
          <a:r>
            <a:rPr lang="ja-JP" altLang="en-US" sz="1200" dirty="0">
              <a:latin typeface="メイリオ" panose="020B0604030504040204" pitchFamily="50" charset="-128"/>
              <a:ea typeface="メイリオ" panose="020B0604030504040204" pitchFamily="50" charset="-128"/>
            </a:rPr>
            <a:t>確認</a:t>
          </a:r>
        </a:p>
      </dgm:t>
    </dgm:pt>
    <dgm:pt modelId="{E9575970-DEFF-41E9-9250-57384ABD0B1E}" type="parTrans" cxnId="{6FB26A4F-23F2-4E67-A5FB-38AA974AF7C9}">
      <dgm:prSet/>
      <dgm:spPr/>
      <dgm:t>
        <a:bodyPr/>
        <a:lstStyle/>
        <a:p>
          <a:endParaRPr lang="ja-JP" altLang="en-US"/>
        </a:p>
      </dgm:t>
    </dgm:pt>
    <dgm:pt modelId="{54DB1988-E766-42E5-B72A-64EFC3CE46EB}" type="sibTrans" cxnId="{6FB26A4F-23F2-4E67-A5FB-38AA974AF7C9}">
      <dgm:prSet/>
      <dgm:spPr/>
      <dgm:t>
        <a:bodyPr/>
        <a:lstStyle/>
        <a:p>
          <a:endParaRPr lang="ja-JP" altLang="en-US"/>
        </a:p>
      </dgm:t>
    </dgm:pt>
    <dgm:pt modelId="{287A7656-9486-490F-8480-E70E08A312EE}">
      <dgm:prSet custT="1"/>
      <dgm:spPr>
        <a:solidFill>
          <a:schemeClr val="accent1"/>
        </a:solidFill>
      </dgm:spPr>
      <dgm:t>
        <a:bodyPr tIns="108000"/>
        <a:lstStyle/>
        <a:p>
          <a:pPr>
            <a:lnSpc>
              <a:spcPts val="1680"/>
            </a:lnSpc>
            <a:spcAft>
              <a:spcPts val="0"/>
            </a:spcAft>
          </a:pPr>
          <a:r>
            <a:rPr lang="en-US" altLang="ja-JP" sz="1100" dirty="0">
              <a:latin typeface="メイリオ" panose="020B0604030504040204" pitchFamily="50" charset="-128"/>
              <a:ea typeface="メイリオ" panose="020B0604030504040204" pitchFamily="50" charset="-128"/>
            </a:rPr>
            <a:t>6</a:t>
          </a:r>
          <a:r>
            <a:rPr lang="en-US" altLang="ja-JP" sz="1100" strike="noStrike" baseline="0" dirty="0">
              <a:latin typeface="メイリオ" panose="020B0604030504040204" pitchFamily="50" charset="-128"/>
              <a:ea typeface="メイリオ" panose="020B0604030504040204" pitchFamily="50" charset="-128"/>
            </a:rPr>
            <a:t>.</a:t>
          </a:r>
          <a:r>
            <a:rPr lang="ja-JP" altLang="en-US" sz="1100" strike="noStrike" baseline="0" dirty="0">
              <a:latin typeface="メイリオ" panose="020B0604030504040204" pitchFamily="50" charset="-128"/>
              <a:ea typeface="メイリオ" panose="020B0604030504040204" pitchFamily="50" charset="-128"/>
            </a:rPr>
            <a:t>発行</a:t>
          </a:r>
          <a:endParaRPr lang="en-US" altLang="ja-JP" sz="1100" strike="noStrike" baseline="0" dirty="0">
            <a:latin typeface="メイリオ" panose="020B0604030504040204" pitchFamily="50" charset="-128"/>
            <a:ea typeface="メイリオ" panose="020B0604030504040204" pitchFamily="50" charset="-128"/>
          </a:endParaRPr>
        </a:p>
      </dgm:t>
    </dgm:pt>
    <dgm:pt modelId="{0D87B9B1-5DAB-4C86-B2C3-DF66E736D502}" type="sibTrans" cxnId="{CE71D371-DE3E-4386-BB00-B9CFD5DCEF9F}">
      <dgm:prSet/>
      <dgm:spPr/>
      <dgm:t>
        <a:bodyPr/>
        <a:lstStyle/>
        <a:p>
          <a:endParaRPr lang="ja-JP" altLang="en-US"/>
        </a:p>
      </dgm:t>
    </dgm:pt>
    <dgm:pt modelId="{8CAA8B3F-5519-4619-AC56-C97B6D45F219}" type="parTrans" cxnId="{CE71D371-DE3E-4386-BB00-B9CFD5DCEF9F}">
      <dgm:prSet/>
      <dgm:spPr/>
      <dgm:t>
        <a:bodyPr/>
        <a:lstStyle/>
        <a:p>
          <a:endParaRPr lang="ja-JP" altLang="en-US"/>
        </a:p>
      </dgm:t>
    </dgm:pt>
    <dgm:pt modelId="{F43198AE-1C62-432A-9EAD-95C7BCE3ECEA}" type="pres">
      <dgm:prSet presAssocID="{D686915E-4ED8-4262-AEC2-609D582CC06D}" presName="Name0" presStyleCnt="0">
        <dgm:presLayoutVars>
          <dgm:dir/>
          <dgm:resizeHandles val="exact"/>
        </dgm:presLayoutVars>
      </dgm:prSet>
      <dgm:spPr/>
    </dgm:pt>
    <dgm:pt modelId="{63F5D44C-745D-4A05-8CC5-B73517A23B44}" type="pres">
      <dgm:prSet presAssocID="{661E8F20-1231-4A60-B919-4F0B5BEB7386}" presName="parTxOnly" presStyleLbl="node1" presStyleIdx="0" presStyleCnt="6" custScaleX="75172">
        <dgm:presLayoutVars>
          <dgm:bulletEnabled val="1"/>
        </dgm:presLayoutVars>
      </dgm:prSet>
      <dgm:spPr/>
    </dgm:pt>
    <dgm:pt modelId="{A79AC4C9-CD39-4B17-8195-3E537CE918CE}" type="pres">
      <dgm:prSet presAssocID="{459D2533-1DEF-4FC4-AA7C-A8B291780F74}" presName="parSpace" presStyleCnt="0"/>
      <dgm:spPr/>
    </dgm:pt>
    <dgm:pt modelId="{EA2D4E68-E511-4CCE-80E3-AC6D0958BE9B}" type="pres">
      <dgm:prSet presAssocID="{E9782E0D-950E-40FA-9190-064DD769A803}" presName="parTxOnly" presStyleLbl="node1" presStyleIdx="1" presStyleCnt="6" custScaleX="87416">
        <dgm:presLayoutVars>
          <dgm:bulletEnabled val="1"/>
        </dgm:presLayoutVars>
      </dgm:prSet>
      <dgm:spPr/>
    </dgm:pt>
    <dgm:pt modelId="{6D1B124B-E0FD-4952-8C59-DF858A4EB98A}" type="pres">
      <dgm:prSet presAssocID="{1B7F41BF-1150-4C19-A736-552AD4BE1A54}" presName="parSpace" presStyleCnt="0"/>
      <dgm:spPr/>
    </dgm:pt>
    <dgm:pt modelId="{B064CBD3-95D2-405F-8932-705D41155081}" type="pres">
      <dgm:prSet presAssocID="{E0468A8F-1ADC-4F2A-BC13-2C25AA97B54F}" presName="parTxOnly" presStyleLbl="node1" presStyleIdx="2" presStyleCnt="6" custScaleX="61221">
        <dgm:presLayoutVars>
          <dgm:bulletEnabled val="1"/>
        </dgm:presLayoutVars>
      </dgm:prSet>
      <dgm:spPr/>
    </dgm:pt>
    <dgm:pt modelId="{643F58B7-50A0-42C0-8314-4D54FAE1FE5F}" type="pres">
      <dgm:prSet presAssocID="{4104AB35-0A18-455A-9E4F-1564CD643E24}" presName="parSpace" presStyleCnt="0"/>
      <dgm:spPr/>
    </dgm:pt>
    <dgm:pt modelId="{F55B79B8-393A-4493-A54E-620D392F20B8}" type="pres">
      <dgm:prSet presAssocID="{AE6BCC58-A647-4B69-ABEA-5A76485FA9A8}" presName="parTxOnly" presStyleLbl="node1" presStyleIdx="3" presStyleCnt="6" custScaleX="57030">
        <dgm:presLayoutVars>
          <dgm:bulletEnabled val="1"/>
        </dgm:presLayoutVars>
      </dgm:prSet>
      <dgm:spPr/>
    </dgm:pt>
    <dgm:pt modelId="{BFB4881E-18A9-474F-B17D-E6F7BA6B6A30}" type="pres">
      <dgm:prSet presAssocID="{54DB1988-E766-42E5-B72A-64EFC3CE46EB}" presName="parSpace" presStyleCnt="0"/>
      <dgm:spPr/>
    </dgm:pt>
    <dgm:pt modelId="{EF1695F7-FABA-4C7F-B273-261F61B43D35}" type="pres">
      <dgm:prSet presAssocID="{BF06777F-74D8-4A48-A9AA-CB09827DBD16}" presName="parTxOnly" presStyleLbl="node1" presStyleIdx="4" presStyleCnt="6" custScaleX="80040">
        <dgm:presLayoutVars>
          <dgm:bulletEnabled val="1"/>
        </dgm:presLayoutVars>
      </dgm:prSet>
      <dgm:spPr/>
    </dgm:pt>
    <dgm:pt modelId="{B11CCCDA-D19A-4B0D-899F-6D987BCCE9FF}" type="pres">
      <dgm:prSet presAssocID="{3A023E38-6609-46A6-BDFB-A09EEF8F4D0A}" presName="parSpace" presStyleCnt="0"/>
      <dgm:spPr/>
    </dgm:pt>
    <dgm:pt modelId="{5EC77456-7510-4F2E-84AF-9622D3227092}" type="pres">
      <dgm:prSet presAssocID="{287A7656-9486-490F-8480-E70E08A312EE}" presName="parTxOnly" presStyleLbl="node1" presStyleIdx="5" presStyleCnt="6" custScaleX="70013">
        <dgm:presLayoutVars>
          <dgm:bulletEnabled val="1"/>
        </dgm:presLayoutVars>
      </dgm:prSet>
      <dgm:spPr/>
    </dgm:pt>
  </dgm:ptLst>
  <dgm:cxnLst>
    <dgm:cxn modelId="{D9716A08-9AD7-4E46-B945-3973111915CB}" srcId="{D686915E-4ED8-4262-AEC2-609D582CC06D}" destId="{661E8F20-1231-4A60-B919-4F0B5BEB7386}" srcOrd="0" destOrd="0" parTransId="{C913FA04-A6CB-476C-8021-DACDD8594B45}" sibTransId="{459D2533-1DEF-4FC4-AA7C-A8B291780F74}"/>
    <dgm:cxn modelId="{FE7ABE17-C578-4534-A498-880C75C6DFA0}" srcId="{D686915E-4ED8-4262-AEC2-609D582CC06D}" destId="{E9782E0D-950E-40FA-9190-064DD769A803}" srcOrd="1" destOrd="0" parTransId="{81F47854-FE63-48FA-A6CA-FD3CA82E53CA}" sibTransId="{1B7F41BF-1150-4C19-A736-552AD4BE1A54}"/>
    <dgm:cxn modelId="{36AE2C20-14B7-4359-92C4-0EBC9B38B1CD}" type="presOf" srcId="{AE6BCC58-A647-4B69-ABEA-5A76485FA9A8}" destId="{F55B79B8-393A-4493-A54E-620D392F20B8}" srcOrd="0" destOrd="0" presId="urn:microsoft.com/office/officeart/2005/8/layout/hChevron3"/>
    <dgm:cxn modelId="{BDCDAE2B-00F0-4D8D-B20F-04D78B36B0F8}" type="presOf" srcId="{287A7656-9486-490F-8480-E70E08A312EE}" destId="{5EC77456-7510-4F2E-84AF-9622D3227092}" srcOrd="0" destOrd="0" presId="urn:microsoft.com/office/officeart/2005/8/layout/hChevron3"/>
    <dgm:cxn modelId="{43B62331-FAA8-458F-B688-4E6C843E591A}" type="presOf" srcId="{E0468A8F-1ADC-4F2A-BC13-2C25AA97B54F}" destId="{B064CBD3-95D2-405F-8932-705D41155081}" srcOrd="0" destOrd="0" presId="urn:microsoft.com/office/officeart/2005/8/layout/hChevron3"/>
    <dgm:cxn modelId="{C92C9C46-8B86-4F11-A346-2571C6A527C2}" type="presOf" srcId="{661E8F20-1231-4A60-B919-4F0B5BEB7386}" destId="{63F5D44C-745D-4A05-8CC5-B73517A23B44}" srcOrd="0" destOrd="0" presId="urn:microsoft.com/office/officeart/2005/8/layout/hChevron3"/>
    <dgm:cxn modelId="{B1EC6049-BAAD-4E30-9DDE-BFABDCEB69C6}" type="presOf" srcId="{E9782E0D-950E-40FA-9190-064DD769A803}" destId="{EA2D4E68-E511-4CCE-80E3-AC6D0958BE9B}" srcOrd="0" destOrd="0" presId="urn:microsoft.com/office/officeart/2005/8/layout/hChevron3"/>
    <dgm:cxn modelId="{29ADFD4E-497B-4D96-A39E-2382E2A46BFE}" type="presOf" srcId="{D686915E-4ED8-4262-AEC2-609D582CC06D}" destId="{F43198AE-1C62-432A-9EAD-95C7BCE3ECEA}" srcOrd="0" destOrd="0" presId="urn:microsoft.com/office/officeart/2005/8/layout/hChevron3"/>
    <dgm:cxn modelId="{6FB26A4F-23F2-4E67-A5FB-38AA974AF7C9}" srcId="{D686915E-4ED8-4262-AEC2-609D582CC06D}" destId="{AE6BCC58-A647-4B69-ABEA-5A76485FA9A8}" srcOrd="3" destOrd="0" parTransId="{E9575970-DEFF-41E9-9250-57384ABD0B1E}" sibTransId="{54DB1988-E766-42E5-B72A-64EFC3CE46EB}"/>
    <dgm:cxn modelId="{CE71D371-DE3E-4386-BB00-B9CFD5DCEF9F}" srcId="{D686915E-4ED8-4262-AEC2-609D582CC06D}" destId="{287A7656-9486-490F-8480-E70E08A312EE}" srcOrd="5" destOrd="0" parTransId="{8CAA8B3F-5519-4619-AC56-C97B6D45F219}" sibTransId="{0D87B9B1-5DAB-4C86-B2C3-DF66E736D502}"/>
    <dgm:cxn modelId="{873F90DE-6D99-44AF-91C9-67C84BD6328D}" type="presOf" srcId="{BF06777F-74D8-4A48-A9AA-CB09827DBD16}" destId="{EF1695F7-FABA-4C7F-B273-261F61B43D35}" srcOrd="0" destOrd="0" presId="urn:microsoft.com/office/officeart/2005/8/layout/hChevron3"/>
    <dgm:cxn modelId="{3B90E6E2-2D5F-4E4D-9616-01C1FBB913FF}" srcId="{D686915E-4ED8-4262-AEC2-609D582CC06D}" destId="{BF06777F-74D8-4A48-A9AA-CB09827DBD16}" srcOrd="4" destOrd="0" parTransId="{0CDF8E27-6AA3-43B2-8597-555A4A8B111C}" sibTransId="{3A023E38-6609-46A6-BDFB-A09EEF8F4D0A}"/>
    <dgm:cxn modelId="{63ECEBF7-1A18-49AA-9DE1-6EEE4E91F215}" srcId="{D686915E-4ED8-4262-AEC2-609D582CC06D}" destId="{E0468A8F-1ADC-4F2A-BC13-2C25AA97B54F}" srcOrd="2" destOrd="0" parTransId="{7F71099F-D2B1-4812-AB33-F453970CD47F}" sibTransId="{4104AB35-0A18-455A-9E4F-1564CD643E24}"/>
    <dgm:cxn modelId="{A8013C94-F514-4DB9-89DF-6D12F8E7806A}" type="presParOf" srcId="{F43198AE-1C62-432A-9EAD-95C7BCE3ECEA}" destId="{63F5D44C-745D-4A05-8CC5-B73517A23B44}" srcOrd="0" destOrd="0" presId="urn:microsoft.com/office/officeart/2005/8/layout/hChevron3"/>
    <dgm:cxn modelId="{46CA00DF-1BA7-4D42-A3BA-1085D9B7BC08}" type="presParOf" srcId="{F43198AE-1C62-432A-9EAD-95C7BCE3ECEA}" destId="{A79AC4C9-CD39-4B17-8195-3E537CE918CE}" srcOrd="1" destOrd="0" presId="urn:microsoft.com/office/officeart/2005/8/layout/hChevron3"/>
    <dgm:cxn modelId="{7525152B-8834-4C58-931C-B17E2906E5A9}" type="presParOf" srcId="{F43198AE-1C62-432A-9EAD-95C7BCE3ECEA}" destId="{EA2D4E68-E511-4CCE-80E3-AC6D0958BE9B}" srcOrd="2" destOrd="0" presId="urn:microsoft.com/office/officeart/2005/8/layout/hChevron3"/>
    <dgm:cxn modelId="{3B605CC7-07CE-4B2C-9FF6-55EFCF50B097}" type="presParOf" srcId="{F43198AE-1C62-432A-9EAD-95C7BCE3ECEA}" destId="{6D1B124B-E0FD-4952-8C59-DF858A4EB98A}" srcOrd="3" destOrd="0" presId="urn:microsoft.com/office/officeart/2005/8/layout/hChevron3"/>
    <dgm:cxn modelId="{F54F2F4D-4B73-44DC-9C73-81FB3ECD9E32}" type="presParOf" srcId="{F43198AE-1C62-432A-9EAD-95C7BCE3ECEA}" destId="{B064CBD3-95D2-405F-8932-705D41155081}" srcOrd="4" destOrd="0" presId="urn:microsoft.com/office/officeart/2005/8/layout/hChevron3"/>
    <dgm:cxn modelId="{F759250B-6970-4530-9227-195A633E309E}" type="presParOf" srcId="{F43198AE-1C62-432A-9EAD-95C7BCE3ECEA}" destId="{643F58B7-50A0-42C0-8314-4D54FAE1FE5F}" srcOrd="5" destOrd="0" presId="urn:microsoft.com/office/officeart/2005/8/layout/hChevron3"/>
    <dgm:cxn modelId="{51DCEFC7-F86F-418B-8E55-5F5701B53692}" type="presParOf" srcId="{F43198AE-1C62-432A-9EAD-95C7BCE3ECEA}" destId="{F55B79B8-393A-4493-A54E-620D392F20B8}" srcOrd="6" destOrd="0" presId="urn:microsoft.com/office/officeart/2005/8/layout/hChevron3"/>
    <dgm:cxn modelId="{3C50D070-20AE-4714-94AD-31C192994705}" type="presParOf" srcId="{F43198AE-1C62-432A-9EAD-95C7BCE3ECEA}" destId="{BFB4881E-18A9-474F-B17D-E6F7BA6B6A30}" srcOrd="7" destOrd="0" presId="urn:microsoft.com/office/officeart/2005/8/layout/hChevron3"/>
    <dgm:cxn modelId="{5E5027F7-7D15-41AB-AC21-D1B19D30DFB1}" type="presParOf" srcId="{F43198AE-1C62-432A-9EAD-95C7BCE3ECEA}" destId="{EF1695F7-FABA-4C7F-B273-261F61B43D35}" srcOrd="8" destOrd="0" presId="urn:microsoft.com/office/officeart/2005/8/layout/hChevron3"/>
    <dgm:cxn modelId="{0C4578FB-C57B-4570-8882-F6475C8EF784}" type="presParOf" srcId="{F43198AE-1C62-432A-9EAD-95C7BCE3ECEA}" destId="{B11CCCDA-D19A-4B0D-899F-6D987BCCE9FF}" srcOrd="9" destOrd="0" presId="urn:microsoft.com/office/officeart/2005/8/layout/hChevron3"/>
    <dgm:cxn modelId="{695E7B0C-1B33-4323-AE48-554445097DB7}" type="presParOf" srcId="{F43198AE-1C62-432A-9EAD-95C7BCE3ECEA}" destId="{5EC77456-7510-4F2E-84AF-9622D3227092}" srcOrd="10" destOrd="0" presId="urn:microsoft.com/office/officeart/2005/8/layout/hChevron3"/>
  </dgm:cxnLst>
  <dgm:bg>
    <a:solidFill>
      <a:schemeClr val="bg1"/>
    </a:solid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686915E-4ED8-4262-AEC2-609D582CC06D}" type="doc">
      <dgm:prSet loTypeId="urn:microsoft.com/office/officeart/2005/8/layout/hChevron3" loCatId="process" qsTypeId="urn:microsoft.com/office/officeart/2005/8/quickstyle/simple1" qsCatId="simple" csTypeId="urn:microsoft.com/office/officeart/2005/8/colors/accent2_2" csCatId="accent2" phldr="1"/>
      <dgm:spPr/>
    </dgm:pt>
    <dgm:pt modelId="{661E8F20-1231-4A60-B919-4F0B5BEB7386}">
      <dgm:prSet phldrT="[テキスト]" custT="1"/>
      <dgm:spPr/>
      <dgm:t>
        <a:bodyPr/>
        <a:lstStyle/>
        <a:p>
          <a:r>
            <a:rPr lang="en-US" altLang="ja-JP" sz="1200" dirty="0">
              <a:latin typeface="メイリオ" panose="020B0604030504040204" pitchFamily="50" charset="-128"/>
              <a:ea typeface="メイリオ" panose="020B0604030504040204" pitchFamily="50" charset="-128"/>
            </a:rPr>
            <a:t>1.</a:t>
          </a:r>
          <a:r>
            <a:rPr lang="ja-JP" altLang="en-US" sz="1200" dirty="0">
              <a:latin typeface="メイリオ" panose="020B0604030504040204" pitchFamily="50" charset="-128"/>
              <a:ea typeface="メイリオ" panose="020B0604030504040204" pitchFamily="50" charset="-128"/>
            </a:rPr>
            <a:t>来庁</a:t>
          </a:r>
        </a:p>
      </dgm:t>
    </dgm:pt>
    <dgm:pt modelId="{C913FA04-A6CB-476C-8021-DACDD8594B45}" type="parTrans" cxnId="{D9716A08-9AD7-4E46-B945-3973111915CB}">
      <dgm:prSet/>
      <dgm:spPr/>
      <dgm:t>
        <a:bodyPr/>
        <a:lstStyle/>
        <a:p>
          <a:endParaRPr lang="ja-JP" altLang="en-US"/>
        </a:p>
      </dgm:t>
    </dgm:pt>
    <dgm:pt modelId="{459D2533-1DEF-4FC4-AA7C-A8B291780F74}" type="sibTrans" cxnId="{D9716A08-9AD7-4E46-B945-3973111915CB}">
      <dgm:prSet/>
      <dgm:spPr/>
      <dgm:t>
        <a:bodyPr/>
        <a:lstStyle/>
        <a:p>
          <a:endParaRPr lang="ja-JP" altLang="en-US"/>
        </a:p>
      </dgm:t>
    </dgm:pt>
    <dgm:pt modelId="{E9782E0D-950E-40FA-9190-064DD769A803}">
      <dgm:prSet phldrT="[テキスト]" custT="1"/>
      <dgm:spPr/>
      <dgm:t>
        <a:bodyPr/>
        <a:lstStyle/>
        <a:p>
          <a:r>
            <a:rPr lang="en-US" altLang="ja-JP" sz="1200" strike="noStrike" baseline="0" dirty="0">
              <a:latin typeface="メイリオ" panose="020B0604030504040204" pitchFamily="50" charset="-128"/>
              <a:ea typeface="メイリオ" panose="020B0604030504040204" pitchFamily="50" charset="-128"/>
            </a:rPr>
            <a:t>2.</a:t>
          </a:r>
          <a:r>
            <a:rPr lang="ja-JP" altLang="en-US" sz="1200" strike="noStrike" baseline="0" dirty="0">
              <a:latin typeface="メイリオ" panose="020B0604030504040204" pitchFamily="50" charset="-128"/>
              <a:ea typeface="メイリオ" panose="020B0604030504040204" pitchFamily="50" charset="-128"/>
            </a:rPr>
            <a:t>申請</a:t>
          </a:r>
        </a:p>
      </dgm:t>
    </dgm:pt>
    <dgm:pt modelId="{81F47854-FE63-48FA-A6CA-FD3CA82E53CA}" type="parTrans" cxnId="{FE7ABE17-C578-4534-A498-880C75C6DFA0}">
      <dgm:prSet/>
      <dgm:spPr/>
      <dgm:t>
        <a:bodyPr/>
        <a:lstStyle/>
        <a:p>
          <a:endParaRPr lang="ja-JP" altLang="en-US"/>
        </a:p>
      </dgm:t>
    </dgm:pt>
    <dgm:pt modelId="{1B7F41BF-1150-4C19-A736-552AD4BE1A54}" type="sibTrans" cxnId="{FE7ABE17-C578-4534-A498-880C75C6DFA0}">
      <dgm:prSet/>
      <dgm:spPr/>
      <dgm:t>
        <a:bodyPr/>
        <a:lstStyle/>
        <a:p>
          <a:endParaRPr lang="ja-JP" altLang="en-US"/>
        </a:p>
      </dgm:t>
    </dgm:pt>
    <dgm:pt modelId="{BF06777F-74D8-4A48-A9AA-CB09827DBD16}">
      <dgm:prSet phldrT="[テキスト]" custT="1"/>
      <dgm:spPr/>
      <dgm:t>
        <a:bodyPr tIns="180000"/>
        <a:lstStyle/>
        <a:p>
          <a:pPr>
            <a:lnSpc>
              <a:spcPts val="1400"/>
            </a:lnSpc>
            <a:spcAft>
              <a:spcPts val="0"/>
            </a:spcAft>
          </a:pPr>
          <a:r>
            <a:rPr lang="en-US" altLang="ja-JP" sz="1200" dirty="0">
              <a:latin typeface="メイリオ" panose="020B0604030504040204" pitchFamily="50" charset="-128"/>
              <a:ea typeface="メイリオ" panose="020B0604030504040204" pitchFamily="50" charset="-128"/>
            </a:rPr>
            <a:t>5.</a:t>
          </a:r>
          <a:r>
            <a:rPr lang="ja-JP" altLang="en-US" sz="1200" dirty="0">
              <a:latin typeface="メイリオ" panose="020B0604030504040204" pitchFamily="50" charset="-128"/>
              <a:ea typeface="メイリオ" panose="020B0604030504040204" pitchFamily="50" charset="-128"/>
            </a:rPr>
            <a:t>システム</a:t>
          </a:r>
          <a:endParaRPr lang="en-US" altLang="ja-JP" sz="1200" dirty="0">
            <a:latin typeface="メイリオ" panose="020B0604030504040204" pitchFamily="50" charset="-128"/>
            <a:ea typeface="メイリオ" panose="020B0604030504040204" pitchFamily="50" charset="-128"/>
          </a:endParaRPr>
        </a:p>
        <a:p>
          <a:pPr>
            <a:lnSpc>
              <a:spcPts val="1400"/>
            </a:lnSpc>
            <a:spcAft>
              <a:spcPts val="0"/>
            </a:spcAft>
          </a:pPr>
          <a:r>
            <a:rPr lang="ja-JP" altLang="en-US" sz="1200" dirty="0">
              <a:latin typeface="メイリオ" panose="020B0604030504040204" pitchFamily="50" charset="-128"/>
              <a:ea typeface="メイリオ" panose="020B0604030504040204" pitchFamily="50" charset="-128"/>
            </a:rPr>
            <a:t>入力</a:t>
          </a:r>
        </a:p>
      </dgm:t>
    </dgm:pt>
    <dgm:pt modelId="{0CDF8E27-6AA3-43B2-8597-555A4A8B111C}" type="parTrans" cxnId="{3B90E6E2-2D5F-4E4D-9616-01C1FBB913FF}">
      <dgm:prSet/>
      <dgm:spPr/>
      <dgm:t>
        <a:bodyPr/>
        <a:lstStyle/>
        <a:p>
          <a:endParaRPr lang="ja-JP" altLang="en-US"/>
        </a:p>
      </dgm:t>
    </dgm:pt>
    <dgm:pt modelId="{3A023E38-6609-46A6-BDFB-A09EEF8F4D0A}" type="sibTrans" cxnId="{3B90E6E2-2D5F-4E4D-9616-01C1FBB913FF}">
      <dgm:prSet/>
      <dgm:spPr/>
      <dgm:t>
        <a:bodyPr/>
        <a:lstStyle/>
        <a:p>
          <a:endParaRPr lang="ja-JP" altLang="en-US"/>
        </a:p>
      </dgm:t>
    </dgm:pt>
    <dgm:pt modelId="{E0468A8F-1ADC-4F2A-BC13-2C25AA97B54F}">
      <dgm:prSet custT="1"/>
      <dgm:spPr/>
      <dgm:t>
        <a:bodyPr/>
        <a:lstStyle/>
        <a:p>
          <a:r>
            <a:rPr lang="en-US" altLang="ja-JP" sz="1200" strike="noStrike" baseline="0" dirty="0">
              <a:latin typeface="メイリオ" panose="020B0604030504040204" pitchFamily="50" charset="-128"/>
              <a:ea typeface="メイリオ" panose="020B0604030504040204" pitchFamily="50" charset="-128"/>
            </a:rPr>
            <a:t>3.</a:t>
          </a:r>
          <a:r>
            <a:rPr lang="ja-JP" altLang="en-US" sz="1200" strike="noStrike" baseline="0" dirty="0">
              <a:latin typeface="メイリオ" panose="020B0604030504040204" pitchFamily="50" charset="-128"/>
              <a:ea typeface="メイリオ" panose="020B0604030504040204" pitchFamily="50" charset="-128"/>
            </a:rPr>
            <a:t>受付</a:t>
          </a:r>
        </a:p>
      </dgm:t>
    </dgm:pt>
    <dgm:pt modelId="{7F71099F-D2B1-4812-AB33-F453970CD47F}" type="parTrans" cxnId="{63ECEBF7-1A18-49AA-9DE1-6EEE4E91F215}">
      <dgm:prSet/>
      <dgm:spPr/>
      <dgm:t>
        <a:bodyPr/>
        <a:lstStyle/>
        <a:p>
          <a:endParaRPr lang="ja-JP" altLang="en-US"/>
        </a:p>
      </dgm:t>
    </dgm:pt>
    <dgm:pt modelId="{4104AB35-0A18-455A-9E4F-1564CD643E24}" type="sibTrans" cxnId="{63ECEBF7-1A18-49AA-9DE1-6EEE4E91F215}">
      <dgm:prSet/>
      <dgm:spPr/>
      <dgm:t>
        <a:bodyPr/>
        <a:lstStyle/>
        <a:p>
          <a:endParaRPr lang="ja-JP" altLang="en-US"/>
        </a:p>
      </dgm:t>
    </dgm:pt>
    <dgm:pt modelId="{AE6BCC58-A647-4B69-ABEA-5A76485FA9A8}">
      <dgm:prSet custT="1"/>
      <dgm:spPr/>
      <dgm:t>
        <a:bodyPr tIns="180000" anchor="t"/>
        <a:lstStyle/>
        <a:p>
          <a:pPr>
            <a:lnSpc>
              <a:spcPts val="1400"/>
            </a:lnSpc>
            <a:spcAft>
              <a:spcPts val="0"/>
            </a:spcAft>
          </a:pPr>
          <a:r>
            <a:rPr lang="en-US" altLang="ja-JP" sz="1200" dirty="0">
              <a:latin typeface="メイリオ" panose="020B0604030504040204" pitchFamily="50" charset="-128"/>
              <a:ea typeface="メイリオ" panose="020B0604030504040204" pitchFamily="50" charset="-128"/>
            </a:rPr>
            <a:t>4.</a:t>
          </a:r>
          <a:r>
            <a:rPr lang="ja-JP" altLang="en-US" sz="1200" dirty="0">
              <a:latin typeface="メイリオ" panose="020B0604030504040204" pitchFamily="50" charset="-128"/>
              <a:ea typeface="メイリオ" panose="020B0604030504040204" pitchFamily="50" charset="-128"/>
            </a:rPr>
            <a:t>確認</a:t>
          </a:r>
        </a:p>
      </dgm:t>
    </dgm:pt>
    <dgm:pt modelId="{E9575970-DEFF-41E9-9250-57384ABD0B1E}" type="parTrans" cxnId="{6FB26A4F-23F2-4E67-A5FB-38AA974AF7C9}">
      <dgm:prSet/>
      <dgm:spPr/>
      <dgm:t>
        <a:bodyPr/>
        <a:lstStyle/>
        <a:p>
          <a:endParaRPr lang="ja-JP" altLang="en-US"/>
        </a:p>
      </dgm:t>
    </dgm:pt>
    <dgm:pt modelId="{54DB1988-E766-42E5-B72A-64EFC3CE46EB}" type="sibTrans" cxnId="{6FB26A4F-23F2-4E67-A5FB-38AA974AF7C9}">
      <dgm:prSet/>
      <dgm:spPr/>
      <dgm:t>
        <a:bodyPr/>
        <a:lstStyle/>
        <a:p>
          <a:endParaRPr lang="ja-JP" altLang="en-US"/>
        </a:p>
      </dgm:t>
    </dgm:pt>
    <dgm:pt modelId="{287A7656-9486-490F-8480-E70E08A312EE}">
      <dgm:prSet custT="1"/>
      <dgm:spPr/>
      <dgm:t>
        <a:bodyPr tIns="108000"/>
        <a:lstStyle/>
        <a:p>
          <a:pPr>
            <a:lnSpc>
              <a:spcPts val="1680"/>
            </a:lnSpc>
            <a:spcAft>
              <a:spcPts val="0"/>
            </a:spcAft>
          </a:pPr>
          <a:r>
            <a:rPr lang="en-US" altLang="ja-JP" sz="1100" dirty="0">
              <a:latin typeface="メイリオ" panose="020B0604030504040204" pitchFamily="50" charset="-128"/>
              <a:ea typeface="メイリオ" panose="020B0604030504040204" pitchFamily="50" charset="-128"/>
            </a:rPr>
            <a:t>6</a:t>
          </a:r>
          <a:r>
            <a:rPr lang="en-US" altLang="ja-JP" sz="1100" strike="noStrike" baseline="0" dirty="0">
              <a:latin typeface="メイリオ" panose="020B0604030504040204" pitchFamily="50" charset="-128"/>
              <a:ea typeface="メイリオ" panose="020B0604030504040204" pitchFamily="50" charset="-128"/>
            </a:rPr>
            <a:t>.</a:t>
          </a:r>
          <a:r>
            <a:rPr lang="ja-JP" altLang="en-US" sz="1100" strike="noStrike" baseline="0" dirty="0">
              <a:latin typeface="メイリオ" panose="020B0604030504040204" pitchFamily="50" charset="-128"/>
              <a:ea typeface="メイリオ" panose="020B0604030504040204" pitchFamily="50" charset="-128"/>
            </a:rPr>
            <a:t>発行</a:t>
          </a:r>
          <a:endParaRPr lang="en-US" altLang="ja-JP" sz="1100" strike="noStrike" baseline="0" dirty="0">
            <a:latin typeface="メイリオ" panose="020B0604030504040204" pitchFamily="50" charset="-128"/>
            <a:ea typeface="メイリオ" panose="020B0604030504040204" pitchFamily="50" charset="-128"/>
          </a:endParaRPr>
        </a:p>
      </dgm:t>
    </dgm:pt>
    <dgm:pt modelId="{0D87B9B1-5DAB-4C86-B2C3-DF66E736D502}" type="sibTrans" cxnId="{CE71D371-DE3E-4386-BB00-B9CFD5DCEF9F}">
      <dgm:prSet/>
      <dgm:spPr/>
      <dgm:t>
        <a:bodyPr/>
        <a:lstStyle/>
        <a:p>
          <a:endParaRPr lang="ja-JP" altLang="en-US"/>
        </a:p>
      </dgm:t>
    </dgm:pt>
    <dgm:pt modelId="{8CAA8B3F-5519-4619-AC56-C97B6D45F219}" type="parTrans" cxnId="{CE71D371-DE3E-4386-BB00-B9CFD5DCEF9F}">
      <dgm:prSet/>
      <dgm:spPr/>
      <dgm:t>
        <a:bodyPr/>
        <a:lstStyle/>
        <a:p>
          <a:endParaRPr lang="ja-JP" altLang="en-US"/>
        </a:p>
      </dgm:t>
    </dgm:pt>
    <dgm:pt modelId="{F43198AE-1C62-432A-9EAD-95C7BCE3ECEA}" type="pres">
      <dgm:prSet presAssocID="{D686915E-4ED8-4262-AEC2-609D582CC06D}" presName="Name0" presStyleCnt="0">
        <dgm:presLayoutVars>
          <dgm:dir/>
          <dgm:resizeHandles val="exact"/>
        </dgm:presLayoutVars>
      </dgm:prSet>
      <dgm:spPr/>
    </dgm:pt>
    <dgm:pt modelId="{63F5D44C-745D-4A05-8CC5-B73517A23B44}" type="pres">
      <dgm:prSet presAssocID="{661E8F20-1231-4A60-B919-4F0B5BEB7386}" presName="parTxOnly" presStyleLbl="node1" presStyleIdx="0" presStyleCnt="6" custScaleX="75172">
        <dgm:presLayoutVars>
          <dgm:bulletEnabled val="1"/>
        </dgm:presLayoutVars>
      </dgm:prSet>
      <dgm:spPr/>
    </dgm:pt>
    <dgm:pt modelId="{A79AC4C9-CD39-4B17-8195-3E537CE918CE}" type="pres">
      <dgm:prSet presAssocID="{459D2533-1DEF-4FC4-AA7C-A8B291780F74}" presName="parSpace" presStyleCnt="0"/>
      <dgm:spPr/>
    </dgm:pt>
    <dgm:pt modelId="{EA2D4E68-E511-4CCE-80E3-AC6D0958BE9B}" type="pres">
      <dgm:prSet presAssocID="{E9782E0D-950E-40FA-9190-064DD769A803}" presName="parTxOnly" presStyleLbl="node1" presStyleIdx="1" presStyleCnt="6" custScaleX="87416">
        <dgm:presLayoutVars>
          <dgm:bulletEnabled val="1"/>
        </dgm:presLayoutVars>
      </dgm:prSet>
      <dgm:spPr/>
    </dgm:pt>
    <dgm:pt modelId="{6D1B124B-E0FD-4952-8C59-DF858A4EB98A}" type="pres">
      <dgm:prSet presAssocID="{1B7F41BF-1150-4C19-A736-552AD4BE1A54}" presName="parSpace" presStyleCnt="0"/>
      <dgm:spPr/>
    </dgm:pt>
    <dgm:pt modelId="{B064CBD3-95D2-405F-8932-705D41155081}" type="pres">
      <dgm:prSet presAssocID="{E0468A8F-1ADC-4F2A-BC13-2C25AA97B54F}" presName="parTxOnly" presStyleLbl="node1" presStyleIdx="2" presStyleCnt="6" custScaleX="61221">
        <dgm:presLayoutVars>
          <dgm:bulletEnabled val="1"/>
        </dgm:presLayoutVars>
      </dgm:prSet>
      <dgm:spPr/>
    </dgm:pt>
    <dgm:pt modelId="{643F58B7-50A0-42C0-8314-4D54FAE1FE5F}" type="pres">
      <dgm:prSet presAssocID="{4104AB35-0A18-455A-9E4F-1564CD643E24}" presName="parSpace" presStyleCnt="0"/>
      <dgm:spPr/>
    </dgm:pt>
    <dgm:pt modelId="{F55B79B8-393A-4493-A54E-620D392F20B8}" type="pres">
      <dgm:prSet presAssocID="{AE6BCC58-A647-4B69-ABEA-5A76485FA9A8}" presName="parTxOnly" presStyleLbl="node1" presStyleIdx="3" presStyleCnt="6" custScaleX="57030">
        <dgm:presLayoutVars>
          <dgm:bulletEnabled val="1"/>
        </dgm:presLayoutVars>
      </dgm:prSet>
      <dgm:spPr/>
    </dgm:pt>
    <dgm:pt modelId="{BFB4881E-18A9-474F-B17D-E6F7BA6B6A30}" type="pres">
      <dgm:prSet presAssocID="{54DB1988-E766-42E5-B72A-64EFC3CE46EB}" presName="parSpace" presStyleCnt="0"/>
      <dgm:spPr/>
    </dgm:pt>
    <dgm:pt modelId="{EF1695F7-FABA-4C7F-B273-261F61B43D35}" type="pres">
      <dgm:prSet presAssocID="{BF06777F-74D8-4A48-A9AA-CB09827DBD16}" presName="parTxOnly" presStyleLbl="node1" presStyleIdx="4" presStyleCnt="6" custScaleX="80040">
        <dgm:presLayoutVars>
          <dgm:bulletEnabled val="1"/>
        </dgm:presLayoutVars>
      </dgm:prSet>
      <dgm:spPr/>
    </dgm:pt>
    <dgm:pt modelId="{B11CCCDA-D19A-4B0D-899F-6D987BCCE9FF}" type="pres">
      <dgm:prSet presAssocID="{3A023E38-6609-46A6-BDFB-A09EEF8F4D0A}" presName="parSpace" presStyleCnt="0"/>
      <dgm:spPr/>
    </dgm:pt>
    <dgm:pt modelId="{5EC77456-7510-4F2E-84AF-9622D3227092}" type="pres">
      <dgm:prSet presAssocID="{287A7656-9486-490F-8480-E70E08A312EE}" presName="parTxOnly" presStyleLbl="node1" presStyleIdx="5" presStyleCnt="6" custScaleX="70013">
        <dgm:presLayoutVars>
          <dgm:bulletEnabled val="1"/>
        </dgm:presLayoutVars>
      </dgm:prSet>
      <dgm:spPr/>
    </dgm:pt>
  </dgm:ptLst>
  <dgm:cxnLst>
    <dgm:cxn modelId="{D9716A08-9AD7-4E46-B945-3973111915CB}" srcId="{D686915E-4ED8-4262-AEC2-609D582CC06D}" destId="{661E8F20-1231-4A60-B919-4F0B5BEB7386}" srcOrd="0" destOrd="0" parTransId="{C913FA04-A6CB-476C-8021-DACDD8594B45}" sibTransId="{459D2533-1DEF-4FC4-AA7C-A8B291780F74}"/>
    <dgm:cxn modelId="{FE7ABE17-C578-4534-A498-880C75C6DFA0}" srcId="{D686915E-4ED8-4262-AEC2-609D582CC06D}" destId="{E9782E0D-950E-40FA-9190-064DD769A803}" srcOrd="1" destOrd="0" parTransId="{81F47854-FE63-48FA-A6CA-FD3CA82E53CA}" sibTransId="{1B7F41BF-1150-4C19-A736-552AD4BE1A54}"/>
    <dgm:cxn modelId="{36AE2C20-14B7-4359-92C4-0EBC9B38B1CD}" type="presOf" srcId="{AE6BCC58-A647-4B69-ABEA-5A76485FA9A8}" destId="{F55B79B8-393A-4493-A54E-620D392F20B8}" srcOrd="0" destOrd="0" presId="urn:microsoft.com/office/officeart/2005/8/layout/hChevron3"/>
    <dgm:cxn modelId="{BDCDAE2B-00F0-4D8D-B20F-04D78B36B0F8}" type="presOf" srcId="{287A7656-9486-490F-8480-E70E08A312EE}" destId="{5EC77456-7510-4F2E-84AF-9622D3227092}" srcOrd="0" destOrd="0" presId="urn:microsoft.com/office/officeart/2005/8/layout/hChevron3"/>
    <dgm:cxn modelId="{43B62331-FAA8-458F-B688-4E6C843E591A}" type="presOf" srcId="{E0468A8F-1ADC-4F2A-BC13-2C25AA97B54F}" destId="{B064CBD3-95D2-405F-8932-705D41155081}" srcOrd="0" destOrd="0" presId="urn:microsoft.com/office/officeart/2005/8/layout/hChevron3"/>
    <dgm:cxn modelId="{C92C9C46-8B86-4F11-A346-2571C6A527C2}" type="presOf" srcId="{661E8F20-1231-4A60-B919-4F0B5BEB7386}" destId="{63F5D44C-745D-4A05-8CC5-B73517A23B44}" srcOrd="0" destOrd="0" presId="urn:microsoft.com/office/officeart/2005/8/layout/hChevron3"/>
    <dgm:cxn modelId="{B1EC6049-BAAD-4E30-9DDE-BFABDCEB69C6}" type="presOf" srcId="{E9782E0D-950E-40FA-9190-064DD769A803}" destId="{EA2D4E68-E511-4CCE-80E3-AC6D0958BE9B}" srcOrd="0" destOrd="0" presId="urn:microsoft.com/office/officeart/2005/8/layout/hChevron3"/>
    <dgm:cxn modelId="{29ADFD4E-497B-4D96-A39E-2382E2A46BFE}" type="presOf" srcId="{D686915E-4ED8-4262-AEC2-609D582CC06D}" destId="{F43198AE-1C62-432A-9EAD-95C7BCE3ECEA}" srcOrd="0" destOrd="0" presId="urn:microsoft.com/office/officeart/2005/8/layout/hChevron3"/>
    <dgm:cxn modelId="{6FB26A4F-23F2-4E67-A5FB-38AA974AF7C9}" srcId="{D686915E-4ED8-4262-AEC2-609D582CC06D}" destId="{AE6BCC58-A647-4B69-ABEA-5A76485FA9A8}" srcOrd="3" destOrd="0" parTransId="{E9575970-DEFF-41E9-9250-57384ABD0B1E}" sibTransId="{54DB1988-E766-42E5-B72A-64EFC3CE46EB}"/>
    <dgm:cxn modelId="{CE71D371-DE3E-4386-BB00-B9CFD5DCEF9F}" srcId="{D686915E-4ED8-4262-AEC2-609D582CC06D}" destId="{287A7656-9486-490F-8480-E70E08A312EE}" srcOrd="5" destOrd="0" parTransId="{8CAA8B3F-5519-4619-AC56-C97B6D45F219}" sibTransId="{0D87B9B1-5DAB-4C86-B2C3-DF66E736D502}"/>
    <dgm:cxn modelId="{873F90DE-6D99-44AF-91C9-67C84BD6328D}" type="presOf" srcId="{BF06777F-74D8-4A48-A9AA-CB09827DBD16}" destId="{EF1695F7-FABA-4C7F-B273-261F61B43D35}" srcOrd="0" destOrd="0" presId="urn:microsoft.com/office/officeart/2005/8/layout/hChevron3"/>
    <dgm:cxn modelId="{3B90E6E2-2D5F-4E4D-9616-01C1FBB913FF}" srcId="{D686915E-4ED8-4262-AEC2-609D582CC06D}" destId="{BF06777F-74D8-4A48-A9AA-CB09827DBD16}" srcOrd="4" destOrd="0" parTransId="{0CDF8E27-6AA3-43B2-8597-555A4A8B111C}" sibTransId="{3A023E38-6609-46A6-BDFB-A09EEF8F4D0A}"/>
    <dgm:cxn modelId="{63ECEBF7-1A18-49AA-9DE1-6EEE4E91F215}" srcId="{D686915E-4ED8-4262-AEC2-609D582CC06D}" destId="{E0468A8F-1ADC-4F2A-BC13-2C25AA97B54F}" srcOrd="2" destOrd="0" parTransId="{7F71099F-D2B1-4812-AB33-F453970CD47F}" sibTransId="{4104AB35-0A18-455A-9E4F-1564CD643E24}"/>
    <dgm:cxn modelId="{A8013C94-F514-4DB9-89DF-6D12F8E7806A}" type="presParOf" srcId="{F43198AE-1C62-432A-9EAD-95C7BCE3ECEA}" destId="{63F5D44C-745D-4A05-8CC5-B73517A23B44}" srcOrd="0" destOrd="0" presId="urn:microsoft.com/office/officeart/2005/8/layout/hChevron3"/>
    <dgm:cxn modelId="{46CA00DF-1BA7-4D42-A3BA-1085D9B7BC08}" type="presParOf" srcId="{F43198AE-1C62-432A-9EAD-95C7BCE3ECEA}" destId="{A79AC4C9-CD39-4B17-8195-3E537CE918CE}" srcOrd="1" destOrd="0" presId="urn:microsoft.com/office/officeart/2005/8/layout/hChevron3"/>
    <dgm:cxn modelId="{7525152B-8834-4C58-931C-B17E2906E5A9}" type="presParOf" srcId="{F43198AE-1C62-432A-9EAD-95C7BCE3ECEA}" destId="{EA2D4E68-E511-4CCE-80E3-AC6D0958BE9B}" srcOrd="2" destOrd="0" presId="urn:microsoft.com/office/officeart/2005/8/layout/hChevron3"/>
    <dgm:cxn modelId="{3B605CC7-07CE-4B2C-9FF6-55EFCF50B097}" type="presParOf" srcId="{F43198AE-1C62-432A-9EAD-95C7BCE3ECEA}" destId="{6D1B124B-E0FD-4952-8C59-DF858A4EB98A}" srcOrd="3" destOrd="0" presId="urn:microsoft.com/office/officeart/2005/8/layout/hChevron3"/>
    <dgm:cxn modelId="{F54F2F4D-4B73-44DC-9C73-81FB3ECD9E32}" type="presParOf" srcId="{F43198AE-1C62-432A-9EAD-95C7BCE3ECEA}" destId="{B064CBD3-95D2-405F-8932-705D41155081}" srcOrd="4" destOrd="0" presId="urn:microsoft.com/office/officeart/2005/8/layout/hChevron3"/>
    <dgm:cxn modelId="{F759250B-6970-4530-9227-195A633E309E}" type="presParOf" srcId="{F43198AE-1C62-432A-9EAD-95C7BCE3ECEA}" destId="{643F58B7-50A0-42C0-8314-4D54FAE1FE5F}" srcOrd="5" destOrd="0" presId="urn:microsoft.com/office/officeart/2005/8/layout/hChevron3"/>
    <dgm:cxn modelId="{51DCEFC7-F86F-418B-8E55-5F5701B53692}" type="presParOf" srcId="{F43198AE-1C62-432A-9EAD-95C7BCE3ECEA}" destId="{F55B79B8-393A-4493-A54E-620D392F20B8}" srcOrd="6" destOrd="0" presId="urn:microsoft.com/office/officeart/2005/8/layout/hChevron3"/>
    <dgm:cxn modelId="{3C50D070-20AE-4714-94AD-31C192994705}" type="presParOf" srcId="{F43198AE-1C62-432A-9EAD-95C7BCE3ECEA}" destId="{BFB4881E-18A9-474F-B17D-E6F7BA6B6A30}" srcOrd="7" destOrd="0" presId="urn:microsoft.com/office/officeart/2005/8/layout/hChevron3"/>
    <dgm:cxn modelId="{5E5027F7-7D15-41AB-AC21-D1B19D30DFB1}" type="presParOf" srcId="{F43198AE-1C62-432A-9EAD-95C7BCE3ECEA}" destId="{EF1695F7-FABA-4C7F-B273-261F61B43D35}" srcOrd="8" destOrd="0" presId="urn:microsoft.com/office/officeart/2005/8/layout/hChevron3"/>
    <dgm:cxn modelId="{0C4578FB-C57B-4570-8882-F6475C8EF784}" type="presParOf" srcId="{F43198AE-1C62-432A-9EAD-95C7BCE3ECEA}" destId="{B11CCCDA-D19A-4B0D-899F-6D987BCCE9FF}" srcOrd="9" destOrd="0" presId="urn:microsoft.com/office/officeart/2005/8/layout/hChevron3"/>
    <dgm:cxn modelId="{695E7B0C-1B33-4323-AE48-554445097DB7}" type="presParOf" srcId="{F43198AE-1C62-432A-9EAD-95C7BCE3ECEA}" destId="{5EC77456-7510-4F2E-84AF-9622D3227092}" srcOrd="10" destOrd="0" presId="urn:microsoft.com/office/officeart/2005/8/layout/hChevro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686915E-4ED8-4262-AEC2-609D582CC06D}" type="doc">
      <dgm:prSet loTypeId="urn:microsoft.com/office/officeart/2005/8/layout/hChevron3" loCatId="process" qsTypeId="urn:microsoft.com/office/officeart/2005/8/quickstyle/simple1" qsCatId="simple" csTypeId="urn:microsoft.com/office/officeart/2005/8/colors/accent2_2" csCatId="accent2" phldr="1"/>
      <dgm:spPr/>
    </dgm:pt>
    <dgm:pt modelId="{661E8F20-1231-4A60-B919-4F0B5BEB7386}">
      <dgm:prSet phldrT="[テキスト]" custT="1"/>
      <dgm:spPr>
        <a:solidFill>
          <a:schemeClr val="accent1"/>
        </a:solidFill>
      </dgm:spPr>
      <dgm:t>
        <a:bodyPr/>
        <a:lstStyle/>
        <a:p>
          <a:r>
            <a:rPr lang="en-US" altLang="ja-JP" sz="1200" dirty="0">
              <a:latin typeface="メイリオ" panose="020B0604030504040204" pitchFamily="50" charset="-128"/>
              <a:ea typeface="メイリオ" panose="020B0604030504040204" pitchFamily="50" charset="-128"/>
            </a:rPr>
            <a:t>1.</a:t>
          </a:r>
          <a:r>
            <a:rPr lang="ja-JP" altLang="en-US" sz="1200" dirty="0">
              <a:latin typeface="メイリオ" panose="020B0604030504040204" pitchFamily="50" charset="-128"/>
              <a:ea typeface="メイリオ" panose="020B0604030504040204" pitchFamily="50" charset="-128"/>
            </a:rPr>
            <a:t>来庁</a:t>
          </a:r>
        </a:p>
      </dgm:t>
    </dgm:pt>
    <dgm:pt modelId="{C913FA04-A6CB-476C-8021-DACDD8594B45}" type="parTrans" cxnId="{D9716A08-9AD7-4E46-B945-3973111915CB}">
      <dgm:prSet/>
      <dgm:spPr/>
      <dgm:t>
        <a:bodyPr/>
        <a:lstStyle/>
        <a:p>
          <a:endParaRPr lang="ja-JP" altLang="en-US"/>
        </a:p>
      </dgm:t>
    </dgm:pt>
    <dgm:pt modelId="{459D2533-1DEF-4FC4-AA7C-A8B291780F74}" type="sibTrans" cxnId="{D9716A08-9AD7-4E46-B945-3973111915CB}">
      <dgm:prSet/>
      <dgm:spPr/>
      <dgm:t>
        <a:bodyPr/>
        <a:lstStyle/>
        <a:p>
          <a:endParaRPr lang="ja-JP" altLang="en-US"/>
        </a:p>
      </dgm:t>
    </dgm:pt>
    <dgm:pt modelId="{E9782E0D-950E-40FA-9190-064DD769A803}">
      <dgm:prSet phldrT="[テキスト]" custT="1"/>
      <dgm:spPr>
        <a:solidFill>
          <a:schemeClr val="accent1"/>
        </a:solidFill>
      </dgm:spPr>
      <dgm:t>
        <a:bodyPr/>
        <a:lstStyle/>
        <a:p>
          <a:r>
            <a:rPr lang="en-US" altLang="ja-JP" sz="1200" strike="noStrike" baseline="0" dirty="0">
              <a:latin typeface="メイリオ" panose="020B0604030504040204" pitchFamily="50" charset="-128"/>
              <a:ea typeface="メイリオ" panose="020B0604030504040204" pitchFamily="50" charset="-128"/>
            </a:rPr>
            <a:t>2.</a:t>
          </a:r>
          <a:r>
            <a:rPr lang="ja-JP" altLang="en-US" sz="1200" strike="noStrike" baseline="0" dirty="0">
              <a:latin typeface="メイリオ" panose="020B0604030504040204" pitchFamily="50" charset="-128"/>
              <a:ea typeface="メイリオ" panose="020B0604030504040204" pitchFamily="50" charset="-128"/>
            </a:rPr>
            <a:t>申請</a:t>
          </a:r>
        </a:p>
      </dgm:t>
    </dgm:pt>
    <dgm:pt modelId="{81F47854-FE63-48FA-A6CA-FD3CA82E53CA}" type="parTrans" cxnId="{FE7ABE17-C578-4534-A498-880C75C6DFA0}">
      <dgm:prSet/>
      <dgm:spPr/>
      <dgm:t>
        <a:bodyPr/>
        <a:lstStyle/>
        <a:p>
          <a:endParaRPr lang="ja-JP" altLang="en-US"/>
        </a:p>
      </dgm:t>
    </dgm:pt>
    <dgm:pt modelId="{1B7F41BF-1150-4C19-A736-552AD4BE1A54}" type="sibTrans" cxnId="{FE7ABE17-C578-4534-A498-880C75C6DFA0}">
      <dgm:prSet/>
      <dgm:spPr/>
      <dgm:t>
        <a:bodyPr/>
        <a:lstStyle/>
        <a:p>
          <a:endParaRPr lang="ja-JP" altLang="en-US"/>
        </a:p>
      </dgm:t>
    </dgm:pt>
    <dgm:pt modelId="{BF06777F-74D8-4A48-A9AA-CB09827DBD16}">
      <dgm:prSet phldrT="[テキスト]" custT="1"/>
      <dgm:spPr>
        <a:solidFill>
          <a:schemeClr val="accent1"/>
        </a:solidFill>
      </dgm:spPr>
      <dgm:t>
        <a:bodyPr tIns="180000"/>
        <a:lstStyle/>
        <a:p>
          <a:pPr>
            <a:lnSpc>
              <a:spcPts val="1400"/>
            </a:lnSpc>
            <a:spcAft>
              <a:spcPts val="0"/>
            </a:spcAft>
          </a:pPr>
          <a:r>
            <a:rPr lang="en-US" altLang="ja-JP" sz="1200" dirty="0">
              <a:latin typeface="メイリオ" panose="020B0604030504040204" pitchFamily="50" charset="-128"/>
              <a:ea typeface="メイリオ" panose="020B0604030504040204" pitchFamily="50" charset="-128"/>
            </a:rPr>
            <a:t>5.</a:t>
          </a:r>
          <a:r>
            <a:rPr lang="ja-JP" altLang="en-US" sz="1200" dirty="0">
              <a:latin typeface="メイリオ" panose="020B0604030504040204" pitchFamily="50" charset="-128"/>
              <a:ea typeface="メイリオ" panose="020B0604030504040204" pitchFamily="50" charset="-128"/>
            </a:rPr>
            <a:t>システム</a:t>
          </a:r>
          <a:endParaRPr lang="en-US" altLang="ja-JP" sz="1200" dirty="0">
            <a:latin typeface="メイリオ" panose="020B0604030504040204" pitchFamily="50" charset="-128"/>
            <a:ea typeface="メイリオ" panose="020B0604030504040204" pitchFamily="50" charset="-128"/>
          </a:endParaRPr>
        </a:p>
        <a:p>
          <a:pPr>
            <a:lnSpc>
              <a:spcPts val="1400"/>
            </a:lnSpc>
            <a:spcAft>
              <a:spcPts val="0"/>
            </a:spcAft>
          </a:pPr>
          <a:r>
            <a:rPr lang="ja-JP" altLang="en-US" sz="1200" dirty="0">
              <a:latin typeface="メイリオ" panose="020B0604030504040204" pitchFamily="50" charset="-128"/>
              <a:ea typeface="メイリオ" panose="020B0604030504040204" pitchFamily="50" charset="-128"/>
            </a:rPr>
            <a:t>入力</a:t>
          </a:r>
        </a:p>
      </dgm:t>
    </dgm:pt>
    <dgm:pt modelId="{0CDF8E27-6AA3-43B2-8597-555A4A8B111C}" type="parTrans" cxnId="{3B90E6E2-2D5F-4E4D-9616-01C1FBB913FF}">
      <dgm:prSet/>
      <dgm:spPr/>
      <dgm:t>
        <a:bodyPr/>
        <a:lstStyle/>
        <a:p>
          <a:endParaRPr lang="ja-JP" altLang="en-US"/>
        </a:p>
      </dgm:t>
    </dgm:pt>
    <dgm:pt modelId="{3A023E38-6609-46A6-BDFB-A09EEF8F4D0A}" type="sibTrans" cxnId="{3B90E6E2-2D5F-4E4D-9616-01C1FBB913FF}">
      <dgm:prSet/>
      <dgm:spPr/>
      <dgm:t>
        <a:bodyPr/>
        <a:lstStyle/>
        <a:p>
          <a:endParaRPr lang="ja-JP" altLang="en-US"/>
        </a:p>
      </dgm:t>
    </dgm:pt>
    <dgm:pt modelId="{E0468A8F-1ADC-4F2A-BC13-2C25AA97B54F}">
      <dgm:prSet custT="1"/>
      <dgm:spPr>
        <a:solidFill>
          <a:schemeClr val="accent1"/>
        </a:solidFill>
      </dgm:spPr>
      <dgm:t>
        <a:bodyPr/>
        <a:lstStyle/>
        <a:p>
          <a:r>
            <a:rPr lang="en-US" altLang="ja-JP" sz="1200" strike="noStrike" baseline="0" dirty="0">
              <a:latin typeface="メイリオ" panose="020B0604030504040204" pitchFamily="50" charset="-128"/>
              <a:ea typeface="メイリオ" panose="020B0604030504040204" pitchFamily="50" charset="-128"/>
            </a:rPr>
            <a:t>3.</a:t>
          </a:r>
          <a:r>
            <a:rPr lang="ja-JP" altLang="en-US" sz="1200" strike="noStrike" baseline="0" dirty="0">
              <a:latin typeface="メイリオ" panose="020B0604030504040204" pitchFamily="50" charset="-128"/>
              <a:ea typeface="メイリオ" panose="020B0604030504040204" pitchFamily="50" charset="-128"/>
            </a:rPr>
            <a:t>受付</a:t>
          </a:r>
        </a:p>
      </dgm:t>
    </dgm:pt>
    <dgm:pt modelId="{7F71099F-D2B1-4812-AB33-F453970CD47F}" type="parTrans" cxnId="{63ECEBF7-1A18-49AA-9DE1-6EEE4E91F215}">
      <dgm:prSet/>
      <dgm:spPr/>
      <dgm:t>
        <a:bodyPr/>
        <a:lstStyle/>
        <a:p>
          <a:endParaRPr lang="ja-JP" altLang="en-US"/>
        </a:p>
      </dgm:t>
    </dgm:pt>
    <dgm:pt modelId="{4104AB35-0A18-455A-9E4F-1564CD643E24}" type="sibTrans" cxnId="{63ECEBF7-1A18-49AA-9DE1-6EEE4E91F215}">
      <dgm:prSet/>
      <dgm:spPr/>
      <dgm:t>
        <a:bodyPr/>
        <a:lstStyle/>
        <a:p>
          <a:endParaRPr lang="ja-JP" altLang="en-US"/>
        </a:p>
      </dgm:t>
    </dgm:pt>
    <dgm:pt modelId="{AE6BCC58-A647-4B69-ABEA-5A76485FA9A8}">
      <dgm:prSet custT="1"/>
      <dgm:spPr>
        <a:solidFill>
          <a:schemeClr val="accent1"/>
        </a:solidFill>
      </dgm:spPr>
      <dgm:t>
        <a:bodyPr tIns="180000" anchor="t"/>
        <a:lstStyle/>
        <a:p>
          <a:pPr>
            <a:lnSpc>
              <a:spcPts val="1400"/>
            </a:lnSpc>
            <a:spcAft>
              <a:spcPts val="0"/>
            </a:spcAft>
          </a:pPr>
          <a:r>
            <a:rPr lang="en-US" altLang="ja-JP" sz="1200" dirty="0">
              <a:latin typeface="メイリオ" panose="020B0604030504040204" pitchFamily="50" charset="-128"/>
              <a:ea typeface="メイリオ" panose="020B0604030504040204" pitchFamily="50" charset="-128"/>
            </a:rPr>
            <a:t>4.</a:t>
          </a:r>
          <a:r>
            <a:rPr lang="ja-JP" altLang="en-US" sz="1200" dirty="0">
              <a:latin typeface="メイリオ" panose="020B0604030504040204" pitchFamily="50" charset="-128"/>
              <a:ea typeface="メイリオ" panose="020B0604030504040204" pitchFamily="50" charset="-128"/>
            </a:rPr>
            <a:t>確認</a:t>
          </a:r>
        </a:p>
      </dgm:t>
    </dgm:pt>
    <dgm:pt modelId="{E9575970-DEFF-41E9-9250-57384ABD0B1E}" type="parTrans" cxnId="{6FB26A4F-23F2-4E67-A5FB-38AA974AF7C9}">
      <dgm:prSet/>
      <dgm:spPr/>
      <dgm:t>
        <a:bodyPr/>
        <a:lstStyle/>
        <a:p>
          <a:endParaRPr lang="ja-JP" altLang="en-US"/>
        </a:p>
      </dgm:t>
    </dgm:pt>
    <dgm:pt modelId="{54DB1988-E766-42E5-B72A-64EFC3CE46EB}" type="sibTrans" cxnId="{6FB26A4F-23F2-4E67-A5FB-38AA974AF7C9}">
      <dgm:prSet/>
      <dgm:spPr/>
      <dgm:t>
        <a:bodyPr/>
        <a:lstStyle/>
        <a:p>
          <a:endParaRPr lang="ja-JP" altLang="en-US"/>
        </a:p>
      </dgm:t>
    </dgm:pt>
    <dgm:pt modelId="{287A7656-9486-490F-8480-E70E08A312EE}">
      <dgm:prSet custT="1"/>
      <dgm:spPr>
        <a:solidFill>
          <a:schemeClr val="accent1"/>
        </a:solidFill>
      </dgm:spPr>
      <dgm:t>
        <a:bodyPr tIns="108000"/>
        <a:lstStyle/>
        <a:p>
          <a:pPr>
            <a:lnSpc>
              <a:spcPts val="1680"/>
            </a:lnSpc>
            <a:spcAft>
              <a:spcPts val="0"/>
            </a:spcAft>
          </a:pPr>
          <a:r>
            <a:rPr lang="en-US" altLang="ja-JP" sz="1100" dirty="0">
              <a:latin typeface="メイリオ" panose="020B0604030504040204" pitchFamily="50" charset="-128"/>
              <a:ea typeface="メイリオ" panose="020B0604030504040204" pitchFamily="50" charset="-128"/>
            </a:rPr>
            <a:t>6</a:t>
          </a:r>
          <a:r>
            <a:rPr lang="en-US" altLang="ja-JP" sz="1100" strike="noStrike" baseline="0" dirty="0">
              <a:latin typeface="メイリオ" panose="020B0604030504040204" pitchFamily="50" charset="-128"/>
              <a:ea typeface="メイリオ" panose="020B0604030504040204" pitchFamily="50" charset="-128"/>
            </a:rPr>
            <a:t>.</a:t>
          </a:r>
          <a:r>
            <a:rPr lang="ja-JP" altLang="en-US" sz="1100" strike="noStrike" baseline="0" dirty="0">
              <a:latin typeface="メイリオ" panose="020B0604030504040204" pitchFamily="50" charset="-128"/>
              <a:ea typeface="メイリオ" panose="020B0604030504040204" pitchFamily="50" charset="-128"/>
            </a:rPr>
            <a:t>申請</a:t>
          </a:r>
          <a:r>
            <a:rPr lang="en-US" altLang="ja-JP" sz="1100" strike="noStrike" baseline="0" dirty="0">
              <a:latin typeface="メイリオ" panose="020B0604030504040204" pitchFamily="50" charset="-128"/>
              <a:ea typeface="メイリオ" panose="020B0604030504040204" pitchFamily="50" charset="-128"/>
            </a:rPr>
            <a:t>(</a:t>
          </a:r>
          <a:r>
            <a:rPr lang="ja-JP" altLang="en-US" sz="1100" strike="noStrike" baseline="0" dirty="0">
              <a:latin typeface="メイリオ" panose="020B0604030504040204" pitchFamily="50" charset="-128"/>
              <a:ea typeface="メイリオ" panose="020B0604030504040204" pitchFamily="50" charset="-128"/>
            </a:rPr>
            <a:t>次の窓口</a:t>
          </a:r>
          <a:r>
            <a:rPr lang="en-US" altLang="ja-JP" sz="1100" strike="noStrike" baseline="0" dirty="0">
              <a:latin typeface="メイリオ" panose="020B0604030504040204" pitchFamily="50" charset="-128"/>
              <a:ea typeface="メイリオ" panose="020B0604030504040204" pitchFamily="50" charset="-128"/>
            </a:rPr>
            <a:t>)</a:t>
          </a:r>
        </a:p>
      </dgm:t>
    </dgm:pt>
    <dgm:pt modelId="{8CAA8B3F-5519-4619-AC56-C97B6D45F219}" type="parTrans" cxnId="{CE71D371-DE3E-4386-BB00-B9CFD5DCEF9F}">
      <dgm:prSet/>
      <dgm:spPr/>
      <dgm:t>
        <a:bodyPr/>
        <a:lstStyle/>
        <a:p>
          <a:endParaRPr lang="ja-JP" altLang="en-US"/>
        </a:p>
      </dgm:t>
    </dgm:pt>
    <dgm:pt modelId="{0D87B9B1-5DAB-4C86-B2C3-DF66E736D502}" type="sibTrans" cxnId="{CE71D371-DE3E-4386-BB00-B9CFD5DCEF9F}">
      <dgm:prSet/>
      <dgm:spPr/>
      <dgm:t>
        <a:bodyPr/>
        <a:lstStyle/>
        <a:p>
          <a:endParaRPr lang="ja-JP" altLang="en-US"/>
        </a:p>
      </dgm:t>
    </dgm:pt>
    <dgm:pt modelId="{2B4C8D75-0A71-4B82-982C-7D0D3DDBC81B}">
      <dgm:prSet custT="1"/>
      <dgm:spPr>
        <a:solidFill>
          <a:schemeClr val="accent1"/>
        </a:solidFill>
      </dgm:spPr>
      <dgm:t>
        <a:bodyPr/>
        <a:lstStyle/>
        <a:p>
          <a:r>
            <a:rPr lang="en-US" altLang="ja-JP" sz="1200" dirty="0">
              <a:latin typeface="メイリオ" panose="020B0604030504040204" pitchFamily="50" charset="-128"/>
              <a:ea typeface="メイリオ" panose="020B0604030504040204" pitchFamily="50" charset="-128"/>
            </a:rPr>
            <a:t>8.</a:t>
          </a:r>
          <a:r>
            <a:rPr lang="ja-JP" altLang="en-US" sz="1200" dirty="0">
              <a:latin typeface="メイリオ" panose="020B0604030504040204" pitchFamily="50" charset="-128"/>
              <a:ea typeface="メイリオ" panose="020B0604030504040204" pitchFamily="50" charset="-128"/>
            </a:rPr>
            <a:t>確認</a:t>
          </a:r>
        </a:p>
      </dgm:t>
    </dgm:pt>
    <dgm:pt modelId="{412EE9DD-8675-46E8-A184-0BADEB676321}" type="parTrans" cxnId="{26AA8085-3B20-4574-936A-599BA72505F4}">
      <dgm:prSet/>
      <dgm:spPr/>
      <dgm:t>
        <a:bodyPr/>
        <a:lstStyle/>
        <a:p>
          <a:endParaRPr lang="ja-JP" altLang="en-US"/>
        </a:p>
      </dgm:t>
    </dgm:pt>
    <dgm:pt modelId="{EF99BF04-B2BA-45F2-8373-03553218913A}" type="sibTrans" cxnId="{26AA8085-3B20-4574-936A-599BA72505F4}">
      <dgm:prSet/>
      <dgm:spPr/>
      <dgm:t>
        <a:bodyPr/>
        <a:lstStyle/>
        <a:p>
          <a:endParaRPr lang="ja-JP" altLang="en-US"/>
        </a:p>
      </dgm:t>
    </dgm:pt>
    <dgm:pt modelId="{631A5275-B346-481C-88CB-99F469802C73}">
      <dgm:prSet custT="1"/>
      <dgm:spPr>
        <a:solidFill>
          <a:schemeClr val="accent1"/>
        </a:solidFill>
      </dgm:spPr>
      <dgm:t>
        <a:bodyPr tIns="108000"/>
        <a:lstStyle/>
        <a:p>
          <a:pPr>
            <a:lnSpc>
              <a:spcPts val="1680"/>
            </a:lnSpc>
            <a:spcAft>
              <a:spcPts val="0"/>
            </a:spcAft>
          </a:pPr>
          <a:r>
            <a:rPr lang="en-US" altLang="ja-JP" sz="1200" strike="noStrike" baseline="0" dirty="0">
              <a:latin typeface="メイリオ" panose="020B0604030504040204" pitchFamily="50" charset="-128"/>
              <a:ea typeface="メイリオ" panose="020B0604030504040204" pitchFamily="50" charset="-128"/>
            </a:rPr>
            <a:t>7.</a:t>
          </a:r>
          <a:r>
            <a:rPr lang="ja-JP" altLang="en-US" sz="1200" strike="noStrike" baseline="0" dirty="0">
              <a:latin typeface="メイリオ" panose="020B0604030504040204" pitchFamily="50" charset="-128"/>
              <a:ea typeface="メイリオ" panose="020B0604030504040204" pitchFamily="50" charset="-128"/>
            </a:rPr>
            <a:t>受付</a:t>
          </a:r>
          <a:endParaRPr lang="en-US" altLang="ja-JP" sz="1200" strike="noStrike" baseline="0" dirty="0">
            <a:latin typeface="メイリオ" panose="020B0604030504040204" pitchFamily="50" charset="-128"/>
            <a:ea typeface="メイリオ" panose="020B0604030504040204" pitchFamily="50" charset="-128"/>
          </a:endParaRPr>
        </a:p>
      </dgm:t>
    </dgm:pt>
    <dgm:pt modelId="{4646B431-C6BD-4404-8A7B-790D5BCA10A4}" type="parTrans" cxnId="{2DC8D36A-BD14-49BC-8DEF-0C459ACC4323}">
      <dgm:prSet/>
      <dgm:spPr/>
      <dgm:t>
        <a:bodyPr/>
        <a:lstStyle/>
        <a:p>
          <a:endParaRPr kumimoji="1" lang="ja-JP" altLang="en-US"/>
        </a:p>
      </dgm:t>
    </dgm:pt>
    <dgm:pt modelId="{B30CDEA2-3C42-4EBF-BDF8-29F8C25EFEE0}" type="sibTrans" cxnId="{2DC8D36A-BD14-49BC-8DEF-0C459ACC4323}">
      <dgm:prSet/>
      <dgm:spPr/>
      <dgm:t>
        <a:bodyPr/>
        <a:lstStyle/>
        <a:p>
          <a:endParaRPr kumimoji="1" lang="ja-JP" altLang="en-US"/>
        </a:p>
      </dgm:t>
    </dgm:pt>
    <dgm:pt modelId="{7F76CC4E-E96D-48B7-B6E2-F236FB1346AF}">
      <dgm:prSet custT="1"/>
      <dgm:spPr>
        <a:solidFill>
          <a:schemeClr val="accent1"/>
        </a:solidFill>
      </dgm:spPr>
      <dgm:t>
        <a:bodyPr/>
        <a:lstStyle/>
        <a:p>
          <a:r>
            <a:rPr lang="en-US" altLang="ja-JP" sz="1100" dirty="0">
              <a:latin typeface="メイリオ" panose="020B0604030504040204" pitchFamily="50" charset="-128"/>
              <a:ea typeface="メイリオ" panose="020B0604030504040204" pitchFamily="50" charset="-128"/>
            </a:rPr>
            <a:t>9.</a:t>
          </a:r>
          <a:r>
            <a:rPr lang="ja-JP" altLang="en-US" sz="1100" dirty="0">
              <a:latin typeface="メイリオ" panose="020B0604030504040204" pitchFamily="50" charset="-128"/>
              <a:ea typeface="メイリオ" panose="020B0604030504040204" pitchFamily="50" charset="-128"/>
            </a:rPr>
            <a:t>システム入力</a:t>
          </a:r>
        </a:p>
      </dgm:t>
    </dgm:pt>
    <dgm:pt modelId="{F3275F3C-F55B-4629-A854-D9E2A28B35FC}" type="sibTrans" cxnId="{34313961-5ADF-48A6-AE49-C7A7CF5FD41F}">
      <dgm:prSet/>
      <dgm:spPr/>
      <dgm:t>
        <a:bodyPr/>
        <a:lstStyle/>
        <a:p>
          <a:endParaRPr kumimoji="1" lang="ja-JP" altLang="en-US"/>
        </a:p>
      </dgm:t>
    </dgm:pt>
    <dgm:pt modelId="{4CDF706A-AB35-43BB-A99D-4D8E6591D86C}" type="parTrans" cxnId="{34313961-5ADF-48A6-AE49-C7A7CF5FD41F}">
      <dgm:prSet/>
      <dgm:spPr/>
      <dgm:t>
        <a:bodyPr/>
        <a:lstStyle/>
        <a:p>
          <a:endParaRPr kumimoji="1" lang="ja-JP" altLang="en-US"/>
        </a:p>
      </dgm:t>
    </dgm:pt>
    <dgm:pt modelId="{F43198AE-1C62-432A-9EAD-95C7BCE3ECEA}" type="pres">
      <dgm:prSet presAssocID="{D686915E-4ED8-4262-AEC2-609D582CC06D}" presName="Name0" presStyleCnt="0">
        <dgm:presLayoutVars>
          <dgm:dir/>
          <dgm:resizeHandles val="exact"/>
        </dgm:presLayoutVars>
      </dgm:prSet>
      <dgm:spPr/>
    </dgm:pt>
    <dgm:pt modelId="{63F5D44C-745D-4A05-8CC5-B73517A23B44}" type="pres">
      <dgm:prSet presAssocID="{661E8F20-1231-4A60-B919-4F0B5BEB7386}" presName="parTxOnly" presStyleLbl="node1" presStyleIdx="0" presStyleCnt="9" custScaleX="75172">
        <dgm:presLayoutVars>
          <dgm:bulletEnabled val="1"/>
        </dgm:presLayoutVars>
      </dgm:prSet>
      <dgm:spPr/>
    </dgm:pt>
    <dgm:pt modelId="{A79AC4C9-CD39-4B17-8195-3E537CE918CE}" type="pres">
      <dgm:prSet presAssocID="{459D2533-1DEF-4FC4-AA7C-A8B291780F74}" presName="parSpace" presStyleCnt="0"/>
      <dgm:spPr/>
    </dgm:pt>
    <dgm:pt modelId="{EA2D4E68-E511-4CCE-80E3-AC6D0958BE9B}" type="pres">
      <dgm:prSet presAssocID="{E9782E0D-950E-40FA-9190-064DD769A803}" presName="parTxOnly" presStyleLbl="node1" presStyleIdx="1" presStyleCnt="9" custScaleX="87416">
        <dgm:presLayoutVars>
          <dgm:bulletEnabled val="1"/>
        </dgm:presLayoutVars>
      </dgm:prSet>
      <dgm:spPr/>
    </dgm:pt>
    <dgm:pt modelId="{6D1B124B-E0FD-4952-8C59-DF858A4EB98A}" type="pres">
      <dgm:prSet presAssocID="{1B7F41BF-1150-4C19-A736-552AD4BE1A54}" presName="parSpace" presStyleCnt="0"/>
      <dgm:spPr/>
    </dgm:pt>
    <dgm:pt modelId="{B064CBD3-95D2-405F-8932-705D41155081}" type="pres">
      <dgm:prSet presAssocID="{E0468A8F-1ADC-4F2A-BC13-2C25AA97B54F}" presName="parTxOnly" presStyleLbl="node1" presStyleIdx="2" presStyleCnt="9" custScaleX="61221">
        <dgm:presLayoutVars>
          <dgm:bulletEnabled val="1"/>
        </dgm:presLayoutVars>
      </dgm:prSet>
      <dgm:spPr/>
    </dgm:pt>
    <dgm:pt modelId="{643F58B7-50A0-42C0-8314-4D54FAE1FE5F}" type="pres">
      <dgm:prSet presAssocID="{4104AB35-0A18-455A-9E4F-1564CD643E24}" presName="parSpace" presStyleCnt="0"/>
      <dgm:spPr/>
    </dgm:pt>
    <dgm:pt modelId="{F55B79B8-393A-4493-A54E-620D392F20B8}" type="pres">
      <dgm:prSet presAssocID="{AE6BCC58-A647-4B69-ABEA-5A76485FA9A8}" presName="parTxOnly" presStyleLbl="node1" presStyleIdx="3" presStyleCnt="9" custScaleX="57030">
        <dgm:presLayoutVars>
          <dgm:bulletEnabled val="1"/>
        </dgm:presLayoutVars>
      </dgm:prSet>
      <dgm:spPr/>
    </dgm:pt>
    <dgm:pt modelId="{BFB4881E-18A9-474F-B17D-E6F7BA6B6A30}" type="pres">
      <dgm:prSet presAssocID="{54DB1988-E766-42E5-B72A-64EFC3CE46EB}" presName="parSpace" presStyleCnt="0"/>
      <dgm:spPr/>
    </dgm:pt>
    <dgm:pt modelId="{EF1695F7-FABA-4C7F-B273-261F61B43D35}" type="pres">
      <dgm:prSet presAssocID="{BF06777F-74D8-4A48-A9AA-CB09827DBD16}" presName="parTxOnly" presStyleLbl="node1" presStyleIdx="4" presStyleCnt="9" custScaleX="80040">
        <dgm:presLayoutVars>
          <dgm:bulletEnabled val="1"/>
        </dgm:presLayoutVars>
      </dgm:prSet>
      <dgm:spPr/>
    </dgm:pt>
    <dgm:pt modelId="{B11CCCDA-D19A-4B0D-899F-6D987BCCE9FF}" type="pres">
      <dgm:prSet presAssocID="{3A023E38-6609-46A6-BDFB-A09EEF8F4D0A}" presName="parSpace" presStyleCnt="0"/>
      <dgm:spPr/>
    </dgm:pt>
    <dgm:pt modelId="{5EC77456-7510-4F2E-84AF-9622D3227092}" type="pres">
      <dgm:prSet presAssocID="{287A7656-9486-490F-8480-E70E08A312EE}" presName="parTxOnly" presStyleLbl="node1" presStyleIdx="5" presStyleCnt="9" custScaleX="70013">
        <dgm:presLayoutVars>
          <dgm:bulletEnabled val="1"/>
        </dgm:presLayoutVars>
      </dgm:prSet>
      <dgm:spPr/>
    </dgm:pt>
    <dgm:pt modelId="{240FF78E-F68C-414D-BA1D-54D59AC26A92}" type="pres">
      <dgm:prSet presAssocID="{0D87B9B1-5DAB-4C86-B2C3-DF66E736D502}" presName="parSpace" presStyleCnt="0"/>
      <dgm:spPr/>
    </dgm:pt>
    <dgm:pt modelId="{D6DFE7E9-533E-4339-85D6-84D15F2DCDEE}" type="pres">
      <dgm:prSet presAssocID="{631A5275-B346-481C-88CB-99F469802C73}" presName="parTxOnly" presStyleLbl="node1" presStyleIdx="6" presStyleCnt="9" custScaleX="69558">
        <dgm:presLayoutVars>
          <dgm:bulletEnabled val="1"/>
        </dgm:presLayoutVars>
      </dgm:prSet>
      <dgm:spPr/>
    </dgm:pt>
    <dgm:pt modelId="{8579AC1A-8F5F-45CF-B33E-AAB3F4C41535}" type="pres">
      <dgm:prSet presAssocID="{B30CDEA2-3C42-4EBF-BDF8-29F8C25EFEE0}" presName="parSpace" presStyleCnt="0"/>
      <dgm:spPr/>
    </dgm:pt>
    <dgm:pt modelId="{9DEA95A2-B364-45E4-B2D0-4255FBB6AEA6}" type="pres">
      <dgm:prSet presAssocID="{2B4C8D75-0A71-4B82-982C-7D0D3DDBC81B}" presName="parTxOnly" presStyleLbl="node1" presStyleIdx="7" presStyleCnt="9" custScaleX="52270">
        <dgm:presLayoutVars>
          <dgm:bulletEnabled val="1"/>
        </dgm:presLayoutVars>
      </dgm:prSet>
      <dgm:spPr/>
    </dgm:pt>
    <dgm:pt modelId="{9148B385-1ECD-45DF-9EF8-5DA0701C6931}" type="pres">
      <dgm:prSet presAssocID="{EF99BF04-B2BA-45F2-8373-03553218913A}" presName="parSpace" presStyleCnt="0"/>
      <dgm:spPr/>
    </dgm:pt>
    <dgm:pt modelId="{1F2888A7-5DC3-420A-A738-D24E38956BC5}" type="pres">
      <dgm:prSet presAssocID="{7F76CC4E-E96D-48B7-B6E2-F236FB1346AF}" presName="parTxOnly" presStyleLbl="node1" presStyleIdx="8" presStyleCnt="9" custScaleX="56982">
        <dgm:presLayoutVars>
          <dgm:bulletEnabled val="1"/>
        </dgm:presLayoutVars>
      </dgm:prSet>
      <dgm:spPr/>
    </dgm:pt>
  </dgm:ptLst>
  <dgm:cxnLst>
    <dgm:cxn modelId="{D9716A08-9AD7-4E46-B945-3973111915CB}" srcId="{D686915E-4ED8-4262-AEC2-609D582CC06D}" destId="{661E8F20-1231-4A60-B919-4F0B5BEB7386}" srcOrd="0" destOrd="0" parTransId="{C913FA04-A6CB-476C-8021-DACDD8594B45}" sibTransId="{459D2533-1DEF-4FC4-AA7C-A8B291780F74}"/>
    <dgm:cxn modelId="{FE7ABE17-C578-4534-A498-880C75C6DFA0}" srcId="{D686915E-4ED8-4262-AEC2-609D582CC06D}" destId="{E9782E0D-950E-40FA-9190-064DD769A803}" srcOrd="1" destOrd="0" parTransId="{81F47854-FE63-48FA-A6CA-FD3CA82E53CA}" sibTransId="{1B7F41BF-1150-4C19-A736-552AD4BE1A54}"/>
    <dgm:cxn modelId="{36AE2C20-14B7-4359-92C4-0EBC9B38B1CD}" type="presOf" srcId="{AE6BCC58-A647-4B69-ABEA-5A76485FA9A8}" destId="{F55B79B8-393A-4493-A54E-620D392F20B8}" srcOrd="0" destOrd="0" presId="urn:microsoft.com/office/officeart/2005/8/layout/hChevron3"/>
    <dgm:cxn modelId="{99B5DB20-3E12-416E-934B-E31982BF6944}" type="presOf" srcId="{631A5275-B346-481C-88CB-99F469802C73}" destId="{D6DFE7E9-533E-4339-85D6-84D15F2DCDEE}" srcOrd="0" destOrd="0" presId="urn:microsoft.com/office/officeart/2005/8/layout/hChevron3"/>
    <dgm:cxn modelId="{BDCDAE2B-00F0-4D8D-B20F-04D78B36B0F8}" type="presOf" srcId="{287A7656-9486-490F-8480-E70E08A312EE}" destId="{5EC77456-7510-4F2E-84AF-9622D3227092}" srcOrd="0" destOrd="0" presId="urn:microsoft.com/office/officeart/2005/8/layout/hChevron3"/>
    <dgm:cxn modelId="{43B62331-FAA8-458F-B688-4E6C843E591A}" type="presOf" srcId="{E0468A8F-1ADC-4F2A-BC13-2C25AA97B54F}" destId="{B064CBD3-95D2-405F-8932-705D41155081}" srcOrd="0" destOrd="0" presId="urn:microsoft.com/office/officeart/2005/8/layout/hChevron3"/>
    <dgm:cxn modelId="{1D9AC15B-2156-4D39-8C26-F6DE6F3C082D}" type="presOf" srcId="{7F76CC4E-E96D-48B7-B6E2-F236FB1346AF}" destId="{1F2888A7-5DC3-420A-A738-D24E38956BC5}" srcOrd="0" destOrd="0" presId="urn:microsoft.com/office/officeart/2005/8/layout/hChevron3"/>
    <dgm:cxn modelId="{34313961-5ADF-48A6-AE49-C7A7CF5FD41F}" srcId="{D686915E-4ED8-4262-AEC2-609D582CC06D}" destId="{7F76CC4E-E96D-48B7-B6E2-F236FB1346AF}" srcOrd="8" destOrd="0" parTransId="{4CDF706A-AB35-43BB-A99D-4D8E6591D86C}" sibTransId="{F3275F3C-F55B-4629-A854-D9E2A28B35FC}"/>
    <dgm:cxn modelId="{C92C9C46-8B86-4F11-A346-2571C6A527C2}" type="presOf" srcId="{661E8F20-1231-4A60-B919-4F0B5BEB7386}" destId="{63F5D44C-745D-4A05-8CC5-B73517A23B44}" srcOrd="0" destOrd="0" presId="urn:microsoft.com/office/officeart/2005/8/layout/hChevron3"/>
    <dgm:cxn modelId="{B1EC6049-BAAD-4E30-9DDE-BFABDCEB69C6}" type="presOf" srcId="{E9782E0D-950E-40FA-9190-064DD769A803}" destId="{EA2D4E68-E511-4CCE-80E3-AC6D0958BE9B}" srcOrd="0" destOrd="0" presId="urn:microsoft.com/office/officeart/2005/8/layout/hChevron3"/>
    <dgm:cxn modelId="{2DC8D36A-BD14-49BC-8DEF-0C459ACC4323}" srcId="{D686915E-4ED8-4262-AEC2-609D582CC06D}" destId="{631A5275-B346-481C-88CB-99F469802C73}" srcOrd="6" destOrd="0" parTransId="{4646B431-C6BD-4404-8A7B-790D5BCA10A4}" sibTransId="{B30CDEA2-3C42-4EBF-BDF8-29F8C25EFEE0}"/>
    <dgm:cxn modelId="{29ADFD4E-497B-4D96-A39E-2382E2A46BFE}" type="presOf" srcId="{D686915E-4ED8-4262-AEC2-609D582CC06D}" destId="{F43198AE-1C62-432A-9EAD-95C7BCE3ECEA}" srcOrd="0" destOrd="0" presId="urn:microsoft.com/office/officeart/2005/8/layout/hChevron3"/>
    <dgm:cxn modelId="{6FB26A4F-23F2-4E67-A5FB-38AA974AF7C9}" srcId="{D686915E-4ED8-4262-AEC2-609D582CC06D}" destId="{AE6BCC58-A647-4B69-ABEA-5A76485FA9A8}" srcOrd="3" destOrd="0" parTransId="{E9575970-DEFF-41E9-9250-57384ABD0B1E}" sibTransId="{54DB1988-E766-42E5-B72A-64EFC3CE46EB}"/>
    <dgm:cxn modelId="{CE71D371-DE3E-4386-BB00-B9CFD5DCEF9F}" srcId="{D686915E-4ED8-4262-AEC2-609D582CC06D}" destId="{287A7656-9486-490F-8480-E70E08A312EE}" srcOrd="5" destOrd="0" parTransId="{8CAA8B3F-5519-4619-AC56-C97B6D45F219}" sibTransId="{0D87B9B1-5DAB-4C86-B2C3-DF66E736D502}"/>
    <dgm:cxn modelId="{AD36EB7D-592A-4553-99FD-A8EFCD67FD24}" type="presOf" srcId="{2B4C8D75-0A71-4B82-982C-7D0D3DDBC81B}" destId="{9DEA95A2-B364-45E4-B2D0-4255FBB6AEA6}" srcOrd="0" destOrd="0" presId="urn:microsoft.com/office/officeart/2005/8/layout/hChevron3"/>
    <dgm:cxn modelId="{26AA8085-3B20-4574-936A-599BA72505F4}" srcId="{D686915E-4ED8-4262-AEC2-609D582CC06D}" destId="{2B4C8D75-0A71-4B82-982C-7D0D3DDBC81B}" srcOrd="7" destOrd="0" parTransId="{412EE9DD-8675-46E8-A184-0BADEB676321}" sibTransId="{EF99BF04-B2BA-45F2-8373-03553218913A}"/>
    <dgm:cxn modelId="{873F90DE-6D99-44AF-91C9-67C84BD6328D}" type="presOf" srcId="{BF06777F-74D8-4A48-A9AA-CB09827DBD16}" destId="{EF1695F7-FABA-4C7F-B273-261F61B43D35}" srcOrd="0" destOrd="0" presId="urn:microsoft.com/office/officeart/2005/8/layout/hChevron3"/>
    <dgm:cxn modelId="{3B90E6E2-2D5F-4E4D-9616-01C1FBB913FF}" srcId="{D686915E-4ED8-4262-AEC2-609D582CC06D}" destId="{BF06777F-74D8-4A48-A9AA-CB09827DBD16}" srcOrd="4" destOrd="0" parTransId="{0CDF8E27-6AA3-43B2-8597-555A4A8B111C}" sibTransId="{3A023E38-6609-46A6-BDFB-A09EEF8F4D0A}"/>
    <dgm:cxn modelId="{63ECEBF7-1A18-49AA-9DE1-6EEE4E91F215}" srcId="{D686915E-4ED8-4262-AEC2-609D582CC06D}" destId="{E0468A8F-1ADC-4F2A-BC13-2C25AA97B54F}" srcOrd="2" destOrd="0" parTransId="{7F71099F-D2B1-4812-AB33-F453970CD47F}" sibTransId="{4104AB35-0A18-455A-9E4F-1564CD643E24}"/>
    <dgm:cxn modelId="{A8013C94-F514-4DB9-89DF-6D12F8E7806A}" type="presParOf" srcId="{F43198AE-1C62-432A-9EAD-95C7BCE3ECEA}" destId="{63F5D44C-745D-4A05-8CC5-B73517A23B44}" srcOrd="0" destOrd="0" presId="urn:microsoft.com/office/officeart/2005/8/layout/hChevron3"/>
    <dgm:cxn modelId="{46CA00DF-1BA7-4D42-A3BA-1085D9B7BC08}" type="presParOf" srcId="{F43198AE-1C62-432A-9EAD-95C7BCE3ECEA}" destId="{A79AC4C9-CD39-4B17-8195-3E537CE918CE}" srcOrd="1" destOrd="0" presId="urn:microsoft.com/office/officeart/2005/8/layout/hChevron3"/>
    <dgm:cxn modelId="{7525152B-8834-4C58-931C-B17E2906E5A9}" type="presParOf" srcId="{F43198AE-1C62-432A-9EAD-95C7BCE3ECEA}" destId="{EA2D4E68-E511-4CCE-80E3-AC6D0958BE9B}" srcOrd="2" destOrd="0" presId="urn:microsoft.com/office/officeart/2005/8/layout/hChevron3"/>
    <dgm:cxn modelId="{3B605CC7-07CE-4B2C-9FF6-55EFCF50B097}" type="presParOf" srcId="{F43198AE-1C62-432A-9EAD-95C7BCE3ECEA}" destId="{6D1B124B-E0FD-4952-8C59-DF858A4EB98A}" srcOrd="3" destOrd="0" presId="urn:microsoft.com/office/officeart/2005/8/layout/hChevron3"/>
    <dgm:cxn modelId="{F54F2F4D-4B73-44DC-9C73-81FB3ECD9E32}" type="presParOf" srcId="{F43198AE-1C62-432A-9EAD-95C7BCE3ECEA}" destId="{B064CBD3-95D2-405F-8932-705D41155081}" srcOrd="4" destOrd="0" presId="urn:microsoft.com/office/officeart/2005/8/layout/hChevron3"/>
    <dgm:cxn modelId="{F759250B-6970-4530-9227-195A633E309E}" type="presParOf" srcId="{F43198AE-1C62-432A-9EAD-95C7BCE3ECEA}" destId="{643F58B7-50A0-42C0-8314-4D54FAE1FE5F}" srcOrd="5" destOrd="0" presId="urn:microsoft.com/office/officeart/2005/8/layout/hChevron3"/>
    <dgm:cxn modelId="{51DCEFC7-F86F-418B-8E55-5F5701B53692}" type="presParOf" srcId="{F43198AE-1C62-432A-9EAD-95C7BCE3ECEA}" destId="{F55B79B8-393A-4493-A54E-620D392F20B8}" srcOrd="6" destOrd="0" presId="urn:microsoft.com/office/officeart/2005/8/layout/hChevron3"/>
    <dgm:cxn modelId="{3C50D070-20AE-4714-94AD-31C192994705}" type="presParOf" srcId="{F43198AE-1C62-432A-9EAD-95C7BCE3ECEA}" destId="{BFB4881E-18A9-474F-B17D-E6F7BA6B6A30}" srcOrd="7" destOrd="0" presId="urn:microsoft.com/office/officeart/2005/8/layout/hChevron3"/>
    <dgm:cxn modelId="{5E5027F7-7D15-41AB-AC21-D1B19D30DFB1}" type="presParOf" srcId="{F43198AE-1C62-432A-9EAD-95C7BCE3ECEA}" destId="{EF1695F7-FABA-4C7F-B273-261F61B43D35}" srcOrd="8" destOrd="0" presId="urn:microsoft.com/office/officeart/2005/8/layout/hChevron3"/>
    <dgm:cxn modelId="{0C4578FB-C57B-4570-8882-F6475C8EF784}" type="presParOf" srcId="{F43198AE-1C62-432A-9EAD-95C7BCE3ECEA}" destId="{B11CCCDA-D19A-4B0D-899F-6D987BCCE9FF}" srcOrd="9" destOrd="0" presId="urn:microsoft.com/office/officeart/2005/8/layout/hChevron3"/>
    <dgm:cxn modelId="{695E7B0C-1B33-4323-AE48-554445097DB7}" type="presParOf" srcId="{F43198AE-1C62-432A-9EAD-95C7BCE3ECEA}" destId="{5EC77456-7510-4F2E-84AF-9622D3227092}" srcOrd="10" destOrd="0" presId="urn:microsoft.com/office/officeart/2005/8/layout/hChevron3"/>
    <dgm:cxn modelId="{9C69F25F-74CB-4DF9-BCF9-2C01F4480DB6}" type="presParOf" srcId="{F43198AE-1C62-432A-9EAD-95C7BCE3ECEA}" destId="{240FF78E-F68C-414D-BA1D-54D59AC26A92}" srcOrd="11" destOrd="0" presId="urn:microsoft.com/office/officeart/2005/8/layout/hChevron3"/>
    <dgm:cxn modelId="{507FCE77-CE50-452C-8303-AE201F4FF8FE}" type="presParOf" srcId="{F43198AE-1C62-432A-9EAD-95C7BCE3ECEA}" destId="{D6DFE7E9-533E-4339-85D6-84D15F2DCDEE}" srcOrd="12" destOrd="0" presId="urn:microsoft.com/office/officeart/2005/8/layout/hChevron3"/>
    <dgm:cxn modelId="{CEF8BDC8-4C76-4584-AEF6-BCB4A3F69CD8}" type="presParOf" srcId="{F43198AE-1C62-432A-9EAD-95C7BCE3ECEA}" destId="{8579AC1A-8F5F-45CF-B33E-AAB3F4C41535}" srcOrd="13" destOrd="0" presId="urn:microsoft.com/office/officeart/2005/8/layout/hChevron3"/>
    <dgm:cxn modelId="{C2E460E7-B8BA-4E42-AA18-EF80FF12D700}" type="presParOf" srcId="{F43198AE-1C62-432A-9EAD-95C7BCE3ECEA}" destId="{9DEA95A2-B364-45E4-B2D0-4255FBB6AEA6}" srcOrd="14" destOrd="0" presId="urn:microsoft.com/office/officeart/2005/8/layout/hChevron3"/>
    <dgm:cxn modelId="{7066D7AC-3C14-4A4E-A85A-7983D5C0106F}" type="presParOf" srcId="{F43198AE-1C62-432A-9EAD-95C7BCE3ECEA}" destId="{9148B385-1ECD-45DF-9EF8-5DA0701C6931}" srcOrd="15" destOrd="0" presId="urn:microsoft.com/office/officeart/2005/8/layout/hChevron3"/>
    <dgm:cxn modelId="{B25B8FB8-BCB3-4F7C-8A13-588ED9054F29}" type="presParOf" srcId="{F43198AE-1C62-432A-9EAD-95C7BCE3ECEA}" destId="{1F2888A7-5DC3-420A-A738-D24E38956BC5}" srcOrd="16" destOrd="0" presId="urn:microsoft.com/office/officeart/2005/8/layout/hChevron3"/>
  </dgm:cxnLst>
  <dgm:bg>
    <a:solidFill>
      <a:schemeClr val="bg1"/>
    </a:solid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686915E-4ED8-4262-AEC2-609D582CC06D}" type="doc">
      <dgm:prSet loTypeId="urn:microsoft.com/office/officeart/2005/8/layout/hChevron3" loCatId="process" qsTypeId="urn:microsoft.com/office/officeart/2005/8/quickstyle/simple1" qsCatId="simple" csTypeId="urn:microsoft.com/office/officeart/2005/8/colors/accent2_2" csCatId="accent2" phldr="1"/>
      <dgm:spPr/>
    </dgm:pt>
    <dgm:pt modelId="{661E8F20-1231-4A60-B919-4F0B5BEB7386}">
      <dgm:prSet phldrT="[テキスト]" custT="1"/>
      <dgm:spPr/>
      <dgm:t>
        <a:bodyPr/>
        <a:lstStyle/>
        <a:p>
          <a:r>
            <a:rPr lang="en-US" altLang="ja-JP" sz="1200" dirty="0">
              <a:latin typeface="メイリオ" panose="020B0604030504040204" pitchFamily="50" charset="-128"/>
              <a:ea typeface="メイリオ" panose="020B0604030504040204" pitchFamily="50" charset="-128"/>
            </a:rPr>
            <a:t>1.</a:t>
          </a:r>
          <a:r>
            <a:rPr lang="ja-JP" altLang="en-US" sz="1200" dirty="0">
              <a:latin typeface="メイリオ" panose="020B0604030504040204" pitchFamily="50" charset="-128"/>
              <a:ea typeface="メイリオ" panose="020B0604030504040204" pitchFamily="50" charset="-128"/>
            </a:rPr>
            <a:t>来庁</a:t>
          </a:r>
        </a:p>
      </dgm:t>
    </dgm:pt>
    <dgm:pt modelId="{C913FA04-A6CB-476C-8021-DACDD8594B45}" type="parTrans" cxnId="{D9716A08-9AD7-4E46-B945-3973111915CB}">
      <dgm:prSet/>
      <dgm:spPr/>
      <dgm:t>
        <a:bodyPr/>
        <a:lstStyle/>
        <a:p>
          <a:endParaRPr lang="ja-JP" altLang="en-US"/>
        </a:p>
      </dgm:t>
    </dgm:pt>
    <dgm:pt modelId="{459D2533-1DEF-4FC4-AA7C-A8B291780F74}" type="sibTrans" cxnId="{D9716A08-9AD7-4E46-B945-3973111915CB}">
      <dgm:prSet/>
      <dgm:spPr/>
      <dgm:t>
        <a:bodyPr/>
        <a:lstStyle/>
        <a:p>
          <a:endParaRPr lang="ja-JP" altLang="en-US"/>
        </a:p>
      </dgm:t>
    </dgm:pt>
    <dgm:pt modelId="{E9782E0D-950E-40FA-9190-064DD769A803}">
      <dgm:prSet phldrT="[テキスト]" custT="1"/>
      <dgm:spPr/>
      <dgm:t>
        <a:bodyPr/>
        <a:lstStyle/>
        <a:p>
          <a:r>
            <a:rPr lang="en-US" altLang="ja-JP" sz="1200" strike="noStrike" baseline="0" dirty="0">
              <a:latin typeface="メイリオ" panose="020B0604030504040204" pitchFamily="50" charset="-128"/>
              <a:ea typeface="メイリオ" panose="020B0604030504040204" pitchFamily="50" charset="-128"/>
            </a:rPr>
            <a:t>2.</a:t>
          </a:r>
          <a:r>
            <a:rPr lang="ja-JP" altLang="en-US" sz="1200" strike="noStrike" baseline="0" dirty="0">
              <a:latin typeface="メイリオ" panose="020B0604030504040204" pitchFamily="50" charset="-128"/>
              <a:ea typeface="メイリオ" panose="020B0604030504040204" pitchFamily="50" charset="-128"/>
            </a:rPr>
            <a:t>申請</a:t>
          </a:r>
        </a:p>
      </dgm:t>
    </dgm:pt>
    <dgm:pt modelId="{81F47854-FE63-48FA-A6CA-FD3CA82E53CA}" type="parTrans" cxnId="{FE7ABE17-C578-4534-A498-880C75C6DFA0}">
      <dgm:prSet/>
      <dgm:spPr/>
      <dgm:t>
        <a:bodyPr/>
        <a:lstStyle/>
        <a:p>
          <a:endParaRPr lang="ja-JP" altLang="en-US"/>
        </a:p>
      </dgm:t>
    </dgm:pt>
    <dgm:pt modelId="{1B7F41BF-1150-4C19-A736-552AD4BE1A54}" type="sibTrans" cxnId="{FE7ABE17-C578-4534-A498-880C75C6DFA0}">
      <dgm:prSet/>
      <dgm:spPr/>
      <dgm:t>
        <a:bodyPr/>
        <a:lstStyle/>
        <a:p>
          <a:endParaRPr lang="ja-JP" altLang="en-US"/>
        </a:p>
      </dgm:t>
    </dgm:pt>
    <dgm:pt modelId="{BF06777F-74D8-4A48-A9AA-CB09827DBD16}">
      <dgm:prSet phldrT="[テキスト]" custT="1"/>
      <dgm:spPr/>
      <dgm:t>
        <a:bodyPr tIns="180000"/>
        <a:lstStyle/>
        <a:p>
          <a:pPr>
            <a:lnSpc>
              <a:spcPts val="1400"/>
            </a:lnSpc>
            <a:spcAft>
              <a:spcPts val="0"/>
            </a:spcAft>
          </a:pPr>
          <a:r>
            <a:rPr lang="en-US" altLang="ja-JP" sz="1200" dirty="0">
              <a:latin typeface="メイリオ" panose="020B0604030504040204" pitchFamily="50" charset="-128"/>
              <a:ea typeface="メイリオ" panose="020B0604030504040204" pitchFamily="50" charset="-128"/>
            </a:rPr>
            <a:t>5.</a:t>
          </a:r>
          <a:r>
            <a:rPr lang="ja-JP" altLang="en-US" sz="1200" dirty="0">
              <a:latin typeface="メイリオ" panose="020B0604030504040204" pitchFamily="50" charset="-128"/>
              <a:ea typeface="メイリオ" panose="020B0604030504040204" pitchFamily="50" charset="-128"/>
            </a:rPr>
            <a:t>システム</a:t>
          </a:r>
          <a:endParaRPr lang="en-US" altLang="ja-JP" sz="1200" dirty="0">
            <a:latin typeface="メイリオ" panose="020B0604030504040204" pitchFamily="50" charset="-128"/>
            <a:ea typeface="メイリオ" panose="020B0604030504040204" pitchFamily="50" charset="-128"/>
          </a:endParaRPr>
        </a:p>
        <a:p>
          <a:pPr>
            <a:lnSpc>
              <a:spcPts val="1400"/>
            </a:lnSpc>
            <a:spcAft>
              <a:spcPts val="0"/>
            </a:spcAft>
          </a:pPr>
          <a:r>
            <a:rPr lang="ja-JP" altLang="en-US" sz="1200" dirty="0">
              <a:latin typeface="メイリオ" panose="020B0604030504040204" pitchFamily="50" charset="-128"/>
              <a:ea typeface="メイリオ" panose="020B0604030504040204" pitchFamily="50" charset="-128"/>
            </a:rPr>
            <a:t>入力</a:t>
          </a:r>
        </a:p>
      </dgm:t>
    </dgm:pt>
    <dgm:pt modelId="{0CDF8E27-6AA3-43B2-8597-555A4A8B111C}" type="parTrans" cxnId="{3B90E6E2-2D5F-4E4D-9616-01C1FBB913FF}">
      <dgm:prSet/>
      <dgm:spPr/>
      <dgm:t>
        <a:bodyPr/>
        <a:lstStyle/>
        <a:p>
          <a:endParaRPr lang="ja-JP" altLang="en-US"/>
        </a:p>
      </dgm:t>
    </dgm:pt>
    <dgm:pt modelId="{3A023E38-6609-46A6-BDFB-A09EEF8F4D0A}" type="sibTrans" cxnId="{3B90E6E2-2D5F-4E4D-9616-01C1FBB913FF}">
      <dgm:prSet/>
      <dgm:spPr/>
      <dgm:t>
        <a:bodyPr/>
        <a:lstStyle/>
        <a:p>
          <a:endParaRPr lang="ja-JP" altLang="en-US"/>
        </a:p>
      </dgm:t>
    </dgm:pt>
    <dgm:pt modelId="{E0468A8F-1ADC-4F2A-BC13-2C25AA97B54F}">
      <dgm:prSet custT="1"/>
      <dgm:spPr/>
      <dgm:t>
        <a:bodyPr/>
        <a:lstStyle/>
        <a:p>
          <a:r>
            <a:rPr lang="en-US" altLang="ja-JP" sz="1200" strike="noStrike" baseline="0" dirty="0">
              <a:latin typeface="メイリオ" panose="020B0604030504040204" pitchFamily="50" charset="-128"/>
              <a:ea typeface="メイリオ" panose="020B0604030504040204" pitchFamily="50" charset="-128"/>
            </a:rPr>
            <a:t>3.</a:t>
          </a:r>
          <a:r>
            <a:rPr lang="ja-JP" altLang="en-US" sz="1200" strike="noStrike" baseline="0" dirty="0">
              <a:latin typeface="メイリオ" panose="020B0604030504040204" pitchFamily="50" charset="-128"/>
              <a:ea typeface="メイリオ" panose="020B0604030504040204" pitchFamily="50" charset="-128"/>
            </a:rPr>
            <a:t>受付</a:t>
          </a:r>
        </a:p>
      </dgm:t>
    </dgm:pt>
    <dgm:pt modelId="{7F71099F-D2B1-4812-AB33-F453970CD47F}" type="parTrans" cxnId="{63ECEBF7-1A18-49AA-9DE1-6EEE4E91F215}">
      <dgm:prSet/>
      <dgm:spPr/>
      <dgm:t>
        <a:bodyPr/>
        <a:lstStyle/>
        <a:p>
          <a:endParaRPr lang="ja-JP" altLang="en-US"/>
        </a:p>
      </dgm:t>
    </dgm:pt>
    <dgm:pt modelId="{4104AB35-0A18-455A-9E4F-1564CD643E24}" type="sibTrans" cxnId="{63ECEBF7-1A18-49AA-9DE1-6EEE4E91F215}">
      <dgm:prSet/>
      <dgm:spPr/>
      <dgm:t>
        <a:bodyPr/>
        <a:lstStyle/>
        <a:p>
          <a:endParaRPr lang="ja-JP" altLang="en-US"/>
        </a:p>
      </dgm:t>
    </dgm:pt>
    <dgm:pt modelId="{AE6BCC58-A647-4B69-ABEA-5A76485FA9A8}">
      <dgm:prSet custT="1"/>
      <dgm:spPr/>
      <dgm:t>
        <a:bodyPr tIns="180000" anchor="t"/>
        <a:lstStyle/>
        <a:p>
          <a:pPr>
            <a:lnSpc>
              <a:spcPts val="1400"/>
            </a:lnSpc>
            <a:spcAft>
              <a:spcPts val="0"/>
            </a:spcAft>
          </a:pPr>
          <a:r>
            <a:rPr lang="en-US" altLang="ja-JP" sz="1200" dirty="0">
              <a:latin typeface="メイリオ" panose="020B0604030504040204" pitchFamily="50" charset="-128"/>
              <a:ea typeface="メイリオ" panose="020B0604030504040204" pitchFamily="50" charset="-128"/>
            </a:rPr>
            <a:t>4.</a:t>
          </a:r>
          <a:r>
            <a:rPr lang="ja-JP" altLang="en-US" sz="1200" dirty="0">
              <a:latin typeface="メイリオ" panose="020B0604030504040204" pitchFamily="50" charset="-128"/>
              <a:ea typeface="メイリオ" panose="020B0604030504040204" pitchFamily="50" charset="-128"/>
            </a:rPr>
            <a:t>確認</a:t>
          </a:r>
        </a:p>
      </dgm:t>
    </dgm:pt>
    <dgm:pt modelId="{E9575970-DEFF-41E9-9250-57384ABD0B1E}" type="parTrans" cxnId="{6FB26A4F-23F2-4E67-A5FB-38AA974AF7C9}">
      <dgm:prSet/>
      <dgm:spPr/>
      <dgm:t>
        <a:bodyPr/>
        <a:lstStyle/>
        <a:p>
          <a:endParaRPr lang="ja-JP" altLang="en-US"/>
        </a:p>
      </dgm:t>
    </dgm:pt>
    <dgm:pt modelId="{54DB1988-E766-42E5-B72A-64EFC3CE46EB}" type="sibTrans" cxnId="{6FB26A4F-23F2-4E67-A5FB-38AA974AF7C9}">
      <dgm:prSet/>
      <dgm:spPr/>
      <dgm:t>
        <a:bodyPr/>
        <a:lstStyle/>
        <a:p>
          <a:endParaRPr lang="ja-JP" altLang="en-US"/>
        </a:p>
      </dgm:t>
    </dgm:pt>
    <dgm:pt modelId="{287A7656-9486-490F-8480-E70E08A312EE}">
      <dgm:prSet custT="1"/>
      <dgm:spPr/>
      <dgm:t>
        <a:bodyPr tIns="108000"/>
        <a:lstStyle/>
        <a:p>
          <a:pPr>
            <a:lnSpc>
              <a:spcPts val="1680"/>
            </a:lnSpc>
            <a:spcAft>
              <a:spcPts val="0"/>
            </a:spcAft>
          </a:pPr>
          <a:r>
            <a:rPr lang="en-US" altLang="ja-JP" sz="1100" dirty="0">
              <a:latin typeface="メイリオ" panose="020B0604030504040204" pitchFamily="50" charset="-128"/>
              <a:ea typeface="メイリオ" panose="020B0604030504040204" pitchFamily="50" charset="-128"/>
            </a:rPr>
            <a:t>6</a:t>
          </a:r>
          <a:r>
            <a:rPr lang="en-US" altLang="ja-JP" sz="1100" strike="noStrike" baseline="0" dirty="0">
              <a:latin typeface="メイリオ" panose="020B0604030504040204" pitchFamily="50" charset="-128"/>
              <a:ea typeface="メイリオ" panose="020B0604030504040204" pitchFamily="50" charset="-128"/>
            </a:rPr>
            <a:t>.</a:t>
          </a:r>
          <a:r>
            <a:rPr lang="ja-JP" altLang="en-US" sz="1100" strike="noStrike" baseline="0" dirty="0">
              <a:latin typeface="メイリオ" panose="020B0604030504040204" pitchFamily="50" charset="-128"/>
              <a:ea typeface="メイリオ" panose="020B0604030504040204" pitchFamily="50" charset="-128"/>
            </a:rPr>
            <a:t>申請</a:t>
          </a:r>
          <a:r>
            <a:rPr lang="en-US" altLang="ja-JP" sz="1100" strike="noStrike" baseline="0" dirty="0">
              <a:latin typeface="メイリオ" panose="020B0604030504040204" pitchFamily="50" charset="-128"/>
              <a:ea typeface="メイリオ" panose="020B0604030504040204" pitchFamily="50" charset="-128"/>
            </a:rPr>
            <a:t>(</a:t>
          </a:r>
          <a:r>
            <a:rPr lang="ja-JP" altLang="en-US" sz="1100" strike="noStrike" baseline="0" dirty="0">
              <a:latin typeface="メイリオ" panose="020B0604030504040204" pitchFamily="50" charset="-128"/>
              <a:ea typeface="メイリオ" panose="020B0604030504040204" pitchFamily="50" charset="-128"/>
            </a:rPr>
            <a:t>次の窓口</a:t>
          </a:r>
          <a:r>
            <a:rPr lang="en-US" altLang="ja-JP" sz="1100" strike="noStrike" baseline="0" dirty="0">
              <a:latin typeface="メイリオ" panose="020B0604030504040204" pitchFamily="50" charset="-128"/>
              <a:ea typeface="メイリオ" panose="020B0604030504040204" pitchFamily="50" charset="-128"/>
            </a:rPr>
            <a:t>)</a:t>
          </a:r>
        </a:p>
      </dgm:t>
    </dgm:pt>
    <dgm:pt modelId="{8CAA8B3F-5519-4619-AC56-C97B6D45F219}" type="parTrans" cxnId="{CE71D371-DE3E-4386-BB00-B9CFD5DCEF9F}">
      <dgm:prSet/>
      <dgm:spPr/>
      <dgm:t>
        <a:bodyPr/>
        <a:lstStyle/>
        <a:p>
          <a:endParaRPr lang="ja-JP" altLang="en-US"/>
        </a:p>
      </dgm:t>
    </dgm:pt>
    <dgm:pt modelId="{0D87B9B1-5DAB-4C86-B2C3-DF66E736D502}" type="sibTrans" cxnId="{CE71D371-DE3E-4386-BB00-B9CFD5DCEF9F}">
      <dgm:prSet/>
      <dgm:spPr/>
      <dgm:t>
        <a:bodyPr/>
        <a:lstStyle/>
        <a:p>
          <a:endParaRPr lang="ja-JP" altLang="en-US"/>
        </a:p>
      </dgm:t>
    </dgm:pt>
    <dgm:pt modelId="{2B4C8D75-0A71-4B82-982C-7D0D3DDBC81B}">
      <dgm:prSet custT="1"/>
      <dgm:spPr/>
      <dgm:t>
        <a:bodyPr/>
        <a:lstStyle/>
        <a:p>
          <a:r>
            <a:rPr lang="en-US" altLang="ja-JP" sz="1200" dirty="0">
              <a:latin typeface="メイリオ" panose="020B0604030504040204" pitchFamily="50" charset="-128"/>
              <a:ea typeface="メイリオ" panose="020B0604030504040204" pitchFamily="50" charset="-128"/>
            </a:rPr>
            <a:t>8.</a:t>
          </a:r>
          <a:r>
            <a:rPr lang="ja-JP" altLang="en-US" sz="1200" dirty="0">
              <a:latin typeface="メイリオ" panose="020B0604030504040204" pitchFamily="50" charset="-128"/>
              <a:ea typeface="メイリオ" panose="020B0604030504040204" pitchFamily="50" charset="-128"/>
            </a:rPr>
            <a:t>確認</a:t>
          </a:r>
        </a:p>
      </dgm:t>
    </dgm:pt>
    <dgm:pt modelId="{412EE9DD-8675-46E8-A184-0BADEB676321}" type="parTrans" cxnId="{26AA8085-3B20-4574-936A-599BA72505F4}">
      <dgm:prSet/>
      <dgm:spPr/>
      <dgm:t>
        <a:bodyPr/>
        <a:lstStyle/>
        <a:p>
          <a:endParaRPr lang="ja-JP" altLang="en-US"/>
        </a:p>
      </dgm:t>
    </dgm:pt>
    <dgm:pt modelId="{EF99BF04-B2BA-45F2-8373-03553218913A}" type="sibTrans" cxnId="{26AA8085-3B20-4574-936A-599BA72505F4}">
      <dgm:prSet/>
      <dgm:spPr/>
      <dgm:t>
        <a:bodyPr/>
        <a:lstStyle/>
        <a:p>
          <a:endParaRPr lang="ja-JP" altLang="en-US"/>
        </a:p>
      </dgm:t>
    </dgm:pt>
    <dgm:pt modelId="{7F76CC4E-E96D-48B7-B6E2-F236FB1346AF}">
      <dgm:prSet custT="1"/>
      <dgm:spPr/>
      <dgm:t>
        <a:bodyPr/>
        <a:lstStyle/>
        <a:p>
          <a:r>
            <a:rPr lang="en-US" altLang="ja-JP" sz="1100" dirty="0">
              <a:latin typeface="メイリオ" panose="020B0604030504040204" pitchFamily="50" charset="-128"/>
              <a:ea typeface="メイリオ" panose="020B0604030504040204" pitchFamily="50" charset="-128"/>
            </a:rPr>
            <a:t>9.</a:t>
          </a:r>
          <a:r>
            <a:rPr lang="ja-JP" altLang="en-US" sz="1100" dirty="0">
              <a:latin typeface="メイリオ" panose="020B0604030504040204" pitchFamily="50" charset="-128"/>
              <a:ea typeface="メイリオ" panose="020B0604030504040204" pitchFamily="50" charset="-128"/>
            </a:rPr>
            <a:t>システム入力</a:t>
          </a:r>
        </a:p>
      </dgm:t>
    </dgm:pt>
    <dgm:pt modelId="{4CDF706A-AB35-43BB-A99D-4D8E6591D86C}" type="parTrans" cxnId="{34313961-5ADF-48A6-AE49-C7A7CF5FD41F}">
      <dgm:prSet/>
      <dgm:spPr/>
      <dgm:t>
        <a:bodyPr/>
        <a:lstStyle/>
        <a:p>
          <a:endParaRPr kumimoji="1" lang="ja-JP" altLang="en-US"/>
        </a:p>
      </dgm:t>
    </dgm:pt>
    <dgm:pt modelId="{F3275F3C-F55B-4629-A854-D9E2A28B35FC}" type="sibTrans" cxnId="{34313961-5ADF-48A6-AE49-C7A7CF5FD41F}">
      <dgm:prSet/>
      <dgm:spPr/>
      <dgm:t>
        <a:bodyPr/>
        <a:lstStyle/>
        <a:p>
          <a:endParaRPr kumimoji="1" lang="ja-JP" altLang="en-US"/>
        </a:p>
      </dgm:t>
    </dgm:pt>
    <dgm:pt modelId="{631A5275-B346-481C-88CB-99F469802C73}">
      <dgm:prSet custT="1"/>
      <dgm:spPr/>
      <dgm:t>
        <a:bodyPr tIns="108000"/>
        <a:lstStyle/>
        <a:p>
          <a:pPr>
            <a:lnSpc>
              <a:spcPts val="1680"/>
            </a:lnSpc>
            <a:spcAft>
              <a:spcPts val="0"/>
            </a:spcAft>
          </a:pPr>
          <a:r>
            <a:rPr lang="en-US" altLang="ja-JP" sz="1200" strike="noStrike" baseline="0" dirty="0">
              <a:latin typeface="メイリオ" panose="020B0604030504040204" pitchFamily="50" charset="-128"/>
              <a:ea typeface="メイリオ" panose="020B0604030504040204" pitchFamily="50" charset="-128"/>
            </a:rPr>
            <a:t>7.</a:t>
          </a:r>
          <a:r>
            <a:rPr lang="ja-JP" altLang="en-US" sz="1200" strike="noStrike" baseline="0" dirty="0">
              <a:latin typeface="メイリオ" panose="020B0604030504040204" pitchFamily="50" charset="-128"/>
              <a:ea typeface="メイリオ" panose="020B0604030504040204" pitchFamily="50" charset="-128"/>
            </a:rPr>
            <a:t>受付</a:t>
          </a:r>
          <a:endParaRPr lang="en-US" altLang="ja-JP" sz="1200" strike="noStrike" baseline="0" dirty="0">
            <a:latin typeface="メイリオ" panose="020B0604030504040204" pitchFamily="50" charset="-128"/>
            <a:ea typeface="メイリオ" panose="020B0604030504040204" pitchFamily="50" charset="-128"/>
          </a:endParaRPr>
        </a:p>
      </dgm:t>
    </dgm:pt>
    <dgm:pt modelId="{4646B431-C6BD-4404-8A7B-790D5BCA10A4}" type="parTrans" cxnId="{2DC8D36A-BD14-49BC-8DEF-0C459ACC4323}">
      <dgm:prSet/>
      <dgm:spPr/>
      <dgm:t>
        <a:bodyPr/>
        <a:lstStyle/>
        <a:p>
          <a:endParaRPr kumimoji="1" lang="ja-JP" altLang="en-US"/>
        </a:p>
      </dgm:t>
    </dgm:pt>
    <dgm:pt modelId="{B30CDEA2-3C42-4EBF-BDF8-29F8C25EFEE0}" type="sibTrans" cxnId="{2DC8D36A-BD14-49BC-8DEF-0C459ACC4323}">
      <dgm:prSet/>
      <dgm:spPr/>
      <dgm:t>
        <a:bodyPr/>
        <a:lstStyle/>
        <a:p>
          <a:endParaRPr kumimoji="1" lang="ja-JP" altLang="en-US"/>
        </a:p>
      </dgm:t>
    </dgm:pt>
    <dgm:pt modelId="{F43198AE-1C62-432A-9EAD-95C7BCE3ECEA}" type="pres">
      <dgm:prSet presAssocID="{D686915E-4ED8-4262-AEC2-609D582CC06D}" presName="Name0" presStyleCnt="0">
        <dgm:presLayoutVars>
          <dgm:dir/>
          <dgm:resizeHandles val="exact"/>
        </dgm:presLayoutVars>
      </dgm:prSet>
      <dgm:spPr/>
    </dgm:pt>
    <dgm:pt modelId="{63F5D44C-745D-4A05-8CC5-B73517A23B44}" type="pres">
      <dgm:prSet presAssocID="{661E8F20-1231-4A60-B919-4F0B5BEB7386}" presName="parTxOnly" presStyleLbl="node1" presStyleIdx="0" presStyleCnt="9" custScaleX="75172">
        <dgm:presLayoutVars>
          <dgm:bulletEnabled val="1"/>
        </dgm:presLayoutVars>
      </dgm:prSet>
      <dgm:spPr/>
    </dgm:pt>
    <dgm:pt modelId="{A79AC4C9-CD39-4B17-8195-3E537CE918CE}" type="pres">
      <dgm:prSet presAssocID="{459D2533-1DEF-4FC4-AA7C-A8B291780F74}" presName="parSpace" presStyleCnt="0"/>
      <dgm:spPr/>
    </dgm:pt>
    <dgm:pt modelId="{EA2D4E68-E511-4CCE-80E3-AC6D0958BE9B}" type="pres">
      <dgm:prSet presAssocID="{E9782E0D-950E-40FA-9190-064DD769A803}" presName="parTxOnly" presStyleLbl="node1" presStyleIdx="1" presStyleCnt="9" custScaleX="87416">
        <dgm:presLayoutVars>
          <dgm:bulletEnabled val="1"/>
        </dgm:presLayoutVars>
      </dgm:prSet>
      <dgm:spPr/>
    </dgm:pt>
    <dgm:pt modelId="{6D1B124B-E0FD-4952-8C59-DF858A4EB98A}" type="pres">
      <dgm:prSet presAssocID="{1B7F41BF-1150-4C19-A736-552AD4BE1A54}" presName="parSpace" presStyleCnt="0"/>
      <dgm:spPr/>
    </dgm:pt>
    <dgm:pt modelId="{B064CBD3-95D2-405F-8932-705D41155081}" type="pres">
      <dgm:prSet presAssocID="{E0468A8F-1ADC-4F2A-BC13-2C25AA97B54F}" presName="parTxOnly" presStyleLbl="node1" presStyleIdx="2" presStyleCnt="9" custScaleX="61221">
        <dgm:presLayoutVars>
          <dgm:bulletEnabled val="1"/>
        </dgm:presLayoutVars>
      </dgm:prSet>
      <dgm:spPr/>
    </dgm:pt>
    <dgm:pt modelId="{643F58B7-50A0-42C0-8314-4D54FAE1FE5F}" type="pres">
      <dgm:prSet presAssocID="{4104AB35-0A18-455A-9E4F-1564CD643E24}" presName="parSpace" presStyleCnt="0"/>
      <dgm:spPr/>
    </dgm:pt>
    <dgm:pt modelId="{F55B79B8-393A-4493-A54E-620D392F20B8}" type="pres">
      <dgm:prSet presAssocID="{AE6BCC58-A647-4B69-ABEA-5A76485FA9A8}" presName="parTxOnly" presStyleLbl="node1" presStyleIdx="3" presStyleCnt="9" custScaleX="57030">
        <dgm:presLayoutVars>
          <dgm:bulletEnabled val="1"/>
        </dgm:presLayoutVars>
      </dgm:prSet>
      <dgm:spPr/>
    </dgm:pt>
    <dgm:pt modelId="{BFB4881E-18A9-474F-B17D-E6F7BA6B6A30}" type="pres">
      <dgm:prSet presAssocID="{54DB1988-E766-42E5-B72A-64EFC3CE46EB}" presName="parSpace" presStyleCnt="0"/>
      <dgm:spPr/>
    </dgm:pt>
    <dgm:pt modelId="{EF1695F7-FABA-4C7F-B273-261F61B43D35}" type="pres">
      <dgm:prSet presAssocID="{BF06777F-74D8-4A48-A9AA-CB09827DBD16}" presName="parTxOnly" presStyleLbl="node1" presStyleIdx="4" presStyleCnt="9" custScaleX="80040">
        <dgm:presLayoutVars>
          <dgm:bulletEnabled val="1"/>
        </dgm:presLayoutVars>
      </dgm:prSet>
      <dgm:spPr/>
    </dgm:pt>
    <dgm:pt modelId="{B11CCCDA-D19A-4B0D-899F-6D987BCCE9FF}" type="pres">
      <dgm:prSet presAssocID="{3A023E38-6609-46A6-BDFB-A09EEF8F4D0A}" presName="parSpace" presStyleCnt="0"/>
      <dgm:spPr/>
    </dgm:pt>
    <dgm:pt modelId="{5EC77456-7510-4F2E-84AF-9622D3227092}" type="pres">
      <dgm:prSet presAssocID="{287A7656-9486-490F-8480-E70E08A312EE}" presName="parTxOnly" presStyleLbl="node1" presStyleIdx="5" presStyleCnt="9" custScaleX="70013">
        <dgm:presLayoutVars>
          <dgm:bulletEnabled val="1"/>
        </dgm:presLayoutVars>
      </dgm:prSet>
      <dgm:spPr/>
    </dgm:pt>
    <dgm:pt modelId="{240FF78E-F68C-414D-BA1D-54D59AC26A92}" type="pres">
      <dgm:prSet presAssocID="{0D87B9B1-5DAB-4C86-B2C3-DF66E736D502}" presName="parSpace" presStyleCnt="0"/>
      <dgm:spPr/>
    </dgm:pt>
    <dgm:pt modelId="{D6DFE7E9-533E-4339-85D6-84D15F2DCDEE}" type="pres">
      <dgm:prSet presAssocID="{631A5275-B346-481C-88CB-99F469802C73}" presName="parTxOnly" presStyleLbl="node1" presStyleIdx="6" presStyleCnt="9" custScaleX="69558">
        <dgm:presLayoutVars>
          <dgm:bulletEnabled val="1"/>
        </dgm:presLayoutVars>
      </dgm:prSet>
      <dgm:spPr/>
    </dgm:pt>
    <dgm:pt modelId="{8579AC1A-8F5F-45CF-B33E-AAB3F4C41535}" type="pres">
      <dgm:prSet presAssocID="{B30CDEA2-3C42-4EBF-BDF8-29F8C25EFEE0}" presName="parSpace" presStyleCnt="0"/>
      <dgm:spPr/>
    </dgm:pt>
    <dgm:pt modelId="{9DEA95A2-B364-45E4-B2D0-4255FBB6AEA6}" type="pres">
      <dgm:prSet presAssocID="{2B4C8D75-0A71-4B82-982C-7D0D3DDBC81B}" presName="parTxOnly" presStyleLbl="node1" presStyleIdx="7" presStyleCnt="9" custScaleX="52270">
        <dgm:presLayoutVars>
          <dgm:bulletEnabled val="1"/>
        </dgm:presLayoutVars>
      </dgm:prSet>
      <dgm:spPr/>
    </dgm:pt>
    <dgm:pt modelId="{9148B385-1ECD-45DF-9EF8-5DA0701C6931}" type="pres">
      <dgm:prSet presAssocID="{EF99BF04-B2BA-45F2-8373-03553218913A}" presName="parSpace" presStyleCnt="0"/>
      <dgm:spPr/>
    </dgm:pt>
    <dgm:pt modelId="{1F2888A7-5DC3-420A-A738-D24E38956BC5}" type="pres">
      <dgm:prSet presAssocID="{7F76CC4E-E96D-48B7-B6E2-F236FB1346AF}" presName="parTxOnly" presStyleLbl="node1" presStyleIdx="8" presStyleCnt="9" custScaleX="56982">
        <dgm:presLayoutVars>
          <dgm:bulletEnabled val="1"/>
        </dgm:presLayoutVars>
      </dgm:prSet>
      <dgm:spPr/>
    </dgm:pt>
  </dgm:ptLst>
  <dgm:cxnLst>
    <dgm:cxn modelId="{D9716A08-9AD7-4E46-B945-3973111915CB}" srcId="{D686915E-4ED8-4262-AEC2-609D582CC06D}" destId="{661E8F20-1231-4A60-B919-4F0B5BEB7386}" srcOrd="0" destOrd="0" parTransId="{C913FA04-A6CB-476C-8021-DACDD8594B45}" sibTransId="{459D2533-1DEF-4FC4-AA7C-A8B291780F74}"/>
    <dgm:cxn modelId="{FE7ABE17-C578-4534-A498-880C75C6DFA0}" srcId="{D686915E-4ED8-4262-AEC2-609D582CC06D}" destId="{E9782E0D-950E-40FA-9190-064DD769A803}" srcOrd="1" destOrd="0" parTransId="{81F47854-FE63-48FA-A6CA-FD3CA82E53CA}" sibTransId="{1B7F41BF-1150-4C19-A736-552AD4BE1A54}"/>
    <dgm:cxn modelId="{36AE2C20-14B7-4359-92C4-0EBC9B38B1CD}" type="presOf" srcId="{AE6BCC58-A647-4B69-ABEA-5A76485FA9A8}" destId="{F55B79B8-393A-4493-A54E-620D392F20B8}" srcOrd="0" destOrd="0" presId="urn:microsoft.com/office/officeart/2005/8/layout/hChevron3"/>
    <dgm:cxn modelId="{99B5DB20-3E12-416E-934B-E31982BF6944}" type="presOf" srcId="{631A5275-B346-481C-88CB-99F469802C73}" destId="{D6DFE7E9-533E-4339-85D6-84D15F2DCDEE}" srcOrd="0" destOrd="0" presId="urn:microsoft.com/office/officeart/2005/8/layout/hChevron3"/>
    <dgm:cxn modelId="{BDCDAE2B-00F0-4D8D-B20F-04D78B36B0F8}" type="presOf" srcId="{287A7656-9486-490F-8480-E70E08A312EE}" destId="{5EC77456-7510-4F2E-84AF-9622D3227092}" srcOrd="0" destOrd="0" presId="urn:microsoft.com/office/officeart/2005/8/layout/hChevron3"/>
    <dgm:cxn modelId="{43B62331-FAA8-458F-B688-4E6C843E591A}" type="presOf" srcId="{E0468A8F-1ADC-4F2A-BC13-2C25AA97B54F}" destId="{B064CBD3-95D2-405F-8932-705D41155081}" srcOrd="0" destOrd="0" presId="urn:microsoft.com/office/officeart/2005/8/layout/hChevron3"/>
    <dgm:cxn modelId="{1D9AC15B-2156-4D39-8C26-F6DE6F3C082D}" type="presOf" srcId="{7F76CC4E-E96D-48B7-B6E2-F236FB1346AF}" destId="{1F2888A7-5DC3-420A-A738-D24E38956BC5}" srcOrd="0" destOrd="0" presId="urn:microsoft.com/office/officeart/2005/8/layout/hChevron3"/>
    <dgm:cxn modelId="{34313961-5ADF-48A6-AE49-C7A7CF5FD41F}" srcId="{D686915E-4ED8-4262-AEC2-609D582CC06D}" destId="{7F76CC4E-E96D-48B7-B6E2-F236FB1346AF}" srcOrd="8" destOrd="0" parTransId="{4CDF706A-AB35-43BB-A99D-4D8E6591D86C}" sibTransId="{F3275F3C-F55B-4629-A854-D9E2A28B35FC}"/>
    <dgm:cxn modelId="{C92C9C46-8B86-4F11-A346-2571C6A527C2}" type="presOf" srcId="{661E8F20-1231-4A60-B919-4F0B5BEB7386}" destId="{63F5D44C-745D-4A05-8CC5-B73517A23B44}" srcOrd="0" destOrd="0" presId="urn:microsoft.com/office/officeart/2005/8/layout/hChevron3"/>
    <dgm:cxn modelId="{B1EC6049-BAAD-4E30-9DDE-BFABDCEB69C6}" type="presOf" srcId="{E9782E0D-950E-40FA-9190-064DD769A803}" destId="{EA2D4E68-E511-4CCE-80E3-AC6D0958BE9B}" srcOrd="0" destOrd="0" presId="urn:microsoft.com/office/officeart/2005/8/layout/hChevron3"/>
    <dgm:cxn modelId="{2DC8D36A-BD14-49BC-8DEF-0C459ACC4323}" srcId="{D686915E-4ED8-4262-AEC2-609D582CC06D}" destId="{631A5275-B346-481C-88CB-99F469802C73}" srcOrd="6" destOrd="0" parTransId="{4646B431-C6BD-4404-8A7B-790D5BCA10A4}" sibTransId="{B30CDEA2-3C42-4EBF-BDF8-29F8C25EFEE0}"/>
    <dgm:cxn modelId="{29ADFD4E-497B-4D96-A39E-2382E2A46BFE}" type="presOf" srcId="{D686915E-4ED8-4262-AEC2-609D582CC06D}" destId="{F43198AE-1C62-432A-9EAD-95C7BCE3ECEA}" srcOrd="0" destOrd="0" presId="urn:microsoft.com/office/officeart/2005/8/layout/hChevron3"/>
    <dgm:cxn modelId="{6FB26A4F-23F2-4E67-A5FB-38AA974AF7C9}" srcId="{D686915E-4ED8-4262-AEC2-609D582CC06D}" destId="{AE6BCC58-A647-4B69-ABEA-5A76485FA9A8}" srcOrd="3" destOrd="0" parTransId="{E9575970-DEFF-41E9-9250-57384ABD0B1E}" sibTransId="{54DB1988-E766-42E5-B72A-64EFC3CE46EB}"/>
    <dgm:cxn modelId="{CE71D371-DE3E-4386-BB00-B9CFD5DCEF9F}" srcId="{D686915E-4ED8-4262-AEC2-609D582CC06D}" destId="{287A7656-9486-490F-8480-E70E08A312EE}" srcOrd="5" destOrd="0" parTransId="{8CAA8B3F-5519-4619-AC56-C97B6D45F219}" sibTransId="{0D87B9B1-5DAB-4C86-B2C3-DF66E736D502}"/>
    <dgm:cxn modelId="{AD36EB7D-592A-4553-99FD-A8EFCD67FD24}" type="presOf" srcId="{2B4C8D75-0A71-4B82-982C-7D0D3DDBC81B}" destId="{9DEA95A2-B364-45E4-B2D0-4255FBB6AEA6}" srcOrd="0" destOrd="0" presId="urn:microsoft.com/office/officeart/2005/8/layout/hChevron3"/>
    <dgm:cxn modelId="{26AA8085-3B20-4574-936A-599BA72505F4}" srcId="{D686915E-4ED8-4262-AEC2-609D582CC06D}" destId="{2B4C8D75-0A71-4B82-982C-7D0D3DDBC81B}" srcOrd="7" destOrd="0" parTransId="{412EE9DD-8675-46E8-A184-0BADEB676321}" sibTransId="{EF99BF04-B2BA-45F2-8373-03553218913A}"/>
    <dgm:cxn modelId="{873F90DE-6D99-44AF-91C9-67C84BD6328D}" type="presOf" srcId="{BF06777F-74D8-4A48-A9AA-CB09827DBD16}" destId="{EF1695F7-FABA-4C7F-B273-261F61B43D35}" srcOrd="0" destOrd="0" presId="urn:microsoft.com/office/officeart/2005/8/layout/hChevron3"/>
    <dgm:cxn modelId="{3B90E6E2-2D5F-4E4D-9616-01C1FBB913FF}" srcId="{D686915E-4ED8-4262-AEC2-609D582CC06D}" destId="{BF06777F-74D8-4A48-A9AA-CB09827DBD16}" srcOrd="4" destOrd="0" parTransId="{0CDF8E27-6AA3-43B2-8597-555A4A8B111C}" sibTransId="{3A023E38-6609-46A6-BDFB-A09EEF8F4D0A}"/>
    <dgm:cxn modelId="{63ECEBF7-1A18-49AA-9DE1-6EEE4E91F215}" srcId="{D686915E-4ED8-4262-AEC2-609D582CC06D}" destId="{E0468A8F-1ADC-4F2A-BC13-2C25AA97B54F}" srcOrd="2" destOrd="0" parTransId="{7F71099F-D2B1-4812-AB33-F453970CD47F}" sibTransId="{4104AB35-0A18-455A-9E4F-1564CD643E24}"/>
    <dgm:cxn modelId="{A8013C94-F514-4DB9-89DF-6D12F8E7806A}" type="presParOf" srcId="{F43198AE-1C62-432A-9EAD-95C7BCE3ECEA}" destId="{63F5D44C-745D-4A05-8CC5-B73517A23B44}" srcOrd="0" destOrd="0" presId="urn:microsoft.com/office/officeart/2005/8/layout/hChevron3"/>
    <dgm:cxn modelId="{46CA00DF-1BA7-4D42-A3BA-1085D9B7BC08}" type="presParOf" srcId="{F43198AE-1C62-432A-9EAD-95C7BCE3ECEA}" destId="{A79AC4C9-CD39-4B17-8195-3E537CE918CE}" srcOrd="1" destOrd="0" presId="urn:microsoft.com/office/officeart/2005/8/layout/hChevron3"/>
    <dgm:cxn modelId="{7525152B-8834-4C58-931C-B17E2906E5A9}" type="presParOf" srcId="{F43198AE-1C62-432A-9EAD-95C7BCE3ECEA}" destId="{EA2D4E68-E511-4CCE-80E3-AC6D0958BE9B}" srcOrd="2" destOrd="0" presId="urn:microsoft.com/office/officeart/2005/8/layout/hChevron3"/>
    <dgm:cxn modelId="{3B605CC7-07CE-4B2C-9FF6-55EFCF50B097}" type="presParOf" srcId="{F43198AE-1C62-432A-9EAD-95C7BCE3ECEA}" destId="{6D1B124B-E0FD-4952-8C59-DF858A4EB98A}" srcOrd="3" destOrd="0" presId="urn:microsoft.com/office/officeart/2005/8/layout/hChevron3"/>
    <dgm:cxn modelId="{F54F2F4D-4B73-44DC-9C73-81FB3ECD9E32}" type="presParOf" srcId="{F43198AE-1C62-432A-9EAD-95C7BCE3ECEA}" destId="{B064CBD3-95D2-405F-8932-705D41155081}" srcOrd="4" destOrd="0" presId="urn:microsoft.com/office/officeart/2005/8/layout/hChevron3"/>
    <dgm:cxn modelId="{F759250B-6970-4530-9227-195A633E309E}" type="presParOf" srcId="{F43198AE-1C62-432A-9EAD-95C7BCE3ECEA}" destId="{643F58B7-50A0-42C0-8314-4D54FAE1FE5F}" srcOrd="5" destOrd="0" presId="urn:microsoft.com/office/officeart/2005/8/layout/hChevron3"/>
    <dgm:cxn modelId="{51DCEFC7-F86F-418B-8E55-5F5701B53692}" type="presParOf" srcId="{F43198AE-1C62-432A-9EAD-95C7BCE3ECEA}" destId="{F55B79B8-393A-4493-A54E-620D392F20B8}" srcOrd="6" destOrd="0" presId="urn:microsoft.com/office/officeart/2005/8/layout/hChevron3"/>
    <dgm:cxn modelId="{3C50D070-20AE-4714-94AD-31C192994705}" type="presParOf" srcId="{F43198AE-1C62-432A-9EAD-95C7BCE3ECEA}" destId="{BFB4881E-18A9-474F-B17D-E6F7BA6B6A30}" srcOrd="7" destOrd="0" presId="urn:microsoft.com/office/officeart/2005/8/layout/hChevron3"/>
    <dgm:cxn modelId="{5E5027F7-7D15-41AB-AC21-D1B19D30DFB1}" type="presParOf" srcId="{F43198AE-1C62-432A-9EAD-95C7BCE3ECEA}" destId="{EF1695F7-FABA-4C7F-B273-261F61B43D35}" srcOrd="8" destOrd="0" presId="urn:microsoft.com/office/officeart/2005/8/layout/hChevron3"/>
    <dgm:cxn modelId="{0C4578FB-C57B-4570-8882-F6475C8EF784}" type="presParOf" srcId="{F43198AE-1C62-432A-9EAD-95C7BCE3ECEA}" destId="{B11CCCDA-D19A-4B0D-899F-6D987BCCE9FF}" srcOrd="9" destOrd="0" presId="urn:microsoft.com/office/officeart/2005/8/layout/hChevron3"/>
    <dgm:cxn modelId="{695E7B0C-1B33-4323-AE48-554445097DB7}" type="presParOf" srcId="{F43198AE-1C62-432A-9EAD-95C7BCE3ECEA}" destId="{5EC77456-7510-4F2E-84AF-9622D3227092}" srcOrd="10" destOrd="0" presId="urn:microsoft.com/office/officeart/2005/8/layout/hChevron3"/>
    <dgm:cxn modelId="{9C69F25F-74CB-4DF9-BCF9-2C01F4480DB6}" type="presParOf" srcId="{F43198AE-1C62-432A-9EAD-95C7BCE3ECEA}" destId="{240FF78E-F68C-414D-BA1D-54D59AC26A92}" srcOrd="11" destOrd="0" presId="urn:microsoft.com/office/officeart/2005/8/layout/hChevron3"/>
    <dgm:cxn modelId="{507FCE77-CE50-452C-8303-AE201F4FF8FE}" type="presParOf" srcId="{F43198AE-1C62-432A-9EAD-95C7BCE3ECEA}" destId="{D6DFE7E9-533E-4339-85D6-84D15F2DCDEE}" srcOrd="12" destOrd="0" presId="urn:microsoft.com/office/officeart/2005/8/layout/hChevron3"/>
    <dgm:cxn modelId="{CEF8BDC8-4C76-4584-AEF6-BCB4A3F69CD8}" type="presParOf" srcId="{F43198AE-1C62-432A-9EAD-95C7BCE3ECEA}" destId="{8579AC1A-8F5F-45CF-B33E-AAB3F4C41535}" srcOrd="13" destOrd="0" presId="urn:microsoft.com/office/officeart/2005/8/layout/hChevron3"/>
    <dgm:cxn modelId="{C2E460E7-B8BA-4E42-AA18-EF80FF12D700}" type="presParOf" srcId="{F43198AE-1C62-432A-9EAD-95C7BCE3ECEA}" destId="{9DEA95A2-B364-45E4-B2D0-4255FBB6AEA6}" srcOrd="14" destOrd="0" presId="urn:microsoft.com/office/officeart/2005/8/layout/hChevron3"/>
    <dgm:cxn modelId="{7066D7AC-3C14-4A4E-A85A-7983D5C0106F}" type="presParOf" srcId="{F43198AE-1C62-432A-9EAD-95C7BCE3ECEA}" destId="{9148B385-1ECD-45DF-9EF8-5DA0701C6931}" srcOrd="15" destOrd="0" presId="urn:microsoft.com/office/officeart/2005/8/layout/hChevron3"/>
    <dgm:cxn modelId="{B25B8FB8-BCB3-4F7C-8A13-588ED9054F29}" type="presParOf" srcId="{F43198AE-1C62-432A-9EAD-95C7BCE3ECEA}" destId="{1F2888A7-5DC3-420A-A738-D24E38956BC5}" srcOrd="16" destOrd="0" presId="urn:microsoft.com/office/officeart/2005/8/layout/hChevro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F5D44C-745D-4A05-8CC5-B73517A23B44}">
      <dsp:nvSpPr>
        <dsp:cNvPr id="0" name=""/>
        <dsp:cNvSpPr/>
      </dsp:nvSpPr>
      <dsp:spPr>
        <a:xfrm>
          <a:off x="6846" y="0"/>
          <a:ext cx="2060334" cy="486359"/>
        </a:xfrm>
        <a:prstGeom prst="homePlate">
          <a:avLst/>
        </a:prstGeom>
        <a:solidFill>
          <a:schemeClr val="accent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32004" rIns="16002" bIns="32004" numCol="1" spcCol="1270" anchor="ctr" anchorCtr="0">
          <a:noAutofit/>
        </a:bodyPr>
        <a:lstStyle/>
        <a:p>
          <a:pPr marL="0" lvl="0" indent="0" algn="ctr" defTabSz="533400">
            <a:lnSpc>
              <a:spcPct val="90000"/>
            </a:lnSpc>
            <a:spcBef>
              <a:spcPct val="0"/>
            </a:spcBef>
            <a:spcAft>
              <a:spcPct val="35000"/>
            </a:spcAft>
            <a:buNone/>
          </a:pPr>
          <a:r>
            <a:rPr lang="en-US" altLang="ja-JP" sz="1200" kern="1200" dirty="0">
              <a:latin typeface="メイリオ" panose="020B0604030504040204" pitchFamily="50" charset="-128"/>
              <a:ea typeface="メイリオ" panose="020B0604030504040204" pitchFamily="50" charset="-128"/>
            </a:rPr>
            <a:t>1.</a:t>
          </a:r>
          <a:r>
            <a:rPr lang="ja-JP" altLang="en-US" sz="1200" kern="1200" dirty="0">
              <a:latin typeface="メイリオ" panose="020B0604030504040204" pitchFamily="50" charset="-128"/>
              <a:ea typeface="メイリオ" panose="020B0604030504040204" pitchFamily="50" charset="-128"/>
            </a:rPr>
            <a:t>来庁</a:t>
          </a:r>
        </a:p>
      </dsp:txBody>
      <dsp:txXfrm>
        <a:off x="6846" y="0"/>
        <a:ext cx="1938744" cy="486359"/>
      </dsp:txXfrm>
    </dsp:sp>
    <dsp:sp modelId="{EA2D4E68-E511-4CCE-80E3-AC6D0958BE9B}">
      <dsp:nvSpPr>
        <dsp:cNvPr id="0" name=""/>
        <dsp:cNvSpPr/>
      </dsp:nvSpPr>
      <dsp:spPr>
        <a:xfrm>
          <a:off x="1519015" y="0"/>
          <a:ext cx="2395921" cy="486359"/>
        </a:xfrm>
        <a:prstGeom prst="chevron">
          <a:avLst/>
        </a:prstGeom>
        <a:solidFill>
          <a:schemeClr val="accent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32004" rIns="16002" bIns="32004" numCol="1" spcCol="1270" anchor="ctr" anchorCtr="0">
          <a:noAutofit/>
        </a:bodyPr>
        <a:lstStyle/>
        <a:p>
          <a:pPr marL="0" lvl="0" indent="0" algn="ctr" defTabSz="533400">
            <a:lnSpc>
              <a:spcPct val="90000"/>
            </a:lnSpc>
            <a:spcBef>
              <a:spcPct val="0"/>
            </a:spcBef>
            <a:spcAft>
              <a:spcPct val="35000"/>
            </a:spcAft>
            <a:buNone/>
          </a:pPr>
          <a:r>
            <a:rPr lang="en-US" altLang="ja-JP" sz="1200" strike="noStrike" kern="1200" baseline="0" dirty="0">
              <a:latin typeface="メイリオ" panose="020B0604030504040204" pitchFamily="50" charset="-128"/>
              <a:ea typeface="メイリオ" panose="020B0604030504040204" pitchFamily="50" charset="-128"/>
            </a:rPr>
            <a:t>2.</a:t>
          </a:r>
          <a:r>
            <a:rPr lang="ja-JP" altLang="en-US" sz="1200" strike="noStrike" kern="1200" baseline="0" dirty="0">
              <a:latin typeface="メイリオ" panose="020B0604030504040204" pitchFamily="50" charset="-128"/>
              <a:ea typeface="メイリオ" panose="020B0604030504040204" pitchFamily="50" charset="-128"/>
            </a:rPr>
            <a:t>申請</a:t>
          </a:r>
        </a:p>
      </dsp:txBody>
      <dsp:txXfrm>
        <a:off x="1762195" y="0"/>
        <a:ext cx="1909562" cy="486359"/>
      </dsp:txXfrm>
    </dsp:sp>
    <dsp:sp modelId="{B064CBD3-95D2-405F-8932-705D41155081}">
      <dsp:nvSpPr>
        <dsp:cNvPr id="0" name=""/>
        <dsp:cNvSpPr/>
      </dsp:nvSpPr>
      <dsp:spPr>
        <a:xfrm>
          <a:off x="3366772" y="0"/>
          <a:ext cx="1677962" cy="486359"/>
        </a:xfrm>
        <a:prstGeom prst="chevron">
          <a:avLst/>
        </a:prstGeom>
        <a:solidFill>
          <a:schemeClr val="accent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32004" rIns="16002" bIns="32004" numCol="1" spcCol="1270" anchor="ctr" anchorCtr="0">
          <a:noAutofit/>
        </a:bodyPr>
        <a:lstStyle/>
        <a:p>
          <a:pPr marL="0" lvl="0" indent="0" algn="ctr" defTabSz="533400">
            <a:lnSpc>
              <a:spcPct val="90000"/>
            </a:lnSpc>
            <a:spcBef>
              <a:spcPct val="0"/>
            </a:spcBef>
            <a:spcAft>
              <a:spcPct val="35000"/>
            </a:spcAft>
            <a:buNone/>
          </a:pPr>
          <a:r>
            <a:rPr lang="en-US" altLang="ja-JP" sz="1200" strike="noStrike" kern="1200" baseline="0" dirty="0">
              <a:latin typeface="メイリオ" panose="020B0604030504040204" pitchFamily="50" charset="-128"/>
              <a:ea typeface="メイリオ" panose="020B0604030504040204" pitchFamily="50" charset="-128"/>
            </a:rPr>
            <a:t>3.</a:t>
          </a:r>
          <a:r>
            <a:rPr lang="ja-JP" altLang="en-US" sz="1200" strike="noStrike" kern="1200" baseline="0" dirty="0">
              <a:latin typeface="メイリオ" panose="020B0604030504040204" pitchFamily="50" charset="-128"/>
              <a:ea typeface="メイリオ" panose="020B0604030504040204" pitchFamily="50" charset="-128"/>
            </a:rPr>
            <a:t>受付</a:t>
          </a:r>
        </a:p>
      </dsp:txBody>
      <dsp:txXfrm>
        <a:off x="3609952" y="0"/>
        <a:ext cx="1191603" cy="486359"/>
      </dsp:txXfrm>
    </dsp:sp>
    <dsp:sp modelId="{F55B79B8-393A-4493-A54E-620D392F20B8}">
      <dsp:nvSpPr>
        <dsp:cNvPr id="0" name=""/>
        <dsp:cNvSpPr/>
      </dsp:nvSpPr>
      <dsp:spPr>
        <a:xfrm>
          <a:off x="4496568" y="0"/>
          <a:ext cx="1563093" cy="486359"/>
        </a:xfrm>
        <a:prstGeom prst="chevron">
          <a:avLst/>
        </a:prstGeom>
        <a:solidFill>
          <a:schemeClr val="accent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180000" rIns="16002" bIns="32004" numCol="1" spcCol="1270" anchor="t" anchorCtr="0">
          <a:noAutofit/>
        </a:bodyPr>
        <a:lstStyle/>
        <a:p>
          <a:pPr marL="0" lvl="0" indent="0" algn="ctr" defTabSz="533400">
            <a:lnSpc>
              <a:spcPts val="1400"/>
            </a:lnSpc>
            <a:spcBef>
              <a:spcPct val="0"/>
            </a:spcBef>
            <a:spcAft>
              <a:spcPts val="0"/>
            </a:spcAft>
            <a:buNone/>
          </a:pPr>
          <a:r>
            <a:rPr lang="en-US" altLang="ja-JP" sz="1200" kern="1200" dirty="0">
              <a:latin typeface="メイリオ" panose="020B0604030504040204" pitchFamily="50" charset="-128"/>
              <a:ea typeface="メイリオ" panose="020B0604030504040204" pitchFamily="50" charset="-128"/>
            </a:rPr>
            <a:t>4.</a:t>
          </a:r>
          <a:r>
            <a:rPr lang="ja-JP" altLang="en-US" sz="1200" kern="1200" dirty="0">
              <a:latin typeface="メイリオ" panose="020B0604030504040204" pitchFamily="50" charset="-128"/>
              <a:ea typeface="メイリオ" panose="020B0604030504040204" pitchFamily="50" charset="-128"/>
            </a:rPr>
            <a:t>確認</a:t>
          </a:r>
        </a:p>
      </dsp:txBody>
      <dsp:txXfrm>
        <a:off x="4739748" y="0"/>
        <a:ext cx="1076734" cy="486359"/>
      </dsp:txXfrm>
    </dsp:sp>
    <dsp:sp modelId="{EF1695F7-FABA-4C7F-B273-261F61B43D35}">
      <dsp:nvSpPr>
        <dsp:cNvPr id="0" name=""/>
        <dsp:cNvSpPr/>
      </dsp:nvSpPr>
      <dsp:spPr>
        <a:xfrm>
          <a:off x="5511497" y="0"/>
          <a:ext cx="2193758" cy="486359"/>
        </a:xfrm>
        <a:prstGeom prst="chevron">
          <a:avLst/>
        </a:prstGeom>
        <a:solidFill>
          <a:schemeClr val="accent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180000" rIns="16002" bIns="32004" numCol="1" spcCol="1270" anchor="ctr" anchorCtr="0">
          <a:noAutofit/>
        </a:bodyPr>
        <a:lstStyle/>
        <a:p>
          <a:pPr marL="0" lvl="0" indent="0" algn="ctr" defTabSz="533400">
            <a:lnSpc>
              <a:spcPts val="1400"/>
            </a:lnSpc>
            <a:spcBef>
              <a:spcPct val="0"/>
            </a:spcBef>
            <a:spcAft>
              <a:spcPts val="0"/>
            </a:spcAft>
            <a:buNone/>
          </a:pPr>
          <a:r>
            <a:rPr lang="en-US" altLang="ja-JP" sz="1200" kern="1200" dirty="0">
              <a:latin typeface="メイリオ" panose="020B0604030504040204" pitchFamily="50" charset="-128"/>
              <a:ea typeface="メイリオ" panose="020B0604030504040204" pitchFamily="50" charset="-128"/>
            </a:rPr>
            <a:t>5.</a:t>
          </a:r>
          <a:r>
            <a:rPr lang="ja-JP" altLang="en-US" sz="1200" kern="1200" dirty="0">
              <a:latin typeface="メイリオ" panose="020B0604030504040204" pitchFamily="50" charset="-128"/>
              <a:ea typeface="メイリオ" panose="020B0604030504040204" pitchFamily="50" charset="-128"/>
            </a:rPr>
            <a:t>システム</a:t>
          </a:r>
          <a:endParaRPr lang="en-US" altLang="ja-JP" sz="1200" kern="1200" dirty="0">
            <a:latin typeface="メイリオ" panose="020B0604030504040204" pitchFamily="50" charset="-128"/>
            <a:ea typeface="メイリオ" panose="020B0604030504040204" pitchFamily="50" charset="-128"/>
          </a:endParaRPr>
        </a:p>
        <a:p>
          <a:pPr marL="0" lvl="0" indent="0" algn="ctr" defTabSz="533400">
            <a:lnSpc>
              <a:spcPts val="1400"/>
            </a:lnSpc>
            <a:spcBef>
              <a:spcPct val="0"/>
            </a:spcBef>
            <a:spcAft>
              <a:spcPts val="0"/>
            </a:spcAft>
            <a:buNone/>
          </a:pPr>
          <a:r>
            <a:rPr lang="ja-JP" altLang="en-US" sz="1200" kern="1200" dirty="0">
              <a:latin typeface="メイリオ" panose="020B0604030504040204" pitchFamily="50" charset="-128"/>
              <a:ea typeface="メイリオ" panose="020B0604030504040204" pitchFamily="50" charset="-128"/>
            </a:rPr>
            <a:t>入力</a:t>
          </a:r>
        </a:p>
      </dsp:txBody>
      <dsp:txXfrm>
        <a:off x="5754677" y="0"/>
        <a:ext cx="1707399" cy="486359"/>
      </dsp:txXfrm>
    </dsp:sp>
    <dsp:sp modelId="{5EC77456-7510-4F2E-84AF-9622D3227092}">
      <dsp:nvSpPr>
        <dsp:cNvPr id="0" name=""/>
        <dsp:cNvSpPr/>
      </dsp:nvSpPr>
      <dsp:spPr>
        <a:xfrm>
          <a:off x="7157089" y="0"/>
          <a:ext cx="1918935" cy="486359"/>
        </a:xfrm>
        <a:prstGeom prst="chevron">
          <a:avLst/>
        </a:prstGeom>
        <a:solidFill>
          <a:schemeClr val="accent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006" tIns="108000" rIns="14669" bIns="29337" numCol="1" spcCol="1270" anchor="ctr" anchorCtr="0">
          <a:noAutofit/>
        </a:bodyPr>
        <a:lstStyle/>
        <a:p>
          <a:pPr marL="0" lvl="0" indent="0" algn="ctr" defTabSz="488950">
            <a:lnSpc>
              <a:spcPts val="1680"/>
            </a:lnSpc>
            <a:spcBef>
              <a:spcPct val="0"/>
            </a:spcBef>
            <a:spcAft>
              <a:spcPts val="0"/>
            </a:spcAft>
            <a:buNone/>
          </a:pPr>
          <a:r>
            <a:rPr lang="en-US" altLang="ja-JP" sz="1100" kern="1200" dirty="0">
              <a:latin typeface="メイリオ" panose="020B0604030504040204" pitchFamily="50" charset="-128"/>
              <a:ea typeface="メイリオ" panose="020B0604030504040204" pitchFamily="50" charset="-128"/>
            </a:rPr>
            <a:t>6</a:t>
          </a:r>
          <a:r>
            <a:rPr lang="en-US" altLang="ja-JP" sz="1100" strike="noStrike" kern="1200" baseline="0" dirty="0">
              <a:latin typeface="メイリオ" panose="020B0604030504040204" pitchFamily="50" charset="-128"/>
              <a:ea typeface="メイリオ" panose="020B0604030504040204" pitchFamily="50" charset="-128"/>
            </a:rPr>
            <a:t>.</a:t>
          </a:r>
          <a:r>
            <a:rPr lang="ja-JP" altLang="en-US" sz="1100" strike="noStrike" kern="1200" baseline="0" dirty="0">
              <a:latin typeface="メイリオ" panose="020B0604030504040204" pitchFamily="50" charset="-128"/>
              <a:ea typeface="メイリオ" panose="020B0604030504040204" pitchFamily="50" charset="-128"/>
            </a:rPr>
            <a:t>発行</a:t>
          </a:r>
          <a:endParaRPr lang="en-US" altLang="ja-JP" sz="1100" strike="noStrike" kern="1200" baseline="0" dirty="0">
            <a:latin typeface="メイリオ" panose="020B0604030504040204" pitchFamily="50" charset="-128"/>
            <a:ea typeface="メイリオ" panose="020B0604030504040204" pitchFamily="50" charset="-128"/>
          </a:endParaRPr>
        </a:p>
      </dsp:txBody>
      <dsp:txXfrm>
        <a:off x="7400269" y="0"/>
        <a:ext cx="1432576" cy="48635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F5D44C-745D-4A05-8CC5-B73517A23B44}">
      <dsp:nvSpPr>
        <dsp:cNvPr id="0" name=""/>
        <dsp:cNvSpPr/>
      </dsp:nvSpPr>
      <dsp:spPr>
        <a:xfrm>
          <a:off x="6846" y="0"/>
          <a:ext cx="2060334" cy="486359"/>
        </a:xfrm>
        <a:prstGeom prst="homePlat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32004" rIns="16002" bIns="32004" numCol="1" spcCol="1270" anchor="ctr" anchorCtr="0">
          <a:noAutofit/>
        </a:bodyPr>
        <a:lstStyle/>
        <a:p>
          <a:pPr marL="0" lvl="0" indent="0" algn="ctr" defTabSz="533400">
            <a:lnSpc>
              <a:spcPct val="90000"/>
            </a:lnSpc>
            <a:spcBef>
              <a:spcPct val="0"/>
            </a:spcBef>
            <a:spcAft>
              <a:spcPct val="35000"/>
            </a:spcAft>
            <a:buNone/>
          </a:pPr>
          <a:r>
            <a:rPr lang="en-US" altLang="ja-JP" sz="1200" kern="1200" dirty="0">
              <a:latin typeface="メイリオ" panose="020B0604030504040204" pitchFamily="50" charset="-128"/>
              <a:ea typeface="メイリオ" panose="020B0604030504040204" pitchFamily="50" charset="-128"/>
            </a:rPr>
            <a:t>1.</a:t>
          </a:r>
          <a:r>
            <a:rPr lang="ja-JP" altLang="en-US" sz="1200" kern="1200" dirty="0">
              <a:latin typeface="メイリオ" panose="020B0604030504040204" pitchFamily="50" charset="-128"/>
              <a:ea typeface="メイリオ" panose="020B0604030504040204" pitchFamily="50" charset="-128"/>
            </a:rPr>
            <a:t>来庁</a:t>
          </a:r>
        </a:p>
      </dsp:txBody>
      <dsp:txXfrm>
        <a:off x="6846" y="0"/>
        <a:ext cx="1938744" cy="486359"/>
      </dsp:txXfrm>
    </dsp:sp>
    <dsp:sp modelId="{EA2D4E68-E511-4CCE-80E3-AC6D0958BE9B}">
      <dsp:nvSpPr>
        <dsp:cNvPr id="0" name=""/>
        <dsp:cNvSpPr/>
      </dsp:nvSpPr>
      <dsp:spPr>
        <a:xfrm>
          <a:off x="1519015" y="0"/>
          <a:ext cx="2395921" cy="486359"/>
        </a:xfrm>
        <a:prstGeom prst="chevron">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32004" rIns="16002" bIns="32004" numCol="1" spcCol="1270" anchor="ctr" anchorCtr="0">
          <a:noAutofit/>
        </a:bodyPr>
        <a:lstStyle/>
        <a:p>
          <a:pPr marL="0" lvl="0" indent="0" algn="ctr" defTabSz="533400">
            <a:lnSpc>
              <a:spcPct val="90000"/>
            </a:lnSpc>
            <a:spcBef>
              <a:spcPct val="0"/>
            </a:spcBef>
            <a:spcAft>
              <a:spcPct val="35000"/>
            </a:spcAft>
            <a:buNone/>
          </a:pPr>
          <a:r>
            <a:rPr lang="en-US" altLang="ja-JP" sz="1200" strike="noStrike" kern="1200" baseline="0" dirty="0">
              <a:latin typeface="メイリオ" panose="020B0604030504040204" pitchFamily="50" charset="-128"/>
              <a:ea typeface="メイリオ" panose="020B0604030504040204" pitchFamily="50" charset="-128"/>
            </a:rPr>
            <a:t>2.</a:t>
          </a:r>
          <a:r>
            <a:rPr lang="ja-JP" altLang="en-US" sz="1200" strike="noStrike" kern="1200" baseline="0" dirty="0">
              <a:latin typeface="メイリオ" panose="020B0604030504040204" pitchFamily="50" charset="-128"/>
              <a:ea typeface="メイリオ" panose="020B0604030504040204" pitchFamily="50" charset="-128"/>
            </a:rPr>
            <a:t>申請</a:t>
          </a:r>
        </a:p>
      </dsp:txBody>
      <dsp:txXfrm>
        <a:off x="1762195" y="0"/>
        <a:ext cx="1909562" cy="486359"/>
      </dsp:txXfrm>
    </dsp:sp>
    <dsp:sp modelId="{B064CBD3-95D2-405F-8932-705D41155081}">
      <dsp:nvSpPr>
        <dsp:cNvPr id="0" name=""/>
        <dsp:cNvSpPr/>
      </dsp:nvSpPr>
      <dsp:spPr>
        <a:xfrm>
          <a:off x="3366772" y="0"/>
          <a:ext cx="1677962" cy="486359"/>
        </a:xfrm>
        <a:prstGeom prst="chevron">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32004" rIns="16002" bIns="32004" numCol="1" spcCol="1270" anchor="ctr" anchorCtr="0">
          <a:noAutofit/>
        </a:bodyPr>
        <a:lstStyle/>
        <a:p>
          <a:pPr marL="0" lvl="0" indent="0" algn="ctr" defTabSz="533400">
            <a:lnSpc>
              <a:spcPct val="90000"/>
            </a:lnSpc>
            <a:spcBef>
              <a:spcPct val="0"/>
            </a:spcBef>
            <a:spcAft>
              <a:spcPct val="35000"/>
            </a:spcAft>
            <a:buNone/>
          </a:pPr>
          <a:r>
            <a:rPr lang="en-US" altLang="ja-JP" sz="1200" strike="noStrike" kern="1200" baseline="0" dirty="0">
              <a:latin typeface="メイリオ" panose="020B0604030504040204" pitchFamily="50" charset="-128"/>
              <a:ea typeface="メイリオ" panose="020B0604030504040204" pitchFamily="50" charset="-128"/>
            </a:rPr>
            <a:t>3.</a:t>
          </a:r>
          <a:r>
            <a:rPr lang="ja-JP" altLang="en-US" sz="1200" strike="noStrike" kern="1200" baseline="0" dirty="0">
              <a:latin typeface="メイリオ" panose="020B0604030504040204" pitchFamily="50" charset="-128"/>
              <a:ea typeface="メイリオ" panose="020B0604030504040204" pitchFamily="50" charset="-128"/>
            </a:rPr>
            <a:t>受付</a:t>
          </a:r>
        </a:p>
      </dsp:txBody>
      <dsp:txXfrm>
        <a:off x="3609952" y="0"/>
        <a:ext cx="1191603" cy="486359"/>
      </dsp:txXfrm>
    </dsp:sp>
    <dsp:sp modelId="{F55B79B8-393A-4493-A54E-620D392F20B8}">
      <dsp:nvSpPr>
        <dsp:cNvPr id="0" name=""/>
        <dsp:cNvSpPr/>
      </dsp:nvSpPr>
      <dsp:spPr>
        <a:xfrm>
          <a:off x="4496568" y="0"/>
          <a:ext cx="1563093" cy="486359"/>
        </a:xfrm>
        <a:prstGeom prst="chevron">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180000" rIns="16002" bIns="32004" numCol="1" spcCol="1270" anchor="t" anchorCtr="0">
          <a:noAutofit/>
        </a:bodyPr>
        <a:lstStyle/>
        <a:p>
          <a:pPr marL="0" lvl="0" indent="0" algn="ctr" defTabSz="533400">
            <a:lnSpc>
              <a:spcPts val="1400"/>
            </a:lnSpc>
            <a:spcBef>
              <a:spcPct val="0"/>
            </a:spcBef>
            <a:spcAft>
              <a:spcPts val="0"/>
            </a:spcAft>
            <a:buNone/>
          </a:pPr>
          <a:r>
            <a:rPr lang="en-US" altLang="ja-JP" sz="1200" kern="1200" dirty="0">
              <a:latin typeface="メイリオ" panose="020B0604030504040204" pitchFamily="50" charset="-128"/>
              <a:ea typeface="メイリオ" panose="020B0604030504040204" pitchFamily="50" charset="-128"/>
            </a:rPr>
            <a:t>4.</a:t>
          </a:r>
          <a:r>
            <a:rPr lang="ja-JP" altLang="en-US" sz="1200" kern="1200" dirty="0">
              <a:latin typeface="メイリオ" panose="020B0604030504040204" pitchFamily="50" charset="-128"/>
              <a:ea typeface="メイリオ" panose="020B0604030504040204" pitchFamily="50" charset="-128"/>
            </a:rPr>
            <a:t>確認</a:t>
          </a:r>
        </a:p>
      </dsp:txBody>
      <dsp:txXfrm>
        <a:off x="4739748" y="0"/>
        <a:ext cx="1076734" cy="486359"/>
      </dsp:txXfrm>
    </dsp:sp>
    <dsp:sp modelId="{EF1695F7-FABA-4C7F-B273-261F61B43D35}">
      <dsp:nvSpPr>
        <dsp:cNvPr id="0" name=""/>
        <dsp:cNvSpPr/>
      </dsp:nvSpPr>
      <dsp:spPr>
        <a:xfrm>
          <a:off x="5511497" y="0"/>
          <a:ext cx="2193758" cy="486359"/>
        </a:xfrm>
        <a:prstGeom prst="chevron">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180000" rIns="16002" bIns="32004" numCol="1" spcCol="1270" anchor="ctr" anchorCtr="0">
          <a:noAutofit/>
        </a:bodyPr>
        <a:lstStyle/>
        <a:p>
          <a:pPr marL="0" lvl="0" indent="0" algn="ctr" defTabSz="533400">
            <a:lnSpc>
              <a:spcPts val="1400"/>
            </a:lnSpc>
            <a:spcBef>
              <a:spcPct val="0"/>
            </a:spcBef>
            <a:spcAft>
              <a:spcPts val="0"/>
            </a:spcAft>
            <a:buNone/>
          </a:pPr>
          <a:r>
            <a:rPr lang="en-US" altLang="ja-JP" sz="1200" kern="1200" dirty="0">
              <a:latin typeface="メイリオ" panose="020B0604030504040204" pitchFamily="50" charset="-128"/>
              <a:ea typeface="メイリオ" panose="020B0604030504040204" pitchFamily="50" charset="-128"/>
            </a:rPr>
            <a:t>5.</a:t>
          </a:r>
          <a:r>
            <a:rPr lang="ja-JP" altLang="en-US" sz="1200" kern="1200" dirty="0">
              <a:latin typeface="メイリオ" panose="020B0604030504040204" pitchFamily="50" charset="-128"/>
              <a:ea typeface="メイリオ" panose="020B0604030504040204" pitchFamily="50" charset="-128"/>
            </a:rPr>
            <a:t>システム</a:t>
          </a:r>
          <a:endParaRPr lang="en-US" altLang="ja-JP" sz="1200" kern="1200" dirty="0">
            <a:latin typeface="メイリオ" panose="020B0604030504040204" pitchFamily="50" charset="-128"/>
            <a:ea typeface="メイリオ" panose="020B0604030504040204" pitchFamily="50" charset="-128"/>
          </a:endParaRPr>
        </a:p>
        <a:p>
          <a:pPr marL="0" lvl="0" indent="0" algn="ctr" defTabSz="533400">
            <a:lnSpc>
              <a:spcPts val="1400"/>
            </a:lnSpc>
            <a:spcBef>
              <a:spcPct val="0"/>
            </a:spcBef>
            <a:spcAft>
              <a:spcPts val="0"/>
            </a:spcAft>
            <a:buNone/>
          </a:pPr>
          <a:r>
            <a:rPr lang="ja-JP" altLang="en-US" sz="1200" kern="1200" dirty="0">
              <a:latin typeface="メイリオ" panose="020B0604030504040204" pitchFamily="50" charset="-128"/>
              <a:ea typeface="メイリオ" panose="020B0604030504040204" pitchFamily="50" charset="-128"/>
            </a:rPr>
            <a:t>入力</a:t>
          </a:r>
        </a:p>
      </dsp:txBody>
      <dsp:txXfrm>
        <a:off x="5754677" y="0"/>
        <a:ext cx="1707399" cy="486359"/>
      </dsp:txXfrm>
    </dsp:sp>
    <dsp:sp modelId="{5EC77456-7510-4F2E-84AF-9622D3227092}">
      <dsp:nvSpPr>
        <dsp:cNvPr id="0" name=""/>
        <dsp:cNvSpPr/>
      </dsp:nvSpPr>
      <dsp:spPr>
        <a:xfrm>
          <a:off x="7157089" y="0"/>
          <a:ext cx="1918935" cy="486359"/>
        </a:xfrm>
        <a:prstGeom prst="chevron">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006" tIns="108000" rIns="14669" bIns="29337" numCol="1" spcCol="1270" anchor="ctr" anchorCtr="0">
          <a:noAutofit/>
        </a:bodyPr>
        <a:lstStyle/>
        <a:p>
          <a:pPr marL="0" lvl="0" indent="0" algn="ctr" defTabSz="488950">
            <a:lnSpc>
              <a:spcPts val="1680"/>
            </a:lnSpc>
            <a:spcBef>
              <a:spcPct val="0"/>
            </a:spcBef>
            <a:spcAft>
              <a:spcPts val="0"/>
            </a:spcAft>
            <a:buNone/>
          </a:pPr>
          <a:r>
            <a:rPr lang="en-US" altLang="ja-JP" sz="1100" kern="1200" dirty="0">
              <a:latin typeface="メイリオ" panose="020B0604030504040204" pitchFamily="50" charset="-128"/>
              <a:ea typeface="メイリオ" panose="020B0604030504040204" pitchFamily="50" charset="-128"/>
            </a:rPr>
            <a:t>6</a:t>
          </a:r>
          <a:r>
            <a:rPr lang="en-US" altLang="ja-JP" sz="1100" strike="noStrike" kern="1200" baseline="0" dirty="0">
              <a:latin typeface="メイリオ" panose="020B0604030504040204" pitchFamily="50" charset="-128"/>
              <a:ea typeface="メイリオ" panose="020B0604030504040204" pitchFamily="50" charset="-128"/>
            </a:rPr>
            <a:t>.</a:t>
          </a:r>
          <a:r>
            <a:rPr lang="ja-JP" altLang="en-US" sz="1100" strike="noStrike" kern="1200" baseline="0" dirty="0">
              <a:latin typeface="メイリオ" panose="020B0604030504040204" pitchFamily="50" charset="-128"/>
              <a:ea typeface="メイリオ" panose="020B0604030504040204" pitchFamily="50" charset="-128"/>
            </a:rPr>
            <a:t>発行</a:t>
          </a:r>
          <a:endParaRPr lang="en-US" altLang="ja-JP" sz="1100" strike="noStrike" kern="1200" baseline="0" dirty="0">
            <a:latin typeface="メイリオ" panose="020B0604030504040204" pitchFamily="50" charset="-128"/>
            <a:ea typeface="メイリオ" panose="020B0604030504040204" pitchFamily="50" charset="-128"/>
          </a:endParaRPr>
        </a:p>
      </dsp:txBody>
      <dsp:txXfrm>
        <a:off x="7400269" y="0"/>
        <a:ext cx="1432576" cy="48635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F5D44C-745D-4A05-8CC5-B73517A23B44}">
      <dsp:nvSpPr>
        <dsp:cNvPr id="0" name=""/>
        <dsp:cNvSpPr/>
      </dsp:nvSpPr>
      <dsp:spPr>
        <a:xfrm>
          <a:off x="4115" y="0"/>
          <a:ext cx="1516913" cy="486359"/>
        </a:xfrm>
        <a:prstGeom prst="homePlate">
          <a:avLst/>
        </a:prstGeom>
        <a:solidFill>
          <a:schemeClr val="accent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32004" rIns="16002" bIns="32004" numCol="1" spcCol="1270" anchor="ctr" anchorCtr="0">
          <a:noAutofit/>
        </a:bodyPr>
        <a:lstStyle/>
        <a:p>
          <a:pPr marL="0" lvl="0" indent="0" algn="ctr" defTabSz="533400">
            <a:lnSpc>
              <a:spcPct val="90000"/>
            </a:lnSpc>
            <a:spcBef>
              <a:spcPct val="0"/>
            </a:spcBef>
            <a:spcAft>
              <a:spcPct val="35000"/>
            </a:spcAft>
            <a:buNone/>
          </a:pPr>
          <a:r>
            <a:rPr lang="en-US" altLang="ja-JP" sz="1200" kern="1200" dirty="0">
              <a:latin typeface="メイリオ" panose="020B0604030504040204" pitchFamily="50" charset="-128"/>
              <a:ea typeface="メイリオ" panose="020B0604030504040204" pitchFamily="50" charset="-128"/>
            </a:rPr>
            <a:t>1.</a:t>
          </a:r>
          <a:r>
            <a:rPr lang="ja-JP" altLang="en-US" sz="1200" kern="1200" dirty="0">
              <a:latin typeface="メイリオ" panose="020B0604030504040204" pitchFamily="50" charset="-128"/>
              <a:ea typeface="メイリオ" panose="020B0604030504040204" pitchFamily="50" charset="-128"/>
            </a:rPr>
            <a:t>来庁</a:t>
          </a:r>
        </a:p>
      </dsp:txBody>
      <dsp:txXfrm>
        <a:off x="4115" y="0"/>
        <a:ext cx="1395323" cy="486359"/>
      </dsp:txXfrm>
    </dsp:sp>
    <dsp:sp modelId="{EA2D4E68-E511-4CCE-80E3-AC6D0958BE9B}">
      <dsp:nvSpPr>
        <dsp:cNvPr id="0" name=""/>
        <dsp:cNvSpPr/>
      </dsp:nvSpPr>
      <dsp:spPr>
        <a:xfrm>
          <a:off x="1117444" y="0"/>
          <a:ext cx="1763987" cy="486359"/>
        </a:xfrm>
        <a:prstGeom prst="chevron">
          <a:avLst/>
        </a:prstGeom>
        <a:solidFill>
          <a:schemeClr val="accent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32004" rIns="16002" bIns="32004" numCol="1" spcCol="1270" anchor="ctr" anchorCtr="0">
          <a:noAutofit/>
        </a:bodyPr>
        <a:lstStyle/>
        <a:p>
          <a:pPr marL="0" lvl="0" indent="0" algn="ctr" defTabSz="533400">
            <a:lnSpc>
              <a:spcPct val="90000"/>
            </a:lnSpc>
            <a:spcBef>
              <a:spcPct val="0"/>
            </a:spcBef>
            <a:spcAft>
              <a:spcPct val="35000"/>
            </a:spcAft>
            <a:buNone/>
          </a:pPr>
          <a:r>
            <a:rPr lang="en-US" altLang="ja-JP" sz="1200" strike="noStrike" kern="1200" baseline="0" dirty="0">
              <a:latin typeface="メイリオ" panose="020B0604030504040204" pitchFamily="50" charset="-128"/>
              <a:ea typeface="メイリオ" panose="020B0604030504040204" pitchFamily="50" charset="-128"/>
            </a:rPr>
            <a:t>2.</a:t>
          </a:r>
          <a:r>
            <a:rPr lang="ja-JP" altLang="en-US" sz="1200" strike="noStrike" kern="1200" baseline="0" dirty="0">
              <a:latin typeface="メイリオ" panose="020B0604030504040204" pitchFamily="50" charset="-128"/>
              <a:ea typeface="メイリオ" panose="020B0604030504040204" pitchFamily="50" charset="-128"/>
            </a:rPr>
            <a:t>申請</a:t>
          </a:r>
        </a:p>
      </dsp:txBody>
      <dsp:txXfrm>
        <a:off x="1360624" y="0"/>
        <a:ext cx="1277628" cy="486359"/>
      </dsp:txXfrm>
    </dsp:sp>
    <dsp:sp modelId="{B064CBD3-95D2-405F-8932-705D41155081}">
      <dsp:nvSpPr>
        <dsp:cNvPr id="0" name=""/>
        <dsp:cNvSpPr/>
      </dsp:nvSpPr>
      <dsp:spPr>
        <a:xfrm>
          <a:off x="2477847" y="0"/>
          <a:ext cx="1235392" cy="486359"/>
        </a:xfrm>
        <a:prstGeom prst="chevron">
          <a:avLst/>
        </a:prstGeom>
        <a:solidFill>
          <a:schemeClr val="accent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32004" rIns="16002" bIns="32004" numCol="1" spcCol="1270" anchor="ctr" anchorCtr="0">
          <a:noAutofit/>
        </a:bodyPr>
        <a:lstStyle/>
        <a:p>
          <a:pPr marL="0" lvl="0" indent="0" algn="ctr" defTabSz="533400">
            <a:lnSpc>
              <a:spcPct val="90000"/>
            </a:lnSpc>
            <a:spcBef>
              <a:spcPct val="0"/>
            </a:spcBef>
            <a:spcAft>
              <a:spcPct val="35000"/>
            </a:spcAft>
            <a:buNone/>
          </a:pPr>
          <a:r>
            <a:rPr lang="en-US" altLang="ja-JP" sz="1200" strike="noStrike" kern="1200" baseline="0" dirty="0">
              <a:latin typeface="メイリオ" panose="020B0604030504040204" pitchFamily="50" charset="-128"/>
              <a:ea typeface="メイリオ" panose="020B0604030504040204" pitchFamily="50" charset="-128"/>
            </a:rPr>
            <a:t>3.</a:t>
          </a:r>
          <a:r>
            <a:rPr lang="ja-JP" altLang="en-US" sz="1200" strike="noStrike" kern="1200" baseline="0" dirty="0">
              <a:latin typeface="メイリオ" panose="020B0604030504040204" pitchFamily="50" charset="-128"/>
              <a:ea typeface="メイリオ" panose="020B0604030504040204" pitchFamily="50" charset="-128"/>
            </a:rPr>
            <a:t>受付</a:t>
          </a:r>
        </a:p>
      </dsp:txBody>
      <dsp:txXfrm>
        <a:off x="2721027" y="0"/>
        <a:ext cx="749033" cy="486359"/>
      </dsp:txXfrm>
    </dsp:sp>
    <dsp:sp modelId="{F55B79B8-393A-4493-A54E-620D392F20B8}">
      <dsp:nvSpPr>
        <dsp:cNvPr id="0" name=""/>
        <dsp:cNvSpPr/>
      </dsp:nvSpPr>
      <dsp:spPr>
        <a:xfrm>
          <a:off x="3309655" y="0"/>
          <a:ext cx="1150821" cy="486359"/>
        </a:xfrm>
        <a:prstGeom prst="chevron">
          <a:avLst/>
        </a:prstGeom>
        <a:solidFill>
          <a:schemeClr val="accent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180000" rIns="16002" bIns="32004" numCol="1" spcCol="1270" anchor="t" anchorCtr="0">
          <a:noAutofit/>
        </a:bodyPr>
        <a:lstStyle/>
        <a:p>
          <a:pPr marL="0" lvl="0" indent="0" algn="ctr" defTabSz="533400">
            <a:lnSpc>
              <a:spcPts val="1400"/>
            </a:lnSpc>
            <a:spcBef>
              <a:spcPct val="0"/>
            </a:spcBef>
            <a:spcAft>
              <a:spcPts val="0"/>
            </a:spcAft>
            <a:buNone/>
          </a:pPr>
          <a:r>
            <a:rPr lang="en-US" altLang="ja-JP" sz="1200" kern="1200" dirty="0">
              <a:latin typeface="メイリオ" panose="020B0604030504040204" pitchFamily="50" charset="-128"/>
              <a:ea typeface="メイリオ" panose="020B0604030504040204" pitchFamily="50" charset="-128"/>
            </a:rPr>
            <a:t>4.</a:t>
          </a:r>
          <a:r>
            <a:rPr lang="ja-JP" altLang="en-US" sz="1200" kern="1200" dirty="0">
              <a:latin typeface="メイリオ" panose="020B0604030504040204" pitchFamily="50" charset="-128"/>
              <a:ea typeface="メイリオ" panose="020B0604030504040204" pitchFamily="50" charset="-128"/>
            </a:rPr>
            <a:t>確認</a:t>
          </a:r>
        </a:p>
      </dsp:txBody>
      <dsp:txXfrm>
        <a:off x="3552835" y="0"/>
        <a:ext cx="664462" cy="486359"/>
      </dsp:txXfrm>
    </dsp:sp>
    <dsp:sp modelId="{EF1695F7-FABA-4C7F-B273-261F61B43D35}">
      <dsp:nvSpPr>
        <dsp:cNvPr id="0" name=""/>
        <dsp:cNvSpPr/>
      </dsp:nvSpPr>
      <dsp:spPr>
        <a:xfrm>
          <a:off x="4056892" y="0"/>
          <a:ext cx="1615145" cy="486359"/>
        </a:xfrm>
        <a:prstGeom prst="chevron">
          <a:avLst/>
        </a:prstGeom>
        <a:solidFill>
          <a:schemeClr val="accent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180000" rIns="16002" bIns="32004" numCol="1" spcCol="1270" anchor="ctr" anchorCtr="0">
          <a:noAutofit/>
        </a:bodyPr>
        <a:lstStyle/>
        <a:p>
          <a:pPr marL="0" lvl="0" indent="0" algn="ctr" defTabSz="533400">
            <a:lnSpc>
              <a:spcPts val="1400"/>
            </a:lnSpc>
            <a:spcBef>
              <a:spcPct val="0"/>
            </a:spcBef>
            <a:spcAft>
              <a:spcPts val="0"/>
            </a:spcAft>
            <a:buNone/>
          </a:pPr>
          <a:r>
            <a:rPr lang="en-US" altLang="ja-JP" sz="1200" kern="1200" dirty="0">
              <a:latin typeface="メイリオ" panose="020B0604030504040204" pitchFamily="50" charset="-128"/>
              <a:ea typeface="メイリオ" panose="020B0604030504040204" pitchFamily="50" charset="-128"/>
            </a:rPr>
            <a:t>5.</a:t>
          </a:r>
          <a:r>
            <a:rPr lang="ja-JP" altLang="en-US" sz="1200" kern="1200" dirty="0">
              <a:latin typeface="メイリオ" panose="020B0604030504040204" pitchFamily="50" charset="-128"/>
              <a:ea typeface="メイリオ" panose="020B0604030504040204" pitchFamily="50" charset="-128"/>
            </a:rPr>
            <a:t>システム</a:t>
          </a:r>
          <a:endParaRPr lang="en-US" altLang="ja-JP" sz="1200" kern="1200" dirty="0">
            <a:latin typeface="メイリオ" panose="020B0604030504040204" pitchFamily="50" charset="-128"/>
            <a:ea typeface="メイリオ" panose="020B0604030504040204" pitchFamily="50" charset="-128"/>
          </a:endParaRPr>
        </a:p>
        <a:p>
          <a:pPr marL="0" lvl="0" indent="0" algn="ctr" defTabSz="533400">
            <a:lnSpc>
              <a:spcPts val="1400"/>
            </a:lnSpc>
            <a:spcBef>
              <a:spcPct val="0"/>
            </a:spcBef>
            <a:spcAft>
              <a:spcPts val="0"/>
            </a:spcAft>
            <a:buNone/>
          </a:pPr>
          <a:r>
            <a:rPr lang="ja-JP" altLang="en-US" sz="1200" kern="1200" dirty="0">
              <a:latin typeface="メイリオ" panose="020B0604030504040204" pitchFamily="50" charset="-128"/>
              <a:ea typeface="メイリオ" panose="020B0604030504040204" pitchFamily="50" charset="-128"/>
            </a:rPr>
            <a:t>入力</a:t>
          </a:r>
        </a:p>
      </dsp:txBody>
      <dsp:txXfrm>
        <a:off x="4300072" y="0"/>
        <a:ext cx="1128786" cy="486359"/>
      </dsp:txXfrm>
    </dsp:sp>
    <dsp:sp modelId="{5EC77456-7510-4F2E-84AF-9622D3227092}">
      <dsp:nvSpPr>
        <dsp:cNvPr id="0" name=""/>
        <dsp:cNvSpPr/>
      </dsp:nvSpPr>
      <dsp:spPr>
        <a:xfrm>
          <a:off x="5268453" y="0"/>
          <a:ext cx="1412808" cy="486359"/>
        </a:xfrm>
        <a:prstGeom prst="chevron">
          <a:avLst/>
        </a:prstGeom>
        <a:solidFill>
          <a:schemeClr val="accent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006" tIns="108000" rIns="14669" bIns="29337" numCol="1" spcCol="1270" anchor="ctr" anchorCtr="0">
          <a:noAutofit/>
        </a:bodyPr>
        <a:lstStyle/>
        <a:p>
          <a:pPr marL="0" lvl="0" indent="0" algn="ctr" defTabSz="488950">
            <a:lnSpc>
              <a:spcPts val="1680"/>
            </a:lnSpc>
            <a:spcBef>
              <a:spcPct val="0"/>
            </a:spcBef>
            <a:spcAft>
              <a:spcPts val="0"/>
            </a:spcAft>
            <a:buNone/>
          </a:pPr>
          <a:r>
            <a:rPr lang="en-US" altLang="ja-JP" sz="1100" kern="1200" dirty="0">
              <a:latin typeface="メイリオ" panose="020B0604030504040204" pitchFamily="50" charset="-128"/>
              <a:ea typeface="メイリオ" panose="020B0604030504040204" pitchFamily="50" charset="-128"/>
            </a:rPr>
            <a:t>6</a:t>
          </a:r>
          <a:r>
            <a:rPr lang="en-US" altLang="ja-JP" sz="1100" strike="noStrike" kern="1200" baseline="0" dirty="0">
              <a:latin typeface="メイリオ" panose="020B0604030504040204" pitchFamily="50" charset="-128"/>
              <a:ea typeface="メイリオ" panose="020B0604030504040204" pitchFamily="50" charset="-128"/>
            </a:rPr>
            <a:t>.</a:t>
          </a:r>
          <a:r>
            <a:rPr lang="ja-JP" altLang="en-US" sz="1100" strike="noStrike" kern="1200" baseline="0" dirty="0">
              <a:latin typeface="メイリオ" panose="020B0604030504040204" pitchFamily="50" charset="-128"/>
              <a:ea typeface="メイリオ" panose="020B0604030504040204" pitchFamily="50" charset="-128"/>
            </a:rPr>
            <a:t>申請</a:t>
          </a:r>
          <a:r>
            <a:rPr lang="en-US" altLang="ja-JP" sz="1100" strike="noStrike" kern="1200" baseline="0" dirty="0">
              <a:latin typeface="メイリオ" panose="020B0604030504040204" pitchFamily="50" charset="-128"/>
              <a:ea typeface="メイリオ" panose="020B0604030504040204" pitchFamily="50" charset="-128"/>
            </a:rPr>
            <a:t>(</a:t>
          </a:r>
          <a:r>
            <a:rPr lang="ja-JP" altLang="en-US" sz="1100" strike="noStrike" kern="1200" baseline="0" dirty="0">
              <a:latin typeface="メイリオ" panose="020B0604030504040204" pitchFamily="50" charset="-128"/>
              <a:ea typeface="メイリオ" panose="020B0604030504040204" pitchFamily="50" charset="-128"/>
            </a:rPr>
            <a:t>次の窓口</a:t>
          </a:r>
          <a:r>
            <a:rPr lang="en-US" altLang="ja-JP" sz="1100" strike="noStrike" kern="1200" baseline="0" dirty="0">
              <a:latin typeface="メイリオ" panose="020B0604030504040204" pitchFamily="50" charset="-128"/>
              <a:ea typeface="メイリオ" panose="020B0604030504040204" pitchFamily="50" charset="-128"/>
            </a:rPr>
            <a:t>)</a:t>
          </a:r>
        </a:p>
      </dsp:txBody>
      <dsp:txXfrm>
        <a:off x="5511633" y="0"/>
        <a:ext cx="926449" cy="486359"/>
      </dsp:txXfrm>
    </dsp:sp>
    <dsp:sp modelId="{D6DFE7E9-533E-4339-85D6-84D15F2DCDEE}">
      <dsp:nvSpPr>
        <dsp:cNvPr id="0" name=""/>
        <dsp:cNvSpPr/>
      </dsp:nvSpPr>
      <dsp:spPr>
        <a:xfrm>
          <a:off x="6277677" y="0"/>
          <a:ext cx="1403627" cy="486359"/>
        </a:xfrm>
        <a:prstGeom prst="chevron">
          <a:avLst/>
        </a:prstGeom>
        <a:solidFill>
          <a:schemeClr val="accent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108000" rIns="16002" bIns="32004" numCol="1" spcCol="1270" anchor="ctr" anchorCtr="0">
          <a:noAutofit/>
        </a:bodyPr>
        <a:lstStyle/>
        <a:p>
          <a:pPr marL="0" lvl="0" indent="0" algn="ctr" defTabSz="533400">
            <a:lnSpc>
              <a:spcPts val="1680"/>
            </a:lnSpc>
            <a:spcBef>
              <a:spcPct val="0"/>
            </a:spcBef>
            <a:spcAft>
              <a:spcPts val="0"/>
            </a:spcAft>
            <a:buNone/>
          </a:pPr>
          <a:r>
            <a:rPr lang="en-US" altLang="ja-JP" sz="1200" strike="noStrike" kern="1200" baseline="0" dirty="0">
              <a:latin typeface="メイリオ" panose="020B0604030504040204" pitchFamily="50" charset="-128"/>
              <a:ea typeface="メイリオ" panose="020B0604030504040204" pitchFamily="50" charset="-128"/>
            </a:rPr>
            <a:t>7.</a:t>
          </a:r>
          <a:r>
            <a:rPr lang="ja-JP" altLang="en-US" sz="1200" strike="noStrike" kern="1200" baseline="0" dirty="0">
              <a:latin typeface="メイリオ" panose="020B0604030504040204" pitchFamily="50" charset="-128"/>
              <a:ea typeface="メイリオ" panose="020B0604030504040204" pitchFamily="50" charset="-128"/>
            </a:rPr>
            <a:t>受付</a:t>
          </a:r>
          <a:endParaRPr lang="en-US" altLang="ja-JP" sz="1200" strike="noStrike" kern="1200" baseline="0" dirty="0">
            <a:latin typeface="メイリオ" panose="020B0604030504040204" pitchFamily="50" charset="-128"/>
            <a:ea typeface="メイリオ" panose="020B0604030504040204" pitchFamily="50" charset="-128"/>
          </a:endParaRPr>
        </a:p>
      </dsp:txBody>
      <dsp:txXfrm>
        <a:off x="6520857" y="0"/>
        <a:ext cx="917268" cy="486359"/>
      </dsp:txXfrm>
    </dsp:sp>
    <dsp:sp modelId="{9DEA95A2-B364-45E4-B2D0-4255FBB6AEA6}">
      <dsp:nvSpPr>
        <dsp:cNvPr id="0" name=""/>
        <dsp:cNvSpPr/>
      </dsp:nvSpPr>
      <dsp:spPr>
        <a:xfrm>
          <a:off x="7277719" y="0"/>
          <a:ext cx="1054768" cy="486359"/>
        </a:xfrm>
        <a:prstGeom prst="chevron">
          <a:avLst/>
        </a:prstGeom>
        <a:solidFill>
          <a:schemeClr val="accent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32004" rIns="16002" bIns="32004" numCol="1" spcCol="1270" anchor="ctr" anchorCtr="0">
          <a:noAutofit/>
        </a:bodyPr>
        <a:lstStyle/>
        <a:p>
          <a:pPr marL="0" lvl="0" indent="0" algn="ctr" defTabSz="533400">
            <a:lnSpc>
              <a:spcPct val="90000"/>
            </a:lnSpc>
            <a:spcBef>
              <a:spcPct val="0"/>
            </a:spcBef>
            <a:spcAft>
              <a:spcPct val="35000"/>
            </a:spcAft>
            <a:buNone/>
          </a:pPr>
          <a:r>
            <a:rPr lang="en-US" altLang="ja-JP" sz="1200" kern="1200" dirty="0">
              <a:latin typeface="メイリオ" panose="020B0604030504040204" pitchFamily="50" charset="-128"/>
              <a:ea typeface="メイリオ" panose="020B0604030504040204" pitchFamily="50" charset="-128"/>
            </a:rPr>
            <a:t>8.</a:t>
          </a:r>
          <a:r>
            <a:rPr lang="ja-JP" altLang="en-US" sz="1200" kern="1200" dirty="0">
              <a:latin typeface="メイリオ" panose="020B0604030504040204" pitchFamily="50" charset="-128"/>
              <a:ea typeface="メイリオ" panose="020B0604030504040204" pitchFamily="50" charset="-128"/>
            </a:rPr>
            <a:t>確認</a:t>
          </a:r>
        </a:p>
      </dsp:txBody>
      <dsp:txXfrm>
        <a:off x="7520899" y="0"/>
        <a:ext cx="568409" cy="486359"/>
      </dsp:txXfrm>
    </dsp:sp>
    <dsp:sp modelId="{1F2888A7-5DC3-420A-A738-D24E38956BC5}">
      <dsp:nvSpPr>
        <dsp:cNvPr id="0" name=""/>
        <dsp:cNvSpPr/>
      </dsp:nvSpPr>
      <dsp:spPr>
        <a:xfrm>
          <a:off x="7928903" y="0"/>
          <a:ext cx="1149853" cy="486359"/>
        </a:xfrm>
        <a:prstGeom prst="chevron">
          <a:avLst/>
        </a:prstGeom>
        <a:solidFill>
          <a:schemeClr val="accent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006" tIns="29337" rIns="14669" bIns="29337" numCol="1" spcCol="1270" anchor="ctr" anchorCtr="0">
          <a:noAutofit/>
        </a:bodyPr>
        <a:lstStyle/>
        <a:p>
          <a:pPr marL="0" lvl="0" indent="0" algn="ctr" defTabSz="488950">
            <a:lnSpc>
              <a:spcPct val="90000"/>
            </a:lnSpc>
            <a:spcBef>
              <a:spcPct val="0"/>
            </a:spcBef>
            <a:spcAft>
              <a:spcPct val="35000"/>
            </a:spcAft>
            <a:buNone/>
          </a:pPr>
          <a:r>
            <a:rPr lang="en-US" altLang="ja-JP" sz="1100" kern="1200" dirty="0">
              <a:latin typeface="メイリオ" panose="020B0604030504040204" pitchFamily="50" charset="-128"/>
              <a:ea typeface="メイリオ" panose="020B0604030504040204" pitchFamily="50" charset="-128"/>
            </a:rPr>
            <a:t>9.</a:t>
          </a:r>
          <a:r>
            <a:rPr lang="ja-JP" altLang="en-US" sz="1100" kern="1200" dirty="0">
              <a:latin typeface="メイリオ" panose="020B0604030504040204" pitchFamily="50" charset="-128"/>
              <a:ea typeface="メイリオ" panose="020B0604030504040204" pitchFamily="50" charset="-128"/>
            </a:rPr>
            <a:t>システム入力</a:t>
          </a:r>
        </a:p>
      </dsp:txBody>
      <dsp:txXfrm>
        <a:off x="8172083" y="0"/>
        <a:ext cx="663494" cy="48635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F5D44C-745D-4A05-8CC5-B73517A23B44}">
      <dsp:nvSpPr>
        <dsp:cNvPr id="0" name=""/>
        <dsp:cNvSpPr/>
      </dsp:nvSpPr>
      <dsp:spPr>
        <a:xfrm>
          <a:off x="4115" y="0"/>
          <a:ext cx="1516913" cy="486359"/>
        </a:xfrm>
        <a:prstGeom prst="homePlat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32004" rIns="16002" bIns="32004" numCol="1" spcCol="1270" anchor="ctr" anchorCtr="0">
          <a:noAutofit/>
        </a:bodyPr>
        <a:lstStyle/>
        <a:p>
          <a:pPr marL="0" lvl="0" indent="0" algn="ctr" defTabSz="533400">
            <a:lnSpc>
              <a:spcPct val="90000"/>
            </a:lnSpc>
            <a:spcBef>
              <a:spcPct val="0"/>
            </a:spcBef>
            <a:spcAft>
              <a:spcPct val="35000"/>
            </a:spcAft>
            <a:buNone/>
          </a:pPr>
          <a:r>
            <a:rPr lang="en-US" altLang="ja-JP" sz="1200" kern="1200" dirty="0">
              <a:latin typeface="メイリオ" panose="020B0604030504040204" pitchFamily="50" charset="-128"/>
              <a:ea typeface="メイリオ" panose="020B0604030504040204" pitchFamily="50" charset="-128"/>
            </a:rPr>
            <a:t>1.</a:t>
          </a:r>
          <a:r>
            <a:rPr lang="ja-JP" altLang="en-US" sz="1200" kern="1200" dirty="0">
              <a:latin typeface="メイリオ" panose="020B0604030504040204" pitchFamily="50" charset="-128"/>
              <a:ea typeface="メイリオ" panose="020B0604030504040204" pitchFamily="50" charset="-128"/>
            </a:rPr>
            <a:t>来庁</a:t>
          </a:r>
        </a:p>
      </dsp:txBody>
      <dsp:txXfrm>
        <a:off x="4115" y="0"/>
        <a:ext cx="1395323" cy="486359"/>
      </dsp:txXfrm>
    </dsp:sp>
    <dsp:sp modelId="{EA2D4E68-E511-4CCE-80E3-AC6D0958BE9B}">
      <dsp:nvSpPr>
        <dsp:cNvPr id="0" name=""/>
        <dsp:cNvSpPr/>
      </dsp:nvSpPr>
      <dsp:spPr>
        <a:xfrm>
          <a:off x="1117444" y="0"/>
          <a:ext cx="1763987" cy="486359"/>
        </a:xfrm>
        <a:prstGeom prst="chevron">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32004" rIns="16002" bIns="32004" numCol="1" spcCol="1270" anchor="ctr" anchorCtr="0">
          <a:noAutofit/>
        </a:bodyPr>
        <a:lstStyle/>
        <a:p>
          <a:pPr marL="0" lvl="0" indent="0" algn="ctr" defTabSz="533400">
            <a:lnSpc>
              <a:spcPct val="90000"/>
            </a:lnSpc>
            <a:spcBef>
              <a:spcPct val="0"/>
            </a:spcBef>
            <a:spcAft>
              <a:spcPct val="35000"/>
            </a:spcAft>
            <a:buNone/>
          </a:pPr>
          <a:r>
            <a:rPr lang="en-US" altLang="ja-JP" sz="1200" strike="noStrike" kern="1200" baseline="0" dirty="0">
              <a:latin typeface="メイリオ" panose="020B0604030504040204" pitchFamily="50" charset="-128"/>
              <a:ea typeface="メイリオ" panose="020B0604030504040204" pitchFamily="50" charset="-128"/>
            </a:rPr>
            <a:t>2.</a:t>
          </a:r>
          <a:r>
            <a:rPr lang="ja-JP" altLang="en-US" sz="1200" strike="noStrike" kern="1200" baseline="0" dirty="0">
              <a:latin typeface="メイリオ" panose="020B0604030504040204" pitchFamily="50" charset="-128"/>
              <a:ea typeface="メイリオ" panose="020B0604030504040204" pitchFamily="50" charset="-128"/>
            </a:rPr>
            <a:t>申請</a:t>
          </a:r>
        </a:p>
      </dsp:txBody>
      <dsp:txXfrm>
        <a:off x="1360624" y="0"/>
        <a:ext cx="1277628" cy="486359"/>
      </dsp:txXfrm>
    </dsp:sp>
    <dsp:sp modelId="{B064CBD3-95D2-405F-8932-705D41155081}">
      <dsp:nvSpPr>
        <dsp:cNvPr id="0" name=""/>
        <dsp:cNvSpPr/>
      </dsp:nvSpPr>
      <dsp:spPr>
        <a:xfrm>
          <a:off x="2477847" y="0"/>
          <a:ext cx="1235392" cy="486359"/>
        </a:xfrm>
        <a:prstGeom prst="chevron">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32004" rIns="16002" bIns="32004" numCol="1" spcCol="1270" anchor="ctr" anchorCtr="0">
          <a:noAutofit/>
        </a:bodyPr>
        <a:lstStyle/>
        <a:p>
          <a:pPr marL="0" lvl="0" indent="0" algn="ctr" defTabSz="533400">
            <a:lnSpc>
              <a:spcPct val="90000"/>
            </a:lnSpc>
            <a:spcBef>
              <a:spcPct val="0"/>
            </a:spcBef>
            <a:spcAft>
              <a:spcPct val="35000"/>
            </a:spcAft>
            <a:buNone/>
          </a:pPr>
          <a:r>
            <a:rPr lang="en-US" altLang="ja-JP" sz="1200" strike="noStrike" kern="1200" baseline="0" dirty="0">
              <a:latin typeface="メイリオ" panose="020B0604030504040204" pitchFamily="50" charset="-128"/>
              <a:ea typeface="メイリオ" panose="020B0604030504040204" pitchFamily="50" charset="-128"/>
            </a:rPr>
            <a:t>3.</a:t>
          </a:r>
          <a:r>
            <a:rPr lang="ja-JP" altLang="en-US" sz="1200" strike="noStrike" kern="1200" baseline="0" dirty="0">
              <a:latin typeface="メイリオ" panose="020B0604030504040204" pitchFamily="50" charset="-128"/>
              <a:ea typeface="メイリオ" panose="020B0604030504040204" pitchFamily="50" charset="-128"/>
            </a:rPr>
            <a:t>受付</a:t>
          </a:r>
        </a:p>
      </dsp:txBody>
      <dsp:txXfrm>
        <a:off x="2721027" y="0"/>
        <a:ext cx="749033" cy="486359"/>
      </dsp:txXfrm>
    </dsp:sp>
    <dsp:sp modelId="{F55B79B8-393A-4493-A54E-620D392F20B8}">
      <dsp:nvSpPr>
        <dsp:cNvPr id="0" name=""/>
        <dsp:cNvSpPr/>
      </dsp:nvSpPr>
      <dsp:spPr>
        <a:xfrm>
          <a:off x="3309655" y="0"/>
          <a:ext cx="1150821" cy="486359"/>
        </a:xfrm>
        <a:prstGeom prst="chevron">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180000" rIns="16002" bIns="32004" numCol="1" spcCol="1270" anchor="t" anchorCtr="0">
          <a:noAutofit/>
        </a:bodyPr>
        <a:lstStyle/>
        <a:p>
          <a:pPr marL="0" lvl="0" indent="0" algn="ctr" defTabSz="533400">
            <a:lnSpc>
              <a:spcPts val="1400"/>
            </a:lnSpc>
            <a:spcBef>
              <a:spcPct val="0"/>
            </a:spcBef>
            <a:spcAft>
              <a:spcPts val="0"/>
            </a:spcAft>
            <a:buNone/>
          </a:pPr>
          <a:r>
            <a:rPr lang="en-US" altLang="ja-JP" sz="1200" kern="1200" dirty="0">
              <a:latin typeface="メイリオ" panose="020B0604030504040204" pitchFamily="50" charset="-128"/>
              <a:ea typeface="メイリオ" panose="020B0604030504040204" pitchFamily="50" charset="-128"/>
            </a:rPr>
            <a:t>4.</a:t>
          </a:r>
          <a:r>
            <a:rPr lang="ja-JP" altLang="en-US" sz="1200" kern="1200" dirty="0">
              <a:latin typeface="メイリオ" panose="020B0604030504040204" pitchFamily="50" charset="-128"/>
              <a:ea typeface="メイリオ" panose="020B0604030504040204" pitchFamily="50" charset="-128"/>
            </a:rPr>
            <a:t>確認</a:t>
          </a:r>
        </a:p>
      </dsp:txBody>
      <dsp:txXfrm>
        <a:off x="3552835" y="0"/>
        <a:ext cx="664462" cy="486359"/>
      </dsp:txXfrm>
    </dsp:sp>
    <dsp:sp modelId="{EF1695F7-FABA-4C7F-B273-261F61B43D35}">
      <dsp:nvSpPr>
        <dsp:cNvPr id="0" name=""/>
        <dsp:cNvSpPr/>
      </dsp:nvSpPr>
      <dsp:spPr>
        <a:xfrm>
          <a:off x="4056892" y="0"/>
          <a:ext cx="1615145" cy="486359"/>
        </a:xfrm>
        <a:prstGeom prst="chevron">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180000" rIns="16002" bIns="32004" numCol="1" spcCol="1270" anchor="ctr" anchorCtr="0">
          <a:noAutofit/>
        </a:bodyPr>
        <a:lstStyle/>
        <a:p>
          <a:pPr marL="0" lvl="0" indent="0" algn="ctr" defTabSz="533400">
            <a:lnSpc>
              <a:spcPts val="1400"/>
            </a:lnSpc>
            <a:spcBef>
              <a:spcPct val="0"/>
            </a:spcBef>
            <a:spcAft>
              <a:spcPts val="0"/>
            </a:spcAft>
            <a:buNone/>
          </a:pPr>
          <a:r>
            <a:rPr lang="en-US" altLang="ja-JP" sz="1200" kern="1200" dirty="0">
              <a:latin typeface="メイリオ" panose="020B0604030504040204" pitchFamily="50" charset="-128"/>
              <a:ea typeface="メイリオ" panose="020B0604030504040204" pitchFamily="50" charset="-128"/>
            </a:rPr>
            <a:t>5.</a:t>
          </a:r>
          <a:r>
            <a:rPr lang="ja-JP" altLang="en-US" sz="1200" kern="1200" dirty="0">
              <a:latin typeface="メイリオ" panose="020B0604030504040204" pitchFamily="50" charset="-128"/>
              <a:ea typeface="メイリオ" panose="020B0604030504040204" pitchFamily="50" charset="-128"/>
            </a:rPr>
            <a:t>システム</a:t>
          </a:r>
          <a:endParaRPr lang="en-US" altLang="ja-JP" sz="1200" kern="1200" dirty="0">
            <a:latin typeface="メイリオ" panose="020B0604030504040204" pitchFamily="50" charset="-128"/>
            <a:ea typeface="メイリオ" panose="020B0604030504040204" pitchFamily="50" charset="-128"/>
          </a:endParaRPr>
        </a:p>
        <a:p>
          <a:pPr marL="0" lvl="0" indent="0" algn="ctr" defTabSz="533400">
            <a:lnSpc>
              <a:spcPts val="1400"/>
            </a:lnSpc>
            <a:spcBef>
              <a:spcPct val="0"/>
            </a:spcBef>
            <a:spcAft>
              <a:spcPts val="0"/>
            </a:spcAft>
            <a:buNone/>
          </a:pPr>
          <a:r>
            <a:rPr lang="ja-JP" altLang="en-US" sz="1200" kern="1200" dirty="0">
              <a:latin typeface="メイリオ" panose="020B0604030504040204" pitchFamily="50" charset="-128"/>
              <a:ea typeface="メイリオ" panose="020B0604030504040204" pitchFamily="50" charset="-128"/>
            </a:rPr>
            <a:t>入力</a:t>
          </a:r>
        </a:p>
      </dsp:txBody>
      <dsp:txXfrm>
        <a:off x="4300072" y="0"/>
        <a:ext cx="1128786" cy="486359"/>
      </dsp:txXfrm>
    </dsp:sp>
    <dsp:sp modelId="{5EC77456-7510-4F2E-84AF-9622D3227092}">
      <dsp:nvSpPr>
        <dsp:cNvPr id="0" name=""/>
        <dsp:cNvSpPr/>
      </dsp:nvSpPr>
      <dsp:spPr>
        <a:xfrm>
          <a:off x="5268453" y="0"/>
          <a:ext cx="1412808" cy="486359"/>
        </a:xfrm>
        <a:prstGeom prst="chevron">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006" tIns="108000" rIns="14669" bIns="29337" numCol="1" spcCol="1270" anchor="ctr" anchorCtr="0">
          <a:noAutofit/>
        </a:bodyPr>
        <a:lstStyle/>
        <a:p>
          <a:pPr marL="0" lvl="0" indent="0" algn="ctr" defTabSz="488950">
            <a:lnSpc>
              <a:spcPts val="1680"/>
            </a:lnSpc>
            <a:spcBef>
              <a:spcPct val="0"/>
            </a:spcBef>
            <a:spcAft>
              <a:spcPts val="0"/>
            </a:spcAft>
            <a:buNone/>
          </a:pPr>
          <a:r>
            <a:rPr lang="en-US" altLang="ja-JP" sz="1100" kern="1200" dirty="0">
              <a:latin typeface="メイリオ" panose="020B0604030504040204" pitchFamily="50" charset="-128"/>
              <a:ea typeface="メイリオ" panose="020B0604030504040204" pitchFamily="50" charset="-128"/>
            </a:rPr>
            <a:t>6</a:t>
          </a:r>
          <a:r>
            <a:rPr lang="en-US" altLang="ja-JP" sz="1100" strike="noStrike" kern="1200" baseline="0" dirty="0">
              <a:latin typeface="メイリオ" panose="020B0604030504040204" pitchFamily="50" charset="-128"/>
              <a:ea typeface="メイリオ" panose="020B0604030504040204" pitchFamily="50" charset="-128"/>
            </a:rPr>
            <a:t>.</a:t>
          </a:r>
          <a:r>
            <a:rPr lang="ja-JP" altLang="en-US" sz="1100" strike="noStrike" kern="1200" baseline="0" dirty="0">
              <a:latin typeface="メイリオ" panose="020B0604030504040204" pitchFamily="50" charset="-128"/>
              <a:ea typeface="メイリオ" panose="020B0604030504040204" pitchFamily="50" charset="-128"/>
            </a:rPr>
            <a:t>申請</a:t>
          </a:r>
          <a:r>
            <a:rPr lang="en-US" altLang="ja-JP" sz="1100" strike="noStrike" kern="1200" baseline="0" dirty="0">
              <a:latin typeface="メイリオ" panose="020B0604030504040204" pitchFamily="50" charset="-128"/>
              <a:ea typeface="メイリオ" panose="020B0604030504040204" pitchFamily="50" charset="-128"/>
            </a:rPr>
            <a:t>(</a:t>
          </a:r>
          <a:r>
            <a:rPr lang="ja-JP" altLang="en-US" sz="1100" strike="noStrike" kern="1200" baseline="0" dirty="0">
              <a:latin typeface="メイリオ" panose="020B0604030504040204" pitchFamily="50" charset="-128"/>
              <a:ea typeface="メイリオ" panose="020B0604030504040204" pitchFamily="50" charset="-128"/>
            </a:rPr>
            <a:t>次の窓口</a:t>
          </a:r>
          <a:r>
            <a:rPr lang="en-US" altLang="ja-JP" sz="1100" strike="noStrike" kern="1200" baseline="0" dirty="0">
              <a:latin typeface="メイリオ" panose="020B0604030504040204" pitchFamily="50" charset="-128"/>
              <a:ea typeface="メイリオ" panose="020B0604030504040204" pitchFamily="50" charset="-128"/>
            </a:rPr>
            <a:t>)</a:t>
          </a:r>
        </a:p>
      </dsp:txBody>
      <dsp:txXfrm>
        <a:off x="5511633" y="0"/>
        <a:ext cx="926449" cy="486359"/>
      </dsp:txXfrm>
    </dsp:sp>
    <dsp:sp modelId="{D6DFE7E9-533E-4339-85D6-84D15F2DCDEE}">
      <dsp:nvSpPr>
        <dsp:cNvPr id="0" name=""/>
        <dsp:cNvSpPr/>
      </dsp:nvSpPr>
      <dsp:spPr>
        <a:xfrm>
          <a:off x="6277677" y="0"/>
          <a:ext cx="1403627" cy="486359"/>
        </a:xfrm>
        <a:prstGeom prst="chevron">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108000" rIns="16002" bIns="32004" numCol="1" spcCol="1270" anchor="ctr" anchorCtr="0">
          <a:noAutofit/>
        </a:bodyPr>
        <a:lstStyle/>
        <a:p>
          <a:pPr marL="0" lvl="0" indent="0" algn="ctr" defTabSz="533400">
            <a:lnSpc>
              <a:spcPts val="1680"/>
            </a:lnSpc>
            <a:spcBef>
              <a:spcPct val="0"/>
            </a:spcBef>
            <a:spcAft>
              <a:spcPts val="0"/>
            </a:spcAft>
            <a:buNone/>
          </a:pPr>
          <a:r>
            <a:rPr lang="en-US" altLang="ja-JP" sz="1200" strike="noStrike" kern="1200" baseline="0" dirty="0">
              <a:latin typeface="メイリオ" panose="020B0604030504040204" pitchFamily="50" charset="-128"/>
              <a:ea typeface="メイリオ" panose="020B0604030504040204" pitchFamily="50" charset="-128"/>
            </a:rPr>
            <a:t>7.</a:t>
          </a:r>
          <a:r>
            <a:rPr lang="ja-JP" altLang="en-US" sz="1200" strike="noStrike" kern="1200" baseline="0" dirty="0">
              <a:latin typeface="メイリオ" panose="020B0604030504040204" pitchFamily="50" charset="-128"/>
              <a:ea typeface="メイリオ" panose="020B0604030504040204" pitchFamily="50" charset="-128"/>
            </a:rPr>
            <a:t>受付</a:t>
          </a:r>
          <a:endParaRPr lang="en-US" altLang="ja-JP" sz="1200" strike="noStrike" kern="1200" baseline="0" dirty="0">
            <a:latin typeface="メイリオ" panose="020B0604030504040204" pitchFamily="50" charset="-128"/>
            <a:ea typeface="メイリオ" panose="020B0604030504040204" pitchFamily="50" charset="-128"/>
          </a:endParaRPr>
        </a:p>
      </dsp:txBody>
      <dsp:txXfrm>
        <a:off x="6520857" y="0"/>
        <a:ext cx="917268" cy="486359"/>
      </dsp:txXfrm>
    </dsp:sp>
    <dsp:sp modelId="{9DEA95A2-B364-45E4-B2D0-4255FBB6AEA6}">
      <dsp:nvSpPr>
        <dsp:cNvPr id="0" name=""/>
        <dsp:cNvSpPr/>
      </dsp:nvSpPr>
      <dsp:spPr>
        <a:xfrm>
          <a:off x="7277719" y="0"/>
          <a:ext cx="1054768" cy="486359"/>
        </a:xfrm>
        <a:prstGeom prst="chevron">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8006" tIns="32004" rIns="16002" bIns="32004" numCol="1" spcCol="1270" anchor="ctr" anchorCtr="0">
          <a:noAutofit/>
        </a:bodyPr>
        <a:lstStyle/>
        <a:p>
          <a:pPr marL="0" lvl="0" indent="0" algn="ctr" defTabSz="533400">
            <a:lnSpc>
              <a:spcPct val="90000"/>
            </a:lnSpc>
            <a:spcBef>
              <a:spcPct val="0"/>
            </a:spcBef>
            <a:spcAft>
              <a:spcPct val="35000"/>
            </a:spcAft>
            <a:buNone/>
          </a:pPr>
          <a:r>
            <a:rPr lang="en-US" altLang="ja-JP" sz="1200" kern="1200" dirty="0">
              <a:latin typeface="メイリオ" panose="020B0604030504040204" pitchFamily="50" charset="-128"/>
              <a:ea typeface="メイリオ" panose="020B0604030504040204" pitchFamily="50" charset="-128"/>
            </a:rPr>
            <a:t>8.</a:t>
          </a:r>
          <a:r>
            <a:rPr lang="ja-JP" altLang="en-US" sz="1200" kern="1200" dirty="0">
              <a:latin typeface="メイリオ" panose="020B0604030504040204" pitchFamily="50" charset="-128"/>
              <a:ea typeface="メイリオ" panose="020B0604030504040204" pitchFamily="50" charset="-128"/>
            </a:rPr>
            <a:t>確認</a:t>
          </a:r>
        </a:p>
      </dsp:txBody>
      <dsp:txXfrm>
        <a:off x="7520899" y="0"/>
        <a:ext cx="568409" cy="486359"/>
      </dsp:txXfrm>
    </dsp:sp>
    <dsp:sp modelId="{1F2888A7-5DC3-420A-A738-D24E38956BC5}">
      <dsp:nvSpPr>
        <dsp:cNvPr id="0" name=""/>
        <dsp:cNvSpPr/>
      </dsp:nvSpPr>
      <dsp:spPr>
        <a:xfrm>
          <a:off x="7928903" y="0"/>
          <a:ext cx="1149853" cy="486359"/>
        </a:xfrm>
        <a:prstGeom prst="chevron">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4006" tIns="29337" rIns="14669" bIns="29337" numCol="1" spcCol="1270" anchor="ctr" anchorCtr="0">
          <a:noAutofit/>
        </a:bodyPr>
        <a:lstStyle/>
        <a:p>
          <a:pPr marL="0" lvl="0" indent="0" algn="ctr" defTabSz="488950">
            <a:lnSpc>
              <a:spcPct val="90000"/>
            </a:lnSpc>
            <a:spcBef>
              <a:spcPct val="0"/>
            </a:spcBef>
            <a:spcAft>
              <a:spcPct val="35000"/>
            </a:spcAft>
            <a:buNone/>
          </a:pPr>
          <a:r>
            <a:rPr lang="en-US" altLang="ja-JP" sz="1100" kern="1200" dirty="0">
              <a:latin typeface="メイリオ" panose="020B0604030504040204" pitchFamily="50" charset="-128"/>
              <a:ea typeface="メイリオ" panose="020B0604030504040204" pitchFamily="50" charset="-128"/>
            </a:rPr>
            <a:t>9.</a:t>
          </a:r>
          <a:r>
            <a:rPr lang="ja-JP" altLang="en-US" sz="1100" kern="1200" dirty="0">
              <a:latin typeface="メイリオ" panose="020B0604030504040204" pitchFamily="50" charset="-128"/>
              <a:ea typeface="メイリオ" panose="020B0604030504040204" pitchFamily="50" charset="-128"/>
            </a:rPr>
            <a:t>システム入力</a:t>
          </a:r>
        </a:p>
      </dsp:txBody>
      <dsp:txXfrm>
        <a:off x="8172083" y="0"/>
        <a:ext cx="663494" cy="486359"/>
      </dsp:txXfrm>
    </dsp:sp>
  </dsp:spTree>
</dsp:drawing>
</file>

<file path=ppt/diagrams/layout1.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3.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4.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1"/>
            <a:ext cx="2949787" cy="498693"/>
          </a:xfrm>
          <a:prstGeom prst="rect">
            <a:avLst/>
          </a:prstGeom>
        </p:spPr>
        <p:txBody>
          <a:bodyPr vert="horz" lIns="91431" tIns="45715" rIns="91431" bIns="45715"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9" y="1"/>
            <a:ext cx="2949787" cy="498693"/>
          </a:xfrm>
          <a:prstGeom prst="rect">
            <a:avLst/>
          </a:prstGeom>
        </p:spPr>
        <p:txBody>
          <a:bodyPr vert="horz" lIns="91431" tIns="45715" rIns="91431" bIns="45715" rtlCol="0"/>
          <a:lstStyle>
            <a:lvl1pPr algn="r">
              <a:defRPr sz="1200"/>
            </a:lvl1pPr>
          </a:lstStyle>
          <a:p>
            <a:fld id="{598E5EA9-A30F-44AA-8775-40E664C890C6}" type="datetimeFigureOut">
              <a:rPr kumimoji="1" lang="ja-JP" altLang="en-US" smtClean="0"/>
              <a:t>2025/5/27</a:t>
            </a:fld>
            <a:endParaRPr kumimoji="1" lang="ja-JP" altLang="en-US"/>
          </a:p>
        </p:txBody>
      </p:sp>
      <p:sp>
        <p:nvSpPr>
          <p:cNvPr id="4" name="スライド イメージ プレースホルダー 3"/>
          <p:cNvSpPr>
            <a:spLocks noGrp="1" noRot="1" noChangeAspect="1"/>
          </p:cNvSpPr>
          <p:nvPr>
            <p:ph type="sldImg" idx="2"/>
          </p:nvPr>
        </p:nvSpPr>
        <p:spPr>
          <a:xfrm>
            <a:off x="981075" y="1243013"/>
            <a:ext cx="4845050" cy="3354387"/>
          </a:xfrm>
          <a:prstGeom prst="rect">
            <a:avLst/>
          </a:prstGeom>
          <a:noFill/>
          <a:ln w="12700">
            <a:solidFill>
              <a:prstClr val="black"/>
            </a:solidFill>
          </a:ln>
        </p:spPr>
        <p:txBody>
          <a:bodyPr vert="horz" lIns="91431" tIns="45715" rIns="91431" bIns="45715" rtlCol="0" anchor="ctr"/>
          <a:lstStyle/>
          <a:p>
            <a:endParaRPr lang="ja-JP" altLang="en-US"/>
          </a:p>
        </p:txBody>
      </p:sp>
      <p:sp>
        <p:nvSpPr>
          <p:cNvPr id="5" name="ノート プレースホルダー 4"/>
          <p:cNvSpPr>
            <a:spLocks noGrp="1"/>
          </p:cNvSpPr>
          <p:nvPr>
            <p:ph type="body" sz="quarter" idx="3"/>
          </p:nvPr>
        </p:nvSpPr>
        <p:spPr>
          <a:xfrm>
            <a:off x="680721" y="4783307"/>
            <a:ext cx="5445760" cy="3913614"/>
          </a:xfrm>
          <a:prstGeom prst="rect">
            <a:avLst/>
          </a:prstGeom>
        </p:spPr>
        <p:txBody>
          <a:bodyPr vert="horz" lIns="91431" tIns="45715" rIns="91431" bIns="45715"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1" y="9440647"/>
            <a:ext cx="2949787" cy="498692"/>
          </a:xfrm>
          <a:prstGeom prst="rect">
            <a:avLst/>
          </a:prstGeom>
        </p:spPr>
        <p:txBody>
          <a:bodyPr vert="horz" lIns="91431" tIns="45715" rIns="91431" bIns="45715"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9" y="9440647"/>
            <a:ext cx="2949787" cy="498692"/>
          </a:xfrm>
          <a:prstGeom prst="rect">
            <a:avLst/>
          </a:prstGeom>
        </p:spPr>
        <p:txBody>
          <a:bodyPr vert="horz" lIns="91431" tIns="45715" rIns="91431" bIns="45715" rtlCol="0" anchor="b"/>
          <a:lstStyle>
            <a:lvl1pPr algn="r">
              <a:defRPr sz="1200"/>
            </a:lvl1pPr>
          </a:lstStyle>
          <a:p>
            <a:fld id="{921FDEA8-0ED7-4839-ACFF-3053DD05C56A}" type="slidenum">
              <a:rPr kumimoji="1" lang="ja-JP" altLang="en-US" smtClean="0"/>
              <a:t>‹#›</a:t>
            </a:fld>
            <a:endParaRPr kumimoji="1" lang="ja-JP" altLang="en-US"/>
          </a:p>
        </p:txBody>
      </p:sp>
    </p:spTree>
    <p:extLst>
      <p:ext uri="{BB962C8B-B14F-4D97-AF65-F5344CB8AC3E}">
        <p14:creationId xmlns:p14="http://schemas.microsoft.com/office/powerpoint/2010/main" val="782882353"/>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921FDEA8-0ED7-4839-ACFF-3053DD05C56A}" type="slidenum">
              <a:rPr kumimoji="1" lang="ja-JP" altLang="en-US" smtClean="0"/>
              <a:t>2</a:t>
            </a:fld>
            <a:endParaRPr kumimoji="1" lang="ja-JP" altLang="en-US"/>
          </a:p>
        </p:txBody>
      </p:sp>
    </p:spTree>
    <p:extLst>
      <p:ext uri="{BB962C8B-B14F-4D97-AF65-F5344CB8AC3E}">
        <p14:creationId xmlns:p14="http://schemas.microsoft.com/office/powerpoint/2010/main" val="11365859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921FDEA8-0ED7-4839-ACFF-3053DD05C56A}" type="slidenum">
              <a:rPr kumimoji="1" lang="ja-JP" altLang="en-US" smtClean="0"/>
              <a:t>3</a:t>
            </a:fld>
            <a:endParaRPr kumimoji="1" lang="ja-JP" altLang="en-US"/>
          </a:p>
        </p:txBody>
      </p:sp>
    </p:spTree>
    <p:extLst>
      <p:ext uri="{BB962C8B-B14F-4D97-AF65-F5344CB8AC3E}">
        <p14:creationId xmlns:p14="http://schemas.microsoft.com/office/powerpoint/2010/main" val="5636246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921FDEA8-0ED7-4839-ACFF-3053DD05C56A}" type="slidenum">
              <a:rPr kumimoji="1" lang="ja-JP" altLang="en-US" smtClean="0"/>
              <a:t>4</a:t>
            </a:fld>
            <a:endParaRPr kumimoji="1" lang="ja-JP" altLang="en-US"/>
          </a:p>
        </p:txBody>
      </p:sp>
    </p:spTree>
    <p:extLst>
      <p:ext uri="{BB962C8B-B14F-4D97-AF65-F5344CB8AC3E}">
        <p14:creationId xmlns:p14="http://schemas.microsoft.com/office/powerpoint/2010/main" val="32305163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921FDEA8-0ED7-4839-ACFF-3053DD05C56A}" type="slidenum">
              <a:rPr kumimoji="1" lang="ja-JP" altLang="en-US" smtClean="0"/>
              <a:t>5</a:t>
            </a:fld>
            <a:endParaRPr kumimoji="1" lang="ja-JP" altLang="en-US"/>
          </a:p>
        </p:txBody>
      </p:sp>
    </p:spTree>
    <p:extLst>
      <p:ext uri="{BB962C8B-B14F-4D97-AF65-F5344CB8AC3E}">
        <p14:creationId xmlns:p14="http://schemas.microsoft.com/office/powerpoint/2010/main" val="41882319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dirty="0"/>
          </a:p>
        </p:txBody>
      </p:sp>
      <p:sp>
        <p:nvSpPr>
          <p:cNvPr id="4" name="スライド番号プレースホルダー 3"/>
          <p:cNvSpPr>
            <a:spLocks noGrp="1"/>
          </p:cNvSpPr>
          <p:nvPr>
            <p:ph type="sldNum" sz="quarter" idx="5"/>
          </p:nvPr>
        </p:nvSpPr>
        <p:spPr/>
        <p:txBody>
          <a:bodyPr/>
          <a:lstStyle/>
          <a:p>
            <a:fld id="{921FDEA8-0ED7-4839-ACFF-3053DD05C56A}" type="slidenum">
              <a:rPr kumimoji="1" lang="ja-JP" altLang="en-US" smtClean="0"/>
              <a:t>6</a:t>
            </a:fld>
            <a:endParaRPr kumimoji="1" lang="ja-JP" altLang="en-US"/>
          </a:p>
        </p:txBody>
      </p:sp>
    </p:spTree>
    <p:extLst>
      <p:ext uri="{BB962C8B-B14F-4D97-AF65-F5344CB8AC3E}">
        <p14:creationId xmlns:p14="http://schemas.microsoft.com/office/powerpoint/2010/main" val="33564624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6.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5942"/>
            </a:lvl1pPr>
          </a:lstStyle>
          <a:p>
            <a:r>
              <a:rPr lang="ja-JP" altLang="en-US"/>
              <a:t>マスター タイトルの書式設定</a:t>
            </a:r>
            <a:endParaRPr lang="en-US"/>
          </a:p>
        </p:txBody>
      </p:sp>
      <p:sp>
        <p:nvSpPr>
          <p:cNvPr id="3" name="Subtitle 2"/>
          <p:cNvSpPr>
            <a:spLocks noGrp="1"/>
          </p:cNvSpPr>
          <p:nvPr>
            <p:ph type="subTitle" idx="1"/>
          </p:nvPr>
        </p:nvSpPr>
        <p:spPr>
          <a:xfrm>
            <a:off x="1238250" y="3602038"/>
            <a:ext cx="7429500" cy="1655762"/>
          </a:xfrm>
          <a:prstGeom prst="rect">
            <a:avLst/>
          </a:prstGeom>
        </p:spPr>
        <p:txBody>
          <a:bodyPr/>
          <a:lstStyle>
            <a:lvl1pPr marL="0" indent="0" algn="ctr">
              <a:buNone/>
              <a:defRPr sz="2377"/>
            </a:lvl1pPr>
            <a:lvl2pPr marL="452847" indent="0" algn="ctr">
              <a:buNone/>
              <a:defRPr sz="1981"/>
            </a:lvl2pPr>
            <a:lvl3pPr marL="905694" indent="0" algn="ctr">
              <a:buNone/>
              <a:defRPr sz="1783"/>
            </a:lvl3pPr>
            <a:lvl4pPr marL="1358541" indent="0" algn="ctr">
              <a:buNone/>
              <a:defRPr sz="1585"/>
            </a:lvl4pPr>
            <a:lvl5pPr marL="1811388" indent="0" algn="ctr">
              <a:buNone/>
              <a:defRPr sz="1585"/>
            </a:lvl5pPr>
            <a:lvl6pPr marL="2264234" indent="0" algn="ctr">
              <a:buNone/>
              <a:defRPr sz="1585"/>
            </a:lvl6pPr>
            <a:lvl7pPr marL="2717081" indent="0" algn="ctr">
              <a:buNone/>
              <a:defRPr sz="1585"/>
            </a:lvl7pPr>
            <a:lvl8pPr marL="3169929" indent="0" algn="ctr">
              <a:buNone/>
              <a:defRPr sz="1585"/>
            </a:lvl8pPr>
            <a:lvl9pPr marL="3622776" indent="0" algn="ctr">
              <a:buNone/>
              <a:defRPr sz="1585"/>
            </a:lvl9pPr>
          </a:lstStyle>
          <a:p>
            <a:r>
              <a:rPr lang="ja-JP" altLang="en-US"/>
              <a:t>マスター サブタイトルの書式設定</a:t>
            </a:r>
            <a:endParaRPr lang="en-US"/>
          </a:p>
        </p:txBody>
      </p:sp>
      <p:sp>
        <p:nvSpPr>
          <p:cNvPr id="4" name="Date Placeholder 3"/>
          <p:cNvSpPr>
            <a:spLocks noGrp="1"/>
          </p:cNvSpPr>
          <p:nvPr>
            <p:ph type="dt" sz="half" idx="10"/>
          </p:nvPr>
        </p:nvSpPr>
        <p:spPr/>
        <p:txBody>
          <a:bodyPr/>
          <a:lstStyle/>
          <a:p>
            <a:pPr defTabSz="892974"/>
            <a:endParaRPr lang="ja-JP" altLang="en-US" sz="1758">
              <a:solidFill>
                <a:prstClr val="black"/>
              </a:solidFill>
            </a:endParaRPr>
          </a:p>
        </p:txBody>
      </p:sp>
      <p:sp>
        <p:nvSpPr>
          <p:cNvPr id="5" name="Footer Placeholder 4"/>
          <p:cNvSpPr>
            <a:spLocks noGrp="1"/>
          </p:cNvSpPr>
          <p:nvPr>
            <p:ph type="ftr" sz="quarter" idx="11"/>
          </p:nvPr>
        </p:nvSpPr>
        <p:spPr/>
        <p:txBody>
          <a:bodyPr/>
          <a:lstStyle/>
          <a:p>
            <a:pPr defTabSz="892974"/>
            <a:endParaRPr lang="ja-JP" altLang="en-US" sz="1758">
              <a:solidFill>
                <a:prstClr val="black"/>
              </a:solidFill>
            </a:endParaRPr>
          </a:p>
        </p:txBody>
      </p:sp>
      <p:sp>
        <p:nvSpPr>
          <p:cNvPr id="6" name="Slide Number Placeholder 5"/>
          <p:cNvSpPr>
            <a:spLocks noGrp="1"/>
          </p:cNvSpPr>
          <p:nvPr>
            <p:ph type="sldNum" sz="quarter" idx="12"/>
          </p:nvPr>
        </p:nvSpPr>
        <p:spPr/>
        <p:txBody>
          <a:bodyPr/>
          <a:lstStyle/>
          <a:p>
            <a:fld id="{048AE222-A27C-4C1B-A638-6BCA7D71312E}" type="slidenum">
              <a:rPr lang="ja-JP" altLang="en-US" smtClean="0">
                <a:solidFill>
                  <a:prstClr val="black"/>
                </a:solidFill>
              </a:rPr>
              <a:pPr/>
              <a:t>‹#›</a:t>
            </a:fld>
            <a:endParaRPr lang="ja-JP" altLang="en-US">
              <a:solidFill>
                <a:prstClr val="black"/>
              </a:solidFill>
            </a:endParaRPr>
          </a:p>
        </p:txBody>
      </p:sp>
    </p:spTree>
    <p:extLst>
      <p:ext uri="{BB962C8B-B14F-4D97-AF65-F5344CB8AC3E}">
        <p14:creationId xmlns:p14="http://schemas.microsoft.com/office/powerpoint/2010/main" val="2819608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defTabSz="838793"/>
            <a:endParaRPr lang="ja-JP" altLang="en-US" sz="1651">
              <a:solidFill>
                <a:prstClr val="black"/>
              </a:solidFill>
            </a:endParaRPr>
          </a:p>
        </p:txBody>
      </p:sp>
      <p:sp>
        <p:nvSpPr>
          <p:cNvPr id="3" name="Footer Placeholder 2"/>
          <p:cNvSpPr>
            <a:spLocks noGrp="1"/>
          </p:cNvSpPr>
          <p:nvPr>
            <p:ph type="ftr" sz="quarter" idx="11"/>
          </p:nvPr>
        </p:nvSpPr>
        <p:spPr/>
        <p:txBody>
          <a:bodyPr/>
          <a:lstStyle/>
          <a:p>
            <a:pPr defTabSz="838793"/>
            <a:endParaRPr lang="ja-JP" altLang="en-US" sz="1651">
              <a:solidFill>
                <a:prstClr val="black"/>
              </a:solidFill>
            </a:endParaRPr>
          </a:p>
        </p:txBody>
      </p:sp>
      <p:sp>
        <p:nvSpPr>
          <p:cNvPr id="4" name="Slide Number Placeholder 3"/>
          <p:cNvSpPr>
            <a:spLocks noGrp="1"/>
          </p:cNvSpPr>
          <p:nvPr>
            <p:ph type="sldNum" sz="quarter" idx="12"/>
          </p:nvPr>
        </p:nvSpPr>
        <p:spPr/>
        <p:txBody>
          <a:bodyPr/>
          <a:lstStyle/>
          <a:p>
            <a:fld id="{048AE222-A27C-4C1B-A638-6BCA7D71312E}" type="slidenum">
              <a:rPr lang="ja-JP" altLang="en-US" smtClean="0">
                <a:solidFill>
                  <a:prstClr val="black"/>
                </a:solidFill>
              </a:rPr>
              <a:pPr/>
              <a:t>‹#›</a:t>
            </a:fld>
            <a:endParaRPr lang="ja-JP" altLang="en-US">
              <a:solidFill>
                <a:prstClr val="black"/>
              </a:solidFill>
            </a:endParaRPr>
          </a:p>
        </p:txBody>
      </p:sp>
    </p:spTree>
    <p:extLst>
      <p:ext uri="{BB962C8B-B14F-4D97-AF65-F5344CB8AC3E}">
        <p14:creationId xmlns:p14="http://schemas.microsoft.com/office/powerpoint/2010/main" val="15605664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82332" y="457203"/>
            <a:ext cx="3194943" cy="1600201"/>
          </a:xfrm>
        </p:spPr>
        <p:txBody>
          <a:bodyPr anchor="b"/>
          <a:lstStyle>
            <a:lvl1pPr>
              <a:defRPr sz="2977"/>
            </a:lvl1pPr>
          </a:lstStyle>
          <a:p>
            <a:r>
              <a:rPr lang="ja-JP" altLang="en-US"/>
              <a:t>マスター タイトルの書式設定</a:t>
            </a:r>
            <a:endParaRPr lang="en-US"/>
          </a:p>
        </p:txBody>
      </p:sp>
      <p:sp>
        <p:nvSpPr>
          <p:cNvPr id="3" name="Content Placeholder 2"/>
          <p:cNvSpPr>
            <a:spLocks noGrp="1"/>
          </p:cNvSpPr>
          <p:nvPr>
            <p:ph idx="1"/>
          </p:nvPr>
        </p:nvSpPr>
        <p:spPr>
          <a:xfrm>
            <a:off x="4211344" y="987429"/>
            <a:ext cx="5014913" cy="4873626"/>
          </a:xfrm>
          <a:prstGeom prst="rect">
            <a:avLst/>
          </a:prstGeom>
        </p:spPr>
        <p:txBody>
          <a:bodyPr/>
          <a:lstStyle>
            <a:lvl1pPr>
              <a:defRPr sz="2977"/>
            </a:lvl1pPr>
            <a:lvl2pPr>
              <a:defRPr sz="2605"/>
            </a:lvl2pPr>
            <a:lvl3pPr>
              <a:defRPr sz="2233"/>
            </a:lvl3pPr>
            <a:lvl4pPr>
              <a:defRPr sz="1861"/>
            </a:lvl4pPr>
            <a:lvl5pPr>
              <a:defRPr sz="1861"/>
            </a:lvl5pPr>
            <a:lvl6pPr>
              <a:defRPr sz="1861"/>
            </a:lvl6pPr>
            <a:lvl7pPr>
              <a:defRPr sz="1861"/>
            </a:lvl7pPr>
            <a:lvl8pPr>
              <a:defRPr sz="1861"/>
            </a:lvl8pPr>
            <a:lvl9pPr>
              <a:defRPr sz="1861"/>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Text Placeholder 3"/>
          <p:cNvSpPr>
            <a:spLocks noGrp="1"/>
          </p:cNvSpPr>
          <p:nvPr>
            <p:ph type="body" sz="half" idx="2"/>
          </p:nvPr>
        </p:nvSpPr>
        <p:spPr>
          <a:xfrm>
            <a:off x="682332" y="2057401"/>
            <a:ext cx="3194943" cy="3811589"/>
          </a:xfrm>
          <a:prstGeom prst="rect">
            <a:avLst/>
          </a:prstGeom>
        </p:spPr>
        <p:txBody>
          <a:bodyPr/>
          <a:lstStyle>
            <a:lvl1pPr marL="0" indent="0">
              <a:buNone/>
              <a:defRPr sz="1489"/>
            </a:lvl1pPr>
            <a:lvl2pPr marL="425371" indent="0">
              <a:buNone/>
              <a:defRPr sz="1303"/>
            </a:lvl2pPr>
            <a:lvl3pPr marL="850741" indent="0">
              <a:buNone/>
              <a:defRPr sz="1116"/>
            </a:lvl3pPr>
            <a:lvl4pPr marL="1276113" indent="0">
              <a:buNone/>
              <a:defRPr sz="930"/>
            </a:lvl4pPr>
            <a:lvl5pPr marL="1701484" indent="0">
              <a:buNone/>
              <a:defRPr sz="930"/>
            </a:lvl5pPr>
            <a:lvl6pPr marL="2126855" indent="0">
              <a:buNone/>
              <a:defRPr sz="930"/>
            </a:lvl6pPr>
            <a:lvl7pPr marL="2552224" indent="0">
              <a:buNone/>
              <a:defRPr sz="930"/>
            </a:lvl7pPr>
            <a:lvl8pPr marL="2977596" indent="0">
              <a:buNone/>
              <a:defRPr sz="930"/>
            </a:lvl8pPr>
            <a:lvl9pPr marL="3402968" indent="0">
              <a:buNone/>
              <a:defRPr sz="93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endParaRPr lang="ja-JP"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ja-JP" altLang="en-US">
              <a:solidFill>
                <a:prstClr val="black">
                  <a:tint val="75000"/>
                </a:prstClr>
              </a:solidFill>
            </a:endParaRPr>
          </a:p>
        </p:txBody>
      </p:sp>
      <p:sp>
        <p:nvSpPr>
          <p:cNvPr id="7" name="Slide Number Placeholder 6"/>
          <p:cNvSpPr>
            <a:spLocks noGrp="1"/>
          </p:cNvSpPr>
          <p:nvPr>
            <p:ph type="sldNum" sz="quarter" idx="12"/>
          </p:nvPr>
        </p:nvSpPr>
        <p:spPr/>
        <p:txBody>
          <a:bodyPr/>
          <a:lstStyle/>
          <a:p>
            <a:pPr defTabSz="838793"/>
            <a:fld id="{048AE222-A27C-4C1B-A638-6BCA7D71312E}" type="slidenum">
              <a:rPr lang="ja-JP" altLang="en-US" smtClean="0">
                <a:solidFill>
                  <a:prstClr val="black"/>
                </a:solidFill>
              </a:rPr>
              <a:pPr defTabSz="838793"/>
              <a:t>‹#›</a:t>
            </a:fld>
            <a:endParaRPr lang="ja-JP" altLang="en-US">
              <a:solidFill>
                <a:prstClr val="black"/>
              </a:solidFill>
            </a:endParaRPr>
          </a:p>
        </p:txBody>
      </p:sp>
    </p:spTree>
    <p:extLst>
      <p:ext uri="{BB962C8B-B14F-4D97-AF65-F5344CB8AC3E}">
        <p14:creationId xmlns:p14="http://schemas.microsoft.com/office/powerpoint/2010/main" val="429316053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82332" y="457203"/>
            <a:ext cx="3194943" cy="1600201"/>
          </a:xfrm>
        </p:spPr>
        <p:txBody>
          <a:bodyPr anchor="b"/>
          <a:lstStyle>
            <a:lvl1pPr>
              <a:defRPr sz="2977"/>
            </a:lvl1pPr>
          </a:lstStyle>
          <a:p>
            <a:r>
              <a:rPr lang="ja-JP" altLang="en-US"/>
              <a:t>マスター タイトルの書式設定</a:t>
            </a:r>
            <a:endParaRPr lang="en-US"/>
          </a:p>
        </p:txBody>
      </p:sp>
      <p:sp>
        <p:nvSpPr>
          <p:cNvPr id="3" name="Picture Placeholder 2"/>
          <p:cNvSpPr>
            <a:spLocks noGrp="1" noChangeAspect="1"/>
          </p:cNvSpPr>
          <p:nvPr>
            <p:ph type="pic" idx="1"/>
          </p:nvPr>
        </p:nvSpPr>
        <p:spPr>
          <a:xfrm>
            <a:off x="4211344" y="987429"/>
            <a:ext cx="5014913" cy="4873626"/>
          </a:xfrm>
          <a:prstGeom prst="rect">
            <a:avLst/>
          </a:prstGeom>
        </p:spPr>
        <p:txBody>
          <a:bodyPr anchor="t"/>
          <a:lstStyle>
            <a:lvl1pPr marL="0" indent="0">
              <a:buNone/>
              <a:defRPr sz="2977"/>
            </a:lvl1pPr>
            <a:lvl2pPr marL="425371" indent="0">
              <a:buNone/>
              <a:defRPr sz="2605"/>
            </a:lvl2pPr>
            <a:lvl3pPr marL="850741" indent="0">
              <a:buNone/>
              <a:defRPr sz="2233"/>
            </a:lvl3pPr>
            <a:lvl4pPr marL="1276113" indent="0">
              <a:buNone/>
              <a:defRPr sz="1861"/>
            </a:lvl4pPr>
            <a:lvl5pPr marL="1701484" indent="0">
              <a:buNone/>
              <a:defRPr sz="1861"/>
            </a:lvl5pPr>
            <a:lvl6pPr marL="2126855" indent="0">
              <a:buNone/>
              <a:defRPr sz="1861"/>
            </a:lvl6pPr>
            <a:lvl7pPr marL="2552224" indent="0">
              <a:buNone/>
              <a:defRPr sz="1861"/>
            </a:lvl7pPr>
            <a:lvl8pPr marL="2977596" indent="0">
              <a:buNone/>
              <a:defRPr sz="1861"/>
            </a:lvl8pPr>
            <a:lvl9pPr marL="3402968" indent="0">
              <a:buNone/>
              <a:defRPr sz="1861"/>
            </a:lvl9pPr>
          </a:lstStyle>
          <a:p>
            <a:r>
              <a:rPr lang="ja-JP" altLang="en-US"/>
              <a:t>図を追加</a:t>
            </a:r>
            <a:endParaRPr lang="en-US"/>
          </a:p>
        </p:txBody>
      </p:sp>
      <p:sp>
        <p:nvSpPr>
          <p:cNvPr id="4" name="Text Placeholder 3"/>
          <p:cNvSpPr>
            <a:spLocks noGrp="1"/>
          </p:cNvSpPr>
          <p:nvPr>
            <p:ph type="body" sz="half" idx="2"/>
          </p:nvPr>
        </p:nvSpPr>
        <p:spPr>
          <a:xfrm>
            <a:off x="682332" y="2057401"/>
            <a:ext cx="3194943" cy="3811589"/>
          </a:xfrm>
          <a:prstGeom prst="rect">
            <a:avLst/>
          </a:prstGeom>
        </p:spPr>
        <p:txBody>
          <a:bodyPr/>
          <a:lstStyle>
            <a:lvl1pPr marL="0" indent="0">
              <a:buNone/>
              <a:defRPr sz="1489"/>
            </a:lvl1pPr>
            <a:lvl2pPr marL="425371" indent="0">
              <a:buNone/>
              <a:defRPr sz="1303"/>
            </a:lvl2pPr>
            <a:lvl3pPr marL="850741" indent="0">
              <a:buNone/>
              <a:defRPr sz="1116"/>
            </a:lvl3pPr>
            <a:lvl4pPr marL="1276113" indent="0">
              <a:buNone/>
              <a:defRPr sz="930"/>
            </a:lvl4pPr>
            <a:lvl5pPr marL="1701484" indent="0">
              <a:buNone/>
              <a:defRPr sz="930"/>
            </a:lvl5pPr>
            <a:lvl6pPr marL="2126855" indent="0">
              <a:buNone/>
              <a:defRPr sz="930"/>
            </a:lvl6pPr>
            <a:lvl7pPr marL="2552224" indent="0">
              <a:buNone/>
              <a:defRPr sz="930"/>
            </a:lvl7pPr>
            <a:lvl8pPr marL="2977596" indent="0">
              <a:buNone/>
              <a:defRPr sz="930"/>
            </a:lvl8pPr>
            <a:lvl9pPr marL="3402968" indent="0">
              <a:buNone/>
              <a:defRPr sz="93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endParaRPr lang="ja-JP"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ja-JP" altLang="en-US">
              <a:solidFill>
                <a:prstClr val="black">
                  <a:tint val="75000"/>
                </a:prstClr>
              </a:solidFill>
            </a:endParaRPr>
          </a:p>
        </p:txBody>
      </p:sp>
      <p:sp>
        <p:nvSpPr>
          <p:cNvPr id="7" name="Slide Number Placeholder 6"/>
          <p:cNvSpPr>
            <a:spLocks noGrp="1"/>
          </p:cNvSpPr>
          <p:nvPr>
            <p:ph type="sldNum" sz="quarter" idx="12"/>
          </p:nvPr>
        </p:nvSpPr>
        <p:spPr/>
        <p:txBody>
          <a:bodyPr/>
          <a:lstStyle/>
          <a:p>
            <a:pPr defTabSz="838793"/>
            <a:fld id="{048AE222-A27C-4C1B-A638-6BCA7D71312E}" type="slidenum">
              <a:rPr lang="ja-JP" altLang="en-US" smtClean="0">
                <a:solidFill>
                  <a:prstClr val="black"/>
                </a:solidFill>
              </a:rPr>
              <a:pPr defTabSz="838793"/>
              <a:t>‹#›</a:t>
            </a:fld>
            <a:endParaRPr lang="ja-JP" altLang="en-US">
              <a:solidFill>
                <a:prstClr val="black"/>
              </a:solidFill>
            </a:endParaRPr>
          </a:p>
        </p:txBody>
      </p:sp>
    </p:spTree>
    <p:extLst>
      <p:ext uri="{BB962C8B-B14F-4D97-AF65-F5344CB8AC3E}">
        <p14:creationId xmlns:p14="http://schemas.microsoft.com/office/powerpoint/2010/main" val="21139255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a:p>
        </p:txBody>
      </p:sp>
      <p:sp>
        <p:nvSpPr>
          <p:cNvPr id="3" name="Vertical Text Placeholder 2"/>
          <p:cNvSpPr>
            <a:spLocks noGrp="1"/>
          </p:cNvSpPr>
          <p:nvPr>
            <p:ph type="body" orient="vert" idx="1"/>
          </p:nvPr>
        </p:nvSpPr>
        <p:spPr>
          <a:xfrm>
            <a:off x="681042" y="1825625"/>
            <a:ext cx="8543925" cy="4351338"/>
          </a:xfrm>
          <a:prstGeom prst="rect">
            <a:avLst/>
          </a:prstGeo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p:txBody>
          <a:bodyPr/>
          <a:lstStyle/>
          <a:p>
            <a:endParaRPr lang="ja-JP"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ja-JP" altLang="en-US">
              <a:solidFill>
                <a:prstClr val="black">
                  <a:tint val="75000"/>
                </a:prstClr>
              </a:solidFill>
            </a:endParaRPr>
          </a:p>
        </p:txBody>
      </p:sp>
      <p:sp>
        <p:nvSpPr>
          <p:cNvPr id="6" name="Slide Number Placeholder 5"/>
          <p:cNvSpPr>
            <a:spLocks noGrp="1"/>
          </p:cNvSpPr>
          <p:nvPr>
            <p:ph type="sldNum" sz="quarter" idx="12"/>
          </p:nvPr>
        </p:nvSpPr>
        <p:spPr/>
        <p:txBody>
          <a:bodyPr/>
          <a:lstStyle/>
          <a:p>
            <a:pPr defTabSz="838793"/>
            <a:fld id="{048AE222-A27C-4C1B-A638-6BCA7D71312E}" type="slidenum">
              <a:rPr lang="ja-JP" altLang="en-US" smtClean="0">
                <a:solidFill>
                  <a:prstClr val="black"/>
                </a:solidFill>
              </a:rPr>
              <a:pPr defTabSz="838793"/>
              <a:t>‹#›</a:t>
            </a:fld>
            <a:endParaRPr lang="ja-JP" altLang="en-US">
              <a:solidFill>
                <a:prstClr val="black"/>
              </a:solidFill>
            </a:endParaRPr>
          </a:p>
        </p:txBody>
      </p:sp>
    </p:spTree>
    <p:extLst>
      <p:ext uri="{BB962C8B-B14F-4D97-AF65-F5344CB8AC3E}">
        <p14:creationId xmlns:p14="http://schemas.microsoft.com/office/powerpoint/2010/main" val="414774912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4" y="365125"/>
            <a:ext cx="2135981" cy="5811838"/>
          </a:xfrm>
        </p:spPr>
        <p:txBody>
          <a:bodyPr vert="eaVert"/>
          <a:lstStyle/>
          <a:p>
            <a:r>
              <a:rPr lang="ja-JP" altLang="en-US"/>
              <a:t>マスター タイトルの書式設定</a:t>
            </a:r>
            <a:endParaRPr lang="en-US"/>
          </a:p>
        </p:txBody>
      </p:sp>
      <p:sp>
        <p:nvSpPr>
          <p:cNvPr id="3" name="Vertical Text Placeholder 2"/>
          <p:cNvSpPr>
            <a:spLocks noGrp="1"/>
          </p:cNvSpPr>
          <p:nvPr>
            <p:ph type="body" orient="vert" idx="1"/>
          </p:nvPr>
        </p:nvSpPr>
        <p:spPr>
          <a:xfrm>
            <a:off x="681041" y="365125"/>
            <a:ext cx="6284119" cy="5811838"/>
          </a:xfrm>
          <a:prstGeom prst="rect">
            <a:avLst/>
          </a:prstGeo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p:txBody>
          <a:bodyPr/>
          <a:lstStyle/>
          <a:p>
            <a:endParaRPr lang="ja-JP"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ja-JP" altLang="en-US">
              <a:solidFill>
                <a:prstClr val="black">
                  <a:tint val="75000"/>
                </a:prstClr>
              </a:solidFill>
            </a:endParaRPr>
          </a:p>
        </p:txBody>
      </p:sp>
      <p:sp>
        <p:nvSpPr>
          <p:cNvPr id="6" name="Slide Number Placeholder 5"/>
          <p:cNvSpPr>
            <a:spLocks noGrp="1"/>
          </p:cNvSpPr>
          <p:nvPr>
            <p:ph type="sldNum" sz="quarter" idx="12"/>
          </p:nvPr>
        </p:nvSpPr>
        <p:spPr/>
        <p:txBody>
          <a:bodyPr/>
          <a:lstStyle/>
          <a:p>
            <a:pPr defTabSz="838793"/>
            <a:fld id="{048AE222-A27C-4C1B-A638-6BCA7D71312E}" type="slidenum">
              <a:rPr lang="ja-JP" altLang="en-US" smtClean="0">
                <a:solidFill>
                  <a:prstClr val="black"/>
                </a:solidFill>
              </a:rPr>
              <a:pPr defTabSz="838793"/>
              <a:t>‹#›</a:t>
            </a:fld>
            <a:endParaRPr lang="ja-JP" altLang="en-US">
              <a:solidFill>
                <a:prstClr val="black"/>
              </a:solidFill>
            </a:endParaRPr>
          </a:p>
        </p:txBody>
      </p:sp>
    </p:spTree>
    <p:extLst>
      <p:ext uri="{BB962C8B-B14F-4D97-AF65-F5344CB8AC3E}">
        <p14:creationId xmlns:p14="http://schemas.microsoft.com/office/powerpoint/2010/main" val="25672017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ユーザー設定レイアウ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日付プレースホルダー 3"/>
          <p:cNvSpPr>
            <a:spLocks noGrp="1"/>
          </p:cNvSpPr>
          <p:nvPr>
            <p:ph type="dt" sz="half" idx="10"/>
          </p:nvPr>
        </p:nvSpPr>
        <p:spPr/>
        <p:txBody>
          <a:bodyPr/>
          <a:lstStyle>
            <a:lvl1pPr>
              <a:defRPr/>
            </a:lvl1pPr>
          </a:lstStyle>
          <a:p>
            <a:pPr>
              <a:defRPr/>
            </a:pPr>
            <a:endParaRPr lang="ja-JP" altLang="en-US">
              <a:solidFill>
                <a:prstClr val="black">
                  <a:tint val="75000"/>
                </a:prstClr>
              </a:solidFill>
            </a:endParaRPr>
          </a:p>
        </p:txBody>
      </p:sp>
      <p:sp>
        <p:nvSpPr>
          <p:cNvPr id="4" name="フッター プレースホルダー 4"/>
          <p:cNvSpPr>
            <a:spLocks noGrp="1"/>
          </p:cNvSpPr>
          <p:nvPr>
            <p:ph type="ftr" sz="quarter" idx="11"/>
          </p:nvPr>
        </p:nvSpPr>
        <p:spPr/>
        <p:txBody>
          <a:bodyPr/>
          <a:lstStyle>
            <a:lvl1pPr>
              <a:defRPr/>
            </a:lvl1pPr>
          </a:lstStyle>
          <a:p>
            <a:pPr>
              <a:defRPr/>
            </a:pPr>
            <a:endParaRPr lang="ja-JP" altLang="en-US">
              <a:solidFill>
                <a:prstClr val="black">
                  <a:tint val="75000"/>
                </a:prstClr>
              </a:solidFill>
            </a:endParaRPr>
          </a:p>
        </p:txBody>
      </p:sp>
      <p:sp>
        <p:nvSpPr>
          <p:cNvPr id="5" name="スライド番号プレースホルダー 5"/>
          <p:cNvSpPr>
            <a:spLocks noGrp="1"/>
          </p:cNvSpPr>
          <p:nvPr>
            <p:ph type="sldNum" sz="quarter" idx="12"/>
          </p:nvPr>
        </p:nvSpPr>
        <p:spPr/>
        <p:txBody>
          <a:bodyPr/>
          <a:lstStyle>
            <a:lvl1pPr>
              <a:defRPr/>
            </a:lvl1pPr>
          </a:lstStyle>
          <a:p>
            <a:pPr>
              <a:defRPr/>
            </a:pPr>
            <a:fld id="{A68729F1-F860-4A05-A9C4-C4952041AA20}" type="slidenum">
              <a:rPr lang="ja-JP" altLang="en-US">
                <a:solidFill>
                  <a:prstClr val="black"/>
                </a:solidFill>
              </a:rPr>
              <a:pPr>
                <a:defRPr/>
              </a:pPr>
              <a:t>‹#›</a:t>
            </a:fld>
            <a:endParaRPr lang="ja-JP" altLang="en-US">
              <a:solidFill>
                <a:prstClr val="black"/>
              </a:solidFill>
            </a:endParaRPr>
          </a:p>
        </p:txBody>
      </p:sp>
    </p:spTree>
    <p:extLst>
      <p:ext uri="{BB962C8B-B14F-4D97-AF65-F5344CB8AC3E}">
        <p14:creationId xmlns:p14="http://schemas.microsoft.com/office/powerpoint/2010/main" val="294593518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userDrawn="1">
  <p:cSld name="3_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1" y="22855"/>
            <a:ext cx="8915400" cy="454062"/>
          </a:xfrm>
        </p:spPr>
        <p:txBody>
          <a:bodyPr>
            <a:noAutofit/>
          </a:bodyPr>
          <a:lstStyle>
            <a:lvl1pPr>
              <a:defRPr sz="2233">
                <a:latin typeface="HGP創英角ｺﾞｼｯｸUB" panose="020B0900000000000000" pitchFamily="50" charset="-128"/>
                <a:ea typeface="HGP創英角ｺﾞｼｯｸUB" panose="020B0900000000000000" pitchFamily="50" charset="-128"/>
              </a:defRPr>
            </a:lvl1pPr>
          </a:lstStyle>
          <a:p>
            <a:r>
              <a:rPr kumimoji="1" lang="ja-JP" altLang="en-US"/>
              <a:t>マスタ タイトルの書式設定</a:t>
            </a:r>
          </a:p>
        </p:txBody>
      </p:sp>
      <p:sp>
        <p:nvSpPr>
          <p:cNvPr id="7" name="正方形/長方形 6"/>
          <p:cNvSpPr/>
          <p:nvPr userDrawn="1"/>
        </p:nvSpPr>
        <p:spPr>
          <a:xfrm>
            <a:off x="108012" y="476672"/>
            <a:ext cx="9669524" cy="72008"/>
          </a:xfrm>
          <a:prstGeom prst="rect">
            <a:avLst/>
          </a:prstGeom>
          <a:solidFill>
            <a:schemeClr val="accent6">
              <a:lumMod val="75000"/>
            </a:schemeClr>
          </a:solidFill>
          <a:effectLst/>
        </p:spPr>
        <p:style>
          <a:lnRef idx="0">
            <a:schemeClr val="accent6"/>
          </a:lnRef>
          <a:fillRef idx="3">
            <a:schemeClr val="accent6"/>
          </a:fillRef>
          <a:effectRef idx="3">
            <a:schemeClr val="accent6"/>
          </a:effectRef>
          <a:fontRef idx="minor">
            <a:schemeClr val="lt1"/>
          </a:fontRef>
        </p:style>
        <p:txBody>
          <a:bodyPr anchor="ctr"/>
          <a:lstStyle>
            <a:defPPr>
              <a:defRPr lang="ja-JP"/>
            </a:defPPr>
            <a:lvl1pPr algn="l" rtl="0" fontAlgn="base">
              <a:spcBef>
                <a:spcPct val="0"/>
              </a:spcBef>
              <a:spcAft>
                <a:spcPct val="0"/>
              </a:spcAft>
              <a:defRPr kumimoji="1" sz="2000" kern="1200">
                <a:solidFill>
                  <a:schemeClr val="lt1"/>
                </a:solidFill>
                <a:latin typeface="+mn-lt"/>
                <a:ea typeface="+mn-ea"/>
                <a:cs typeface="+mn-cs"/>
              </a:defRPr>
            </a:lvl1pPr>
            <a:lvl2pPr marL="457200" algn="l" rtl="0" fontAlgn="base">
              <a:spcBef>
                <a:spcPct val="0"/>
              </a:spcBef>
              <a:spcAft>
                <a:spcPct val="0"/>
              </a:spcAft>
              <a:defRPr kumimoji="1" sz="2000" kern="1200">
                <a:solidFill>
                  <a:schemeClr val="lt1"/>
                </a:solidFill>
                <a:latin typeface="+mn-lt"/>
                <a:ea typeface="+mn-ea"/>
                <a:cs typeface="+mn-cs"/>
              </a:defRPr>
            </a:lvl2pPr>
            <a:lvl3pPr marL="914400" algn="l" rtl="0" fontAlgn="base">
              <a:spcBef>
                <a:spcPct val="0"/>
              </a:spcBef>
              <a:spcAft>
                <a:spcPct val="0"/>
              </a:spcAft>
              <a:defRPr kumimoji="1" sz="2000" kern="1200">
                <a:solidFill>
                  <a:schemeClr val="lt1"/>
                </a:solidFill>
                <a:latin typeface="+mn-lt"/>
                <a:ea typeface="+mn-ea"/>
                <a:cs typeface="+mn-cs"/>
              </a:defRPr>
            </a:lvl3pPr>
            <a:lvl4pPr marL="1371600" algn="l" rtl="0" fontAlgn="base">
              <a:spcBef>
                <a:spcPct val="0"/>
              </a:spcBef>
              <a:spcAft>
                <a:spcPct val="0"/>
              </a:spcAft>
              <a:defRPr kumimoji="1" sz="2000" kern="1200">
                <a:solidFill>
                  <a:schemeClr val="lt1"/>
                </a:solidFill>
                <a:latin typeface="+mn-lt"/>
                <a:ea typeface="+mn-ea"/>
                <a:cs typeface="+mn-cs"/>
              </a:defRPr>
            </a:lvl4pPr>
            <a:lvl5pPr marL="1828800" algn="l" rtl="0" fontAlgn="base">
              <a:spcBef>
                <a:spcPct val="0"/>
              </a:spcBef>
              <a:spcAft>
                <a:spcPct val="0"/>
              </a:spcAft>
              <a:defRPr kumimoji="1" sz="2000" kern="1200">
                <a:solidFill>
                  <a:schemeClr val="lt1"/>
                </a:solidFill>
                <a:latin typeface="+mn-lt"/>
                <a:ea typeface="+mn-ea"/>
                <a:cs typeface="+mn-cs"/>
              </a:defRPr>
            </a:lvl5pPr>
            <a:lvl6pPr marL="2286000" algn="l" defTabSz="914400" rtl="0" eaLnBrk="1" latinLnBrk="0" hangingPunct="1">
              <a:defRPr kumimoji="1" sz="2000" kern="1200">
                <a:solidFill>
                  <a:schemeClr val="lt1"/>
                </a:solidFill>
                <a:latin typeface="+mn-lt"/>
                <a:ea typeface="+mn-ea"/>
                <a:cs typeface="+mn-cs"/>
              </a:defRPr>
            </a:lvl6pPr>
            <a:lvl7pPr marL="2743200" algn="l" defTabSz="914400" rtl="0" eaLnBrk="1" latinLnBrk="0" hangingPunct="1">
              <a:defRPr kumimoji="1" sz="2000" kern="1200">
                <a:solidFill>
                  <a:schemeClr val="lt1"/>
                </a:solidFill>
                <a:latin typeface="+mn-lt"/>
                <a:ea typeface="+mn-ea"/>
                <a:cs typeface="+mn-cs"/>
              </a:defRPr>
            </a:lvl7pPr>
            <a:lvl8pPr marL="3200400" algn="l" defTabSz="914400" rtl="0" eaLnBrk="1" latinLnBrk="0" hangingPunct="1">
              <a:defRPr kumimoji="1" sz="2000" kern="1200">
                <a:solidFill>
                  <a:schemeClr val="lt1"/>
                </a:solidFill>
                <a:latin typeface="+mn-lt"/>
                <a:ea typeface="+mn-ea"/>
                <a:cs typeface="+mn-cs"/>
              </a:defRPr>
            </a:lvl8pPr>
            <a:lvl9pPr marL="3657600" algn="l" defTabSz="914400" rtl="0" eaLnBrk="1" latinLnBrk="0" hangingPunct="1">
              <a:defRPr kumimoji="1" sz="2000" kern="1200">
                <a:solidFill>
                  <a:schemeClr val="lt1"/>
                </a:solidFill>
                <a:latin typeface="+mn-lt"/>
                <a:ea typeface="+mn-ea"/>
                <a:cs typeface="+mn-cs"/>
              </a:defRPr>
            </a:lvl9pPr>
          </a:lstStyle>
          <a:p>
            <a:pPr algn="ctr">
              <a:defRPr/>
            </a:pPr>
            <a:endParaRPr lang="ja-JP" altLang="en-US" sz="1861">
              <a:solidFill>
                <a:prstClr val="white"/>
              </a:solidFill>
            </a:endParaRPr>
          </a:p>
        </p:txBody>
      </p:sp>
    </p:spTree>
    <p:extLst>
      <p:ext uri="{BB962C8B-B14F-4D97-AF65-F5344CB8AC3E}">
        <p14:creationId xmlns:p14="http://schemas.microsoft.com/office/powerpoint/2010/main" val="160636196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cSld name="Blank">
    <p:spTree>
      <p:nvGrpSpPr>
        <p:cNvPr id="1" name=""/>
        <p:cNvGrpSpPr/>
        <p:nvPr/>
      </p:nvGrpSpPr>
      <p:grpSpPr>
        <a:xfrm>
          <a:off x="0" y="0"/>
          <a:ext cx="0" cy="0"/>
          <a:chOff x="0" y="0"/>
          <a:chExt cx="0" cy="0"/>
        </a:xfrm>
      </p:grpSpPr>
      <p:sp>
        <p:nvSpPr>
          <p:cNvPr id="2" name="Holder 6"/>
          <p:cNvSpPr>
            <a:spLocks noGrp="1"/>
          </p:cNvSpPr>
          <p:nvPr>
            <p:ph type="sldNum" sz="quarter" idx="7"/>
          </p:nvPr>
        </p:nvSpPr>
        <p:spPr>
          <a:xfrm>
            <a:off x="7132320" y="6377946"/>
            <a:ext cx="2278380" cy="257285"/>
          </a:xfrm>
        </p:spPr>
        <p:txBody>
          <a:bodyPr lIns="0" tIns="0" rIns="0" bIns="0"/>
          <a:lstStyle>
            <a:lvl1pPr algn="r">
              <a:defRPr>
                <a:solidFill>
                  <a:schemeClr val="tx1">
                    <a:tint val="75000"/>
                  </a:schemeClr>
                </a:solidFill>
              </a:defRPr>
            </a:lvl1pPr>
          </a:lstStyle>
          <a:p>
            <a:fld id="{B6F15528-21DE-4FAA-801E-634DDDAF4B2B}" type="slidenum">
              <a:rPr>
                <a:solidFill>
                  <a:prstClr val="black">
                    <a:tint val="75000"/>
                  </a:prstClr>
                </a:solidFill>
              </a:rPr>
              <a:pPr/>
              <a:t>‹#›</a:t>
            </a:fld>
            <a:endParaRPr>
              <a:solidFill>
                <a:prstClr val="black">
                  <a:tint val="75000"/>
                </a:prstClr>
              </a:solidFill>
            </a:endParaRPr>
          </a:p>
        </p:txBody>
      </p:sp>
    </p:spTree>
    <p:extLst>
      <p:ext uri="{BB962C8B-B14F-4D97-AF65-F5344CB8AC3E}">
        <p14:creationId xmlns:p14="http://schemas.microsoft.com/office/powerpoint/2010/main" val="403940876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742951" y="1122364"/>
            <a:ext cx="8420100" cy="2387600"/>
          </a:xfrm>
        </p:spPr>
        <p:txBody>
          <a:bodyPr anchor="b"/>
          <a:lstStyle>
            <a:lvl1pPr algn="ctr">
              <a:defRPr sz="9617"/>
            </a:lvl1pPr>
          </a:lstStyle>
          <a:p>
            <a:r>
              <a:rPr lang="ja-JP" altLang="en-US"/>
              <a:t>マスター タイトルの書式設定</a:t>
            </a:r>
            <a:endParaRPr lang="en-US"/>
          </a:p>
        </p:txBody>
      </p:sp>
      <p:sp>
        <p:nvSpPr>
          <p:cNvPr id="3" name="Subtitle 2"/>
          <p:cNvSpPr>
            <a:spLocks noGrp="1"/>
          </p:cNvSpPr>
          <p:nvPr>
            <p:ph type="subTitle" idx="1"/>
          </p:nvPr>
        </p:nvSpPr>
        <p:spPr>
          <a:xfrm>
            <a:off x="1238251" y="3602038"/>
            <a:ext cx="7429500" cy="1655762"/>
          </a:xfrm>
          <a:prstGeom prst="rect">
            <a:avLst/>
          </a:prstGeom>
        </p:spPr>
        <p:txBody>
          <a:bodyPr/>
          <a:lstStyle>
            <a:lvl1pPr marL="0" indent="0" algn="ctr">
              <a:buNone/>
              <a:defRPr sz="3846"/>
            </a:lvl1pPr>
            <a:lvl2pPr marL="732913" indent="0" algn="ctr">
              <a:buNone/>
              <a:defRPr sz="3207"/>
            </a:lvl2pPr>
            <a:lvl3pPr marL="1465827" indent="0" algn="ctr">
              <a:buNone/>
              <a:defRPr sz="2887"/>
            </a:lvl3pPr>
            <a:lvl4pPr marL="2198743" indent="0" algn="ctr">
              <a:buNone/>
              <a:defRPr sz="2565"/>
            </a:lvl4pPr>
            <a:lvl5pPr marL="2931655" indent="0" algn="ctr">
              <a:buNone/>
              <a:defRPr sz="2565"/>
            </a:lvl5pPr>
            <a:lvl6pPr marL="3664569" indent="0" algn="ctr">
              <a:buNone/>
              <a:defRPr sz="2565"/>
            </a:lvl6pPr>
            <a:lvl7pPr marL="4397483" indent="0" algn="ctr">
              <a:buNone/>
              <a:defRPr sz="2565"/>
            </a:lvl7pPr>
            <a:lvl8pPr marL="5130397" indent="0" algn="ctr">
              <a:buNone/>
              <a:defRPr sz="2565"/>
            </a:lvl8pPr>
            <a:lvl9pPr marL="5863312" indent="0" algn="ctr">
              <a:buNone/>
              <a:defRPr sz="2565"/>
            </a:lvl9pPr>
          </a:lstStyle>
          <a:p>
            <a:r>
              <a:rPr lang="ja-JP" altLang="en-US"/>
              <a:t>マスター サブタイトルの書式設定</a:t>
            </a:r>
            <a:endParaRPr lang="en-US"/>
          </a:p>
        </p:txBody>
      </p:sp>
      <p:sp>
        <p:nvSpPr>
          <p:cNvPr id="4" name="Date Placeholder 3"/>
          <p:cNvSpPr>
            <a:spLocks noGrp="1"/>
          </p:cNvSpPr>
          <p:nvPr>
            <p:ph type="dt" sz="half" idx="10"/>
          </p:nvPr>
        </p:nvSpPr>
        <p:spPr/>
        <p:txBody>
          <a:bodyPr/>
          <a:lstStyle/>
          <a:p>
            <a:pPr defTabSz="1445240"/>
            <a:endParaRPr lang="ja-JP" altLang="en-US" sz="2845">
              <a:solidFill>
                <a:prstClr val="black"/>
              </a:solidFill>
            </a:endParaRPr>
          </a:p>
        </p:txBody>
      </p:sp>
      <p:sp>
        <p:nvSpPr>
          <p:cNvPr id="5" name="Footer Placeholder 4"/>
          <p:cNvSpPr>
            <a:spLocks noGrp="1"/>
          </p:cNvSpPr>
          <p:nvPr>
            <p:ph type="ftr" sz="quarter" idx="11"/>
          </p:nvPr>
        </p:nvSpPr>
        <p:spPr/>
        <p:txBody>
          <a:bodyPr/>
          <a:lstStyle/>
          <a:p>
            <a:pPr defTabSz="1445240"/>
            <a:endParaRPr lang="ja-JP" altLang="en-US" sz="2845">
              <a:solidFill>
                <a:prstClr val="black"/>
              </a:solidFill>
            </a:endParaRPr>
          </a:p>
        </p:txBody>
      </p:sp>
      <p:sp>
        <p:nvSpPr>
          <p:cNvPr id="6" name="Slide Number Placeholder 5"/>
          <p:cNvSpPr>
            <a:spLocks noGrp="1"/>
          </p:cNvSpPr>
          <p:nvPr>
            <p:ph type="sldNum" sz="quarter" idx="12"/>
          </p:nvPr>
        </p:nvSpPr>
        <p:spPr/>
        <p:txBody>
          <a:bodyPr/>
          <a:lstStyle/>
          <a:p>
            <a:fld id="{048AE222-A27C-4C1B-A638-6BCA7D71312E}" type="slidenum">
              <a:rPr lang="ja-JP" altLang="en-US" smtClean="0">
                <a:solidFill>
                  <a:prstClr val="black"/>
                </a:solidFill>
              </a:rPr>
              <a:pPr/>
              <a:t>‹#›</a:t>
            </a:fld>
            <a:endParaRPr lang="ja-JP" altLang="en-US">
              <a:solidFill>
                <a:prstClr val="black"/>
              </a:solidFill>
            </a:endParaRPr>
          </a:p>
        </p:txBody>
      </p:sp>
    </p:spTree>
    <p:extLst>
      <p:ext uri="{BB962C8B-B14F-4D97-AF65-F5344CB8AC3E}">
        <p14:creationId xmlns:p14="http://schemas.microsoft.com/office/powerpoint/2010/main" val="306124444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a:p>
        </p:txBody>
      </p:sp>
      <p:sp>
        <p:nvSpPr>
          <p:cNvPr id="3" name="Content Placeholder 2"/>
          <p:cNvSpPr>
            <a:spLocks noGrp="1"/>
          </p:cNvSpPr>
          <p:nvPr>
            <p:ph idx="1"/>
          </p:nvPr>
        </p:nvSpPr>
        <p:spPr>
          <a:xfrm>
            <a:off x="681043" y="1825625"/>
            <a:ext cx="8543925" cy="4351338"/>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p:txBody>
          <a:bodyPr/>
          <a:lstStyle/>
          <a:p>
            <a:endParaRPr lang="ja-JP"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ja-JP"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B3D41E9-DB5C-49ED-B7EB-24836E659C21}" type="slidenum">
              <a:rPr lang="ja-JP" altLang="en-US" smtClean="0">
                <a:solidFill>
                  <a:prstClr val="black"/>
                </a:solidFill>
              </a:rPr>
              <a:pPr/>
              <a:t>‹#›</a:t>
            </a:fld>
            <a:endParaRPr lang="ja-JP" altLang="en-US">
              <a:solidFill>
                <a:prstClr val="black"/>
              </a:solidFill>
            </a:endParaRPr>
          </a:p>
        </p:txBody>
      </p:sp>
    </p:spTree>
    <p:extLst>
      <p:ext uri="{BB962C8B-B14F-4D97-AF65-F5344CB8AC3E}">
        <p14:creationId xmlns:p14="http://schemas.microsoft.com/office/powerpoint/2010/main" val="16927978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81041" y="2"/>
            <a:ext cx="8543925" cy="439545"/>
          </a:xfrm>
        </p:spPr>
        <p:txBody>
          <a:bodyPr/>
          <a:lstStyle/>
          <a:p>
            <a:r>
              <a:rPr lang="ja-JP" altLang="en-US"/>
              <a:t>マスター タイトルの書式設定</a:t>
            </a:r>
            <a:endParaRPr lang="en-US"/>
          </a:p>
        </p:txBody>
      </p:sp>
      <p:sp>
        <p:nvSpPr>
          <p:cNvPr id="3" name="Content Placeholder 2"/>
          <p:cNvSpPr>
            <a:spLocks noGrp="1"/>
          </p:cNvSpPr>
          <p:nvPr>
            <p:ph idx="1"/>
          </p:nvPr>
        </p:nvSpPr>
        <p:spPr>
          <a:xfrm>
            <a:off x="681041" y="1825625"/>
            <a:ext cx="8543925" cy="4351338"/>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p:txBody>
          <a:bodyPr/>
          <a:lstStyle/>
          <a:p>
            <a:endParaRPr lang="ja-JP"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ja-JP"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B3D41E9-DB5C-49ED-B7EB-24836E659C21}" type="slidenum">
              <a:rPr lang="ja-JP" altLang="en-US" smtClean="0">
                <a:solidFill>
                  <a:prstClr val="black"/>
                </a:solidFill>
              </a:rPr>
              <a:pPr/>
              <a:t>‹#›</a:t>
            </a:fld>
            <a:endParaRPr lang="ja-JP" altLang="en-US">
              <a:solidFill>
                <a:prstClr val="black"/>
              </a:solidFill>
            </a:endParaRPr>
          </a:p>
        </p:txBody>
      </p:sp>
    </p:spTree>
    <p:extLst>
      <p:ext uri="{BB962C8B-B14F-4D97-AF65-F5344CB8AC3E}">
        <p14:creationId xmlns:p14="http://schemas.microsoft.com/office/powerpoint/2010/main" val="316854160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75883" y="1709746"/>
            <a:ext cx="8543925" cy="2852737"/>
          </a:xfrm>
        </p:spPr>
        <p:txBody>
          <a:bodyPr anchor="b"/>
          <a:lstStyle>
            <a:lvl1pPr>
              <a:defRPr sz="9617"/>
            </a:lvl1pPr>
          </a:lstStyle>
          <a:p>
            <a:r>
              <a:rPr lang="ja-JP" altLang="en-US"/>
              <a:t>マスター タイトルの書式設定</a:t>
            </a:r>
            <a:endParaRPr lang="en-US"/>
          </a:p>
        </p:txBody>
      </p:sp>
      <p:sp>
        <p:nvSpPr>
          <p:cNvPr id="3" name="Text Placeholder 2"/>
          <p:cNvSpPr>
            <a:spLocks noGrp="1"/>
          </p:cNvSpPr>
          <p:nvPr>
            <p:ph type="body" idx="1"/>
          </p:nvPr>
        </p:nvSpPr>
        <p:spPr>
          <a:xfrm>
            <a:off x="675883" y="4589471"/>
            <a:ext cx="8543925" cy="1500187"/>
          </a:xfrm>
          <a:prstGeom prst="rect">
            <a:avLst/>
          </a:prstGeom>
        </p:spPr>
        <p:txBody>
          <a:bodyPr/>
          <a:lstStyle>
            <a:lvl1pPr marL="0" indent="0">
              <a:buNone/>
              <a:defRPr sz="3846">
                <a:solidFill>
                  <a:schemeClr val="tx1"/>
                </a:solidFill>
              </a:defRPr>
            </a:lvl1pPr>
            <a:lvl2pPr marL="732913" indent="0">
              <a:buNone/>
              <a:defRPr sz="3207">
                <a:solidFill>
                  <a:schemeClr val="tx1">
                    <a:tint val="75000"/>
                  </a:schemeClr>
                </a:solidFill>
              </a:defRPr>
            </a:lvl2pPr>
            <a:lvl3pPr marL="1465827" indent="0">
              <a:buNone/>
              <a:defRPr sz="2887">
                <a:solidFill>
                  <a:schemeClr val="tx1">
                    <a:tint val="75000"/>
                  </a:schemeClr>
                </a:solidFill>
              </a:defRPr>
            </a:lvl3pPr>
            <a:lvl4pPr marL="2198743" indent="0">
              <a:buNone/>
              <a:defRPr sz="2565">
                <a:solidFill>
                  <a:schemeClr val="tx1">
                    <a:tint val="75000"/>
                  </a:schemeClr>
                </a:solidFill>
              </a:defRPr>
            </a:lvl4pPr>
            <a:lvl5pPr marL="2931655" indent="0">
              <a:buNone/>
              <a:defRPr sz="2565">
                <a:solidFill>
                  <a:schemeClr val="tx1">
                    <a:tint val="75000"/>
                  </a:schemeClr>
                </a:solidFill>
              </a:defRPr>
            </a:lvl5pPr>
            <a:lvl6pPr marL="3664569" indent="0">
              <a:buNone/>
              <a:defRPr sz="2565">
                <a:solidFill>
                  <a:schemeClr val="tx1">
                    <a:tint val="75000"/>
                  </a:schemeClr>
                </a:solidFill>
              </a:defRPr>
            </a:lvl6pPr>
            <a:lvl7pPr marL="4397483" indent="0">
              <a:buNone/>
              <a:defRPr sz="2565">
                <a:solidFill>
                  <a:schemeClr val="tx1">
                    <a:tint val="75000"/>
                  </a:schemeClr>
                </a:solidFill>
              </a:defRPr>
            </a:lvl7pPr>
            <a:lvl8pPr marL="5130397" indent="0">
              <a:buNone/>
              <a:defRPr sz="2565">
                <a:solidFill>
                  <a:schemeClr val="tx1">
                    <a:tint val="75000"/>
                  </a:schemeClr>
                </a:solidFill>
              </a:defRPr>
            </a:lvl8pPr>
            <a:lvl9pPr marL="5863312" indent="0">
              <a:buNone/>
              <a:defRPr sz="2565">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endParaRPr lang="ja-JP"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ja-JP" altLang="en-US">
              <a:solidFill>
                <a:prstClr val="black">
                  <a:tint val="75000"/>
                </a:prstClr>
              </a:solidFill>
            </a:endParaRPr>
          </a:p>
        </p:txBody>
      </p:sp>
      <p:sp>
        <p:nvSpPr>
          <p:cNvPr id="6" name="Slide Number Placeholder 5"/>
          <p:cNvSpPr>
            <a:spLocks noGrp="1"/>
          </p:cNvSpPr>
          <p:nvPr>
            <p:ph type="sldNum" sz="quarter" idx="12"/>
          </p:nvPr>
        </p:nvSpPr>
        <p:spPr/>
        <p:txBody>
          <a:bodyPr/>
          <a:lstStyle/>
          <a:p>
            <a:pPr defTabSz="1445240"/>
            <a:fld id="{048AE222-A27C-4C1B-A638-6BCA7D71312E}" type="slidenum">
              <a:rPr lang="ja-JP" altLang="en-US" smtClean="0">
                <a:solidFill>
                  <a:prstClr val="black"/>
                </a:solidFill>
              </a:rPr>
              <a:pPr defTabSz="1445240"/>
              <a:t>‹#›</a:t>
            </a:fld>
            <a:endParaRPr lang="ja-JP" altLang="en-US">
              <a:solidFill>
                <a:prstClr val="black"/>
              </a:solidFill>
            </a:endParaRPr>
          </a:p>
        </p:txBody>
      </p:sp>
    </p:spTree>
    <p:extLst>
      <p:ext uri="{BB962C8B-B14F-4D97-AF65-F5344CB8AC3E}">
        <p14:creationId xmlns:p14="http://schemas.microsoft.com/office/powerpoint/2010/main" val="87235413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a:p>
        </p:txBody>
      </p:sp>
      <p:sp>
        <p:nvSpPr>
          <p:cNvPr id="3" name="Content Placeholder 2"/>
          <p:cNvSpPr>
            <a:spLocks noGrp="1"/>
          </p:cNvSpPr>
          <p:nvPr>
            <p:ph sz="half" idx="1"/>
          </p:nvPr>
        </p:nvSpPr>
        <p:spPr>
          <a:xfrm>
            <a:off x="681039" y="1825625"/>
            <a:ext cx="4210050" cy="4351338"/>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Content Placeholder 3"/>
          <p:cNvSpPr>
            <a:spLocks noGrp="1"/>
          </p:cNvSpPr>
          <p:nvPr>
            <p:ph sz="half" idx="2"/>
          </p:nvPr>
        </p:nvSpPr>
        <p:spPr>
          <a:xfrm>
            <a:off x="5014914" y="1825625"/>
            <a:ext cx="4210050" cy="4351338"/>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5" name="Date Placeholder 4"/>
          <p:cNvSpPr>
            <a:spLocks noGrp="1"/>
          </p:cNvSpPr>
          <p:nvPr>
            <p:ph type="dt" sz="half" idx="10"/>
          </p:nvPr>
        </p:nvSpPr>
        <p:spPr/>
        <p:txBody>
          <a:bodyPr/>
          <a:lstStyle/>
          <a:p>
            <a:endParaRPr lang="ja-JP"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ja-JP" altLang="en-US">
              <a:solidFill>
                <a:prstClr val="black">
                  <a:tint val="75000"/>
                </a:prstClr>
              </a:solidFill>
            </a:endParaRPr>
          </a:p>
        </p:txBody>
      </p:sp>
      <p:sp>
        <p:nvSpPr>
          <p:cNvPr id="7" name="Slide Number Placeholder 6"/>
          <p:cNvSpPr>
            <a:spLocks noGrp="1"/>
          </p:cNvSpPr>
          <p:nvPr>
            <p:ph type="sldNum" sz="quarter" idx="12"/>
          </p:nvPr>
        </p:nvSpPr>
        <p:spPr/>
        <p:txBody>
          <a:bodyPr/>
          <a:lstStyle/>
          <a:p>
            <a:pPr defTabSz="1445240"/>
            <a:fld id="{048AE222-A27C-4C1B-A638-6BCA7D71312E}" type="slidenum">
              <a:rPr lang="ja-JP" altLang="en-US" smtClean="0">
                <a:solidFill>
                  <a:prstClr val="black"/>
                </a:solidFill>
              </a:rPr>
              <a:pPr defTabSz="1445240"/>
              <a:t>‹#›</a:t>
            </a:fld>
            <a:endParaRPr lang="ja-JP" altLang="en-US">
              <a:solidFill>
                <a:prstClr val="black"/>
              </a:solidFill>
            </a:endParaRPr>
          </a:p>
        </p:txBody>
      </p:sp>
    </p:spTree>
    <p:extLst>
      <p:ext uri="{BB962C8B-B14F-4D97-AF65-F5344CB8AC3E}">
        <p14:creationId xmlns:p14="http://schemas.microsoft.com/office/powerpoint/2010/main" val="185769971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82333" y="365134"/>
            <a:ext cx="8543925" cy="1325563"/>
          </a:xfrm>
        </p:spPr>
        <p:txBody>
          <a:bodyPr/>
          <a:lstStyle/>
          <a:p>
            <a:r>
              <a:rPr lang="ja-JP" altLang="en-US"/>
              <a:t>マスター タイトルの書式設定</a:t>
            </a:r>
            <a:endParaRPr lang="en-US"/>
          </a:p>
        </p:txBody>
      </p:sp>
      <p:sp>
        <p:nvSpPr>
          <p:cNvPr id="3" name="Text Placeholder 2"/>
          <p:cNvSpPr>
            <a:spLocks noGrp="1"/>
          </p:cNvSpPr>
          <p:nvPr>
            <p:ph type="body" idx="1"/>
          </p:nvPr>
        </p:nvSpPr>
        <p:spPr>
          <a:xfrm>
            <a:off x="682333" y="1681167"/>
            <a:ext cx="4190701" cy="823911"/>
          </a:xfrm>
          <a:prstGeom prst="rect">
            <a:avLst/>
          </a:prstGeom>
        </p:spPr>
        <p:txBody>
          <a:bodyPr anchor="b"/>
          <a:lstStyle>
            <a:lvl1pPr marL="0" indent="0">
              <a:buNone/>
              <a:defRPr sz="3846" b="1"/>
            </a:lvl1pPr>
            <a:lvl2pPr marL="732913" indent="0">
              <a:buNone/>
              <a:defRPr sz="3207" b="1"/>
            </a:lvl2pPr>
            <a:lvl3pPr marL="1465827" indent="0">
              <a:buNone/>
              <a:defRPr sz="2887" b="1"/>
            </a:lvl3pPr>
            <a:lvl4pPr marL="2198743" indent="0">
              <a:buNone/>
              <a:defRPr sz="2565" b="1"/>
            </a:lvl4pPr>
            <a:lvl5pPr marL="2931655" indent="0">
              <a:buNone/>
              <a:defRPr sz="2565" b="1"/>
            </a:lvl5pPr>
            <a:lvl6pPr marL="3664569" indent="0">
              <a:buNone/>
              <a:defRPr sz="2565" b="1"/>
            </a:lvl6pPr>
            <a:lvl7pPr marL="4397483" indent="0">
              <a:buNone/>
              <a:defRPr sz="2565" b="1"/>
            </a:lvl7pPr>
            <a:lvl8pPr marL="5130397" indent="0">
              <a:buNone/>
              <a:defRPr sz="2565" b="1"/>
            </a:lvl8pPr>
            <a:lvl9pPr marL="5863312" indent="0">
              <a:buNone/>
              <a:defRPr sz="2565" b="1"/>
            </a:lvl9pPr>
          </a:lstStyle>
          <a:p>
            <a:pPr lvl="0"/>
            <a:r>
              <a:rPr lang="ja-JP" altLang="en-US"/>
              <a:t>マスター テキストの書式設定</a:t>
            </a:r>
          </a:p>
        </p:txBody>
      </p:sp>
      <p:sp>
        <p:nvSpPr>
          <p:cNvPr id="4" name="Content Placeholder 3"/>
          <p:cNvSpPr>
            <a:spLocks noGrp="1"/>
          </p:cNvSpPr>
          <p:nvPr>
            <p:ph sz="half" idx="2"/>
          </p:nvPr>
        </p:nvSpPr>
        <p:spPr>
          <a:xfrm>
            <a:off x="682333" y="2505076"/>
            <a:ext cx="4190701" cy="3684588"/>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5" name="Text Placeholder 4"/>
          <p:cNvSpPr>
            <a:spLocks noGrp="1"/>
          </p:cNvSpPr>
          <p:nvPr>
            <p:ph type="body" sz="quarter" idx="3"/>
          </p:nvPr>
        </p:nvSpPr>
        <p:spPr>
          <a:xfrm>
            <a:off x="5014916" y="1681167"/>
            <a:ext cx="4211340" cy="823911"/>
          </a:xfrm>
          <a:prstGeom prst="rect">
            <a:avLst/>
          </a:prstGeom>
        </p:spPr>
        <p:txBody>
          <a:bodyPr anchor="b"/>
          <a:lstStyle>
            <a:lvl1pPr marL="0" indent="0">
              <a:buNone/>
              <a:defRPr sz="3846" b="1"/>
            </a:lvl1pPr>
            <a:lvl2pPr marL="732913" indent="0">
              <a:buNone/>
              <a:defRPr sz="3207" b="1"/>
            </a:lvl2pPr>
            <a:lvl3pPr marL="1465827" indent="0">
              <a:buNone/>
              <a:defRPr sz="2887" b="1"/>
            </a:lvl3pPr>
            <a:lvl4pPr marL="2198743" indent="0">
              <a:buNone/>
              <a:defRPr sz="2565" b="1"/>
            </a:lvl4pPr>
            <a:lvl5pPr marL="2931655" indent="0">
              <a:buNone/>
              <a:defRPr sz="2565" b="1"/>
            </a:lvl5pPr>
            <a:lvl6pPr marL="3664569" indent="0">
              <a:buNone/>
              <a:defRPr sz="2565" b="1"/>
            </a:lvl6pPr>
            <a:lvl7pPr marL="4397483" indent="0">
              <a:buNone/>
              <a:defRPr sz="2565" b="1"/>
            </a:lvl7pPr>
            <a:lvl8pPr marL="5130397" indent="0">
              <a:buNone/>
              <a:defRPr sz="2565" b="1"/>
            </a:lvl8pPr>
            <a:lvl9pPr marL="5863312" indent="0">
              <a:buNone/>
              <a:defRPr sz="2565" b="1"/>
            </a:lvl9pPr>
          </a:lstStyle>
          <a:p>
            <a:pPr lvl="0"/>
            <a:r>
              <a:rPr lang="ja-JP" altLang="en-US"/>
              <a:t>マスター テキストの書式設定</a:t>
            </a:r>
          </a:p>
        </p:txBody>
      </p:sp>
      <p:sp>
        <p:nvSpPr>
          <p:cNvPr id="6" name="Content Placeholder 5"/>
          <p:cNvSpPr>
            <a:spLocks noGrp="1"/>
          </p:cNvSpPr>
          <p:nvPr>
            <p:ph sz="quarter" idx="4"/>
          </p:nvPr>
        </p:nvSpPr>
        <p:spPr>
          <a:xfrm>
            <a:off x="5014916" y="2505076"/>
            <a:ext cx="4211340" cy="3684588"/>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7" name="Date Placeholder 6"/>
          <p:cNvSpPr>
            <a:spLocks noGrp="1"/>
          </p:cNvSpPr>
          <p:nvPr>
            <p:ph type="dt" sz="half" idx="10"/>
          </p:nvPr>
        </p:nvSpPr>
        <p:spPr/>
        <p:txBody>
          <a:bodyPr/>
          <a:lstStyle/>
          <a:p>
            <a:endParaRPr lang="ja-JP"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ja-JP" altLang="en-US">
              <a:solidFill>
                <a:prstClr val="black">
                  <a:tint val="75000"/>
                </a:prstClr>
              </a:solidFill>
            </a:endParaRPr>
          </a:p>
        </p:txBody>
      </p:sp>
      <p:sp>
        <p:nvSpPr>
          <p:cNvPr id="9" name="Slide Number Placeholder 8"/>
          <p:cNvSpPr>
            <a:spLocks noGrp="1"/>
          </p:cNvSpPr>
          <p:nvPr>
            <p:ph type="sldNum" sz="quarter" idx="12"/>
          </p:nvPr>
        </p:nvSpPr>
        <p:spPr/>
        <p:txBody>
          <a:bodyPr/>
          <a:lstStyle/>
          <a:p>
            <a:pPr defTabSz="1445240"/>
            <a:fld id="{048AE222-A27C-4C1B-A638-6BCA7D71312E}" type="slidenum">
              <a:rPr lang="ja-JP" altLang="en-US" smtClean="0">
                <a:solidFill>
                  <a:prstClr val="black"/>
                </a:solidFill>
              </a:rPr>
              <a:pPr defTabSz="1445240"/>
              <a:t>‹#›</a:t>
            </a:fld>
            <a:endParaRPr lang="ja-JP" altLang="en-US">
              <a:solidFill>
                <a:prstClr val="black"/>
              </a:solidFill>
            </a:endParaRPr>
          </a:p>
        </p:txBody>
      </p:sp>
    </p:spTree>
    <p:extLst>
      <p:ext uri="{BB962C8B-B14F-4D97-AF65-F5344CB8AC3E}">
        <p14:creationId xmlns:p14="http://schemas.microsoft.com/office/powerpoint/2010/main" val="15917580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681043" y="3"/>
            <a:ext cx="8543925" cy="421256"/>
          </a:xfrm>
        </p:spPr>
        <p:txBody>
          <a:bodyPr>
            <a:normAutofit/>
          </a:bodyPr>
          <a:lstStyle>
            <a:lvl1pPr algn="ctr">
              <a:defRPr sz="3207">
                <a:latin typeface="ＤＨＰ特太ゴシック体" panose="020B0500000000000000" pitchFamily="50" charset="-128"/>
                <a:ea typeface="ＤＨＰ特太ゴシック体" panose="020B0500000000000000" pitchFamily="50" charset="-128"/>
              </a:defRPr>
            </a:lvl1pPr>
          </a:lstStyle>
          <a:p>
            <a:r>
              <a:rPr lang="ja-JP" altLang="en-US"/>
              <a:t>マスター タイトルの書式設定</a:t>
            </a:r>
            <a:endParaRPr lang="en-US"/>
          </a:p>
        </p:txBody>
      </p:sp>
      <p:cxnSp>
        <p:nvCxnSpPr>
          <p:cNvPr id="7" name="直線コネクタ 6"/>
          <p:cNvCxnSpPr/>
          <p:nvPr/>
        </p:nvCxnSpPr>
        <p:spPr>
          <a:xfrm>
            <a:off x="1" y="388372"/>
            <a:ext cx="9906000" cy="0"/>
          </a:xfrm>
          <a:prstGeom prst="line">
            <a:avLst/>
          </a:prstGeom>
          <a:ln w="63500" cmpd="thickThin">
            <a:solidFill>
              <a:schemeClr val="accent2"/>
            </a:solidFill>
          </a:ln>
        </p:spPr>
        <p:style>
          <a:lnRef idx="1">
            <a:schemeClr val="accent1"/>
          </a:lnRef>
          <a:fillRef idx="0">
            <a:schemeClr val="accent1"/>
          </a:fillRef>
          <a:effectRef idx="0">
            <a:schemeClr val="accent1"/>
          </a:effectRef>
          <a:fontRef idx="minor">
            <a:schemeClr val="tx1"/>
          </a:fontRef>
        </p:style>
      </p:cxnSp>
      <p:sp>
        <p:nvSpPr>
          <p:cNvPr id="9" name="日付プレースホルダー 8"/>
          <p:cNvSpPr>
            <a:spLocks noGrp="1"/>
          </p:cNvSpPr>
          <p:nvPr>
            <p:ph type="dt" sz="half" idx="10"/>
          </p:nvPr>
        </p:nvSpPr>
        <p:spPr>
          <a:xfrm>
            <a:off x="0" y="-9575"/>
            <a:ext cx="2228850" cy="365125"/>
          </a:xfrm>
        </p:spPr>
        <p:txBody>
          <a:bodyPr/>
          <a:lstStyle>
            <a:lvl1pPr>
              <a:defRPr sz="1443"/>
            </a:lvl1pPr>
          </a:lstStyle>
          <a:p>
            <a:endParaRPr lang="ja-JP" altLang="en-US">
              <a:solidFill>
                <a:prstClr val="black">
                  <a:tint val="75000"/>
                </a:prstClr>
              </a:solidFill>
            </a:endParaRPr>
          </a:p>
        </p:txBody>
      </p:sp>
      <p:sp>
        <p:nvSpPr>
          <p:cNvPr id="11" name="スライド番号プレースホルダー 10"/>
          <p:cNvSpPr>
            <a:spLocks noGrp="1"/>
          </p:cNvSpPr>
          <p:nvPr>
            <p:ph type="sldNum" sz="quarter" idx="12"/>
          </p:nvPr>
        </p:nvSpPr>
        <p:spPr>
          <a:xfrm>
            <a:off x="7677152" y="6492882"/>
            <a:ext cx="2228850" cy="365125"/>
          </a:xfrm>
        </p:spPr>
        <p:txBody>
          <a:bodyPr/>
          <a:lstStyle>
            <a:lvl1pPr>
              <a:defRPr sz="2245">
                <a:solidFill>
                  <a:schemeClr val="tx1"/>
                </a:solidFill>
                <a:latin typeface="Arial" panose="020B0604020202020204" pitchFamily="34" charset="0"/>
                <a:cs typeface="Arial" panose="020B0604020202020204" pitchFamily="34" charset="0"/>
              </a:defRPr>
            </a:lvl1pPr>
          </a:lstStyle>
          <a:p>
            <a:fld id="{048AE222-A27C-4C1B-A638-6BCA7D71312E}" type="slidenum">
              <a:rPr lang="ja-JP" altLang="en-US" smtClean="0">
                <a:solidFill>
                  <a:prstClr val="black"/>
                </a:solidFill>
              </a:rPr>
              <a:pPr/>
              <a:t>‹#›</a:t>
            </a:fld>
            <a:endParaRPr lang="ja-JP" altLang="en-US">
              <a:solidFill>
                <a:prstClr val="black"/>
              </a:solidFill>
            </a:endParaRPr>
          </a:p>
        </p:txBody>
      </p:sp>
      <p:cxnSp>
        <p:nvCxnSpPr>
          <p:cNvPr id="6" name="直線コネクタ 7"/>
          <p:cNvCxnSpPr>
            <a:cxnSpLocks noChangeShapeType="1"/>
          </p:cNvCxnSpPr>
          <p:nvPr userDrawn="1"/>
        </p:nvCxnSpPr>
        <p:spPr bwMode="auto">
          <a:xfrm>
            <a:off x="5" y="460167"/>
            <a:ext cx="9905891" cy="0"/>
          </a:xfrm>
          <a:prstGeom prst="line">
            <a:avLst/>
          </a:prstGeom>
          <a:noFill/>
          <a:ln w="57150" cmpd="thinThick" algn="ctr">
            <a:solidFill>
              <a:srgbClr val="FF9966"/>
            </a:solidFill>
            <a:round/>
            <a:headEnd/>
            <a:tailEn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29284200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defTabSz="1445240"/>
            <a:endParaRPr lang="ja-JP" altLang="en-US" sz="2845">
              <a:solidFill>
                <a:prstClr val="black"/>
              </a:solidFill>
            </a:endParaRPr>
          </a:p>
        </p:txBody>
      </p:sp>
      <p:sp>
        <p:nvSpPr>
          <p:cNvPr id="3" name="Footer Placeholder 2"/>
          <p:cNvSpPr>
            <a:spLocks noGrp="1"/>
          </p:cNvSpPr>
          <p:nvPr>
            <p:ph type="ftr" sz="quarter" idx="11"/>
          </p:nvPr>
        </p:nvSpPr>
        <p:spPr/>
        <p:txBody>
          <a:bodyPr/>
          <a:lstStyle/>
          <a:p>
            <a:pPr defTabSz="1445240"/>
            <a:endParaRPr lang="ja-JP" altLang="en-US" sz="2845">
              <a:solidFill>
                <a:prstClr val="black"/>
              </a:solidFill>
            </a:endParaRPr>
          </a:p>
        </p:txBody>
      </p:sp>
      <p:sp>
        <p:nvSpPr>
          <p:cNvPr id="4" name="Slide Number Placeholder 3"/>
          <p:cNvSpPr>
            <a:spLocks noGrp="1"/>
          </p:cNvSpPr>
          <p:nvPr>
            <p:ph type="sldNum" sz="quarter" idx="12"/>
          </p:nvPr>
        </p:nvSpPr>
        <p:spPr/>
        <p:txBody>
          <a:bodyPr/>
          <a:lstStyle/>
          <a:p>
            <a:fld id="{048AE222-A27C-4C1B-A638-6BCA7D71312E}" type="slidenum">
              <a:rPr lang="ja-JP" altLang="en-US" smtClean="0">
                <a:solidFill>
                  <a:prstClr val="black"/>
                </a:solidFill>
              </a:rPr>
              <a:pPr/>
              <a:t>‹#›</a:t>
            </a:fld>
            <a:endParaRPr lang="ja-JP" altLang="en-US">
              <a:solidFill>
                <a:prstClr val="black"/>
              </a:solidFill>
            </a:endParaRPr>
          </a:p>
        </p:txBody>
      </p:sp>
    </p:spTree>
    <p:extLst>
      <p:ext uri="{BB962C8B-B14F-4D97-AF65-F5344CB8AC3E}">
        <p14:creationId xmlns:p14="http://schemas.microsoft.com/office/powerpoint/2010/main" val="239425356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82332" y="457205"/>
            <a:ext cx="3194944" cy="1600201"/>
          </a:xfrm>
        </p:spPr>
        <p:txBody>
          <a:bodyPr anchor="b"/>
          <a:lstStyle>
            <a:lvl1pPr>
              <a:defRPr sz="5129"/>
            </a:lvl1pPr>
          </a:lstStyle>
          <a:p>
            <a:r>
              <a:rPr lang="ja-JP" altLang="en-US"/>
              <a:t>マスター タイトルの書式設定</a:t>
            </a:r>
            <a:endParaRPr lang="en-US"/>
          </a:p>
        </p:txBody>
      </p:sp>
      <p:sp>
        <p:nvSpPr>
          <p:cNvPr id="3" name="Content Placeholder 2"/>
          <p:cNvSpPr>
            <a:spLocks noGrp="1"/>
          </p:cNvSpPr>
          <p:nvPr>
            <p:ph idx="1"/>
          </p:nvPr>
        </p:nvSpPr>
        <p:spPr>
          <a:xfrm>
            <a:off x="4211344" y="987429"/>
            <a:ext cx="5014914" cy="4873626"/>
          </a:xfrm>
          <a:prstGeom prst="rect">
            <a:avLst/>
          </a:prstGeom>
        </p:spPr>
        <p:txBody>
          <a:bodyPr/>
          <a:lstStyle>
            <a:lvl1pPr>
              <a:defRPr sz="5129"/>
            </a:lvl1pPr>
            <a:lvl2pPr>
              <a:defRPr sz="4488"/>
            </a:lvl2pPr>
            <a:lvl3pPr>
              <a:defRPr sz="3846"/>
            </a:lvl3pPr>
            <a:lvl4pPr>
              <a:defRPr sz="3207"/>
            </a:lvl4pPr>
            <a:lvl5pPr>
              <a:defRPr sz="3207"/>
            </a:lvl5pPr>
            <a:lvl6pPr>
              <a:defRPr sz="3207"/>
            </a:lvl6pPr>
            <a:lvl7pPr>
              <a:defRPr sz="3207"/>
            </a:lvl7pPr>
            <a:lvl8pPr>
              <a:defRPr sz="3207"/>
            </a:lvl8pPr>
            <a:lvl9pPr>
              <a:defRPr sz="3207"/>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Text Placeholder 3"/>
          <p:cNvSpPr>
            <a:spLocks noGrp="1"/>
          </p:cNvSpPr>
          <p:nvPr>
            <p:ph type="body" sz="half" idx="2"/>
          </p:nvPr>
        </p:nvSpPr>
        <p:spPr>
          <a:xfrm>
            <a:off x="682332" y="2057401"/>
            <a:ext cx="3194944" cy="3811589"/>
          </a:xfrm>
          <a:prstGeom prst="rect">
            <a:avLst/>
          </a:prstGeom>
        </p:spPr>
        <p:txBody>
          <a:bodyPr/>
          <a:lstStyle>
            <a:lvl1pPr marL="0" indent="0">
              <a:buNone/>
              <a:defRPr sz="2565"/>
            </a:lvl1pPr>
            <a:lvl2pPr marL="732913" indent="0">
              <a:buNone/>
              <a:defRPr sz="2245"/>
            </a:lvl2pPr>
            <a:lvl3pPr marL="1465827" indent="0">
              <a:buNone/>
              <a:defRPr sz="1925"/>
            </a:lvl3pPr>
            <a:lvl4pPr marL="2198743" indent="0">
              <a:buNone/>
              <a:defRPr sz="1603"/>
            </a:lvl4pPr>
            <a:lvl5pPr marL="2931655" indent="0">
              <a:buNone/>
              <a:defRPr sz="1603"/>
            </a:lvl5pPr>
            <a:lvl6pPr marL="3664569" indent="0">
              <a:buNone/>
              <a:defRPr sz="1603"/>
            </a:lvl6pPr>
            <a:lvl7pPr marL="4397483" indent="0">
              <a:buNone/>
              <a:defRPr sz="1603"/>
            </a:lvl7pPr>
            <a:lvl8pPr marL="5130397" indent="0">
              <a:buNone/>
              <a:defRPr sz="1603"/>
            </a:lvl8pPr>
            <a:lvl9pPr marL="5863312" indent="0">
              <a:buNone/>
              <a:defRPr sz="1603"/>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endParaRPr lang="ja-JP"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ja-JP" altLang="en-US">
              <a:solidFill>
                <a:prstClr val="black">
                  <a:tint val="75000"/>
                </a:prstClr>
              </a:solidFill>
            </a:endParaRPr>
          </a:p>
        </p:txBody>
      </p:sp>
      <p:sp>
        <p:nvSpPr>
          <p:cNvPr id="7" name="Slide Number Placeholder 6"/>
          <p:cNvSpPr>
            <a:spLocks noGrp="1"/>
          </p:cNvSpPr>
          <p:nvPr>
            <p:ph type="sldNum" sz="quarter" idx="12"/>
          </p:nvPr>
        </p:nvSpPr>
        <p:spPr/>
        <p:txBody>
          <a:bodyPr/>
          <a:lstStyle/>
          <a:p>
            <a:pPr defTabSz="1445240"/>
            <a:fld id="{048AE222-A27C-4C1B-A638-6BCA7D71312E}" type="slidenum">
              <a:rPr lang="ja-JP" altLang="en-US" smtClean="0">
                <a:solidFill>
                  <a:prstClr val="black"/>
                </a:solidFill>
              </a:rPr>
              <a:pPr defTabSz="1445240"/>
              <a:t>‹#›</a:t>
            </a:fld>
            <a:endParaRPr lang="ja-JP" altLang="en-US">
              <a:solidFill>
                <a:prstClr val="black"/>
              </a:solidFill>
            </a:endParaRPr>
          </a:p>
        </p:txBody>
      </p:sp>
    </p:spTree>
    <p:extLst>
      <p:ext uri="{BB962C8B-B14F-4D97-AF65-F5344CB8AC3E}">
        <p14:creationId xmlns:p14="http://schemas.microsoft.com/office/powerpoint/2010/main" val="179203497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82332" y="457205"/>
            <a:ext cx="3194944" cy="1600201"/>
          </a:xfrm>
        </p:spPr>
        <p:txBody>
          <a:bodyPr anchor="b"/>
          <a:lstStyle>
            <a:lvl1pPr>
              <a:defRPr sz="5129"/>
            </a:lvl1pPr>
          </a:lstStyle>
          <a:p>
            <a:r>
              <a:rPr lang="ja-JP" altLang="en-US"/>
              <a:t>マスター タイトルの書式設定</a:t>
            </a:r>
            <a:endParaRPr lang="en-US"/>
          </a:p>
        </p:txBody>
      </p:sp>
      <p:sp>
        <p:nvSpPr>
          <p:cNvPr id="3" name="Picture Placeholder 2"/>
          <p:cNvSpPr>
            <a:spLocks noGrp="1" noChangeAspect="1"/>
          </p:cNvSpPr>
          <p:nvPr>
            <p:ph type="pic" idx="1"/>
          </p:nvPr>
        </p:nvSpPr>
        <p:spPr>
          <a:xfrm>
            <a:off x="4211344" y="987429"/>
            <a:ext cx="5014914" cy="4873626"/>
          </a:xfrm>
          <a:prstGeom prst="rect">
            <a:avLst/>
          </a:prstGeom>
        </p:spPr>
        <p:txBody>
          <a:bodyPr anchor="t"/>
          <a:lstStyle>
            <a:lvl1pPr marL="0" indent="0">
              <a:buNone/>
              <a:defRPr sz="5129"/>
            </a:lvl1pPr>
            <a:lvl2pPr marL="732913" indent="0">
              <a:buNone/>
              <a:defRPr sz="4488"/>
            </a:lvl2pPr>
            <a:lvl3pPr marL="1465827" indent="0">
              <a:buNone/>
              <a:defRPr sz="3846"/>
            </a:lvl3pPr>
            <a:lvl4pPr marL="2198743" indent="0">
              <a:buNone/>
              <a:defRPr sz="3207"/>
            </a:lvl4pPr>
            <a:lvl5pPr marL="2931655" indent="0">
              <a:buNone/>
              <a:defRPr sz="3207"/>
            </a:lvl5pPr>
            <a:lvl6pPr marL="3664569" indent="0">
              <a:buNone/>
              <a:defRPr sz="3207"/>
            </a:lvl6pPr>
            <a:lvl7pPr marL="4397483" indent="0">
              <a:buNone/>
              <a:defRPr sz="3207"/>
            </a:lvl7pPr>
            <a:lvl8pPr marL="5130397" indent="0">
              <a:buNone/>
              <a:defRPr sz="3207"/>
            </a:lvl8pPr>
            <a:lvl9pPr marL="5863312" indent="0">
              <a:buNone/>
              <a:defRPr sz="3207"/>
            </a:lvl9pPr>
          </a:lstStyle>
          <a:p>
            <a:r>
              <a:rPr lang="ja-JP" altLang="en-US"/>
              <a:t>図を追加</a:t>
            </a:r>
            <a:endParaRPr lang="en-US"/>
          </a:p>
        </p:txBody>
      </p:sp>
      <p:sp>
        <p:nvSpPr>
          <p:cNvPr id="4" name="Text Placeholder 3"/>
          <p:cNvSpPr>
            <a:spLocks noGrp="1"/>
          </p:cNvSpPr>
          <p:nvPr>
            <p:ph type="body" sz="half" idx="2"/>
          </p:nvPr>
        </p:nvSpPr>
        <p:spPr>
          <a:xfrm>
            <a:off x="682332" y="2057401"/>
            <a:ext cx="3194944" cy="3811589"/>
          </a:xfrm>
          <a:prstGeom prst="rect">
            <a:avLst/>
          </a:prstGeom>
        </p:spPr>
        <p:txBody>
          <a:bodyPr/>
          <a:lstStyle>
            <a:lvl1pPr marL="0" indent="0">
              <a:buNone/>
              <a:defRPr sz="2565"/>
            </a:lvl1pPr>
            <a:lvl2pPr marL="732913" indent="0">
              <a:buNone/>
              <a:defRPr sz="2245"/>
            </a:lvl2pPr>
            <a:lvl3pPr marL="1465827" indent="0">
              <a:buNone/>
              <a:defRPr sz="1925"/>
            </a:lvl3pPr>
            <a:lvl4pPr marL="2198743" indent="0">
              <a:buNone/>
              <a:defRPr sz="1603"/>
            </a:lvl4pPr>
            <a:lvl5pPr marL="2931655" indent="0">
              <a:buNone/>
              <a:defRPr sz="1603"/>
            </a:lvl5pPr>
            <a:lvl6pPr marL="3664569" indent="0">
              <a:buNone/>
              <a:defRPr sz="1603"/>
            </a:lvl6pPr>
            <a:lvl7pPr marL="4397483" indent="0">
              <a:buNone/>
              <a:defRPr sz="1603"/>
            </a:lvl7pPr>
            <a:lvl8pPr marL="5130397" indent="0">
              <a:buNone/>
              <a:defRPr sz="1603"/>
            </a:lvl8pPr>
            <a:lvl9pPr marL="5863312" indent="0">
              <a:buNone/>
              <a:defRPr sz="1603"/>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endParaRPr lang="ja-JP"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ja-JP" altLang="en-US">
              <a:solidFill>
                <a:prstClr val="black">
                  <a:tint val="75000"/>
                </a:prstClr>
              </a:solidFill>
            </a:endParaRPr>
          </a:p>
        </p:txBody>
      </p:sp>
      <p:sp>
        <p:nvSpPr>
          <p:cNvPr id="7" name="Slide Number Placeholder 6"/>
          <p:cNvSpPr>
            <a:spLocks noGrp="1"/>
          </p:cNvSpPr>
          <p:nvPr>
            <p:ph type="sldNum" sz="quarter" idx="12"/>
          </p:nvPr>
        </p:nvSpPr>
        <p:spPr/>
        <p:txBody>
          <a:bodyPr/>
          <a:lstStyle/>
          <a:p>
            <a:pPr defTabSz="1445240"/>
            <a:fld id="{048AE222-A27C-4C1B-A638-6BCA7D71312E}" type="slidenum">
              <a:rPr lang="ja-JP" altLang="en-US" smtClean="0">
                <a:solidFill>
                  <a:prstClr val="black"/>
                </a:solidFill>
              </a:rPr>
              <a:pPr defTabSz="1445240"/>
              <a:t>‹#›</a:t>
            </a:fld>
            <a:endParaRPr lang="ja-JP" altLang="en-US">
              <a:solidFill>
                <a:prstClr val="black"/>
              </a:solidFill>
            </a:endParaRPr>
          </a:p>
        </p:txBody>
      </p:sp>
    </p:spTree>
    <p:extLst>
      <p:ext uri="{BB962C8B-B14F-4D97-AF65-F5344CB8AC3E}">
        <p14:creationId xmlns:p14="http://schemas.microsoft.com/office/powerpoint/2010/main" val="302475663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a:p>
        </p:txBody>
      </p:sp>
      <p:sp>
        <p:nvSpPr>
          <p:cNvPr id="3" name="Vertical Text Placeholder 2"/>
          <p:cNvSpPr>
            <a:spLocks noGrp="1"/>
          </p:cNvSpPr>
          <p:nvPr>
            <p:ph type="body" orient="vert" idx="1"/>
          </p:nvPr>
        </p:nvSpPr>
        <p:spPr>
          <a:xfrm>
            <a:off x="681043" y="1825625"/>
            <a:ext cx="8543925" cy="4351338"/>
          </a:xfrm>
          <a:prstGeom prst="rect">
            <a:avLst/>
          </a:prstGeo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p:txBody>
          <a:bodyPr/>
          <a:lstStyle/>
          <a:p>
            <a:endParaRPr lang="ja-JP"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ja-JP" altLang="en-US">
              <a:solidFill>
                <a:prstClr val="black">
                  <a:tint val="75000"/>
                </a:prstClr>
              </a:solidFill>
            </a:endParaRPr>
          </a:p>
        </p:txBody>
      </p:sp>
      <p:sp>
        <p:nvSpPr>
          <p:cNvPr id="6" name="Slide Number Placeholder 5"/>
          <p:cNvSpPr>
            <a:spLocks noGrp="1"/>
          </p:cNvSpPr>
          <p:nvPr>
            <p:ph type="sldNum" sz="quarter" idx="12"/>
          </p:nvPr>
        </p:nvSpPr>
        <p:spPr/>
        <p:txBody>
          <a:bodyPr/>
          <a:lstStyle/>
          <a:p>
            <a:pPr defTabSz="1445240"/>
            <a:fld id="{048AE222-A27C-4C1B-A638-6BCA7D71312E}" type="slidenum">
              <a:rPr lang="ja-JP" altLang="en-US" smtClean="0">
                <a:solidFill>
                  <a:prstClr val="black"/>
                </a:solidFill>
              </a:rPr>
              <a:pPr defTabSz="1445240"/>
              <a:t>‹#›</a:t>
            </a:fld>
            <a:endParaRPr lang="ja-JP" altLang="en-US">
              <a:solidFill>
                <a:prstClr val="black"/>
              </a:solidFill>
            </a:endParaRPr>
          </a:p>
        </p:txBody>
      </p:sp>
    </p:spTree>
    <p:extLst>
      <p:ext uri="{BB962C8B-B14F-4D97-AF65-F5344CB8AC3E}">
        <p14:creationId xmlns:p14="http://schemas.microsoft.com/office/powerpoint/2010/main" val="12598321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4" y="365126"/>
            <a:ext cx="2135981" cy="5811838"/>
          </a:xfrm>
        </p:spPr>
        <p:txBody>
          <a:bodyPr vert="eaVert"/>
          <a:lstStyle/>
          <a:p>
            <a:r>
              <a:rPr lang="ja-JP" altLang="en-US"/>
              <a:t>マスター タイトルの書式設定</a:t>
            </a:r>
            <a:endParaRPr lang="en-US"/>
          </a:p>
        </p:txBody>
      </p:sp>
      <p:sp>
        <p:nvSpPr>
          <p:cNvPr id="3" name="Vertical Text Placeholder 2"/>
          <p:cNvSpPr>
            <a:spLocks noGrp="1"/>
          </p:cNvSpPr>
          <p:nvPr>
            <p:ph type="body" orient="vert" idx="1"/>
          </p:nvPr>
        </p:nvSpPr>
        <p:spPr>
          <a:xfrm>
            <a:off x="681042" y="365126"/>
            <a:ext cx="6284119" cy="5811838"/>
          </a:xfrm>
          <a:prstGeom prst="rect">
            <a:avLst/>
          </a:prstGeo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p:txBody>
          <a:bodyPr/>
          <a:lstStyle/>
          <a:p>
            <a:endParaRPr lang="ja-JP"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ja-JP" altLang="en-US">
              <a:solidFill>
                <a:prstClr val="black">
                  <a:tint val="75000"/>
                </a:prstClr>
              </a:solidFill>
            </a:endParaRPr>
          </a:p>
        </p:txBody>
      </p:sp>
      <p:sp>
        <p:nvSpPr>
          <p:cNvPr id="6" name="Slide Number Placeholder 5"/>
          <p:cNvSpPr>
            <a:spLocks noGrp="1"/>
          </p:cNvSpPr>
          <p:nvPr>
            <p:ph type="sldNum" sz="quarter" idx="12"/>
          </p:nvPr>
        </p:nvSpPr>
        <p:spPr/>
        <p:txBody>
          <a:bodyPr/>
          <a:lstStyle/>
          <a:p>
            <a:pPr defTabSz="1445240"/>
            <a:fld id="{048AE222-A27C-4C1B-A638-6BCA7D71312E}" type="slidenum">
              <a:rPr lang="ja-JP" altLang="en-US" smtClean="0">
                <a:solidFill>
                  <a:prstClr val="black"/>
                </a:solidFill>
              </a:rPr>
              <a:pPr defTabSz="1445240"/>
              <a:t>‹#›</a:t>
            </a:fld>
            <a:endParaRPr lang="ja-JP" altLang="en-US">
              <a:solidFill>
                <a:prstClr val="black"/>
              </a:solidFill>
            </a:endParaRPr>
          </a:p>
        </p:txBody>
      </p:sp>
    </p:spTree>
    <p:extLst>
      <p:ext uri="{BB962C8B-B14F-4D97-AF65-F5344CB8AC3E}">
        <p14:creationId xmlns:p14="http://schemas.microsoft.com/office/powerpoint/2010/main" val="76994407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ユーザー設定レイアウ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日付プレースホルダー 3"/>
          <p:cNvSpPr>
            <a:spLocks noGrp="1"/>
          </p:cNvSpPr>
          <p:nvPr>
            <p:ph type="dt" sz="half" idx="10"/>
          </p:nvPr>
        </p:nvSpPr>
        <p:spPr/>
        <p:txBody>
          <a:bodyPr/>
          <a:lstStyle>
            <a:lvl1pPr>
              <a:defRPr/>
            </a:lvl1pPr>
          </a:lstStyle>
          <a:p>
            <a:pPr>
              <a:defRPr/>
            </a:pPr>
            <a:endParaRPr lang="ja-JP" altLang="en-US">
              <a:solidFill>
                <a:prstClr val="black">
                  <a:tint val="75000"/>
                </a:prstClr>
              </a:solidFill>
            </a:endParaRPr>
          </a:p>
        </p:txBody>
      </p:sp>
      <p:sp>
        <p:nvSpPr>
          <p:cNvPr id="4" name="フッター プレースホルダー 4"/>
          <p:cNvSpPr>
            <a:spLocks noGrp="1"/>
          </p:cNvSpPr>
          <p:nvPr>
            <p:ph type="ftr" sz="quarter" idx="11"/>
          </p:nvPr>
        </p:nvSpPr>
        <p:spPr/>
        <p:txBody>
          <a:bodyPr/>
          <a:lstStyle>
            <a:lvl1pPr>
              <a:defRPr/>
            </a:lvl1pPr>
          </a:lstStyle>
          <a:p>
            <a:pPr>
              <a:defRPr/>
            </a:pPr>
            <a:endParaRPr lang="ja-JP" altLang="en-US">
              <a:solidFill>
                <a:prstClr val="black">
                  <a:tint val="75000"/>
                </a:prstClr>
              </a:solidFill>
            </a:endParaRPr>
          </a:p>
        </p:txBody>
      </p:sp>
      <p:sp>
        <p:nvSpPr>
          <p:cNvPr id="5" name="スライド番号プレースホルダー 5"/>
          <p:cNvSpPr>
            <a:spLocks noGrp="1"/>
          </p:cNvSpPr>
          <p:nvPr>
            <p:ph type="sldNum" sz="quarter" idx="12"/>
          </p:nvPr>
        </p:nvSpPr>
        <p:spPr/>
        <p:txBody>
          <a:bodyPr/>
          <a:lstStyle>
            <a:lvl1pPr>
              <a:defRPr/>
            </a:lvl1pPr>
          </a:lstStyle>
          <a:p>
            <a:pPr>
              <a:defRPr/>
            </a:pPr>
            <a:fld id="{A68729F1-F860-4A05-A9C4-C4952041AA20}" type="slidenum">
              <a:rPr lang="ja-JP" altLang="en-US">
                <a:solidFill>
                  <a:prstClr val="black"/>
                </a:solidFill>
              </a:rPr>
              <a:pPr>
                <a:defRPr/>
              </a:pPr>
              <a:t>‹#›</a:t>
            </a:fld>
            <a:endParaRPr lang="ja-JP" altLang="en-US">
              <a:solidFill>
                <a:prstClr val="black"/>
              </a:solidFill>
            </a:endParaRPr>
          </a:p>
        </p:txBody>
      </p:sp>
    </p:spTree>
    <p:extLst>
      <p:ext uri="{BB962C8B-B14F-4D97-AF65-F5344CB8AC3E}">
        <p14:creationId xmlns:p14="http://schemas.microsoft.com/office/powerpoint/2010/main" val="42417789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681041" y="2"/>
            <a:ext cx="8543925" cy="421257"/>
          </a:xfrm>
        </p:spPr>
        <p:txBody>
          <a:bodyPr>
            <a:normAutofit/>
          </a:bodyPr>
          <a:lstStyle>
            <a:lvl1pPr algn="ctr">
              <a:defRPr sz="2000" b="1">
                <a:latin typeface="Meiryo UI" panose="020B0604030504040204" pitchFamily="50" charset="-128"/>
                <a:ea typeface="Meiryo UI" panose="020B0604030504040204" pitchFamily="50" charset="-128"/>
              </a:defRPr>
            </a:lvl1pPr>
          </a:lstStyle>
          <a:p>
            <a:r>
              <a:rPr lang="ja-JP" altLang="en-US"/>
              <a:t>マスター タイトルの書式設定</a:t>
            </a:r>
            <a:endParaRPr lang="en-US"/>
          </a:p>
        </p:txBody>
      </p:sp>
      <p:sp>
        <p:nvSpPr>
          <p:cNvPr id="9" name="日付プレースホルダー 8"/>
          <p:cNvSpPr>
            <a:spLocks noGrp="1"/>
          </p:cNvSpPr>
          <p:nvPr>
            <p:ph type="dt" sz="half" idx="10"/>
          </p:nvPr>
        </p:nvSpPr>
        <p:spPr>
          <a:xfrm>
            <a:off x="0" y="-9576"/>
            <a:ext cx="2228850" cy="365125"/>
          </a:xfrm>
        </p:spPr>
        <p:txBody>
          <a:bodyPr/>
          <a:lstStyle>
            <a:lvl1pPr>
              <a:defRPr sz="892"/>
            </a:lvl1pPr>
          </a:lstStyle>
          <a:p>
            <a:endParaRPr lang="ja-JP" altLang="en-US">
              <a:solidFill>
                <a:prstClr val="black">
                  <a:tint val="75000"/>
                </a:prstClr>
              </a:solidFill>
            </a:endParaRPr>
          </a:p>
        </p:txBody>
      </p:sp>
      <p:sp>
        <p:nvSpPr>
          <p:cNvPr id="11" name="スライド番号プレースホルダー 10"/>
          <p:cNvSpPr>
            <a:spLocks noGrp="1"/>
          </p:cNvSpPr>
          <p:nvPr>
            <p:ph type="sldNum" sz="quarter" idx="12"/>
          </p:nvPr>
        </p:nvSpPr>
        <p:spPr>
          <a:xfrm>
            <a:off x="7677151" y="6492877"/>
            <a:ext cx="2228850" cy="365125"/>
          </a:xfrm>
        </p:spPr>
        <p:txBody>
          <a:bodyPr/>
          <a:lstStyle>
            <a:lvl1pPr>
              <a:defRPr sz="1386">
                <a:solidFill>
                  <a:schemeClr val="tx1"/>
                </a:solidFill>
                <a:latin typeface="Arial" panose="020B0604020202020204" pitchFamily="34" charset="0"/>
                <a:cs typeface="Arial" panose="020B0604020202020204" pitchFamily="34" charset="0"/>
              </a:defRPr>
            </a:lvl1pPr>
          </a:lstStyle>
          <a:p>
            <a:fld id="{048AE222-A27C-4C1B-A638-6BCA7D71312E}" type="slidenum">
              <a:rPr lang="ja-JP" altLang="en-US" smtClean="0">
                <a:solidFill>
                  <a:prstClr val="black"/>
                </a:solidFill>
              </a:rPr>
              <a:pPr/>
              <a:t>‹#›</a:t>
            </a:fld>
            <a:endParaRPr lang="ja-JP" altLang="en-US">
              <a:solidFill>
                <a:prstClr val="black"/>
              </a:solidFill>
            </a:endParaRPr>
          </a:p>
        </p:txBody>
      </p:sp>
    </p:spTree>
    <p:extLst>
      <p:ext uri="{BB962C8B-B14F-4D97-AF65-F5344CB8AC3E}">
        <p14:creationId xmlns:p14="http://schemas.microsoft.com/office/powerpoint/2010/main" val="149699935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userDrawn="1">
  <p:cSld name="3_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1" y="22855"/>
            <a:ext cx="8915400" cy="454062"/>
          </a:xfrm>
        </p:spPr>
        <p:txBody>
          <a:bodyPr>
            <a:noAutofit/>
          </a:bodyPr>
          <a:lstStyle>
            <a:lvl1pPr>
              <a:defRPr sz="3846">
                <a:latin typeface="HGP創英角ｺﾞｼｯｸUB" panose="020B0900000000000000" pitchFamily="50" charset="-128"/>
                <a:ea typeface="HGP創英角ｺﾞｼｯｸUB" panose="020B0900000000000000" pitchFamily="50" charset="-128"/>
              </a:defRPr>
            </a:lvl1pPr>
          </a:lstStyle>
          <a:p>
            <a:r>
              <a:rPr kumimoji="1" lang="ja-JP" altLang="en-US"/>
              <a:t>マスタ タイトルの書式設定</a:t>
            </a:r>
          </a:p>
        </p:txBody>
      </p:sp>
      <p:sp>
        <p:nvSpPr>
          <p:cNvPr id="7" name="正方形/長方形 6"/>
          <p:cNvSpPr/>
          <p:nvPr userDrawn="1"/>
        </p:nvSpPr>
        <p:spPr>
          <a:xfrm>
            <a:off x="108014" y="476673"/>
            <a:ext cx="9669525" cy="72008"/>
          </a:xfrm>
          <a:prstGeom prst="rect">
            <a:avLst/>
          </a:prstGeom>
          <a:solidFill>
            <a:schemeClr val="accent6">
              <a:lumMod val="75000"/>
            </a:schemeClr>
          </a:solidFill>
          <a:effectLst/>
        </p:spPr>
        <p:style>
          <a:lnRef idx="0">
            <a:schemeClr val="accent6"/>
          </a:lnRef>
          <a:fillRef idx="3">
            <a:schemeClr val="accent6"/>
          </a:fillRef>
          <a:effectRef idx="3">
            <a:schemeClr val="accent6"/>
          </a:effectRef>
          <a:fontRef idx="minor">
            <a:schemeClr val="lt1"/>
          </a:fontRef>
        </p:style>
        <p:txBody>
          <a:bodyPr anchor="ctr"/>
          <a:lstStyle>
            <a:defPPr>
              <a:defRPr lang="ja-JP"/>
            </a:defPPr>
            <a:lvl1pPr algn="l" rtl="0" fontAlgn="base">
              <a:spcBef>
                <a:spcPct val="0"/>
              </a:spcBef>
              <a:spcAft>
                <a:spcPct val="0"/>
              </a:spcAft>
              <a:defRPr kumimoji="1" sz="2000" kern="1200">
                <a:solidFill>
                  <a:schemeClr val="lt1"/>
                </a:solidFill>
                <a:latin typeface="+mn-lt"/>
                <a:ea typeface="+mn-ea"/>
                <a:cs typeface="+mn-cs"/>
              </a:defRPr>
            </a:lvl1pPr>
            <a:lvl2pPr marL="457200" algn="l" rtl="0" fontAlgn="base">
              <a:spcBef>
                <a:spcPct val="0"/>
              </a:spcBef>
              <a:spcAft>
                <a:spcPct val="0"/>
              </a:spcAft>
              <a:defRPr kumimoji="1" sz="2000" kern="1200">
                <a:solidFill>
                  <a:schemeClr val="lt1"/>
                </a:solidFill>
                <a:latin typeface="+mn-lt"/>
                <a:ea typeface="+mn-ea"/>
                <a:cs typeface="+mn-cs"/>
              </a:defRPr>
            </a:lvl2pPr>
            <a:lvl3pPr marL="914400" algn="l" rtl="0" fontAlgn="base">
              <a:spcBef>
                <a:spcPct val="0"/>
              </a:spcBef>
              <a:spcAft>
                <a:spcPct val="0"/>
              </a:spcAft>
              <a:defRPr kumimoji="1" sz="2000" kern="1200">
                <a:solidFill>
                  <a:schemeClr val="lt1"/>
                </a:solidFill>
                <a:latin typeface="+mn-lt"/>
                <a:ea typeface="+mn-ea"/>
                <a:cs typeface="+mn-cs"/>
              </a:defRPr>
            </a:lvl3pPr>
            <a:lvl4pPr marL="1371600" algn="l" rtl="0" fontAlgn="base">
              <a:spcBef>
                <a:spcPct val="0"/>
              </a:spcBef>
              <a:spcAft>
                <a:spcPct val="0"/>
              </a:spcAft>
              <a:defRPr kumimoji="1" sz="2000" kern="1200">
                <a:solidFill>
                  <a:schemeClr val="lt1"/>
                </a:solidFill>
                <a:latin typeface="+mn-lt"/>
                <a:ea typeface="+mn-ea"/>
                <a:cs typeface="+mn-cs"/>
              </a:defRPr>
            </a:lvl4pPr>
            <a:lvl5pPr marL="1828800" algn="l" rtl="0" fontAlgn="base">
              <a:spcBef>
                <a:spcPct val="0"/>
              </a:spcBef>
              <a:spcAft>
                <a:spcPct val="0"/>
              </a:spcAft>
              <a:defRPr kumimoji="1" sz="2000" kern="1200">
                <a:solidFill>
                  <a:schemeClr val="lt1"/>
                </a:solidFill>
                <a:latin typeface="+mn-lt"/>
                <a:ea typeface="+mn-ea"/>
                <a:cs typeface="+mn-cs"/>
              </a:defRPr>
            </a:lvl5pPr>
            <a:lvl6pPr marL="2286000" algn="l" defTabSz="914400" rtl="0" eaLnBrk="1" latinLnBrk="0" hangingPunct="1">
              <a:defRPr kumimoji="1" sz="2000" kern="1200">
                <a:solidFill>
                  <a:schemeClr val="lt1"/>
                </a:solidFill>
                <a:latin typeface="+mn-lt"/>
                <a:ea typeface="+mn-ea"/>
                <a:cs typeface="+mn-cs"/>
              </a:defRPr>
            </a:lvl6pPr>
            <a:lvl7pPr marL="2743200" algn="l" defTabSz="914400" rtl="0" eaLnBrk="1" latinLnBrk="0" hangingPunct="1">
              <a:defRPr kumimoji="1" sz="2000" kern="1200">
                <a:solidFill>
                  <a:schemeClr val="lt1"/>
                </a:solidFill>
                <a:latin typeface="+mn-lt"/>
                <a:ea typeface="+mn-ea"/>
                <a:cs typeface="+mn-cs"/>
              </a:defRPr>
            </a:lvl7pPr>
            <a:lvl8pPr marL="3200400" algn="l" defTabSz="914400" rtl="0" eaLnBrk="1" latinLnBrk="0" hangingPunct="1">
              <a:defRPr kumimoji="1" sz="2000" kern="1200">
                <a:solidFill>
                  <a:schemeClr val="lt1"/>
                </a:solidFill>
                <a:latin typeface="+mn-lt"/>
                <a:ea typeface="+mn-ea"/>
                <a:cs typeface="+mn-cs"/>
              </a:defRPr>
            </a:lvl8pPr>
            <a:lvl9pPr marL="3657600" algn="l" defTabSz="914400" rtl="0" eaLnBrk="1" latinLnBrk="0" hangingPunct="1">
              <a:defRPr kumimoji="1" sz="2000" kern="1200">
                <a:solidFill>
                  <a:schemeClr val="lt1"/>
                </a:solidFill>
                <a:latin typeface="+mn-lt"/>
                <a:ea typeface="+mn-ea"/>
                <a:cs typeface="+mn-cs"/>
              </a:defRPr>
            </a:lvl9pPr>
          </a:lstStyle>
          <a:p>
            <a:pPr algn="ctr">
              <a:defRPr/>
            </a:pPr>
            <a:endParaRPr lang="ja-JP" altLang="en-US" sz="3207">
              <a:solidFill>
                <a:prstClr val="white"/>
              </a:solidFill>
            </a:endParaRPr>
          </a:p>
        </p:txBody>
      </p:sp>
    </p:spTree>
    <p:extLst>
      <p:ext uri="{BB962C8B-B14F-4D97-AF65-F5344CB8AC3E}">
        <p14:creationId xmlns:p14="http://schemas.microsoft.com/office/powerpoint/2010/main" val="54414368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cSld name="Blank">
    <p:spTree>
      <p:nvGrpSpPr>
        <p:cNvPr id="1" name=""/>
        <p:cNvGrpSpPr/>
        <p:nvPr/>
      </p:nvGrpSpPr>
      <p:grpSpPr>
        <a:xfrm>
          <a:off x="0" y="0"/>
          <a:ext cx="0" cy="0"/>
          <a:chOff x="0" y="0"/>
          <a:chExt cx="0" cy="0"/>
        </a:xfrm>
      </p:grpSpPr>
      <p:sp>
        <p:nvSpPr>
          <p:cNvPr id="2" name="Holder 6"/>
          <p:cNvSpPr>
            <a:spLocks noGrp="1"/>
          </p:cNvSpPr>
          <p:nvPr>
            <p:ph type="sldNum" sz="quarter" idx="7"/>
          </p:nvPr>
        </p:nvSpPr>
        <p:spPr>
          <a:xfrm>
            <a:off x="7132320" y="6377948"/>
            <a:ext cx="2278380" cy="257285"/>
          </a:xfrm>
        </p:spPr>
        <p:txBody>
          <a:bodyPr lIns="0" tIns="0" rIns="0" bIns="0"/>
          <a:lstStyle>
            <a:lvl1pPr algn="r">
              <a:defRPr>
                <a:solidFill>
                  <a:schemeClr val="tx1">
                    <a:tint val="75000"/>
                  </a:schemeClr>
                </a:solidFill>
              </a:defRPr>
            </a:lvl1pPr>
          </a:lstStyle>
          <a:p>
            <a:fld id="{B6F15528-21DE-4FAA-801E-634DDDAF4B2B}" type="slidenum">
              <a:rPr>
                <a:solidFill>
                  <a:prstClr val="black">
                    <a:tint val="75000"/>
                  </a:prstClr>
                </a:solidFill>
              </a:rPr>
              <a:pPr/>
              <a:t>‹#›</a:t>
            </a:fld>
            <a:endParaRPr>
              <a:solidFill>
                <a:prstClr val="black">
                  <a:tint val="75000"/>
                </a:prstClr>
              </a:solidFill>
            </a:endParaRPr>
          </a:p>
        </p:txBody>
      </p:sp>
    </p:spTree>
    <p:extLst>
      <p:ext uri="{BB962C8B-B14F-4D97-AF65-F5344CB8AC3E}">
        <p14:creationId xmlns:p14="http://schemas.microsoft.com/office/powerpoint/2010/main" val="122961306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742951" y="1122364"/>
            <a:ext cx="8420100" cy="2387600"/>
          </a:xfrm>
        </p:spPr>
        <p:txBody>
          <a:bodyPr anchor="b"/>
          <a:lstStyle>
            <a:lvl1pPr algn="ctr">
              <a:defRPr sz="9752"/>
            </a:lvl1pPr>
          </a:lstStyle>
          <a:p>
            <a:r>
              <a:rPr lang="ja-JP" altLang="en-US"/>
              <a:t>マスター タイトルの書式設定</a:t>
            </a:r>
            <a:endParaRPr lang="en-US"/>
          </a:p>
        </p:txBody>
      </p:sp>
      <p:sp>
        <p:nvSpPr>
          <p:cNvPr id="3" name="Subtitle 2"/>
          <p:cNvSpPr>
            <a:spLocks noGrp="1"/>
          </p:cNvSpPr>
          <p:nvPr>
            <p:ph type="subTitle" idx="1"/>
          </p:nvPr>
        </p:nvSpPr>
        <p:spPr>
          <a:xfrm>
            <a:off x="1238251" y="3602038"/>
            <a:ext cx="7429500" cy="1655762"/>
          </a:xfrm>
          <a:prstGeom prst="rect">
            <a:avLst/>
          </a:prstGeom>
        </p:spPr>
        <p:txBody>
          <a:bodyPr/>
          <a:lstStyle>
            <a:lvl1pPr marL="0" indent="0" algn="ctr">
              <a:buNone/>
              <a:defRPr sz="3900"/>
            </a:lvl1pPr>
            <a:lvl2pPr marL="743169" indent="0" algn="ctr">
              <a:buNone/>
              <a:defRPr sz="3252"/>
            </a:lvl2pPr>
            <a:lvl3pPr marL="1486338" indent="0" algn="ctr">
              <a:buNone/>
              <a:defRPr sz="2927"/>
            </a:lvl3pPr>
            <a:lvl4pPr marL="2229510" indent="0" algn="ctr">
              <a:buNone/>
              <a:defRPr sz="2601"/>
            </a:lvl4pPr>
            <a:lvl5pPr marL="2972678" indent="0" algn="ctr">
              <a:buNone/>
              <a:defRPr sz="2601"/>
            </a:lvl5pPr>
            <a:lvl6pPr marL="3715848" indent="0" algn="ctr">
              <a:buNone/>
              <a:defRPr sz="2601"/>
            </a:lvl6pPr>
            <a:lvl7pPr marL="4459017" indent="0" algn="ctr">
              <a:buNone/>
              <a:defRPr sz="2601"/>
            </a:lvl7pPr>
            <a:lvl8pPr marL="5202187" indent="0" algn="ctr">
              <a:buNone/>
              <a:defRPr sz="2601"/>
            </a:lvl8pPr>
            <a:lvl9pPr marL="5945358" indent="0" algn="ctr">
              <a:buNone/>
              <a:defRPr sz="2601"/>
            </a:lvl9pPr>
          </a:lstStyle>
          <a:p>
            <a:r>
              <a:rPr lang="ja-JP" altLang="en-US"/>
              <a:t>マスター サブタイトルの書式設定</a:t>
            </a:r>
            <a:endParaRPr lang="en-US"/>
          </a:p>
        </p:txBody>
      </p:sp>
      <p:sp>
        <p:nvSpPr>
          <p:cNvPr id="4" name="Date Placeholder 3"/>
          <p:cNvSpPr>
            <a:spLocks noGrp="1"/>
          </p:cNvSpPr>
          <p:nvPr>
            <p:ph type="dt" sz="half" idx="10"/>
          </p:nvPr>
        </p:nvSpPr>
        <p:spPr/>
        <p:txBody>
          <a:bodyPr/>
          <a:lstStyle/>
          <a:p>
            <a:pPr defTabSz="1465463"/>
            <a:endParaRPr lang="ja-JP" altLang="en-US" sz="2885">
              <a:solidFill>
                <a:prstClr val="black"/>
              </a:solidFill>
            </a:endParaRPr>
          </a:p>
        </p:txBody>
      </p:sp>
      <p:sp>
        <p:nvSpPr>
          <p:cNvPr id="5" name="Footer Placeholder 4"/>
          <p:cNvSpPr>
            <a:spLocks noGrp="1"/>
          </p:cNvSpPr>
          <p:nvPr>
            <p:ph type="ftr" sz="quarter" idx="11"/>
          </p:nvPr>
        </p:nvSpPr>
        <p:spPr/>
        <p:txBody>
          <a:bodyPr/>
          <a:lstStyle/>
          <a:p>
            <a:pPr defTabSz="1465463"/>
            <a:endParaRPr lang="ja-JP" altLang="en-US" sz="2885">
              <a:solidFill>
                <a:prstClr val="black"/>
              </a:solidFill>
            </a:endParaRPr>
          </a:p>
        </p:txBody>
      </p:sp>
      <p:sp>
        <p:nvSpPr>
          <p:cNvPr id="6" name="Slide Number Placeholder 5"/>
          <p:cNvSpPr>
            <a:spLocks noGrp="1"/>
          </p:cNvSpPr>
          <p:nvPr>
            <p:ph type="sldNum" sz="quarter" idx="12"/>
          </p:nvPr>
        </p:nvSpPr>
        <p:spPr/>
        <p:txBody>
          <a:bodyPr/>
          <a:lstStyle/>
          <a:p>
            <a:fld id="{048AE222-A27C-4C1B-A638-6BCA7D71312E}" type="slidenum">
              <a:rPr lang="ja-JP" altLang="en-US" smtClean="0">
                <a:solidFill>
                  <a:prstClr val="black"/>
                </a:solidFill>
              </a:rPr>
              <a:pPr/>
              <a:t>‹#›</a:t>
            </a:fld>
            <a:endParaRPr lang="ja-JP" altLang="en-US">
              <a:solidFill>
                <a:prstClr val="black"/>
              </a:solidFill>
            </a:endParaRPr>
          </a:p>
        </p:txBody>
      </p:sp>
    </p:spTree>
    <p:extLst>
      <p:ext uri="{BB962C8B-B14F-4D97-AF65-F5344CB8AC3E}">
        <p14:creationId xmlns:p14="http://schemas.microsoft.com/office/powerpoint/2010/main" val="182604978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a:p>
        </p:txBody>
      </p:sp>
      <p:sp>
        <p:nvSpPr>
          <p:cNvPr id="3" name="Content Placeholder 2"/>
          <p:cNvSpPr>
            <a:spLocks noGrp="1"/>
          </p:cNvSpPr>
          <p:nvPr>
            <p:ph idx="1"/>
          </p:nvPr>
        </p:nvSpPr>
        <p:spPr>
          <a:xfrm>
            <a:off x="681042" y="1825625"/>
            <a:ext cx="8543925" cy="4351338"/>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p:txBody>
          <a:bodyPr/>
          <a:lstStyle/>
          <a:p>
            <a:endParaRPr lang="ja-JP"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ja-JP"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B3D41E9-DB5C-49ED-B7EB-24836E659C21}" type="slidenum">
              <a:rPr lang="ja-JP" altLang="en-US" smtClean="0">
                <a:solidFill>
                  <a:prstClr val="black"/>
                </a:solidFill>
              </a:rPr>
              <a:pPr/>
              <a:t>‹#›</a:t>
            </a:fld>
            <a:endParaRPr lang="ja-JP" altLang="en-US">
              <a:solidFill>
                <a:prstClr val="black"/>
              </a:solidFill>
            </a:endParaRPr>
          </a:p>
        </p:txBody>
      </p:sp>
    </p:spTree>
    <p:extLst>
      <p:ext uri="{BB962C8B-B14F-4D97-AF65-F5344CB8AC3E}">
        <p14:creationId xmlns:p14="http://schemas.microsoft.com/office/powerpoint/2010/main" val="290153913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75882" y="1709744"/>
            <a:ext cx="8543925" cy="2852737"/>
          </a:xfrm>
        </p:spPr>
        <p:txBody>
          <a:bodyPr anchor="b"/>
          <a:lstStyle>
            <a:lvl1pPr>
              <a:defRPr sz="9752"/>
            </a:lvl1pPr>
          </a:lstStyle>
          <a:p>
            <a:r>
              <a:rPr lang="ja-JP" altLang="en-US"/>
              <a:t>マスター タイトルの書式設定</a:t>
            </a:r>
            <a:endParaRPr lang="en-US"/>
          </a:p>
        </p:txBody>
      </p:sp>
      <p:sp>
        <p:nvSpPr>
          <p:cNvPr id="3" name="Text Placeholder 2"/>
          <p:cNvSpPr>
            <a:spLocks noGrp="1"/>
          </p:cNvSpPr>
          <p:nvPr>
            <p:ph type="body" idx="1"/>
          </p:nvPr>
        </p:nvSpPr>
        <p:spPr>
          <a:xfrm>
            <a:off x="675882" y="4589469"/>
            <a:ext cx="8543925" cy="1500187"/>
          </a:xfrm>
          <a:prstGeom prst="rect">
            <a:avLst/>
          </a:prstGeom>
        </p:spPr>
        <p:txBody>
          <a:bodyPr/>
          <a:lstStyle>
            <a:lvl1pPr marL="0" indent="0">
              <a:buNone/>
              <a:defRPr sz="3900">
                <a:solidFill>
                  <a:schemeClr val="tx1"/>
                </a:solidFill>
              </a:defRPr>
            </a:lvl1pPr>
            <a:lvl2pPr marL="743169" indent="0">
              <a:buNone/>
              <a:defRPr sz="3252">
                <a:solidFill>
                  <a:schemeClr val="tx1">
                    <a:tint val="75000"/>
                  </a:schemeClr>
                </a:solidFill>
              </a:defRPr>
            </a:lvl2pPr>
            <a:lvl3pPr marL="1486338" indent="0">
              <a:buNone/>
              <a:defRPr sz="2927">
                <a:solidFill>
                  <a:schemeClr val="tx1">
                    <a:tint val="75000"/>
                  </a:schemeClr>
                </a:solidFill>
              </a:defRPr>
            </a:lvl3pPr>
            <a:lvl4pPr marL="2229510" indent="0">
              <a:buNone/>
              <a:defRPr sz="2601">
                <a:solidFill>
                  <a:schemeClr val="tx1">
                    <a:tint val="75000"/>
                  </a:schemeClr>
                </a:solidFill>
              </a:defRPr>
            </a:lvl4pPr>
            <a:lvl5pPr marL="2972678" indent="0">
              <a:buNone/>
              <a:defRPr sz="2601">
                <a:solidFill>
                  <a:schemeClr val="tx1">
                    <a:tint val="75000"/>
                  </a:schemeClr>
                </a:solidFill>
              </a:defRPr>
            </a:lvl5pPr>
            <a:lvl6pPr marL="3715848" indent="0">
              <a:buNone/>
              <a:defRPr sz="2601">
                <a:solidFill>
                  <a:schemeClr val="tx1">
                    <a:tint val="75000"/>
                  </a:schemeClr>
                </a:solidFill>
              </a:defRPr>
            </a:lvl6pPr>
            <a:lvl7pPr marL="4459017" indent="0">
              <a:buNone/>
              <a:defRPr sz="2601">
                <a:solidFill>
                  <a:schemeClr val="tx1">
                    <a:tint val="75000"/>
                  </a:schemeClr>
                </a:solidFill>
              </a:defRPr>
            </a:lvl7pPr>
            <a:lvl8pPr marL="5202187" indent="0">
              <a:buNone/>
              <a:defRPr sz="2601">
                <a:solidFill>
                  <a:schemeClr val="tx1">
                    <a:tint val="75000"/>
                  </a:schemeClr>
                </a:solidFill>
              </a:defRPr>
            </a:lvl8pPr>
            <a:lvl9pPr marL="5945358" indent="0">
              <a:buNone/>
              <a:defRPr sz="2601">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endParaRPr lang="ja-JP"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ja-JP" altLang="en-US">
              <a:solidFill>
                <a:prstClr val="black">
                  <a:tint val="75000"/>
                </a:prstClr>
              </a:solidFill>
            </a:endParaRPr>
          </a:p>
        </p:txBody>
      </p:sp>
      <p:sp>
        <p:nvSpPr>
          <p:cNvPr id="6" name="Slide Number Placeholder 5"/>
          <p:cNvSpPr>
            <a:spLocks noGrp="1"/>
          </p:cNvSpPr>
          <p:nvPr>
            <p:ph type="sldNum" sz="quarter" idx="12"/>
          </p:nvPr>
        </p:nvSpPr>
        <p:spPr/>
        <p:txBody>
          <a:bodyPr/>
          <a:lstStyle/>
          <a:p>
            <a:pPr defTabSz="1465463"/>
            <a:fld id="{048AE222-A27C-4C1B-A638-6BCA7D71312E}" type="slidenum">
              <a:rPr lang="ja-JP" altLang="en-US" smtClean="0">
                <a:solidFill>
                  <a:prstClr val="black"/>
                </a:solidFill>
              </a:rPr>
              <a:pPr defTabSz="1465463"/>
              <a:t>‹#›</a:t>
            </a:fld>
            <a:endParaRPr lang="ja-JP" altLang="en-US">
              <a:solidFill>
                <a:prstClr val="black"/>
              </a:solidFill>
            </a:endParaRPr>
          </a:p>
        </p:txBody>
      </p:sp>
    </p:spTree>
    <p:extLst>
      <p:ext uri="{BB962C8B-B14F-4D97-AF65-F5344CB8AC3E}">
        <p14:creationId xmlns:p14="http://schemas.microsoft.com/office/powerpoint/2010/main" val="278615125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a:p>
        </p:txBody>
      </p:sp>
      <p:sp>
        <p:nvSpPr>
          <p:cNvPr id="3" name="Content Placeholder 2"/>
          <p:cNvSpPr>
            <a:spLocks noGrp="1"/>
          </p:cNvSpPr>
          <p:nvPr>
            <p:ph sz="half" idx="1"/>
          </p:nvPr>
        </p:nvSpPr>
        <p:spPr>
          <a:xfrm>
            <a:off x="681039" y="1825625"/>
            <a:ext cx="4210050" cy="4351338"/>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Content Placeholder 3"/>
          <p:cNvSpPr>
            <a:spLocks noGrp="1"/>
          </p:cNvSpPr>
          <p:nvPr>
            <p:ph sz="half" idx="2"/>
          </p:nvPr>
        </p:nvSpPr>
        <p:spPr>
          <a:xfrm>
            <a:off x="5014914" y="1825625"/>
            <a:ext cx="4210050" cy="4351338"/>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5" name="Date Placeholder 4"/>
          <p:cNvSpPr>
            <a:spLocks noGrp="1"/>
          </p:cNvSpPr>
          <p:nvPr>
            <p:ph type="dt" sz="half" idx="10"/>
          </p:nvPr>
        </p:nvSpPr>
        <p:spPr/>
        <p:txBody>
          <a:bodyPr/>
          <a:lstStyle/>
          <a:p>
            <a:endParaRPr lang="ja-JP"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ja-JP" altLang="en-US">
              <a:solidFill>
                <a:prstClr val="black">
                  <a:tint val="75000"/>
                </a:prstClr>
              </a:solidFill>
            </a:endParaRPr>
          </a:p>
        </p:txBody>
      </p:sp>
      <p:sp>
        <p:nvSpPr>
          <p:cNvPr id="7" name="Slide Number Placeholder 6"/>
          <p:cNvSpPr>
            <a:spLocks noGrp="1"/>
          </p:cNvSpPr>
          <p:nvPr>
            <p:ph type="sldNum" sz="quarter" idx="12"/>
          </p:nvPr>
        </p:nvSpPr>
        <p:spPr/>
        <p:txBody>
          <a:bodyPr/>
          <a:lstStyle/>
          <a:p>
            <a:pPr defTabSz="1465463"/>
            <a:fld id="{048AE222-A27C-4C1B-A638-6BCA7D71312E}" type="slidenum">
              <a:rPr lang="ja-JP" altLang="en-US" smtClean="0">
                <a:solidFill>
                  <a:prstClr val="black"/>
                </a:solidFill>
              </a:rPr>
              <a:pPr defTabSz="1465463"/>
              <a:t>‹#›</a:t>
            </a:fld>
            <a:endParaRPr lang="ja-JP" altLang="en-US">
              <a:solidFill>
                <a:prstClr val="black"/>
              </a:solidFill>
            </a:endParaRPr>
          </a:p>
        </p:txBody>
      </p:sp>
    </p:spTree>
    <p:extLst>
      <p:ext uri="{BB962C8B-B14F-4D97-AF65-F5344CB8AC3E}">
        <p14:creationId xmlns:p14="http://schemas.microsoft.com/office/powerpoint/2010/main" val="247110475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82332" y="365132"/>
            <a:ext cx="8543925" cy="1325563"/>
          </a:xfrm>
        </p:spPr>
        <p:txBody>
          <a:bodyPr/>
          <a:lstStyle/>
          <a:p>
            <a:r>
              <a:rPr lang="ja-JP" altLang="en-US"/>
              <a:t>マスター タイトルの書式設定</a:t>
            </a:r>
            <a:endParaRPr lang="en-US"/>
          </a:p>
        </p:txBody>
      </p:sp>
      <p:sp>
        <p:nvSpPr>
          <p:cNvPr id="3" name="Text Placeholder 2"/>
          <p:cNvSpPr>
            <a:spLocks noGrp="1"/>
          </p:cNvSpPr>
          <p:nvPr>
            <p:ph type="body" idx="1"/>
          </p:nvPr>
        </p:nvSpPr>
        <p:spPr>
          <a:xfrm>
            <a:off x="682332" y="1681167"/>
            <a:ext cx="4190701" cy="823911"/>
          </a:xfrm>
          <a:prstGeom prst="rect">
            <a:avLst/>
          </a:prstGeom>
        </p:spPr>
        <p:txBody>
          <a:bodyPr anchor="b"/>
          <a:lstStyle>
            <a:lvl1pPr marL="0" indent="0">
              <a:buNone/>
              <a:defRPr sz="3900" b="1"/>
            </a:lvl1pPr>
            <a:lvl2pPr marL="743169" indent="0">
              <a:buNone/>
              <a:defRPr sz="3252" b="1"/>
            </a:lvl2pPr>
            <a:lvl3pPr marL="1486338" indent="0">
              <a:buNone/>
              <a:defRPr sz="2927" b="1"/>
            </a:lvl3pPr>
            <a:lvl4pPr marL="2229510" indent="0">
              <a:buNone/>
              <a:defRPr sz="2601" b="1"/>
            </a:lvl4pPr>
            <a:lvl5pPr marL="2972678" indent="0">
              <a:buNone/>
              <a:defRPr sz="2601" b="1"/>
            </a:lvl5pPr>
            <a:lvl6pPr marL="3715848" indent="0">
              <a:buNone/>
              <a:defRPr sz="2601" b="1"/>
            </a:lvl6pPr>
            <a:lvl7pPr marL="4459017" indent="0">
              <a:buNone/>
              <a:defRPr sz="2601" b="1"/>
            </a:lvl7pPr>
            <a:lvl8pPr marL="5202187" indent="0">
              <a:buNone/>
              <a:defRPr sz="2601" b="1"/>
            </a:lvl8pPr>
            <a:lvl9pPr marL="5945358" indent="0">
              <a:buNone/>
              <a:defRPr sz="2601" b="1"/>
            </a:lvl9pPr>
          </a:lstStyle>
          <a:p>
            <a:pPr lvl="0"/>
            <a:r>
              <a:rPr lang="ja-JP" altLang="en-US"/>
              <a:t>マスター テキストの書式設定</a:t>
            </a:r>
          </a:p>
        </p:txBody>
      </p:sp>
      <p:sp>
        <p:nvSpPr>
          <p:cNvPr id="4" name="Content Placeholder 3"/>
          <p:cNvSpPr>
            <a:spLocks noGrp="1"/>
          </p:cNvSpPr>
          <p:nvPr>
            <p:ph sz="half" idx="2"/>
          </p:nvPr>
        </p:nvSpPr>
        <p:spPr>
          <a:xfrm>
            <a:off x="682332" y="2505076"/>
            <a:ext cx="4190701" cy="3684588"/>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5" name="Text Placeholder 4"/>
          <p:cNvSpPr>
            <a:spLocks noGrp="1"/>
          </p:cNvSpPr>
          <p:nvPr>
            <p:ph type="body" sz="quarter" idx="3"/>
          </p:nvPr>
        </p:nvSpPr>
        <p:spPr>
          <a:xfrm>
            <a:off x="5014916" y="1681167"/>
            <a:ext cx="4211340" cy="823911"/>
          </a:xfrm>
          <a:prstGeom prst="rect">
            <a:avLst/>
          </a:prstGeom>
        </p:spPr>
        <p:txBody>
          <a:bodyPr anchor="b"/>
          <a:lstStyle>
            <a:lvl1pPr marL="0" indent="0">
              <a:buNone/>
              <a:defRPr sz="3900" b="1"/>
            </a:lvl1pPr>
            <a:lvl2pPr marL="743169" indent="0">
              <a:buNone/>
              <a:defRPr sz="3252" b="1"/>
            </a:lvl2pPr>
            <a:lvl3pPr marL="1486338" indent="0">
              <a:buNone/>
              <a:defRPr sz="2927" b="1"/>
            </a:lvl3pPr>
            <a:lvl4pPr marL="2229510" indent="0">
              <a:buNone/>
              <a:defRPr sz="2601" b="1"/>
            </a:lvl4pPr>
            <a:lvl5pPr marL="2972678" indent="0">
              <a:buNone/>
              <a:defRPr sz="2601" b="1"/>
            </a:lvl5pPr>
            <a:lvl6pPr marL="3715848" indent="0">
              <a:buNone/>
              <a:defRPr sz="2601" b="1"/>
            </a:lvl6pPr>
            <a:lvl7pPr marL="4459017" indent="0">
              <a:buNone/>
              <a:defRPr sz="2601" b="1"/>
            </a:lvl7pPr>
            <a:lvl8pPr marL="5202187" indent="0">
              <a:buNone/>
              <a:defRPr sz="2601" b="1"/>
            </a:lvl8pPr>
            <a:lvl9pPr marL="5945358" indent="0">
              <a:buNone/>
              <a:defRPr sz="2601" b="1"/>
            </a:lvl9pPr>
          </a:lstStyle>
          <a:p>
            <a:pPr lvl="0"/>
            <a:r>
              <a:rPr lang="ja-JP" altLang="en-US"/>
              <a:t>マスター テキストの書式設定</a:t>
            </a:r>
          </a:p>
        </p:txBody>
      </p:sp>
      <p:sp>
        <p:nvSpPr>
          <p:cNvPr id="6" name="Content Placeholder 5"/>
          <p:cNvSpPr>
            <a:spLocks noGrp="1"/>
          </p:cNvSpPr>
          <p:nvPr>
            <p:ph sz="quarter" idx="4"/>
          </p:nvPr>
        </p:nvSpPr>
        <p:spPr>
          <a:xfrm>
            <a:off x="5014916" y="2505076"/>
            <a:ext cx="4211340" cy="3684588"/>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7" name="Date Placeholder 6"/>
          <p:cNvSpPr>
            <a:spLocks noGrp="1"/>
          </p:cNvSpPr>
          <p:nvPr>
            <p:ph type="dt" sz="half" idx="10"/>
          </p:nvPr>
        </p:nvSpPr>
        <p:spPr/>
        <p:txBody>
          <a:bodyPr/>
          <a:lstStyle/>
          <a:p>
            <a:endParaRPr lang="ja-JP"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ja-JP" altLang="en-US">
              <a:solidFill>
                <a:prstClr val="black">
                  <a:tint val="75000"/>
                </a:prstClr>
              </a:solidFill>
            </a:endParaRPr>
          </a:p>
        </p:txBody>
      </p:sp>
      <p:sp>
        <p:nvSpPr>
          <p:cNvPr id="9" name="Slide Number Placeholder 8"/>
          <p:cNvSpPr>
            <a:spLocks noGrp="1"/>
          </p:cNvSpPr>
          <p:nvPr>
            <p:ph type="sldNum" sz="quarter" idx="12"/>
          </p:nvPr>
        </p:nvSpPr>
        <p:spPr/>
        <p:txBody>
          <a:bodyPr/>
          <a:lstStyle/>
          <a:p>
            <a:pPr defTabSz="1465463"/>
            <a:fld id="{048AE222-A27C-4C1B-A638-6BCA7D71312E}" type="slidenum">
              <a:rPr lang="ja-JP" altLang="en-US" smtClean="0">
                <a:solidFill>
                  <a:prstClr val="black"/>
                </a:solidFill>
              </a:rPr>
              <a:pPr defTabSz="1465463"/>
              <a:t>‹#›</a:t>
            </a:fld>
            <a:endParaRPr lang="ja-JP" altLang="en-US">
              <a:solidFill>
                <a:prstClr val="black"/>
              </a:solidFill>
            </a:endParaRPr>
          </a:p>
        </p:txBody>
      </p:sp>
    </p:spTree>
    <p:extLst>
      <p:ext uri="{BB962C8B-B14F-4D97-AF65-F5344CB8AC3E}">
        <p14:creationId xmlns:p14="http://schemas.microsoft.com/office/powerpoint/2010/main" val="257374915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681042" y="3"/>
            <a:ext cx="8543925" cy="421256"/>
          </a:xfrm>
        </p:spPr>
        <p:txBody>
          <a:bodyPr>
            <a:normAutofit/>
          </a:bodyPr>
          <a:lstStyle>
            <a:lvl1pPr algn="ctr">
              <a:defRPr sz="3252">
                <a:latin typeface="ＤＨＰ特太ゴシック体" panose="020B0500000000000000" pitchFamily="50" charset="-128"/>
                <a:ea typeface="ＤＨＰ特太ゴシック体" panose="020B0500000000000000" pitchFamily="50" charset="-128"/>
              </a:defRPr>
            </a:lvl1pPr>
          </a:lstStyle>
          <a:p>
            <a:r>
              <a:rPr lang="ja-JP" altLang="en-US"/>
              <a:t>マスター タイトルの書式設定</a:t>
            </a:r>
            <a:endParaRPr lang="en-US"/>
          </a:p>
        </p:txBody>
      </p:sp>
      <p:cxnSp>
        <p:nvCxnSpPr>
          <p:cNvPr id="7" name="直線コネクタ 6"/>
          <p:cNvCxnSpPr/>
          <p:nvPr/>
        </p:nvCxnSpPr>
        <p:spPr>
          <a:xfrm>
            <a:off x="1" y="388372"/>
            <a:ext cx="9906000" cy="0"/>
          </a:xfrm>
          <a:prstGeom prst="line">
            <a:avLst/>
          </a:prstGeom>
          <a:ln w="63500" cmpd="thickThin">
            <a:solidFill>
              <a:schemeClr val="accent2"/>
            </a:solidFill>
          </a:ln>
        </p:spPr>
        <p:style>
          <a:lnRef idx="1">
            <a:schemeClr val="accent1"/>
          </a:lnRef>
          <a:fillRef idx="0">
            <a:schemeClr val="accent1"/>
          </a:fillRef>
          <a:effectRef idx="0">
            <a:schemeClr val="accent1"/>
          </a:effectRef>
          <a:fontRef idx="minor">
            <a:schemeClr val="tx1"/>
          </a:fontRef>
        </p:style>
      </p:cxnSp>
      <p:sp>
        <p:nvSpPr>
          <p:cNvPr id="9" name="日付プレースホルダー 8"/>
          <p:cNvSpPr>
            <a:spLocks noGrp="1"/>
          </p:cNvSpPr>
          <p:nvPr>
            <p:ph type="dt" sz="half" idx="10"/>
          </p:nvPr>
        </p:nvSpPr>
        <p:spPr>
          <a:xfrm>
            <a:off x="0" y="-9575"/>
            <a:ext cx="2228850" cy="365125"/>
          </a:xfrm>
        </p:spPr>
        <p:txBody>
          <a:bodyPr/>
          <a:lstStyle>
            <a:lvl1pPr>
              <a:defRPr sz="1463"/>
            </a:lvl1pPr>
          </a:lstStyle>
          <a:p>
            <a:endParaRPr lang="ja-JP" altLang="en-US">
              <a:solidFill>
                <a:prstClr val="black">
                  <a:tint val="75000"/>
                </a:prstClr>
              </a:solidFill>
            </a:endParaRPr>
          </a:p>
        </p:txBody>
      </p:sp>
      <p:sp>
        <p:nvSpPr>
          <p:cNvPr id="11" name="スライド番号プレースホルダー 10"/>
          <p:cNvSpPr>
            <a:spLocks noGrp="1"/>
          </p:cNvSpPr>
          <p:nvPr>
            <p:ph type="sldNum" sz="quarter" idx="12"/>
          </p:nvPr>
        </p:nvSpPr>
        <p:spPr>
          <a:xfrm>
            <a:off x="7677151" y="6492880"/>
            <a:ext cx="2228850" cy="365125"/>
          </a:xfrm>
        </p:spPr>
        <p:txBody>
          <a:bodyPr/>
          <a:lstStyle>
            <a:lvl1pPr>
              <a:defRPr sz="2276">
                <a:solidFill>
                  <a:schemeClr val="tx1"/>
                </a:solidFill>
                <a:latin typeface="Arial" panose="020B0604020202020204" pitchFamily="34" charset="0"/>
                <a:cs typeface="Arial" panose="020B0604020202020204" pitchFamily="34" charset="0"/>
              </a:defRPr>
            </a:lvl1pPr>
          </a:lstStyle>
          <a:p>
            <a:fld id="{048AE222-A27C-4C1B-A638-6BCA7D71312E}" type="slidenum">
              <a:rPr lang="ja-JP" altLang="en-US" smtClean="0">
                <a:solidFill>
                  <a:prstClr val="black"/>
                </a:solidFill>
              </a:rPr>
              <a:pPr/>
              <a:t>‹#›</a:t>
            </a:fld>
            <a:endParaRPr lang="ja-JP" altLang="en-US">
              <a:solidFill>
                <a:prstClr val="black"/>
              </a:solidFill>
            </a:endParaRPr>
          </a:p>
        </p:txBody>
      </p:sp>
      <p:cxnSp>
        <p:nvCxnSpPr>
          <p:cNvPr id="6" name="直線コネクタ 7"/>
          <p:cNvCxnSpPr>
            <a:cxnSpLocks noChangeShapeType="1"/>
          </p:cNvCxnSpPr>
          <p:nvPr userDrawn="1"/>
        </p:nvCxnSpPr>
        <p:spPr bwMode="auto">
          <a:xfrm>
            <a:off x="4" y="460167"/>
            <a:ext cx="9905891" cy="0"/>
          </a:xfrm>
          <a:prstGeom prst="line">
            <a:avLst/>
          </a:prstGeom>
          <a:noFill/>
          <a:ln w="57150" cmpd="thinThick" algn="ctr">
            <a:solidFill>
              <a:srgbClr val="FF9966"/>
            </a:solidFill>
            <a:round/>
            <a:headEnd/>
            <a:tailEn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293308733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defTabSz="1465463"/>
            <a:endParaRPr lang="ja-JP" altLang="en-US" sz="2885">
              <a:solidFill>
                <a:prstClr val="black"/>
              </a:solidFill>
            </a:endParaRPr>
          </a:p>
        </p:txBody>
      </p:sp>
      <p:sp>
        <p:nvSpPr>
          <p:cNvPr id="3" name="Footer Placeholder 2"/>
          <p:cNvSpPr>
            <a:spLocks noGrp="1"/>
          </p:cNvSpPr>
          <p:nvPr>
            <p:ph type="ftr" sz="quarter" idx="11"/>
          </p:nvPr>
        </p:nvSpPr>
        <p:spPr/>
        <p:txBody>
          <a:bodyPr/>
          <a:lstStyle/>
          <a:p>
            <a:pPr defTabSz="1465463"/>
            <a:endParaRPr lang="ja-JP" altLang="en-US" sz="2885">
              <a:solidFill>
                <a:prstClr val="black"/>
              </a:solidFill>
            </a:endParaRPr>
          </a:p>
        </p:txBody>
      </p:sp>
      <p:sp>
        <p:nvSpPr>
          <p:cNvPr id="4" name="Slide Number Placeholder 3"/>
          <p:cNvSpPr>
            <a:spLocks noGrp="1"/>
          </p:cNvSpPr>
          <p:nvPr>
            <p:ph type="sldNum" sz="quarter" idx="12"/>
          </p:nvPr>
        </p:nvSpPr>
        <p:spPr/>
        <p:txBody>
          <a:bodyPr/>
          <a:lstStyle/>
          <a:p>
            <a:fld id="{048AE222-A27C-4C1B-A638-6BCA7D71312E}" type="slidenum">
              <a:rPr lang="ja-JP" altLang="en-US" smtClean="0">
                <a:solidFill>
                  <a:prstClr val="black"/>
                </a:solidFill>
              </a:rPr>
              <a:pPr/>
              <a:t>‹#›</a:t>
            </a:fld>
            <a:endParaRPr lang="ja-JP" altLang="en-US">
              <a:solidFill>
                <a:prstClr val="black"/>
              </a:solidFill>
            </a:endParaRPr>
          </a:p>
        </p:txBody>
      </p:sp>
    </p:spTree>
    <p:extLst>
      <p:ext uri="{BB962C8B-B14F-4D97-AF65-F5344CB8AC3E}">
        <p14:creationId xmlns:p14="http://schemas.microsoft.com/office/powerpoint/2010/main" val="135976990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82332" y="457203"/>
            <a:ext cx="3194944" cy="1600201"/>
          </a:xfrm>
        </p:spPr>
        <p:txBody>
          <a:bodyPr anchor="b"/>
          <a:lstStyle>
            <a:lvl1pPr>
              <a:defRPr sz="5201"/>
            </a:lvl1pPr>
          </a:lstStyle>
          <a:p>
            <a:r>
              <a:rPr lang="ja-JP" altLang="en-US"/>
              <a:t>マスター タイトルの書式設定</a:t>
            </a:r>
            <a:endParaRPr lang="en-US"/>
          </a:p>
        </p:txBody>
      </p:sp>
      <p:sp>
        <p:nvSpPr>
          <p:cNvPr id="3" name="Content Placeholder 2"/>
          <p:cNvSpPr>
            <a:spLocks noGrp="1"/>
          </p:cNvSpPr>
          <p:nvPr>
            <p:ph idx="1"/>
          </p:nvPr>
        </p:nvSpPr>
        <p:spPr>
          <a:xfrm>
            <a:off x="4211344" y="987429"/>
            <a:ext cx="5014914" cy="4873626"/>
          </a:xfrm>
          <a:prstGeom prst="rect">
            <a:avLst/>
          </a:prstGeom>
        </p:spPr>
        <p:txBody>
          <a:bodyPr/>
          <a:lstStyle>
            <a:lvl1pPr>
              <a:defRPr sz="5201"/>
            </a:lvl1pPr>
            <a:lvl2pPr>
              <a:defRPr sz="4551"/>
            </a:lvl2pPr>
            <a:lvl3pPr>
              <a:defRPr sz="3900"/>
            </a:lvl3pPr>
            <a:lvl4pPr>
              <a:defRPr sz="3252"/>
            </a:lvl4pPr>
            <a:lvl5pPr>
              <a:defRPr sz="3252"/>
            </a:lvl5pPr>
            <a:lvl6pPr>
              <a:defRPr sz="3252"/>
            </a:lvl6pPr>
            <a:lvl7pPr>
              <a:defRPr sz="3252"/>
            </a:lvl7pPr>
            <a:lvl8pPr>
              <a:defRPr sz="3252"/>
            </a:lvl8pPr>
            <a:lvl9pPr>
              <a:defRPr sz="3252"/>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Text Placeholder 3"/>
          <p:cNvSpPr>
            <a:spLocks noGrp="1"/>
          </p:cNvSpPr>
          <p:nvPr>
            <p:ph type="body" sz="half" idx="2"/>
          </p:nvPr>
        </p:nvSpPr>
        <p:spPr>
          <a:xfrm>
            <a:off x="682332" y="2057401"/>
            <a:ext cx="3194944" cy="3811589"/>
          </a:xfrm>
          <a:prstGeom prst="rect">
            <a:avLst/>
          </a:prstGeom>
        </p:spPr>
        <p:txBody>
          <a:bodyPr/>
          <a:lstStyle>
            <a:lvl1pPr marL="0" indent="0">
              <a:buNone/>
              <a:defRPr sz="2601"/>
            </a:lvl1pPr>
            <a:lvl2pPr marL="743169" indent="0">
              <a:buNone/>
              <a:defRPr sz="2276"/>
            </a:lvl2pPr>
            <a:lvl3pPr marL="1486338" indent="0">
              <a:buNone/>
              <a:defRPr sz="1952"/>
            </a:lvl3pPr>
            <a:lvl4pPr marL="2229510" indent="0">
              <a:buNone/>
              <a:defRPr sz="1625"/>
            </a:lvl4pPr>
            <a:lvl5pPr marL="2972678" indent="0">
              <a:buNone/>
              <a:defRPr sz="1625"/>
            </a:lvl5pPr>
            <a:lvl6pPr marL="3715848" indent="0">
              <a:buNone/>
              <a:defRPr sz="1625"/>
            </a:lvl6pPr>
            <a:lvl7pPr marL="4459017" indent="0">
              <a:buNone/>
              <a:defRPr sz="1625"/>
            </a:lvl7pPr>
            <a:lvl8pPr marL="5202187" indent="0">
              <a:buNone/>
              <a:defRPr sz="1625"/>
            </a:lvl8pPr>
            <a:lvl9pPr marL="5945358" indent="0">
              <a:buNone/>
              <a:defRPr sz="1625"/>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endParaRPr lang="ja-JP"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ja-JP" altLang="en-US">
              <a:solidFill>
                <a:prstClr val="black">
                  <a:tint val="75000"/>
                </a:prstClr>
              </a:solidFill>
            </a:endParaRPr>
          </a:p>
        </p:txBody>
      </p:sp>
      <p:sp>
        <p:nvSpPr>
          <p:cNvPr id="7" name="Slide Number Placeholder 6"/>
          <p:cNvSpPr>
            <a:spLocks noGrp="1"/>
          </p:cNvSpPr>
          <p:nvPr>
            <p:ph type="sldNum" sz="quarter" idx="12"/>
          </p:nvPr>
        </p:nvSpPr>
        <p:spPr/>
        <p:txBody>
          <a:bodyPr/>
          <a:lstStyle/>
          <a:p>
            <a:pPr defTabSz="1465463"/>
            <a:fld id="{048AE222-A27C-4C1B-A638-6BCA7D71312E}" type="slidenum">
              <a:rPr lang="ja-JP" altLang="en-US" smtClean="0">
                <a:solidFill>
                  <a:prstClr val="black"/>
                </a:solidFill>
              </a:rPr>
              <a:pPr defTabSz="1465463"/>
              <a:t>‹#›</a:t>
            </a:fld>
            <a:endParaRPr lang="ja-JP" altLang="en-US">
              <a:solidFill>
                <a:prstClr val="black"/>
              </a:solidFill>
            </a:endParaRPr>
          </a:p>
        </p:txBody>
      </p:sp>
    </p:spTree>
    <p:extLst>
      <p:ext uri="{BB962C8B-B14F-4D97-AF65-F5344CB8AC3E}">
        <p14:creationId xmlns:p14="http://schemas.microsoft.com/office/powerpoint/2010/main" val="14174089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742951" y="1122363"/>
            <a:ext cx="8420100" cy="2387600"/>
          </a:xfrm>
        </p:spPr>
        <p:txBody>
          <a:bodyPr anchor="b"/>
          <a:lstStyle>
            <a:lvl1pPr algn="ctr">
              <a:defRPr sz="5582"/>
            </a:lvl1pPr>
          </a:lstStyle>
          <a:p>
            <a:r>
              <a:rPr lang="ja-JP" altLang="en-US"/>
              <a:t>マスター タイトルの書式設定</a:t>
            </a:r>
            <a:endParaRPr lang="en-US"/>
          </a:p>
        </p:txBody>
      </p:sp>
      <p:sp>
        <p:nvSpPr>
          <p:cNvPr id="3" name="Subtitle 2"/>
          <p:cNvSpPr>
            <a:spLocks noGrp="1"/>
          </p:cNvSpPr>
          <p:nvPr>
            <p:ph type="subTitle" idx="1"/>
          </p:nvPr>
        </p:nvSpPr>
        <p:spPr>
          <a:xfrm>
            <a:off x="1238251" y="3602038"/>
            <a:ext cx="7429500" cy="1655762"/>
          </a:xfrm>
          <a:prstGeom prst="rect">
            <a:avLst/>
          </a:prstGeom>
        </p:spPr>
        <p:txBody>
          <a:bodyPr/>
          <a:lstStyle>
            <a:lvl1pPr marL="0" indent="0" algn="ctr">
              <a:buNone/>
              <a:defRPr sz="2233"/>
            </a:lvl1pPr>
            <a:lvl2pPr marL="425371" indent="0" algn="ctr">
              <a:buNone/>
              <a:defRPr sz="1861"/>
            </a:lvl2pPr>
            <a:lvl3pPr marL="850741" indent="0" algn="ctr">
              <a:buNone/>
              <a:defRPr sz="1675"/>
            </a:lvl3pPr>
            <a:lvl4pPr marL="1276113" indent="0" algn="ctr">
              <a:buNone/>
              <a:defRPr sz="1489"/>
            </a:lvl4pPr>
            <a:lvl5pPr marL="1701484" indent="0" algn="ctr">
              <a:buNone/>
              <a:defRPr sz="1489"/>
            </a:lvl5pPr>
            <a:lvl6pPr marL="2126855" indent="0" algn="ctr">
              <a:buNone/>
              <a:defRPr sz="1489"/>
            </a:lvl6pPr>
            <a:lvl7pPr marL="2552224" indent="0" algn="ctr">
              <a:buNone/>
              <a:defRPr sz="1489"/>
            </a:lvl7pPr>
            <a:lvl8pPr marL="2977596" indent="0" algn="ctr">
              <a:buNone/>
              <a:defRPr sz="1489"/>
            </a:lvl8pPr>
            <a:lvl9pPr marL="3402968" indent="0" algn="ctr">
              <a:buNone/>
              <a:defRPr sz="1489"/>
            </a:lvl9pPr>
          </a:lstStyle>
          <a:p>
            <a:r>
              <a:rPr lang="ja-JP" altLang="en-US"/>
              <a:t>マスター サブタイトルの書式設定</a:t>
            </a:r>
            <a:endParaRPr lang="en-US"/>
          </a:p>
        </p:txBody>
      </p:sp>
      <p:sp>
        <p:nvSpPr>
          <p:cNvPr id="4" name="Date Placeholder 3"/>
          <p:cNvSpPr>
            <a:spLocks noGrp="1"/>
          </p:cNvSpPr>
          <p:nvPr>
            <p:ph type="dt" sz="half" idx="10"/>
          </p:nvPr>
        </p:nvSpPr>
        <p:spPr/>
        <p:txBody>
          <a:bodyPr/>
          <a:lstStyle/>
          <a:p>
            <a:pPr defTabSz="838793"/>
            <a:endParaRPr lang="ja-JP" altLang="en-US" sz="1651">
              <a:solidFill>
                <a:prstClr val="black"/>
              </a:solidFill>
            </a:endParaRPr>
          </a:p>
        </p:txBody>
      </p:sp>
      <p:sp>
        <p:nvSpPr>
          <p:cNvPr id="5" name="Footer Placeholder 4"/>
          <p:cNvSpPr>
            <a:spLocks noGrp="1"/>
          </p:cNvSpPr>
          <p:nvPr>
            <p:ph type="ftr" sz="quarter" idx="11"/>
          </p:nvPr>
        </p:nvSpPr>
        <p:spPr/>
        <p:txBody>
          <a:bodyPr/>
          <a:lstStyle/>
          <a:p>
            <a:pPr defTabSz="838793"/>
            <a:endParaRPr lang="ja-JP" altLang="en-US" sz="1651">
              <a:solidFill>
                <a:prstClr val="black"/>
              </a:solidFill>
            </a:endParaRPr>
          </a:p>
        </p:txBody>
      </p:sp>
      <p:sp>
        <p:nvSpPr>
          <p:cNvPr id="6" name="Slide Number Placeholder 5"/>
          <p:cNvSpPr>
            <a:spLocks noGrp="1"/>
          </p:cNvSpPr>
          <p:nvPr>
            <p:ph type="sldNum" sz="quarter" idx="12"/>
          </p:nvPr>
        </p:nvSpPr>
        <p:spPr/>
        <p:txBody>
          <a:bodyPr/>
          <a:lstStyle/>
          <a:p>
            <a:fld id="{048AE222-A27C-4C1B-A638-6BCA7D71312E}" type="slidenum">
              <a:rPr lang="ja-JP" altLang="en-US" smtClean="0">
                <a:solidFill>
                  <a:prstClr val="black"/>
                </a:solidFill>
              </a:rPr>
              <a:pPr/>
              <a:t>‹#›</a:t>
            </a:fld>
            <a:endParaRPr lang="ja-JP" altLang="en-US">
              <a:solidFill>
                <a:prstClr val="black"/>
              </a:solidFill>
            </a:endParaRPr>
          </a:p>
        </p:txBody>
      </p:sp>
    </p:spTree>
    <p:extLst>
      <p:ext uri="{BB962C8B-B14F-4D97-AF65-F5344CB8AC3E}">
        <p14:creationId xmlns:p14="http://schemas.microsoft.com/office/powerpoint/2010/main" val="232395774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82332" y="457203"/>
            <a:ext cx="3194944" cy="1600201"/>
          </a:xfrm>
        </p:spPr>
        <p:txBody>
          <a:bodyPr anchor="b"/>
          <a:lstStyle>
            <a:lvl1pPr>
              <a:defRPr sz="5201"/>
            </a:lvl1pPr>
          </a:lstStyle>
          <a:p>
            <a:r>
              <a:rPr lang="ja-JP" altLang="en-US"/>
              <a:t>マスター タイトルの書式設定</a:t>
            </a:r>
            <a:endParaRPr lang="en-US"/>
          </a:p>
        </p:txBody>
      </p:sp>
      <p:sp>
        <p:nvSpPr>
          <p:cNvPr id="3" name="Picture Placeholder 2"/>
          <p:cNvSpPr>
            <a:spLocks noGrp="1" noChangeAspect="1"/>
          </p:cNvSpPr>
          <p:nvPr>
            <p:ph type="pic" idx="1"/>
          </p:nvPr>
        </p:nvSpPr>
        <p:spPr>
          <a:xfrm>
            <a:off x="4211344" y="987429"/>
            <a:ext cx="5014914" cy="4873626"/>
          </a:xfrm>
          <a:prstGeom prst="rect">
            <a:avLst/>
          </a:prstGeom>
        </p:spPr>
        <p:txBody>
          <a:bodyPr anchor="t"/>
          <a:lstStyle>
            <a:lvl1pPr marL="0" indent="0">
              <a:buNone/>
              <a:defRPr sz="5201"/>
            </a:lvl1pPr>
            <a:lvl2pPr marL="743169" indent="0">
              <a:buNone/>
              <a:defRPr sz="4551"/>
            </a:lvl2pPr>
            <a:lvl3pPr marL="1486338" indent="0">
              <a:buNone/>
              <a:defRPr sz="3900"/>
            </a:lvl3pPr>
            <a:lvl4pPr marL="2229510" indent="0">
              <a:buNone/>
              <a:defRPr sz="3252"/>
            </a:lvl4pPr>
            <a:lvl5pPr marL="2972678" indent="0">
              <a:buNone/>
              <a:defRPr sz="3252"/>
            </a:lvl5pPr>
            <a:lvl6pPr marL="3715848" indent="0">
              <a:buNone/>
              <a:defRPr sz="3252"/>
            </a:lvl6pPr>
            <a:lvl7pPr marL="4459017" indent="0">
              <a:buNone/>
              <a:defRPr sz="3252"/>
            </a:lvl7pPr>
            <a:lvl8pPr marL="5202187" indent="0">
              <a:buNone/>
              <a:defRPr sz="3252"/>
            </a:lvl8pPr>
            <a:lvl9pPr marL="5945358" indent="0">
              <a:buNone/>
              <a:defRPr sz="3252"/>
            </a:lvl9pPr>
          </a:lstStyle>
          <a:p>
            <a:r>
              <a:rPr lang="ja-JP" altLang="en-US"/>
              <a:t>図を追加</a:t>
            </a:r>
            <a:endParaRPr lang="en-US"/>
          </a:p>
        </p:txBody>
      </p:sp>
      <p:sp>
        <p:nvSpPr>
          <p:cNvPr id="4" name="Text Placeholder 3"/>
          <p:cNvSpPr>
            <a:spLocks noGrp="1"/>
          </p:cNvSpPr>
          <p:nvPr>
            <p:ph type="body" sz="half" idx="2"/>
          </p:nvPr>
        </p:nvSpPr>
        <p:spPr>
          <a:xfrm>
            <a:off x="682332" y="2057401"/>
            <a:ext cx="3194944" cy="3811589"/>
          </a:xfrm>
          <a:prstGeom prst="rect">
            <a:avLst/>
          </a:prstGeom>
        </p:spPr>
        <p:txBody>
          <a:bodyPr/>
          <a:lstStyle>
            <a:lvl1pPr marL="0" indent="0">
              <a:buNone/>
              <a:defRPr sz="2601"/>
            </a:lvl1pPr>
            <a:lvl2pPr marL="743169" indent="0">
              <a:buNone/>
              <a:defRPr sz="2276"/>
            </a:lvl2pPr>
            <a:lvl3pPr marL="1486338" indent="0">
              <a:buNone/>
              <a:defRPr sz="1952"/>
            </a:lvl3pPr>
            <a:lvl4pPr marL="2229510" indent="0">
              <a:buNone/>
              <a:defRPr sz="1625"/>
            </a:lvl4pPr>
            <a:lvl5pPr marL="2972678" indent="0">
              <a:buNone/>
              <a:defRPr sz="1625"/>
            </a:lvl5pPr>
            <a:lvl6pPr marL="3715848" indent="0">
              <a:buNone/>
              <a:defRPr sz="1625"/>
            </a:lvl6pPr>
            <a:lvl7pPr marL="4459017" indent="0">
              <a:buNone/>
              <a:defRPr sz="1625"/>
            </a:lvl7pPr>
            <a:lvl8pPr marL="5202187" indent="0">
              <a:buNone/>
              <a:defRPr sz="1625"/>
            </a:lvl8pPr>
            <a:lvl9pPr marL="5945358" indent="0">
              <a:buNone/>
              <a:defRPr sz="1625"/>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endParaRPr lang="ja-JP"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ja-JP" altLang="en-US">
              <a:solidFill>
                <a:prstClr val="black">
                  <a:tint val="75000"/>
                </a:prstClr>
              </a:solidFill>
            </a:endParaRPr>
          </a:p>
        </p:txBody>
      </p:sp>
      <p:sp>
        <p:nvSpPr>
          <p:cNvPr id="7" name="Slide Number Placeholder 6"/>
          <p:cNvSpPr>
            <a:spLocks noGrp="1"/>
          </p:cNvSpPr>
          <p:nvPr>
            <p:ph type="sldNum" sz="quarter" idx="12"/>
          </p:nvPr>
        </p:nvSpPr>
        <p:spPr/>
        <p:txBody>
          <a:bodyPr/>
          <a:lstStyle/>
          <a:p>
            <a:pPr defTabSz="1465463"/>
            <a:fld id="{048AE222-A27C-4C1B-A638-6BCA7D71312E}" type="slidenum">
              <a:rPr lang="ja-JP" altLang="en-US" smtClean="0">
                <a:solidFill>
                  <a:prstClr val="black"/>
                </a:solidFill>
              </a:rPr>
              <a:pPr defTabSz="1465463"/>
              <a:t>‹#›</a:t>
            </a:fld>
            <a:endParaRPr lang="ja-JP" altLang="en-US">
              <a:solidFill>
                <a:prstClr val="black"/>
              </a:solidFill>
            </a:endParaRPr>
          </a:p>
        </p:txBody>
      </p:sp>
    </p:spTree>
    <p:extLst>
      <p:ext uri="{BB962C8B-B14F-4D97-AF65-F5344CB8AC3E}">
        <p14:creationId xmlns:p14="http://schemas.microsoft.com/office/powerpoint/2010/main" val="276445247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a:p>
        </p:txBody>
      </p:sp>
      <p:sp>
        <p:nvSpPr>
          <p:cNvPr id="3" name="Vertical Text Placeholder 2"/>
          <p:cNvSpPr>
            <a:spLocks noGrp="1"/>
          </p:cNvSpPr>
          <p:nvPr>
            <p:ph type="body" orient="vert" idx="1"/>
          </p:nvPr>
        </p:nvSpPr>
        <p:spPr>
          <a:xfrm>
            <a:off x="681042" y="1825625"/>
            <a:ext cx="8543925" cy="4351338"/>
          </a:xfrm>
          <a:prstGeom prst="rect">
            <a:avLst/>
          </a:prstGeo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p:txBody>
          <a:bodyPr/>
          <a:lstStyle/>
          <a:p>
            <a:endParaRPr lang="ja-JP"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ja-JP" altLang="en-US">
              <a:solidFill>
                <a:prstClr val="black">
                  <a:tint val="75000"/>
                </a:prstClr>
              </a:solidFill>
            </a:endParaRPr>
          </a:p>
        </p:txBody>
      </p:sp>
      <p:sp>
        <p:nvSpPr>
          <p:cNvPr id="6" name="Slide Number Placeholder 5"/>
          <p:cNvSpPr>
            <a:spLocks noGrp="1"/>
          </p:cNvSpPr>
          <p:nvPr>
            <p:ph type="sldNum" sz="quarter" idx="12"/>
          </p:nvPr>
        </p:nvSpPr>
        <p:spPr/>
        <p:txBody>
          <a:bodyPr/>
          <a:lstStyle/>
          <a:p>
            <a:pPr defTabSz="1465463"/>
            <a:fld id="{048AE222-A27C-4C1B-A638-6BCA7D71312E}" type="slidenum">
              <a:rPr lang="ja-JP" altLang="en-US" smtClean="0">
                <a:solidFill>
                  <a:prstClr val="black"/>
                </a:solidFill>
              </a:rPr>
              <a:pPr defTabSz="1465463"/>
              <a:t>‹#›</a:t>
            </a:fld>
            <a:endParaRPr lang="ja-JP" altLang="en-US">
              <a:solidFill>
                <a:prstClr val="black"/>
              </a:solidFill>
            </a:endParaRPr>
          </a:p>
        </p:txBody>
      </p:sp>
    </p:spTree>
    <p:extLst>
      <p:ext uri="{BB962C8B-B14F-4D97-AF65-F5344CB8AC3E}">
        <p14:creationId xmlns:p14="http://schemas.microsoft.com/office/powerpoint/2010/main" val="53204829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4" y="365126"/>
            <a:ext cx="2135981" cy="5811838"/>
          </a:xfrm>
        </p:spPr>
        <p:txBody>
          <a:bodyPr vert="eaVert"/>
          <a:lstStyle/>
          <a:p>
            <a:r>
              <a:rPr lang="ja-JP" altLang="en-US"/>
              <a:t>マスター タイトルの書式設定</a:t>
            </a:r>
            <a:endParaRPr lang="en-US"/>
          </a:p>
        </p:txBody>
      </p:sp>
      <p:sp>
        <p:nvSpPr>
          <p:cNvPr id="3" name="Vertical Text Placeholder 2"/>
          <p:cNvSpPr>
            <a:spLocks noGrp="1"/>
          </p:cNvSpPr>
          <p:nvPr>
            <p:ph type="body" orient="vert" idx="1"/>
          </p:nvPr>
        </p:nvSpPr>
        <p:spPr>
          <a:xfrm>
            <a:off x="681042" y="365126"/>
            <a:ext cx="6284119" cy="5811838"/>
          </a:xfrm>
          <a:prstGeom prst="rect">
            <a:avLst/>
          </a:prstGeo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p:txBody>
          <a:bodyPr/>
          <a:lstStyle/>
          <a:p>
            <a:endParaRPr lang="ja-JP"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ja-JP" altLang="en-US">
              <a:solidFill>
                <a:prstClr val="black">
                  <a:tint val="75000"/>
                </a:prstClr>
              </a:solidFill>
            </a:endParaRPr>
          </a:p>
        </p:txBody>
      </p:sp>
      <p:sp>
        <p:nvSpPr>
          <p:cNvPr id="6" name="Slide Number Placeholder 5"/>
          <p:cNvSpPr>
            <a:spLocks noGrp="1"/>
          </p:cNvSpPr>
          <p:nvPr>
            <p:ph type="sldNum" sz="quarter" idx="12"/>
          </p:nvPr>
        </p:nvSpPr>
        <p:spPr/>
        <p:txBody>
          <a:bodyPr/>
          <a:lstStyle/>
          <a:p>
            <a:pPr defTabSz="1465463"/>
            <a:fld id="{048AE222-A27C-4C1B-A638-6BCA7D71312E}" type="slidenum">
              <a:rPr lang="ja-JP" altLang="en-US" smtClean="0">
                <a:solidFill>
                  <a:prstClr val="black"/>
                </a:solidFill>
              </a:rPr>
              <a:pPr defTabSz="1465463"/>
              <a:t>‹#›</a:t>
            </a:fld>
            <a:endParaRPr lang="ja-JP" altLang="en-US">
              <a:solidFill>
                <a:prstClr val="black"/>
              </a:solidFill>
            </a:endParaRPr>
          </a:p>
        </p:txBody>
      </p:sp>
    </p:spTree>
    <p:extLst>
      <p:ext uri="{BB962C8B-B14F-4D97-AF65-F5344CB8AC3E}">
        <p14:creationId xmlns:p14="http://schemas.microsoft.com/office/powerpoint/2010/main" val="348823368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ユーザー設定レイアウ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日付プレースホルダー 3"/>
          <p:cNvSpPr>
            <a:spLocks noGrp="1"/>
          </p:cNvSpPr>
          <p:nvPr>
            <p:ph type="dt" sz="half" idx="10"/>
          </p:nvPr>
        </p:nvSpPr>
        <p:spPr/>
        <p:txBody>
          <a:bodyPr/>
          <a:lstStyle>
            <a:lvl1pPr>
              <a:defRPr/>
            </a:lvl1pPr>
          </a:lstStyle>
          <a:p>
            <a:pPr>
              <a:defRPr/>
            </a:pPr>
            <a:endParaRPr lang="ja-JP" altLang="en-US">
              <a:solidFill>
                <a:prstClr val="black">
                  <a:tint val="75000"/>
                </a:prstClr>
              </a:solidFill>
            </a:endParaRPr>
          </a:p>
        </p:txBody>
      </p:sp>
      <p:sp>
        <p:nvSpPr>
          <p:cNvPr id="4" name="フッター プレースホルダー 4"/>
          <p:cNvSpPr>
            <a:spLocks noGrp="1"/>
          </p:cNvSpPr>
          <p:nvPr>
            <p:ph type="ftr" sz="quarter" idx="11"/>
          </p:nvPr>
        </p:nvSpPr>
        <p:spPr/>
        <p:txBody>
          <a:bodyPr/>
          <a:lstStyle>
            <a:lvl1pPr>
              <a:defRPr/>
            </a:lvl1pPr>
          </a:lstStyle>
          <a:p>
            <a:pPr>
              <a:defRPr/>
            </a:pPr>
            <a:endParaRPr lang="ja-JP" altLang="en-US">
              <a:solidFill>
                <a:prstClr val="black">
                  <a:tint val="75000"/>
                </a:prstClr>
              </a:solidFill>
            </a:endParaRPr>
          </a:p>
        </p:txBody>
      </p:sp>
      <p:sp>
        <p:nvSpPr>
          <p:cNvPr id="5" name="スライド番号プレースホルダー 5"/>
          <p:cNvSpPr>
            <a:spLocks noGrp="1"/>
          </p:cNvSpPr>
          <p:nvPr>
            <p:ph type="sldNum" sz="quarter" idx="12"/>
          </p:nvPr>
        </p:nvSpPr>
        <p:spPr/>
        <p:txBody>
          <a:bodyPr/>
          <a:lstStyle>
            <a:lvl1pPr>
              <a:defRPr/>
            </a:lvl1pPr>
          </a:lstStyle>
          <a:p>
            <a:pPr>
              <a:defRPr/>
            </a:pPr>
            <a:fld id="{A68729F1-F860-4A05-A9C4-C4952041AA20}" type="slidenum">
              <a:rPr lang="ja-JP" altLang="en-US">
                <a:solidFill>
                  <a:prstClr val="black"/>
                </a:solidFill>
              </a:rPr>
              <a:pPr>
                <a:defRPr/>
              </a:pPr>
              <a:t>‹#›</a:t>
            </a:fld>
            <a:endParaRPr lang="ja-JP" altLang="en-US">
              <a:solidFill>
                <a:prstClr val="black"/>
              </a:solidFill>
            </a:endParaRPr>
          </a:p>
        </p:txBody>
      </p:sp>
    </p:spTree>
    <p:extLst>
      <p:ext uri="{BB962C8B-B14F-4D97-AF65-F5344CB8AC3E}">
        <p14:creationId xmlns:p14="http://schemas.microsoft.com/office/powerpoint/2010/main" val="325471205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userDrawn="1">
  <p:cSld name="3_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1" y="22855"/>
            <a:ext cx="8915400" cy="454062"/>
          </a:xfrm>
        </p:spPr>
        <p:txBody>
          <a:bodyPr>
            <a:noAutofit/>
          </a:bodyPr>
          <a:lstStyle>
            <a:lvl1pPr>
              <a:defRPr sz="3900">
                <a:latin typeface="HGP創英角ｺﾞｼｯｸUB" panose="020B0900000000000000" pitchFamily="50" charset="-128"/>
                <a:ea typeface="HGP創英角ｺﾞｼｯｸUB" panose="020B0900000000000000" pitchFamily="50" charset="-128"/>
              </a:defRPr>
            </a:lvl1pPr>
          </a:lstStyle>
          <a:p>
            <a:r>
              <a:rPr kumimoji="1" lang="ja-JP" altLang="en-US"/>
              <a:t>マスタ タイトルの書式設定</a:t>
            </a:r>
          </a:p>
        </p:txBody>
      </p:sp>
      <p:sp>
        <p:nvSpPr>
          <p:cNvPr id="7" name="正方形/長方形 6"/>
          <p:cNvSpPr/>
          <p:nvPr userDrawn="1"/>
        </p:nvSpPr>
        <p:spPr>
          <a:xfrm>
            <a:off x="108013" y="476673"/>
            <a:ext cx="9669525" cy="72008"/>
          </a:xfrm>
          <a:prstGeom prst="rect">
            <a:avLst/>
          </a:prstGeom>
          <a:solidFill>
            <a:schemeClr val="accent6">
              <a:lumMod val="75000"/>
            </a:schemeClr>
          </a:solidFill>
          <a:effectLst/>
        </p:spPr>
        <p:style>
          <a:lnRef idx="0">
            <a:schemeClr val="accent6"/>
          </a:lnRef>
          <a:fillRef idx="3">
            <a:schemeClr val="accent6"/>
          </a:fillRef>
          <a:effectRef idx="3">
            <a:schemeClr val="accent6"/>
          </a:effectRef>
          <a:fontRef idx="minor">
            <a:schemeClr val="lt1"/>
          </a:fontRef>
        </p:style>
        <p:txBody>
          <a:bodyPr anchor="ctr"/>
          <a:lstStyle>
            <a:defPPr>
              <a:defRPr lang="ja-JP"/>
            </a:defPPr>
            <a:lvl1pPr algn="l" rtl="0" fontAlgn="base">
              <a:spcBef>
                <a:spcPct val="0"/>
              </a:spcBef>
              <a:spcAft>
                <a:spcPct val="0"/>
              </a:spcAft>
              <a:defRPr kumimoji="1" sz="2000" kern="1200">
                <a:solidFill>
                  <a:schemeClr val="lt1"/>
                </a:solidFill>
                <a:latin typeface="+mn-lt"/>
                <a:ea typeface="+mn-ea"/>
                <a:cs typeface="+mn-cs"/>
              </a:defRPr>
            </a:lvl1pPr>
            <a:lvl2pPr marL="457200" algn="l" rtl="0" fontAlgn="base">
              <a:spcBef>
                <a:spcPct val="0"/>
              </a:spcBef>
              <a:spcAft>
                <a:spcPct val="0"/>
              </a:spcAft>
              <a:defRPr kumimoji="1" sz="2000" kern="1200">
                <a:solidFill>
                  <a:schemeClr val="lt1"/>
                </a:solidFill>
                <a:latin typeface="+mn-lt"/>
                <a:ea typeface="+mn-ea"/>
                <a:cs typeface="+mn-cs"/>
              </a:defRPr>
            </a:lvl2pPr>
            <a:lvl3pPr marL="914400" algn="l" rtl="0" fontAlgn="base">
              <a:spcBef>
                <a:spcPct val="0"/>
              </a:spcBef>
              <a:spcAft>
                <a:spcPct val="0"/>
              </a:spcAft>
              <a:defRPr kumimoji="1" sz="2000" kern="1200">
                <a:solidFill>
                  <a:schemeClr val="lt1"/>
                </a:solidFill>
                <a:latin typeface="+mn-lt"/>
                <a:ea typeface="+mn-ea"/>
                <a:cs typeface="+mn-cs"/>
              </a:defRPr>
            </a:lvl3pPr>
            <a:lvl4pPr marL="1371600" algn="l" rtl="0" fontAlgn="base">
              <a:spcBef>
                <a:spcPct val="0"/>
              </a:spcBef>
              <a:spcAft>
                <a:spcPct val="0"/>
              </a:spcAft>
              <a:defRPr kumimoji="1" sz="2000" kern="1200">
                <a:solidFill>
                  <a:schemeClr val="lt1"/>
                </a:solidFill>
                <a:latin typeface="+mn-lt"/>
                <a:ea typeface="+mn-ea"/>
                <a:cs typeface="+mn-cs"/>
              </a:defRPr>
            </a:lvl4pPr>
            <a:lvl5pPr marL="1828800" algn="l" rtl="0" fontAlgn="base">
              <a:spcBef>
                <a:spcPct val="0"/>
              </a:spcBef>
              <a:spcAft>
                <a:spcPct val="0"/>
              </a:spcAft>
              <a:defRPr kumimoji="1" sz="2000" kern="1200">
                <a:solidFill>
                  <a:schemeClr val="lt1"/>
                </a:solidFill>
                <a:latin typeface="+mn-lt"/>
                <a:ea typeface="+mn-ea"/>
                <a:cs typeface="+mn-cs"/>
              </a:defRPr>
            </a:lvl5pPr>
            <a:lvl6pPr marL="2286000" algn="l" defTabSz="914400" rtl="0" eaLnBrk="1" latinLnBrk="0" hangingPunct="1">
              <a:defRPr kumimoji="1" sz="2000" kern="1200">
                <a:solidFill>
                  <a:schemeClr val="lt1"/>
                </a:solidFill>
                <a:latin typeface="+mn-lt"/>
                <a:ea typeface="+mn-ea"/>
                <a:cs typeface="+mn-cs"/>
              </a:defRPr>
            </a:lvl6pPr>
            <a:lvl7pPr marL="2743200" algn="l" defTabSz="914400" rtl="0" eaLnBrk="1" latinLnBrk="0" hangingPunct="1">
              <a:defRPr kumimoji="1" sz="2000" kern="1200">
                <a:solidFill>
                  <a:schemeClr val="lt1"/>
                </a:solidFill>
                <a:latin typeface="+mn-lt"/>
                <a:ea typeface="+mn-ea"/>
                <a:cs typeface="+mn-cs"/>
              </a:defRPr>
            </a:lvl7pPr>
            <a:lvl8pPr marL="3200400" algn="l" defTabSz="914400" rtl="0" eaLnBrk="1" latinLnBrk="0" hangingPunct="1">
              <a:defRPr kumimoji="1" sz="2000" kern="1200">
                <a:solidFill>
                  <a:schemeClr val="lt1"/>
                </a:solidFill>
                <a:latin typeface="+mn-lt"/>
                <a:ea typeface="+mn-ea"/>
                <a:cs typeface="+mn-cs"/>
              </a:defRPr>
            </a:lvl8pPr>
            <a:lvl9pPr marL="3657600" algn="l" defTabSz="914400" rtl="0" eaLnBrk="1" latinLnBrk="0" hangingPunct="1">
              <a:defRPr kumimoji="1" sz="2000" kern="1200">
                <a:solidFill>
                  <a:schemeClr val="lt1"/>
                </a:solidFill>
                <a:latin typeface="+mn-lt"/>
                <a:ea typeface="+mn-ea"/>
                <a:cs typeface="+mn-cs"/>
              </a:defRPr>
            </a:lvl9pPr>
          </a:lstStyle>
          <a:p>
            <a:pPr algn="ctr">
              <a:defRPr/>
            </a:pPr>
            <a:endParaRPr lang="ja-JP" altLang="en-US" sz="3252">
              <a:solidFill>
                <a:prstClr val="white"/>
              </a:solidFill>
            </a:endParaRPr>
          </a:p>
        </p:txBody>
      </p:sp>
    </p:spTree>
    <p:extLst>
      <p:ext uri="{BB962C8B-B14F-4D97-AF65-F5344CB8AC3E}">
        <p14:creationId xmlns:p14="http://schemas.microsoft.com/office/powerpoint/2010/main" val="336471626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
  <p:cSld name="Blank">
    <p:spTree>
      <p:nvGrpSpPr>
        <p:cNvPr id="1" name=""/>
        <p:cNvGrpSpPr/>
        <p:nvPr/>
      </p:nvGrpSpPr>
      <p:grpSpPr>
        <a:xfrm>
          <a:off x="0" y="0"/>
          <a:ext cx="0" cy="0"/>
          <a:chOff x="0" y="0"/>
          <a:chExt cx="0" cy="0"/>
        </a:xfrm>
      </p:grpSpPr>
      <p:sp>
        <p:nvSpPr>
          <p:cNvPr id="2" name="Holder 6"/>
          <p:cNvSpPr>
            <a:spLocks noGrp="1"/>
          </p:cNvSpPr>
          <p:nvPr>
            <p:ph type="sldNum" sz="quarter" idx="7"/>
          </p:nvPr>
        </p:nvSpPr>
        <p:spPr>
          <a:xfrm>
            <a:off x="7132320" y="6377946"/>
            <a:ext cx="2278380" cy="257285"/>
          </a:xfrm>
        </p:spPr>
        <p:txBody>
          <a:bodyPr lIns="0" tIns="0" rIns="0" bIns="0"/>
          <a:lstStyle>
            <a:lvl1pPr algn="r">
              <a:defRPr>
                <a:solidFill>
                  <a:schemeClr val="tx1">
                    <a:tint val="75000"/>
                  </a:schemeClr>
                </a:solidFill>
              </a:defRPr>
            </a:lvl1pPr>
          </a:lstStyle>
          <a:p>
            <a:fld id="{B6F15528-21DE-4FAA-801E-634DDDAF4B2B}" type="slidenum">
              <a:rPr>
                <a:solidFill>
                  <a:prstClr val="black">
                    <a:tint val="75000"/>
                  </a:prstClr>
                </a:solidFill>
              </a:rPr>
              <a:pPr/>
              <a:t>‹#›</a:t>
            </a:fld>
            <a:endParaRPr>
              <a:solidFill>
                <a:prstClr val="black">
                  <a:tint val="75000"/>
                </a:prstClr>
              </a:solidFill>
            </a:endParaRPr>
          </a:p>
        </p:txBody>
      </p:sp>
    </p:spTree>
    <p:extLst>
      <p:ext uri="{BB962C8B-B14F-4D97-AF65-F5344CB8AC3E}">
        <p14:creationId xmlns:p14="http://schemas.microsoft.com/office/powerpoint/2010/main" val="274191432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表紙">
    <p:spTree>
      <p:nvGrpSpPr>
        <p:cNvPr id="1" name=""/>
        <p:cNvGrpSpPr/>
        <p:nvPr/>
      </p:nvGrpSpPr>
      <p:grpSpPr>
        <a:xfrm>
          <a:off x="0" y="0"/>
          <a:ext cx="0" cy="0"/>
          <a:chOff x="0" y="0"/>
          <a:chExt cx="0" cy="0"/>
        </a:xfrm>
      </p:grpSpPr>
      <p:sp>
        <p:nvSpPr>
          <p:cNvPr id="6" name="Line 13"/>
          <p:cNvSpPr>
            <a:spLocks noChangeShapeType="1"/>
          </p:cNvSpPr>
          <p:nvPr userDrawn="1"/>
        </p:nvSpPr>
        <p:spPr bwMode="auto">
          <a:xfrm>
            <a:off x="313886" y="3429000"/>
            <a:ext cx="9291822" cy="0"/>
          </a:xfrm>
          <a:prstGeom prst="line">
            <a:avLst/>
          </a:prstGeom>
          <a:noFill/>
          <a:ln w="63500" cmpd="thinThick">
            <a:solidFill>
              <a:srgbClr val="FF6600"/>
            </a:solidFill>
            <a:round/>
            <a:headEnd/>
            <a:tailEnd/>
          </a:ln>
        </p:spPr>
        <p:txBody>
          <a:bodyPr lIns="82336" tIns="41170" rIns="82336" bIns="41170"/>
          <a:lstStyle/>
          <a:p>
            <a:pPr marL="0" marR="0" lvl="0" indent="0" algn="l" defTabSz="826331" rtl="0" eaLnBrk="1" fontAlgn="auto" latinLnBrk="0" hangingPunct="1">
              <a:lnSpc>
                <a:spcPct val="100000"/>
              </a:lnSpc>
              <a:spcBef>
                <a:spcPts val="0"/>
              </a:spcBef>
              <a:spcAft>
                <a:spcPts val="0"/>
              </a:spcAft>
              <a:buClrTx/>
              <a:buSzTx/>
              <a:buFontTx/>
              <a:buNone/>
              <a:tabLst/>
              <a:defRPr/>
            </a:pPr>
            <a:endParaRPr kumimoji="1" lang="ja-JP" altLang="en-US" sz="1627"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Line 21"/>
          <p:cNvSpPr>
            <a:spLocks noChangeShapeType="1"/>
          </p:cNvSpPr>
          <p:nvPr userDrawn="1"/>
        </p:nvSpPr>
        <p:spPr bwMode="auto">
          <a:xfrm>
            <a:off x="3624187" y="3429013"/>
            <a:ext cx="0" cy="2819240"/>
          </a:xfrm>
          <a:prstGeom prst="line">
            <a:avLst/>
          </a:prstGeom>
          <a:noFill/>
          <a:ln w="9525">
            <a:solidFill>
              <a:srgbClr val="FF6600"/>
            </a:solidFill>
            <a:round/>
            <a:headEnd/>
            <a:tailEnd/>
          </a:ln>
        </p:spPr>
        <p:txBody>
          <a:bodyPr lIns="82336" tIns="41170" rIns="82336" bIns="41170"/>
          <a:lstStyle/>
          <a:p>
            <a:pPr marL="0" marR="0" lvl="0" indent="0" algn="l" defTabSz="826331" rtl="0" eaLnBrk="1" fontAlgn="auto" latinLnBrk="0" hangingPunct="1">
              <a:lnSpc>
                <a:spcPct val="100000"/>
              </a:lnSpc>
              <a:spcBef>
                <a:spcPts val="0"/>
              </a:spcBef>
              <a:spcAft>
                <a:spcPts val="0"/>
              </a:spcAft>
              <a:buClrTx/>
              <a:buSzTx/>
              <a:buFontTx/>
              <a:buNone/>
              <a:tabLst/>
              <a:defRPr/>
            </a:pPr>
            <a:endParaRPr kumimoji="1" lang="ja-JP" altLang="en-US" sz="1627"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pic>
        <p:nvPicPr>
          <p:cNvPr id="8" name="Picture 1"/>
          <p:cNvPicPr>
            <a:picLocks noChangeAspect="1" noChangeArrowheads="1"/>
          </p:cNvPicPr>
          <p:nvPr userDrawn="1"/>
        </p:nvPicPr>
        <p:blipFill>
          <a:blip r:embed="rId2" cstate="print"/>
          <a:srcRect/>
          <a:stretch>
            <a:fillRect/>
          </a:stretch>
        </p:blipFill>
        <p:spPr bwMode="auto">
          <a:xfrm>
            <a:off x="1223057" y="4268430"/>
            <a:ext cx="1196205" cy="1370758"/>
          </a:xfrm>
          <a:prstGeom prst="rect">
            <a:avLst/>
          </a:prstGeom>
          <a:noFill/>
          <a:ln w="9525">
            <a:noFill/>
            <a:miter lim="800000"/>
            <a:headEnd/>
            <a:tailEnd/>
          </a:ln>
        </p:spPr>
      </p:pic>
      <p:sp>
        <p:nvSpPr>
          <p:cNvPr id="2" name="タイトル 1"/>
          <p:cNvSpPr>
            <a:spLocks noGrp="1"/>
          </p:cNvSpPr>
          <p:nvPr>
            <p:ph type="title"/>
          </p:nvPr>
        </p:nvSpPr>
        <p:spPr>
          <a:xfrm>
            <a:off x="681040" y="1440654"/>
            <a:ext cx="8543925" cy="1325563"/>
          </a:xfrm>
        </p:spPr>
        <p:txBody>
          <a:bodyPr>
            <a:normAutofit/>
          </a:bodyPr>
          <a:lstStyle>
            <a:lvl1pPr algn="ctr">
              <a:defRPr sz="3692" baseline="0">
                <a:latin typeface="(日本語用のフォントを使用)"/>
                <a:ea typeface="Meiryo UI" panose="020B0604030504040204" pitchFamily="50" charset="-128"/>
              </a:defRPr>
            </a:lvl1pPr>
          </a:lstStyle>
          <a:p>
            <a:r>
              <a:rPr kumimoji="1" lang="ja-JP" altLang="en-US"/>
              <a:t>マスター タイトルの書式設定</a:t>
            </a:r>
          </a:p>
        </p:txBody>
      </p:sp>
      <p:sp>
        <p:nvSpPr>
          <p:cNvPr id="12" name="テキスト プレースホルダー 11"/>
          <p:cNvSpPr>
            <a:spLocks noGrp="1"/>
          </p:cNvSpPr>
          <p:nvPr>
            <p:ph type="body" sz="quarter" idx="10"/>
          </p:nvPr>
        </p:nvSpPr>
        <p:spPr>
          <a:xfrm>
            <a:off x="4561369" y="4428460"/>
            <a:ext cx="4518654" cy="1210728"/>
          </a:xfrm>
          <a:prstGeom prst="rect">
            <a:avLst/>
          </a:prstGeom>
        </p:spPr>
        <p:txBody>
          <a:bodyPr anchor="ctr">
            <a:normAutofit/>
          </a:bodyPr>
          <a:lstStyle>
            <a:lvl1pPr marL="0" indent="0" algn="ctr">
              <a:buNone/>
              <a:defRPr sz="2215" baseline="0">
                <a:latin typeface="Meiryo UI" panose="020B0604030504040204" pitchFamily="50" charset="-128"/>
                <a:ea typeface="Meiryo UI" panose="020B0604030504040204" pitchFamily="50" charset="-128"/>
              </a:defRPr>
            </a:lvl1pPr>
          </a:lstStyle>
          <a:p>
            <a:pPr lvl="0"/>
            <a:r>
              <a:rPr kumimoji="1" lang="ja-JP" altLang="en-US"/>
              <a:t>マスター テキストの書式設定</a:t>
            </a:r>
          </a:p>
        </p:txBody>
      </p:sp>
    </p:spTree>
    <p:extLst>
      <p:ext uri="{BB962C8B-B14F-4D97-AF65-F5344CB8AC3E}">
        <p14:creationId xmlns:p14="http://schemas.microsoft.com/office/powerpoint/2010/main" val="57338062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blank">
  <p:cSld name="白紙">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pPr marL="0" marR="0" lvl="0" indent="0" algn="ctr" defTabSz="892974" rtl="0" eaLnBrk="1" fontAlgn="auto" latinLnBrk="0" hangingPunct="1">
              <a:lnSpc>
                <a:spcPct val="100000"/>
              </a:lnSpc>
              <a:spcBef>
                <a:spcPts val="0"/>
              </a:spcBef>
              <a:spcAft>
                <a:spcPts val="0"/>
              </a:spcAft>
              <a:buClrTx/>
              <a:buSzTx/>
              <a:buFontTx/>
              <a:buNone/>
              <a:tabLst/>
              <a:defRPr/>
            </a:pPr>
            <a:endParaRPr kumimoji="1" lang="ja-JP" altLang="en-US" sz="1758" b="0" i="0" u="none" strike="noStrike" kern="1200" cap="none" spc="0" normalizeH="0" baseline="0" noProof="0">
              <a:ln>
                <a:noFill/>
              </a:ln>
              <a:solidFill>
                <a:prstClr val="black"/>
              </a:solidFill>
              <a:effectLst/>
              <a:uLnTx/>
              <a:uFillTx/>
              <a:latin typeface="Calibri" panose="020F0502020204030204"/>
              <a:ea typeface="ＭＳ Ｐゴシック" panose="020B0600070205080204" pitchFamily="50" charset="-128"/>
              <a:cs typeface="+mn-cs"/>
            </a:endParaRPr>
          </a:p>
        </p:txBody>
      </p:sp>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48AE222-A27C-4C1B-A638-6BCA7D71312E}" type="slidenum">
              <a:rPr kumimoji="1" lang="ja-JP" altLang="en-US" sz="1386" b="0" i="0" u="none" strike="noStrike" kern="1200" cap="none" spc="0" normalizeH="0" baseline="0" noProof="0" smtClean="0">
                <a:ln>
                  <a:noFill/>
                </a:ln>
                <a:solidFill>
                  <a:prstClr val="black"/>
                </a:solidFill>
                <a:effectLst/>
                <a:uLnTx/>
                <a:uFillTx/>
                <a:latin typeface="Arial" panose="020B0604020202020204" pitchFamily="34" charset="0"/>
                <a:ea typeface="ＤＨＰ特太ゴシック体" panose="020B0500000000000000" pitchFamily="50" charset="-128"/>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1" lang="ja-JP" altLang="en-US" sz="1386" b="0" i="0" u="none" strike="noStrike" kern="1200" cap="none" spc="0" normalizeH="0" baseline="0" noProof="0">
              <a:ln>
                <a:noFill/>
              </a:ln>
              <a:solidFill>
                <a:prstClr val="black"/>
              </a:solidFill>
              <a:effectLst/>
              <a:uLnTx/>
              <a:uFillTx/>
              <a:latin typeface="Arial" panose="020B0604020202020204" pitchFamily="34" charset="0"/>
              <a:ea typeface="ＤＨＰ特太ゴシック体" panose="020B0500000000000000" pitchFamily="50" charset="-128"/>
              <a:cs typeface="Arial" panose="020B0604020202020204" pitchFamily="34" charset="0"/>
            </a:endParaRPr>
          </a:p>
        </p:txBody>
      </p:sp>
      <p:cxnSp>
        <p:nvCxnSpPr>
          <p:cNvPr id="5" name="直線コネクタ 7">
            <a:extLst>
              <a:ext uri="{FF2B5EF4-FFF2-40B4-BE49-F238E27FC236}">
                <a16:creationId xmlns:a16="http://schemas.microsoft.com/office/drawing/2014/main" id="{EE8C1CE8-6F16-447C-A9E4-1CB448CFAE7F}"/>
              </a:ext>
            </a:extLst>
          </p:cNvPr>
          <p:cNvCxnSpPr>
            <a:cxnSpLocks noChangeShapeType="1"/>
          </p:cNvCxnSpPr>
          <p:nvPr userDrawn="1"/>
        </p:nvCxnSpPr>
        <p:spPr bwMode="auto">
          <a:xfrm>
            <a:off x="1" y="476672"/>
            <a:ext cx="9905999" cy="0"/>
          </a:xfrm>
          <a:prstGeom prst="line">
            <a:avLst/>
          </a:prstGeom>
          <a:noFill/>
          <a:ln w="57150" cmpd="thinThick" algn="ctr">
            <a:solidFill>
              <a:srgbClr val="FF9966"/>
            </a:solidFill>
            <a:round/>
            <a:headEnd/>
            <a:tailEn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2508768812"/>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タイトル スライド">
    <p:spTree>
      <p:nvGrpSpPr>
        <p:cNvPr id="1" name=""/>
        <p:cNvGrpSpPr/>
        <p:nvPr/>
      </p:nvGrpSpPr>
      <p:grpSpPr>
        <a:xfrm>
          <a:off x="0" y="0"/>
          <a:ext cx="0" cy="0"/>
          <a:chOff x="0" y="0"/>
          <a:chExt cx="0" cy="0"/>
        </a:xfrm>
      </p:grpSpPr>
      <p:sp>
        <p:nvSpPr>
          <p:cNvPr id="3" name="サブタイトル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195" indent="0" algn="ctr">
              <a:buNone/>
              <a:defRPr>
                <a:solidFill>
                  <a:schemeClr val="tx1">
                    <a:tint val="75000"/>
                  </a:schemeClr>
                </a:solidFill>
              </a:defRPr>
            </a:lvl2pPr>
            <a:lvl3pPr marL="914390" indent="0" algn="ctr">
              <a:buNone/>
              <a:defRPr>
                <a:solidFill>
                  <a:schemeClr val="tx1">
                    <a:tint val="75000"/>
                  </a:schemeClr>
                </a:solidFill>
              </a:defRPr>
            </a:lvl3pPr>
            <a:lvl4pPr marL="1371585" indent="0" algn="ctr">
              <a:buNone/>
              <a:defRPr>
                <a:solidFill>
                  <a:schemeClr val="tx1">
                    <a:tint val="75000"/>
                  </a:schemeClr>
                </a:solidFill>
              </a:defRPr>
            </a:lvl4pPr>
            <a:lvl5pPr marL="1828778" indent="0" algn="ctr">
              <a:buNone/>
              <a:defRPr>
                <a:solidFill>
                  <a:schemeClr val="tx1">
                    <a:tint val="75000"/>
                  </a:schemeClr>
                </a:solidFill>
              </a:defRPr>
            </a:lvl5pPr>
            <a:lvl6pPr marL="2285974" indent="0" algn="ctr">
              <a:buNone/>
              <a:defRPr>
                <a:solidFill>
                  <a:schemeClr val="tx1">
                    <a:tint val="75000"/>
                  </a:schemeClr>
                </a:solidFill>
              </a:defRPr>
            </a:lvl6pPr>
            <a:lvl7pPr marL="2743168" indent="0" algn="ctr">
              <a:buNone/>
              <a:defRPr>
                <a:solidFill>
                  <a:schemeClr val="tx1">
                    <a:tint val="75000"/>
                  </a:schemeClr>
                </a:solidFill>
              </a:defRPr>
            </a:lvl7pPr>
            <a:lvl8pPr marL="3200363" indent="0" algn="ctr">
              <a:buNone/>
              <a:defRPr>
                <a:solidFill>
                  <a:schemeClr val="tx1">
                    <a:tint val="75000"/>
                  </a:schemeClr>
                </a:solidFill>
              </a:defRPr>
            </a:lvl8pPr>
            <a:lvl9pPr marL="3657558" indent="0" algn="ctr">
              <a:buNone/>
              <a:defRPr>
                <a:solidFill>
                  <a:schemeClr val="tx1">
                    <a:tint val="75000"/>
                  </a:schemeClr>
                </a:solidFill>
              </a:defRPr>
            </a:lvl9pPr>
          </a:lstStyle>
          <a:p>
            <a:r>
              <a:rPr kumimoji="1" lang="ja-JP" altLang="en-US"/>
              <a:t>マスター サブタイトルの書式設定</a:t>
            </a:r>
          </a:p>
        </p:txBody>
      </p:sp>
      <p:sp>
        <p:nvSpPr>
          <p:cNvPr id="5" name="フッター プレースホルダー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ー 5"/>
          <p:cNvSpPr>
            <a:spLocks noGrp="1"/>
          </p:cNvSpPr>
          <p:nvPr>
            <p:ph type="sldNum" sz="quarter" idx="12"/>
          </p:nvPr>
        </p:nvSpPr>
        <p:spPr>
          <a:xfrm>
            <a:off x="7580828" y="6492881"/>
            <a:ext cx="2311400" cy="365125"/>
          </a:xfrm>
        </p:spPr>
        <p:txBody>
          <a:bodyPr/>
          <a:lstStyle>
            <a:lvl1pPr>
              <a:defRPr sz="1400" baseline="0">
                <a:solidFill>
                  <a:schemeClr val="tx1"/>
                </a:solidFill>
                <a:latin typeface="ＭＳ Ｐゴシック" panose="020B0600070205080204" pitchFamily="50" charset="-128"/>
                <a:ea typeface="ＭＳ Ｐゴシック" panose="020B0600070205080204" pitchFamily="50" charset="-128"/>
              </a:defRPr>
            </a:lvl1pPr>
          </a:lstStyle>
          <a:p>
            <a:fld id="{2B6B15A9-BD66-4A17-A294-206FF81E6B7C}" type="slidenum">
              <a:rPr lang="ja-JP" altLang="en-US" smtClean="0"/>
              <a:pPr/>
              <a:t>‹#›</a:t>
            </a:fld>
            <a:endParaRPr lang="ja-JP" altLang="en-US"/>
          </a:p>
        </p:txBody>
      </p:sp>
      <p:cxnSp>
        <p:nvCxnSpPr>
          <p:cNvPr id="8" name="直線コネクタ 7">
            <a:extLst>
              <a:ext uri="{FF2B5EF4-FFF2-40B4-BE49-F238E27FC236}">
                <a16:creationId xmlns:a16="http://schemas.microsoft.com/office/drawing/2014/main" id="{CA35C2CE-2FC4-4D24-A241-E17BB9628235}"/>
              </a:ext>
            </a:extLst>
          </p:cNvPr>
          <p:cNvCxnSpPr>
            <a:cxnSpLocks noChangeShapeType="1"/>
          </p:cNvCxnSpPr>
          <p:nvPr userDrawn="1"/>
        </p:nvCxnSpPr>
        <p:spPr bwMode="auto">
          <a:xfrm>
            <a:off x="1" y="476672"/>
            <a:ext cx="9905999" cy="0"/>
          </a:xfrm>
          <a:prstGeom prst="line">
            <a:avLst/>
          </a:prstGeom>
          <a:noFill/>
          <a:ln w="57150" cmpd="thinThick" algn="ctr">
            <a:solidFill>
              <a:srgbClr val="FF9966"/>
            </a:solidFill>
            <a:round/>
            <a:headEnd/>
            <a:tailEn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217989565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6000"/>
            </a:lvl1pPr>
          </a:lstStyle>
          <a:p>
            <a:r>
              <a:rPr lang="ja-JP" altLang="en-US"/>
              <a:t>マスター タイトルの書式設定</a:t>
            </a:r>
            <a:endParaRPr lang="en-US"/>
          </a:p>
        </p:txBody>
      </p:sp>
      <p:sp>
        <p:nvSpPr>
          <p:cNvPr id="3" name="Subtitle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a:p>
        </p:txBody>
      </p:sp>
      <p:sp>
        <p:nvSpPr>
          <p:cNvPr id="4" name="Date Placeholder 3"/>
          <p:cNvSpPr>
            <a:spLocks noGrp="1"/>
          </p:cNvSpPr>
          <p:nvPr>
            <p:ph type="dt" sz="half" idx="10"/>
          </p:nvPr>
        </p:nvSpPr>
        <p:spPr/>
        <p:txBody>
          <a:bodyPr/>
          <a:lstStyle/>
          <a:p>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8E977F55-20BD-4BF1-B22D-08A065E327C7}" type="slidenum">
              <a:rPr kumimoji="1" lang="ja-JP" altLang="en-US" smtClean="0"/>
              <a:t>‹#›</a:t>
            </a:fld>
            <a:endParaRPr kumimoji="1" lang="ja-JP" altLang="en-US"/>
          </a:p>
        </p:txBody>
      </p:sp>
    </p:spTree>
    <p:extLst>
      <p:ext uri="{BB962C8B-B14F-4D97-AF65-F5344CB8AC3E}">
        <p14:creationId xmlns:p14="http://schemas.microsoft.com/office/powerpoint/2010/main" val="20850834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a:p>
        </p:txBody>
      </p:sp>
      <p:sp>
        <p:nvSpPr>
          <p:cNvPr id="3" name="Content Placeholder 2"/>
          <p:cNvSpPr>
            <a:spLocks noGrp="1"/>
          </p:cNvSpPr>
          <p:nvPr>
            <p:ph idx="1"/>
          </p:nvPr>
        </p:nvSpPr>
        <p:spPr>
          <a:xfrm>
            <a:off x="681042" y="1825625"/>
            <a:ext cx="8543925" cy="4351338"/>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p:txBody>
          <a:bodyPr/>
          <a:lstStyle/>
          <a:p>
            <a:endParaRPr lang="ja-JP"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ja-JP"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B3D41E9-DB5C-49ED-B7EB-24836E659C21}" type="slidenum">
              <a:rPr lang="ja-JP" altLang="en-US" smtClean="0">
                <a:solidFill>
                  <a:prstClr val="black"/>
                </a:solidFill>
              </a:rPr>
              <a:pPr/>
              <a:t>‹#›</a:t>
            </a:fld>
            <a:endParaRPr lang="ja-JP" altLang="en-US">
              <a:solidFill>
                <a:prstClr val="black"/>
              </a:solidFill>
            </a:endParaRPr>
          </a:p>
        </p:txBody>
      </p:sp>
    </p:spTree>
    <p:extLst>
      <p:ext uri="{BB962C8B-B14F-4D97-AF65-F5344CB8AC3E}">
        <p14:creationId xmlns:p14="http://schemas.microsoft.com/office/powerpoint/2010/main" val="286577971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表紙">
    <p:spTree>
      <p:nvGrpSpPr>
        <p:cNvPr id="1" name=""/>
        <p:cNvGrpSpPr/>
        <p:nvPr/>
      </p:nvGrpSpPr>
      <p:grpSpPr>
        <a:xfrm>
          <a:off x="0" y="0"/>
          <a:ext cx="0" cy="0"/>
          <a:chOff x="0" y="0"/>
          <a:chExt cx="0" cy="0"/>
        </a:xfrm>
      </p:grpSpPr>
      <p:sp>
        <p:nvSpPr>
          <p:cNvPr id="6" name="Line 13"/>
          <p:cNvSpPr>
            <a:spLocks noChangeShapeType="1"/>
          </p:cNvSpPr>
          <p:nvPr userDrawn="1"/>
        </p:nvSpPr>
        <p:spPr bwMode="auto">
          <a:xfrm>
            <a:off x="313886" y="3429000"/>
            <a:ext cx="9291821" cy="0"/>
          </a:xfrm>
          <a:prstGeom prst="line">
            <a:avLst/>
          </a:prstGeom>
          <a:noFill/>
          <a:ln w="63500" cmpd="thinThick">
            <a:solidFill>
              <a:srgbClr val="FF6600"/>
            </a:solidFill>
            <a:round/>
            <a:headEnd/>
            <a:tailEnd/>
          </a:ln>
        </p:spPr>
        <p:txBody>
          <a:bodyPr lIns="89197" tIns="44601" rIns="89197" bIns="44601"/>
          <a:lstStyle/>
          <a:p>
            <a:pPr marL="0" marR="0" lvl="0" indent="0" algn="l" defTabSz="895169" rtl="0" eaLnBrk="1" fontAlgn="auto" latinLnBrk="0" hangingPunct="1">
              <a:lnSpc>
                <a:spcPct val="100000"/>
              </a:lnSpc>
              <a:spcBef>
                <a:spcPts val="0"/>
              </a:spcBef>
              <a:spcAft>
                <a:spcPts val="0"/>
              </a:spcAft>
              <a:buClrTx/>
              <a:buSzTx/>
              <a:buFontTx/>
              <a:buNone/>
              <a:tabLst/>
              <a:defRPr/>
            </a:pPr>
            <a:endParaRPr kumimoji="1" lang="ja-JP" altLang="en-US" sz="1762"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Line 21"/>
          <p:cNvSpPr>
            <a:spLocks noChangeShapeType="1"/>
          </p:cNvSpPr>
          <p:nvPr userDrawn="1"/>
        </p:nvSpPr>
        <p:spPr bwMode="auto">
          <a:xfrm>
            <a:off x="3624187" y="3429013"/>
            <a:ext cx="0" cy="2819240"/>
          </a:xfrm>
          <a:prstGeom prst="line">
            <a:avLst/>
          </a:prstGeom>
          <a:noFill/>
          <a:ln w="9525">
            <a:solidFill>
              <a:srgbClr val="FF6600"/>
            </a:solidFill>
            <a:round/>
            <a:headEnd/>
            <a:tailEnd/>
          </a:ln>
        </p:spPr>
        <p:txBody>
          <a:bodyPr lIns="89197" tIns="44601" rIns="89197" bIns="44601"/>
          <a:lstStyle/>
          <a:p>
            <a:pPr marL="0" marR="0" lvl="0" indent="0" algn="l" defTabSz="895169" rtl="0" eaLnBrk="1" fontAlgn="auto" latinLnBrk="0" hangingPunct="1">
              <a:lnSpc>
                <a:spcPct val="100000"/>
              </a:lnSpc>
              <a:spcBef>
                <a:spcPts val="0"/>
              </a:spcBef>
              <a:spcAft>
                <a:spcPts val="0"/>
              </a:spcAft>
              <a:buClrTx/>
              <a:buSzTx/>
              <a:buFontTx/>
              <a:buNone/>
              <a:tabLst/>
              <a:defRPr/>
            </a:pPr>
            <a:endParaRPr kumimoji="1" lang="ja-JP" altLang="en-US" sz="1762"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pic>
        <p:nvPicPr>
          <p:cNvPr id="8" name="Picture 1"/>
          <p:cNvPicPr>
            <a:picLocks noChangeAspect="1" noChangeArrowheads="1"/>
          </p:cNvPicPr>
          <p:nvPr userDrawn="1"/>
        </p:nvPicPr>
        <p:blipFill>
          <a:blip r:embed="rId2" cstate="print"/>
          <a:srcRect/>
          <a:stretch>
            <a:fillRect/>
          </a:stretch>
        </p:blipFill>
        <p:spPr bwMode="auto">
          <a:xfrm>
            <a:off x="1223055" y="4268430"/>
            <a:ext cx="1196205" cy="1370758"/>
          </a:xfrm>
          <a:prstGeom prst="rect">
            <a:avLst/>
          </a:prstGeom>
          <a:noFill/>
          <a:ln w="9525">
            <a:noFill/>
            <a:miter lim="800000"/>
            <a:headEnd/>
            <a:tailEnd/>
          </a:ln>
        </p:spPr>
      </p:pic>
      <p:sp>
        <p:nvSpPr>
          <p:cNvPr id="2" name="タイトル 1"/>
          <p:cNvSpPr>
            <a:spLocks noGrp="1"/>
          </p:cNvSpPr>
          <p:nvPr>
            <p:ph type="title"/>
          </p:nvPr>
        </p:nvSpPr>
        <p:spPr>
          <a:xfrm>
            <a:off x="681038" y="1440650"/>
            <a:ext cx="8543925" cy="1325563"/>
          </a:xfrm>
        </p:spPr>
        <p:txBody>
          <a:bodyPr>
            <a:normAutofit/>
          </a:bodyPr>
          <a:lstStyle>
            <a:lvl1pPr algn="ctr">
              <a:defRPr sz="4000" baseline="0">
                <a:latin typeface="(日本語用のフォントを使用)"/>
                <a:ea typeface="Meiryo UI" panose="020B0604030504040204" pitchFamily="50" charset="-128"/>
              </a:defRPr>
            </a:lvl1pPr>
          </a:lstStyle>
          <a:p>
            <a:r>
              <a:rPr kumimoji="1" lang="ja-JP" altLang="en-US"/>
              <a:t>マスター タイトルの書式設定</a:t>
            </a:r>
          </a:p>
        </p:txBody>
      </p:sp>
      <p:sp>
        <p:nvSpPr>
          <p:cNvPr id="12" name="テキスト プレースホルダー 11"/>
          <p:cNvSpPr>
            <a:spLocks noGrp="1"/>
          </p:cNvSpPr>
          <p:nvPr>
            <p:ph type="body" sz="quarter" idx="10"/>
          </p:nvPr>
        </p:nvSpPr>
        <p:spPr>
          <a:xfrm>
            <a:off x="4561367" y="4428460"/>
            <a:ext cx="4518654" cy="1210728"/>
          </a:xfrm>
        </p:spPr>
        <p:txBody>
          <a:bodyPr anchor="ctr">
            <a:normAutofit/>
          </a:bodyPr>
          <a:lstStyle>
            <a:lvl1pPr marL="0" indent="0" algn="ctr">
              <a:buNone/>
              <a:defRPr sz="2400" baseline="0">
                <a:latin typeface="Meiryo UI" panose="020B0604030504040204" pitchFamily="50" charset="-128"/>
                <a:ea typeface="Meiryo UI" panose="020B0604030504040204" pitchFamily="50" charset="-128"/>
              </a:defRPr>
            </a:lvl1pPr>
          </a:lstStyle>
          <a:p>
            <a:pPr lvl="0"/>
            <a:r>
              <a:rPr kumimoji="1" lang="ja-JP" altLang="en-US"/>
              <a:t>マスター テキストの書式設定</a:t>
            </a:r>
          </a:p>
        </p:txBody>
      </p:sp>
    </p:spTree>
    <p:extLst>
      <p:ext uri="{BB962C8B-B14F-4D97-AF65-F5344CB8AC3E}">
        <p14:creationId xmlns:p14="http://schemas.microsoft.com/office/powerpoint/2010/main" val="77096400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基本形１">
    <p:spTree>
      <p:nvGrpSpPr>
        <p:cNvPr id="1" name=""/>
        <p:cNvGrpSpPr/>
        <p:nvPr/>
      </p:nvGrpSpPr>
      <p:grpSpPr>
        <a:xfrm>
          <a:off x="0" y="0"/>
          <a:ext cx="0" cy="0"/>
          <a:chOff x="0" y="0"/>
          <a:chExt cx="0" cy="0"/>
        </a:xfrm>
      </p:grpSpPr>
      <p:sp>
        <p:nvSpPr>
          <p:cNvPr id="2" name="Title 1"/>
          <p:cNvSpPr>
            <a:spLocks noGrp="1"/>
          </p:cNvSpPr>
          <p:nvPr>
            <p:ph type="title"/>
          </p:nvPr>
        </p:nvSpPr>
        <p:spPr>
          <a:xfrm>
            <a:off x="435936" y="42532"/>
            <a:ext cx="9034130" cy="345558"/>
          </a:xfrm>
        </p:spPr>
        <p:txBody>
          <a:bodyPr>
            <a:noAutofit/>
          </a:bodyPr>
          <a:lstStyle>
            <a:lvl1pPr algn="ctr">
              <a:defRPr sz="2400" b="1">
                <a:latin typeface="Meiryo UI" panose="020B0604030504040204" pitchFamily="50" charset="-128"/>
                <a:ea typeface="Meiryo UI" panose="020B0604030504040204" pitchFamily="50" charset="-128"/>
              </a:defRPr>
            </a:lvl1pPr>
          </a:lstStyle>
          <a:p>
            <a:r>
              <a:rPr lang="ja-JP" altLang="en-US"/>
              <a:t>マスター タイトルの書式設定</a:t>
            </a:r>
            <a:endParaRPr lang="en-US"/>
          </a:p>
        </p:txBody>
      </p:sp>
      <p:sp>
        <p:nvSpPr>
          <p:cNvPr id="3" name="Date Placeholder 2"/>
          <p:cNvSpPr>
            <a:spLocks noGrp="1"/>
          </p:cNvSpPr>
          <p:nvPr>
            <p:ph type="dt" sz="half" idx="10"/>
          </p:nvPr>
        </p:nvSpPr>
        <p:spPr>
          <a:xfrm>
            <a:off x="0" y="6492875"/>
            <a:ext cx="2228850" cy="365125"/>
          </a:xfrm>
        </p:spPr>
        <p:txBody>
          <a:bodyPr/>
          <a:lstStyle/>
          <a:p>
            <a:endParaRPr kumimoji="1" lang="ja-JP" altLang="en-US"/>
          </a:p>
        </p:txBody>
      </p:sp>
      <p:sp>
        <p:nvSpPr>
          <p:cNvPr id="4" name="Footer Placeholder 3"/>
          <p:cNvSpPr>
            <a:spLocks noGrp="1"/>
          </p:cNvSpPr>
          <p:nvPr>
            <p:ph type="ftr" sz="quarter" idx="11"/>
          </p:nvPr>
        </p:nvSpPr>
        <p:spPr>
          <a:xfrm>
            <a:off x="3281362" y="6492874"/>
            <a:ext cx="3343275" cy="365125"/>
          </a:xfrm>
        </p:spPr>
        <p:txBody>
          <a:bodyPr/>
          <a:lstStyle/>
          <a:p>
            <a:endParaRPr kumimoji="1" lang="ja-JP" altLang="en-US"/>
          </a:p>
        </p:txBody>
      </p:sp>
      <p:sp>
        <p:nvSpPr>
          <p:cNvPr id="5" name="Slide Number Placeholder 4"/>
          <p:cNvSpPr>
            <a:spLocks noGrp="1"/>
          </p:cNvSpPr>
          <p:nvPr>
            <p:ph type="sldNum" sz="quarter" idx="12"/>
          </p:nvPr>
        </p:nvSpPr>
        <p:spPr>
          <a:xfrm>
            <a:off x="7677150" y="6492873"/>
            <a:ext cx="2228850" cy="365125"/>
          </a:xfrm>
        </p:spPr>
        <p:txBody>
          <a:bodyPr/>
          <a:lstStyle>
            <a:lvl1pPr>
              <a:defRPr sz="1400">
                <a:solidFill>
                  <a:schemeClr val="tx1">
                    <a:lumMod val="50000"/>
                    <a:lumOff val="50000"/>
                  </a:schemeClr>
                </a:solidFill>
                <a:latin typeface="Meiryo UI" panose="020B0604030504040204" pitchFamily="50" charset="-128"/>
                <a:ea typeface="Meiryo UI" panose="020B0604030504040204" pitchFamily="50" charset="-128"/>
              </a:defRPr>
            </a:lvl1pPr>
          </a:lstStyle>
          <a:p>
            <a:fld id="{8E977F55-20BD-4BF1-B22D-08A065E327C7}" type="slidenum">
              <a:rPr kumimoji="1" lang="ja-JP" altLang="en-US" smtClean="0"/>
              <a:pPr/>
              <a:t>‹#›</a:t>
            </a:fld>
            <a:endParaRPr kumimoji="1" lang="ja-JP" altLang="en-US"/>
          </a:p>
        </p:txBody>
      </p:sp>
      <p:cxnSp>
        <p:nvCxnSpPr>
          <p:cNvPr id="7" name="直線コネクタ 6"/>
          <p:cNvCxnSpPr/>
          <p:nvPr userDrawn="1"/>
        </p:nvCxnSpPr>
        <p:spPr>
          <a:xfrm>
            <a:off x="0" y="431376"/>
            <a:ext cx="9906000" cy="0"/>
          </a:xfrm>
          <a:prstGeom prst="line">
            <a:avLst/>
          </a:prstGeom>
          <a:ln w="63500" cmpd="thickThin">
            <a:solidFill>
              <a:srgbClr val="FF993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2725074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itleOnly" preserve="1">
  <p:cSld name="基本形２">
    <p:spTree>
      <p:nvGrpSpPr>
        <p:cNvPr id="1" name=""/>
        <p:cNvGrpSpPr/>
        <p:nvPr/>
      </p:nvGrpSpPr>
      <p:grpSpPr>
        <a:xfrm>
          <a:off x="0" y="0"/>
          <a:ext cx="0" cy="0"/>
          <a:chOff x="0" y="0"/>
          <a:chExt cx="0" cy="0"/>
        </a:xfrm>
      </p:grpSpPr>
      <p:sp>
        <p:nvSpPr>
          <p:cNvPr id="2" name="Title 1"/>
          <p:cNvSpPr>
            <a:spLocks noGrp="1"/>
          </p:cNvSpPr>
          <p:nvPr>
            <p:ph type="title"/>
          </p:nvPr>
        </p:nvSpPr>
        <p:spPr>
          <a:xfrm>
            <a:off x="435936" y="42532"/>
            <a:ext cx="9034130" cy="345558"/>
          </a:xfrm>
        </p:spPr>
        <p:txBody>
          <a:bodyPr>
            <a:noAutofit/>
          </a:bodyPr>
          <a:lstStyle>
            <a:lvl1pPr algn="ctr">
              <a:defRPr sz="2400" b="1">
                <a:latin typeface="Meiryo UI" panose="020B0604030504040204" pitchFamily="50" charset="-128"/>
                <a:ea typeface="Meiryo UI" panose="020B0604030504040204" pitchFamily="50" charset="-128"/>
              </a:defRPr>
            </a:lvl1pPr>
          </a:lstStyle>
          <a:p>
            <a:r>
              <a:rPr lang="ja-JP" altLang="en-US"/>
              <a:t>マスター タイトルの書式設定</a:t>
            </a:r>
            <a:endParaRPr lang="en-US"/>
          </a:p>
        </p:txBody>
      </p:sp>
      <p:sp>
        <p:nvSpPr>
          <p:cNvPr id="3" name="Date Placeholder 2"/>
          <p:cNvSpPr>
            <a:spLocks noGrp="1"/>
          </p:cNvSpPr>
          <p:nvPr>
            <p:ph type="dt" sz="half" idx="10"/>
          </p:nvPr>
        </p:nvSpPr>
        <p:spPr>
          <a:xfrm>
            <a:off x="0" y="6492875"/>
            <a:ext cx="2228850" cy="365125"/>
          </a:xfrm>
        </p:spPr>
        <p:txBody>
          <a:bodyPr/>
          <a:lstStyle/>
          <a:p>
            <a:endParaRPr kumimoji="1" lang="ja-JP" altLang="en-US"/>
          </a:p>
        </p:txBody>
      </p:sp>
      <p:sp>
        <p:nvSpPr>
          <p:cNvPr id="4" name="Footer Placeholder 3"/>
          <p:cNvSpPr>
            <a:spLocks noGrp="1"/>
          </p:cNvSpPr>
          <p:nvPr>
            <p:ph type="ftr" sz="quarter" idx="11"/>
          </p:nvPr>
        </p:nvSpPr>
        <p:spPr>
          <a:xfrm>
            <a:off x="3281362" y="6492874"/>
            <a:ext cx="3343275" cy="365125"/>
          </a:xfrm>
        </p:spPr>
        <p:txBody>
          <a:bodyPr/>
          <a:lstStyle/>
          <a:p>
            <a:endParaRPr kumimoji="1" lang="ja-JP" altLang="en-US"/>
          </a:p>
        </p:txBody>
      </p:sp>
      <p:sp>
        <p:nvSpPr>
          <p:cNvPr id="5" name="Slide Number Placeholder 4"/>
          <p:cNvSpPr>
            <a:spLocks noGrp="1"/>
          </p:cNvSpPr>
          <p:nvPr>
            <p:ph type="sldNum" sz="quarter" idx="12"/>
          </p:nvPr>
        </p:nvSpPr>
        <p:spPr>
          <a:xfrm>
            <a:off x="7677150" y="6492873"/>
            <a:ext cx="2228850" cy="365125"/>
          </a:xfrm>
        </p:spPr>
        <p:txBody>
          <a:bodyPr/>
          <a:lstStyle>
            <a:lvl1pPr>
              <a:defRPr sz="1400">
                <a:solidFill>
                  <a:schemeClr val="tx1">
                    <a:lumMod val="50000"/>
                    <a:lumOff val="50000"/>
                  </a:schemeClr>
                </a:solidFill>
                <a:latin typeface="Meiryo UI" panose="020B0604030504040204" pitchFamily="50" charset="-128"/>
                <a:ea typeface="Meiryo UI" panose="020B0604030504040204" pitchFamily="50" charset="-128"/>
              </a:defRPr>
            </a:lvl1pPr>
          </a:lstStyle>
          <a:p>
            <a:fld id="{8E977F55-20BD-4BF1-B22D-08A065E327C7}" type="slidenum">
              <a:rPr kumimoji="1" lang="ja-JP" altLang="en-US" smtClean="0"/>
              <a:pPr/>
              <a:t>‹#›</a:t>
            </a:fld>
            <a:endParaRPr kumimoji="1" lang="ja-JP" altLang="en-US"/>
          </a:p>
        </p:txBody>
      </p:sp>
    </p:spTree>
    <p:extLst>
      <p:ext uri="{BB962C8B-B14F-4D97-AF65-F5344CB8AC3E}">
        <p14:creationId xmlns:p14="http://schemas.microsoft.com/office/powerpoint/2010/main" val="562279679"/>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基本形３">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0" y="6492875"/>
            <a:ext cx="2228850" cy="365125"/>
          </a:xfrm>
        </p:spPr>
        <p:txBody>
          <a:bodyPr/>
          <a:lstStyle/>
          <a:p>
            <a:endParaRPr kumimoji="1" lang="ja-JP" altLang="en-US"/>
          </a:p>
        </p:txBody>
      </p:sp>
      <p:sp>
        <p:nvSpPr>
          <p:cNvPr id="4" name="Footer Placeholder 3"/>
          <p:cNvSpPr>
            <a:spLocks noGrp="1"/>
          </p:cNvSpPr>
          <p:nvPr>
            <p:ph type="ftr" sz="quarter" idx="11"/>
          </p:nvPr>
        </p:nvSpPr>
        <p:spPr>
          <a:xfrm>
            <a:off x="3281362" y="6492874"/>
            <a:ext cx="3343275" cy="365125"/>
          </a:xfrm>
        </p:spPr>
        <p:txBody>
          <a:bodyPr/>
          <a:lstStyle/>
          <a:p>
            <a:endParaRPr kumimoji="1" lang="ja-JP" altLang="en-US"/>
          </a:p>
        </p:txBody>
      </p:sp>
      <p:sp>
        <p:nvSpPr>
          <p:cNvPr id="5" name="Slide Number Placeholder 4"/>
          <p:cNvSpPr>
            <a:spLocks noGrp="1"/>
          </p:cNvSpPr>
          <p:nvPr>
            <p:ph type="sldNum" sz="quarter" idx="12"/>
          </p:nvPr>
        </p:nvSpPr>
        <p:spPr>
          <a:xfrm>
            <a:off x="7677150" y="6492873"/>
            <a:ext cx="2228850" cy="365125"/>
          </a:xfrm>
        </p:spPr>
        <p:txBody>
          <a:bodyPr/>
          <a:lstStyle>
            <a:lvl1pPr>
              <a:defRPr sz="1400">
                <a:solidFill>
                  <a:schemeClr val="tx1">
                    <a:lumMod val="50000"/>
                    <a:lumOff val="50000"/>
                  </a:schemeClr>
                </a:solidFill>
                <a:latin typeface="Meiryo UI" panose="020B0604030504040204" pitchFamily="50" charset="-128"/>
                <a:ea typeface="Meiryo UI" panose="020B0604030504040204" pitchFamily="50" charset="-128"/>
              </a:defRPr>
            </a:lvl1pPr>
          </a:lstStyle>
          <a:p>
            <a:fld id="{8E977F55-20BD-4BF1-B22D-08A065E327C7}" type="slidenum">
              <a:rPr kumimoji="1" lang="ja-JP" altLang="en-US" smtClean="0"/>
              <a:pPr/>
              <a:t>‹#›</a:t>
            </a:fld>
            <a:endParaRPr kumimoji="1" lang="ja-JP" altLang="en-US"/>
          </a:p>
        </p:txBody>
      </p:sp>
    </p:spTree>
    <p:extLst>
      <p:ext uri="{BB962C8B-B14F-4D97-AF65-F5344CB8AC3E}">
        <p14:creationId xmlns:p14="http://schemas.microsoft.com/office/powerpoint/2010/main" val="3892066096"/>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userDrawn="1">
  <p:cSld name="1_タイトル スライド">
    <p:spTree>
      <p:nvGrpSpPr>
        <p:cNvPr id="1" name=""/>
        <p:cNvGrpSpPr/>
        <p:nvPr/>
      </p:nvGrpSpPr>
      <p:grpSpPr>
        <a:xfrm>
          <a:off x="0" y="0"/>
          <a:ext cx="0" cy="0"/>
          <a:chOff x="0" y="0"/>
          <a:chExt cx="0" cy="0"/>
        </a:xfrm>
      </p:grpSpPr>
    </p:spTree>
    <p:extLst>
      <p:ext uri="{BB962C8B-B14F-4D97-AF65-F5344CB8AC3E}">
        <p14:creationId xmlns:p14="http://schemas.microsoft.com/office/powerpoint/2010/main" val="333253950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userDrawn="1">
  <p:cSld name="1_Title and Content">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66518243"/>
      </p:ext>
    </p:extLst>
  </p:cSld>
  <p:clrMapOvr>
    <a:masterClrMapping/>
  </p:clrMapOvr>
  <p:extLst>
    <p:ext uri="{DCECCB84-F9BA-43D5-87BE-67443E8EF086}">
      <p15:sldGuideLst xmlns:p15="http://schemas.microsoft.com/office/powerpoint/2012/main">
        <p15:guide id="1" orient="horz" pos="3534">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75883" y="1709744"/>
            <a:ext cx="8543925" cy="2852737"/>
          </a:xfrm>
        </p:spPr>
        <p:txBody>
          <a:bodyPr anchor="b"/>
          <a:lstStyle>
            <a:lvl1pPr>
              <a:defRPr sz="5582"/>
            </a:lvl1pPr>
          </a:lstStyle>
          <a:p>
            <a:r>
              <a:rPr lang="ja-JP" altLang="en-US"/>
              <a:t>マスター タイトルの書式設定</a:t>
            </a:r>
            <a:endParaRPr lang="en-US"/>
          </a:p>
        </p:txBody>
      </p:sp>
      <p:sp>
        <p:nvSpPr>
          <p:cNvPr id="3" name="Text Placeholder 2"/>
          <p:cNvSpPr>
            <a:spLocks noGrp="1"/>
          </p:cNvSpPr>
          <p:nvPr>
            <p:ph type="body" idx="1"/>
          </p:nvPr>
        </p:nvSpPr>
        <p:spPr>
          <a:xfrm>
            <a:off x="675883" y="4589469"/>
            <a:ext cx="8543925" cy="1500187"/>
          </a:xfrm>
          <a:prstGeom prst="rect">
            <a:avLst/>
          </a:prstGeom>
        </p:spPr>
        <p:txBody>
          <a:bodyPr/>
          <a:lstStyle>
            <a:lvl1pPr marL="0" indent="0">
              <a:buNone/>
              <a:defRPr sz="2233">
                <a:solidFill>
                  <a:schemeClr val="tx1"/>
                </a:solidFill>
              </a:defRPr>
            </a:lvl1pPr>
            <a:lvl2pPr marL="425371" indent="0">
              <a:buNone/>
              <a:defRPr sz="1861">
                <a:solidFill>
                  <a:schemeClr val="tx1">
                    <a:tint val="75000"/>
                  </a:schemeClr>
                </a:solidFill>
              </a:defRPr>
            </a:lvl2pPr>
            <a:lvl3pPr marL="850741" indent="0">
              <a:buNone/>
              <a:defRPr sz="1675">
                <a:solidFill>
                  <a:schemeClr val="tx1">
                    <a:tint val="75000"/>
                  </a:schemeClr>
                </a:solidFill>
              </a:defRPr>
            </a:lvl3pPr>
            <a:lvl4pPr marL="1276113" indent="0">
              <a:buNone/>
              <a:defRPr sz="1489">
                <a:solidFill>
                  <a:schemeClr val="tx1">
                    <a:tint val="75000"/>
                  </a:schemeClr>
                </a:solidFill>
              </a:defRPr>
            </a:lvl4pPr>
            <a:lvl5pPr marL="1701484" indent="0">
              <a:buNone/>
              <a:defRPr sz="1489">
                <a:solidFill>
                  <a:schemeClr val="tx1">
                    <a:tint val="75000"/>
                  </a:schemeClr>
                </a:solidFill>
              </a:defRPr>
            </a:lvl5pPr>
            <a:lvl6pPr marL="2126855" indent="0">
              <a:buNone/>
              <a:defRPr sz="1489">
                <a:solidFill>
                  <a:schemeClr val="tx1">
                    <a:tint val="75000"/>
                  </a:schemeClr>
                </a:solidFill>
              </a:defRPr>
            </a:lvl6pPr>
            <a:lvl7pPr marL="2552224" indent="0">
              <a:buNone/>
              <a:defRPr sz="1489">
                <a:solidFill>
                  <a:schemeClr val="tx1">
                    <a:tint val="75000"/>
                  </a:schemeClr>
                </a:solidFill>
              </a:defRPr>
            </a:lvl7pPr>
            <a:lvl8pPr marL="2977596" indent="0">
              <a:buNone/>
              <a:defRPr sz="1489">
                <a:solidFill>
                  <a:schemeClr val="tx1">
                    <a:tint val="75000"/>
                  </a:schemeClr>
                </a:solidFill>
              </a:defRPr>
            </a:lvl8pPr>
            <a:lvl9pPr marL="3402968" indent="0">
              <a:buNone/>
              <a:defRPr sz="1489">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endParaRPr lang="ja-JP"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ja-JP" altLang="en-US">
              <a:solidFill>
                <a:prstClr val="black">
                  <a:tint val="75000"/>
                </a:prstClr>
              </a:solidFill>
            </a:endParaRPr>
          </a:p>
        </p:txBody>
      </p:sp>
      <p:sp>
        <p:nvSpPr>
          <p:cNvPr id="6" name="Slide Number Placeholder 5"/>
          <p:cNvSpPr>
            <a:spLocks noGrp="1"/>
          </p:cNvSpPr>
          <p:nvPr>
            <p:ph type="sldNum" sz="quarter" idx="12"/>
          </p:nvPr>
        </p:nvSpPr>
        <p:spPr/>
        <p:txBody>
          <a:bodyPr/>
          <a:lstStyle/>
          <a:p>
            <a:pPr defTabSz="838793"/>
            <a:fld id="{048AE222-A27C-4C1B-A638-6BCA7D71312E}" type="slidenum">
              <a:rPr lang="ja-JP" altLang="en-US" smtClean="0">
                <a:solidFill>
                  <a:prstClr val="black"/>
                </a:solidFill>
              </a:rPr>
              <a:pPr defTabSz="838793"/>
              <a:t>‹#›</a:t>
            </a:fld>
            <a:endParaRPr lang="ja-JP" altLang="en-US">
              <a:solidFill>
                <a:prstClr val="black"/>
              </a:solidFill>
            </a:endParaRPr>
          </a:p>
        </p:txBody>
      </p:sp>
    </p:spTree>
    <p:extLst>
      <p:ext uri="{BB962C8B-B14F-4D97-AF65-F5344CB8AC3E}">
        <p14:creationId xmlns:p14="http://schemas.microsoft.com/office/powerpoint/2010/main" val="19941261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a:p>
        </p:txBody>
      </p:sp>
      <p:sp>
        <p:nvSpPr>
          <p:cNvPr id="3" name="Content Placeholder 2"/>
          <p:cNvSpPr>
            <a:spLocks noGrp="1"/>
          </p:cNvSpPr>
          <p:nvPr>
            <p:ph sz="half" idx="1"/>
          </p:nvPr>
        </p:nvSpPr>
        <p:spPr>
          <a:xfrm>
            <a:off x="681038" y="1825625"/>
            <a:ext cx="4210050" cy="4351338"/>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Content Placeholder 3"/>
          <p:cNvSpPr>
            <a:spLocks noGrp="1"/>
          </p:cNvSpPr>
          <p:nvPr>
            <p:ph sz="half" idx="2"/>
          </p:nvPr>
        </p:nvSpPr>
        <p:spPr>
          <a:xfrm>
            <a:off x="5014914" y="1825625"/>
            <a:ext cx="4210050" cy="4351338"/>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5" name="Date Placeholder 4"/>
          <p:cNvSpPr>
            <a:spLocks noGrp="1"/>
          </p:cNvSpPr>
          <p:nvPr>
            <p:ph type="dt" sz="half" idx="10"/>
          </p:nvPr>
        </p:nvSpPr>
        <p:spPr/>
        <p:txBody>
          <a:bodyPr/>
          <a:lstStyle/>
          <a:p>
            <a:endParaRPr lang="ja-JP"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ja-JP" altLang="en-US">
              <a:solidFill>
                <a:prstClr val="black">
                  <a:tint val="75000"/>
                </a:prstClr>
              </a:solidFill>
            </a:endParaRPr>
          </a:p>
        </p:txBody>
      </p:sp>
      <p:sp>
        <p:nvSpPr>
          <p:cNvPr id="7" name="Slide Number Placeholder 6"/>
          <p:cNvSpPr>
            <a:spLocks noGrp="1"/>
          </p:cNvSpPr>
          <p:nvPr>
            <p:ph type="sldNum" sz="quarter" idx="12"/>
          </p:nvPr>
        </p:nvSpPr>
        <p:spPr/>
        <p:txBody>
          <a:bodyPr/>
          <a:lstStyle/>
          <a:p>
            <a:pPr defTabSz="838793"/>
            <a:fld id="{048AE222-A27C-4C1B-A638-6BCA7D71312E}" type="slidenum">
              <a:rPr lang="ja-JP" altLang="en-US" smtClean="0">
                <a:solidFill>
                  <a:prstClr val="black"/>
                </a:solidFill>
              </a:rPr>
              <a:pPr defTabSz="838793"/>
              <a:t>‹#›</a:t>
            </a:fld>
            <a:endParaRPr lang="ja-JP" altLang="en-US">
              <a:solidFill>
                <a:prstClr val="black"/>
              </a:solidFill>
            </a:endParaRPr>
          </a:p>
        </p:txBody>
      </p:sp>
    </p:spTree>
    <p:extLst>
      <p:ext uri="{BB962C8B-B14F-4D97-AF65-F5344CB8AC3E}">
        <p14:creationId xmlns:p14="http://schemas.microsoft.com/office/powerpoint/2010/main" val="1149369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82332" y="365132"/>
            <a:ext cx="8543925" cy="1325563"/>
          </a:xfrm>
        </p:spPr>
        <p:txBody>
          <a:bodyPr/>
          <a:lstStyle/>
          <a:p>
            <a:r>
              <a:rPr lang="ja-JP" altLang="en-US"/>
              <a:t>マスター タイトルの書式設定</a:t>
            </a:r>
            <a:endParaRPr lang="en-US"/>
          </a:p>
        </p:txBody>
      </p:sp>
      <p:sp>
        <p:nvSpPr>
          <p:cNvPr id="3" name="Text Placeholder 2"/>
          <p:cNvSpPr>
            <a:spLocks noGrp="1"/>
          </p:cNvSpPr>
          <p:nvPr>
            <p:ph type="body" idx="1"/>
          </p:nvPr>
        </p:nvSpPr>
        <p:spPr>
          <a:xfrm>
            <a:off x="682332" y="1681167"/>
            <a:ext cx="4190701" cy="823911"/>
          </a:xfrm>
          <a:prstGeom prst="rect">
            <a:avLst/>
          </a:prstGeom>
        </p:spPr>
        <p:txBody>
          <a:bodyPr anchor="b"/>
          <a:lstStyle>
            <a:lvl1pPr marL="0" indent="0">
              <a:buNone/>
              <a:defRPr sz="2233" b="1"/>
            </a:lvl1pPr>
            <a:lvl2pPr marL="425371" indent="0">
              <a:buNone/>
              <a:defRPr sz="1861" b="1"/>
            </a:lvl2pPr>
            <a:lvl3pPr marL="850741" indent="0">
              <a:buNone/>
              <a:defRPr sz="1675" b="1"/>
            </a:lvl3pPr>
            <a:lvl4pPr marL="1276113" indent="0">
              <a:buNone/>
              <a:defRPr sz="1489" b="1"/>
            </a:lvl4pPr>
            <a:lvl5pPr marL="1701484" indent="0">
              <a:buNone/>
              <a:defRPr sz="1489" b="1"/>
            </a:lvl5pPr>
            <a:lvl6pPr marL="2126855" indent="0">
              <a:buNone/>
              <a:defRPr sz="1489" b="1"/>
            </a:lvl6pPr>
            <a:lvl7pPr marL="2552224" indent="0">
              <a:buNone/>
              <a:defRPr sz="1489" b="1"/>
            </a:lvl7pPr>
            <a:lvl8pPr marL="2977596" indent="0">
              <a:buNone/>
              <a:defRPr sz="1489" b="1"/>
            </a:lvl8pPr>
            <a:lvl9pPr marL="3402968" indent="0">
              <a:buNone/>
              <a:defRPr sz="1489" b="1"/>
            </a:lvl9pPr>
          </a:lstStyle>
          <a:p>
            <a:pPr lvl="0"/>
            <a:r>
              <a:rPr lang="ja-JP" altLang="en-US"/>
              <a:t>マスター テキストの書式設定</a:t>
            </a:r>
          </a:p>
        </p:txBody>
      </p:sp>
      <p:sp>
        <p:nvSpPr>
          <p:cNvPr id="4" name="Content Placeholder 3"/>
          <p:cNvSpPr>
            <a:spLocks noGrp="1"/>
          </p:cNvSpPr>
          <p:nvPr>
            <p:ph sz="half" idx="2"/>
          </p:nvPr>
        </p:nvSpPr>
        <p:spPr>
          <a:xfrm>
            <a:off x="682332" y="2505076"/>
            <a:ext cx="4190701" cy="3684588"/>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5" name="Text Placeholder 4"/>
          <p:cNvSpPr>
            <a:spLocks noGrp="1"/>
          </p:cNvSpPr>
          <p:nvPr>
            <p:ph type="body" sz="quarter" idx="3"/>
          </p:nvPr>
        </p:nvSpPr>
        <p:spPr>
          <a:xfrm>
            <a:off x="5014914" y="1681167"/>
            <a:ext cx="4211340" cy="823911"/>
          </a:xfrm>
          <a:prstGeom prst="rect">
            <a:avLst/>
          </a:prstGeom>
        </p:spPr>
        <p:txBody>
          <a:bodyPr anchor="b"/>
          <a:lstStyle>
            <a:lvl1pPr marL="0" indent="0">
              <a:buNone/>
              <a:defRPr sz="2233" b="1"/>
            </a:lvl1pPr>
            <a:lvl2pPr marL="425371" indent="0">
              <a:buNone/>
              <a:defRPr sz="1861" b="1"/>
            </a:lvl2pPr>
            <a:lvl3pPr marL="850741" indent="0">
              <a:buNone/>
              <a:defRPr sz="1675" b="1"/>
            </a:lvl3pPr>
            <a:lvl4pPr marL="1276113" indent="0">
              <a:buNone/>
              <a:defRPr sz="1489" b="1"/>
            </a:lvl4pPr>
            <a:lvl5pPr marL="1701484" indent="0">
              <a:buNone/>
              <a:defRPr sz="1489" b="1"/>
            </a:lvl5pPr>
            <a:lvl6pPr marL="2126855" indent="0">
              <a:buNone/>
              <a:defRPr sz="1489" b="1"/>
            </a:lvl6pPr>
            <a:lvl7pPr marL="2552224" indent="0">
              <a:buNone/>
              <a:defRPr sz="1489" b="1"/>
            </a:lvl7pPr>
            <a:lvl8pPr marL="2977596" indent="0">
              <a:buNone/>
              <a:defRPr sz="1489" b="1"/>
            </a:lvl8pPr>
            <a:lvl9pPr marL="3402968" indent="0">
              <a:buNone/>
              <a:defRPr sz="1489" b="1"/>
            </a:lvl9pPr>
          </a:lstStyle>
          <a:p>
            <a:pPr lvl="0"/>
            <a:r>
              <a:rPr lang="ja-JP" altLang="en-US"/>
              <a:t>マスター テキストの書式設定</a:t>
            </a:r>
          </a:p>
        </p:txBody>
      </p:sp>
      <p:sp>
        <p:nvSpPr>
          <p:cNvPr id="6" name="Content Placeholder 5"/>
          <p:cNvSpPr>
            <a:spLocks noGrp="1"/>
          </p:cNvSpPr>
          <p:nvPr>
            <p:ph sz="quarter" idx="4"/>
          </p:nvPr>
        </p:nvSpPr>
        <p:spPr>
          <a:xfrm>
            <a:off x="5014914" y="2505076"/>
            <a:ext cx="4211340" cy="3684588"/>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7" name="Date Placeholder 6"/>
          <p:cNvSpPr>
            <a:spLocks noGrp="1"/>
          </p:cNvSpPr>
          <p:nvPr>
            <p:ph type="dt" sz="half" idx="10"/>
          </p:nvPr>
        </p:nvSpPr>
        <p:spPr/>
        <p:txBody>
          <a:bodyPr/>
          <a:lstStyle/>
          <a:p>
            <a:endParaRPr lang="ja-JP"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ja-JP" altLang="en-US">
              <a:solidFill>
                <a:prstClr val="black">
                  <a:tint val="75000"/>
                </a:prstClr>
              </a:solidFill>
            </a:endParaRPr>
          </a:p>
        </p:txBody>
      </p:sp>
      <p:sp>
        <p:nvSpPr>
          <p:cNvPr id="9" name="Slide Number Placeholder 8"/>
          <p:cNvSpPr>
            <a:spLocks noGrp="1"/>
          </p:cNvSpPr>
          <p:nvPr>
            <p:ph type="sldNum" sz="quarter" idx="12"/>
          </p:nvPr>
        </p:nvSpPr>
        <p:spPr/>
        <p:txBody>
          <a:bodyPr/>
          <a:lstStyle/>
          <a:p>
            <a:pPr defTabSz="838793"/>
            <a:fld id="{048AE222-A27C-4C1B-A638-6BCA7D71312E}" type="slidenum">
              <a:rPr lang="ja-JP" altLang="en-US" smtClean="0">
                <a:solidFill>
                  <a:prstClr val="black"/>
                </a:solidFill>
              </a:rPr>
              <a:pPr defTabSz="838793"/>
              <a:t>‹#›</a:t>
            </a:fld>
            <a:endParaRPr lang="ja-JP" altLang="en-US">
              <a:solidFill>
                <a:prstClr val="black"/>
              </a:solidFill>
            </a:endParaRPr>
          </a:p>
        </p:txBody>
      </p:sp>
    </p:spTree>
    <p:extLst>
      <p:ext uri="{BB962C8B-B14F-4D97-AF65-F5344CB8AC3E}">
        <p14:creationId xmlns:p14="http://schemas.microsoft.com/office/powerpoint/2010/main" val="38427959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681042" y="2"/>
            <a:ext cx="8543925" cy="421256"/>
          </a:xfrm>
        </p:spPr>
        <p:txBody>
          <a:bodyPr>
            <a:normAutofit/>
          </a:bodyPr>
          <a:lstStyle>
            <a:lvl1pPr algn="ctr">
              <a:defRPr sz="1861">
                <a:latin typeface="ＤＨＰ特太ゴシック体" panose="020B0500000000000000" pitchFamily="50" charset="-128"/>
                <a:ea typeface="ＤＨＰ特太ゴシック体" panose="020B0500000000000000" pitchFamily="50" charset="-128"/>
              </a:defRPr>
            </a:lvl1pPr>
          </a:lstStyle>
          <a:p>
            <a:r>
              <a:rPr lang="ja-JP" altLang="en-US"/>
              <a:t>マスター タイトルの書式設定</a:t>
            </a:r>
            <a:endParaRPr lang="en-US"/>
          </a:p>
        </p:txBody>
      </p:sp>
      <p:cxnSp>
        <p:nvCxnSpPr>
          <p:cNvPr id="7" name="直線コネクタ 6"/>
          <p:cNvCxnSpPr/>
          <p:nvPr/>
        </p:nvCxnSpPr>
        <p:spPr>
          <a:xfrm>
            <a:off x="1" y="388372"/>
            <a:ext cx="9906000" cy="0"/>
          </a:xfrm>
          <a:prstGeom prst="line">
            <a:avLst/>
          </a:prstGeom>
          <a:ln w="63500" cmpd="thickThin">
            <a:solidFill>
              <a:schemeClr val="accent2"/>
            </a:solidFill>
          </a:ln>
        </p:spPr>
        <p:style>
          <a:lnRef idx="1">
            <a:schemeClr val="accent1"/>
          </a:lnRef>
          <a:fillRef idx="0">
            <a:schemeClr val="accent1"/>
          </a:fillRef>
          <a:effectRef idx="0">
            <a:schemeClr val="accent1"/>
          </a:effectRef>
          <a:fontRef idx="minor">
            <a:schemeClr val="tx1"/>
          </a:fontRef>
        </p:style>
      </p:cxnSp>
      <p:sp>
        <p:nvSpPr>
          <p:cNvPr id="9" name="日付プレースホルダー 8"/>
          <p:cNvSpPr>
            <a:spLocks noGrp="1"/>
          </p:cNvSpPr>
          <p:nvPr>
            <p:ph type="dt" sz="half" idx="10"/>
          </p:nvPr>
        </p:nvSpPr>
        <p:spPr>
          <a:xfrm>
            <a:off x="0" y="-9576"/>
            <a:ext cx="2228850" cy="365125"/>
          </a:xfrm>
        </p:spPr>
        <p:txBody>
          <a:bodyPr/>
          <a:lstStyle>
            <a:lvl1pPr>
              <a:defRPr sz="838"/>
            </a:lvl1pPr>
          </a:lstStyle>
          <a:p>
            <a:endParaRPr lang="ja-JP" altLang="en-US">
              <a:solidFill>
                <a:prstClr val="black">
                  <a:tint val="75000"/>
                </a:prstClr>
              </a:solidFill>
            </a:endParaRPr>
          </a:p>
        </p:txBody>
      </p:sp>
      <p:sp>
        <p:nvSpPr>
          <p:cNvPr id="11" name="スライド番号プレースホルダー 10"/>
          <p:cNvSpPr>
            <a:spLocks noGrp="1"/>
          </p:cNvSpPr>
          <p:nvPr>
            <p:ph type="sldNum" sz="quarter" idx="12"/>
          </p:nvPr>
        </p:nvSpPr>
        <p:spPr>
          <a:xfrm>
            <a:off x="7677152" y="6492880"/>
            <a:ext cx="2228850" cy="365125"/>
          </a:xfrm>
        </p:spPr>
        <p:txBody>
          <a:bodyPr/>
          <a:lstStyle>
            <a:lvl1pPr>
              <a:defRPr sz="1303">
                <a:solidFill>
                  <a:schemeClr val="tx1"/>
                </a:solidFill>
                <a:latin typeface="Arial" panose="020B0604020202020204" pitchFamily="34" charset="0"/>
                <a:cs typeface="Arial" panose="020B0604020202020204" pitchFamily="34" charset="0"/>
              </a:defRPr>
            </a:lvl1pPr>
          </a:lstStyle>
          <a:p>
            <a:fld id="{048AE222-A27C-4C1B-A638-6BCA7D71312E}" type="slidenum">
              <a:rPr lang="ja-JP" altLang="en-US" smtClean="0">
                <a:solidFill>
                  <a:prstClr val="black"/>
                </a:solidFill>
              </a:rPr>
              <a:pPr/>
              <a:t>‹#›</a:t>
            </a:fld>
            <a:endParaRPr lang="ja-JP" altLang="en-US">
              <a:solidFill>
                <a:prstClr val="black"/>
              </a:solidFill>
            </a:endParaRPr>
          </a:p>
        </p:txBody>
      </p:sp>
      <p:cxnSp>
        <p:nvCxnSpPr>
          <p:cNvPr id="6" name="直線コネクタ 7"/>
          <p:cNvCxnSpPr>
            <a:cxnSpLocks noChangeShapeType="1"/>
          </p:cNvCxnSpPr>
          <p:nvPr userDrawn="1"/>
        </p:nvCxnSpPr>
        <p:spPr bwMode="auto">
          <a:xfrm>
            <a:off x="5" y="460167"/>
            <a:ext cx="9905889" cy="0"/>
          </a:xfrm>
          <a:prstGeom prst="line">
            <a:avLst/>
          </a:prstGeom>
          <a:noFill/>
          <a:ln w="57150" cmpd="thinThick" algn="ctr">
            <a:solidFill>
              <a:srgbClr val="FF9966"/>
            </a:solidFill>
            <a:round/>
            <a:headEnd/>
            <a:tailEn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173882837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13" Type="http://schemas.openxmlformats.org/officeDocument/2006/relationships/slideLayout" Target="../slideLayouts/slideLayout16.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slideLayout" Target="../slideLayouts/slideLayout15.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5" Type="http://schemas.openxmlformats.org/officeDocument/2006/relationships/theme" Target="../theme/theme2.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 Id="rId14" Type="http://schemas.openxmlformats.org/officeDocument/2006/relationships/slideLayout" Target="../slideLayouts/slideLayout17.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slideLayout" Target="../slideLayouts/slideLayout30.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5" Type="http://schemas.openxmlformats.org/officeDocument/2006/relationships/theme" Target="../theme/theme3.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9.xml"/><Relationship Id="rId13" Type="http://schemas.openxmlformats.org/officeDocument/2006/relationships/slideLayout" Target="../slideLayouts/slideLayout44.xml"/><Relationship Id="rId3" Type="http://schemas.openxmlformats.org/officeDocument/2006/relationships/slideLayout" Target="../slideLayouts/slideLayout34.xml"/><Relationship Id="rId7" Type="http://schemas.openxmlformats.org/officeDocument/2006/relationships/slideLayout" Target="../slideLayouts/slideLayout38.xml"/><Relationship Id="rId12" Type="http://schemas.openxmlformats.org/officeDocument/2006/relationships/slideLayout" Target="../slideLayouts/slideLayout43.xml"/><Relationship Id="rId2" Type="http://schemas.openxmlformats.org/officeDocument/2006/relationships/slideLayout" Target="../slideLayouts/slideLayout33.xml"/><Relationship Id="rId1" Type="http://schemas.openxmlformats.org/officeDocument/2006/relationships/slideLayout" Target="../slideLayouts/slideLayout32.xml"/><Relationship Id="rId6" Type="http://schemas.openxmlformats.org/officeDocument/2006/relationships/slideLayout" Target="../slideLayouts/slideLayout37.xml"/><Relationship Id="rId11" Type="http://schemas.openxmlformats.org/officeDocument/2006/relationships/slideLayout" Target="../slideLayouts/slideLayout42.xml"/><Relationship Id="rId5" Type="http://schemas.openxmlformats.org/officeDocument/2006/relationships/slideLayout" Target="../slideLayouts/slideLayout36.xml"/><Relationship Id="rId15" Type="http://schemas.openxmlformats.org/officeDocument/2006/relationships/theme" Target="../theme/theme4.xml"/><Relationship Id="rId10" Type="http://schemas.openxmlformats.org/officeDocument/2006/relationships/slideLayout" Target="../slideLayouts/slideLayout41.xml"/><Relationship Id="rId4" Type="http://schemas.openxmlformats.org/officeDocument/2006/relationships/slideLayout" Target="../slideLayouts/slideLayout35.xml"/><Relationship Id="rId9" Type="http://schemas.openxmlformats.org/officeDocument/2006/relationships/slideLayout" Target="../slideLayouts/slideLayout40.xml"/><Relationship Id="rId14"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48.xml"/><Relationship Id="rId2" Type="http://schemas.openxmlformats.org/officeDocument/2006/relationships/slideLayout" Target="../slideLayouts/slideLayout47.xml"/><Relationship Id="rId1" Type="http://schemas.openxmlformats.org/officeDocument/2006/relationships/slideLayout" Target="../slideLayouts/slideLayout46.xml"/><Relationship Id="rId4"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8" Type="http://schemas.openxmlformats.org/officeDocument/2006/relationships/theme" Target="../theme/theme6.xml"/><Relationship Id="rId3" Type="http://schemas.openxmlformats.org/officeDocument/2006/relationships/slideLayout" Target="../slideLayouts/slideLayout51.xml"/><Relationship Id="rId7" Type="http://schemas.openxmlformats.org/officeDocument/2006/relationships/slideLayout" Target="../slideLayouts/slideLayout55.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5" Type="http://schemas.openxmlformats.org/officeDocument/2006/relationships/slideLayout" Target="../slideLayouts/slideLayout53.xml"/><Relationship Id="rId4" Type="http://schemas.openxmlformats.org/officeDocument/2006/relationships/slideLayout" Target="../slideLayouts/slideLayout5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41" y="2"/>
            <a:ext cx="8543925" cy="439545"/>
          </a:xfrm>
          <a:prstGeom prst="rect">
            <a:avLst/>
          </a:prstGeom>
        </p:spPr>
        <p:txBody>
          <a:bodyPr vert="horz" lIns="91440" tIns="45720" rIns="91440" bIns="45720" rtlCol="0" anchor="ctr">
            <a:normAutofit/>
          </a:bodyPr>
          <a:lstStyle/>
          <a:p>
            <a:r>
              <a:rPr lang="ja-JP" altLang="en-US"/>
              <a:t>マスター タイトルの書式設定</a:t>
            </a:r>
            <a:endParaRPr lang="en-US"/>
          </a:p>
        </p:txBody>
      </p:sp>
      <p:sp>
        <p:nvSpPr>
          <p:cNvPr id="4" name="Date Placeholder 3"/>
          <p:cNvSpPr>
            <a:spLocks noGrp="1"/>
          </p:cNvSpPr>
          <p:nvPr>
            <p:ph type="dt" sz="half" idx="2"/>
          </p:nvPr>
        </p:nvSpPr>
        <p:spPr>
          <a:xfrm>
            <a:off x="0" y="-44940"/>
            <a:ext cx="2228850" cy="365125"/>
          </a:xfrm>
          <a:prstGeom prst="rect">
            <a:avLst/>
          </a:prstGeom>
        </p:spPr>
        <p:txBody>
          <a:bodyPr vert="horz" lIns="91440" tIns="45720" rIns="91440" bIns="45720" rtlCol="0" anchor="ctr"/>
          <a:lstStyle>
            <a:lvl1pPr algn="l">
              <a:defRPr sz="1189">
                <a:solidFill>
                  <a:schemeClr val="tx1">
                    <a:tint val="75000"/>
                  </a:schemeClr>
                </a:solidFill>
              </a:defRPr>
            </a:lvl1pPr>
          </a:lstStyle>
          <a:p>
            <a:endParaRPr lang="ja-JP" altLang="en-US">
              <a:solidFill>
                <a:prstClr val="black">
                  <a:tint val="75000"/>
                </a:prstClr>
              </a:solidFill>
              <a:ea typeface="ＭＳ Ｐゴシック" panose="020B0600070205080204" pitchFamily="50" charset="-128"/>
            </a:endParaRPr>
          </a:p>
        </p:txBody>
      </p:sp>
      <p:sp>
        <p:nvSpPr>
          <p:cNvPr id="5" name="Footer Placeholder 4"/>
          <p:cNvSpPr>
            <a:spLocks noGrp="1"/>
          </p:cNvSpPr>
          <p:nvPr>
            <p:ph type="ftr" sz="quarter" idx="3"/>
          </p:nvPr>
        </p:nvSpPr>
        <p:spPr>
          <a:xfrm>
            <a:off x="3281366" y="6356353"/>
            <a:ext cx="3343275" cy="365125"/>
          </a:xfrm>
          <a:prstGeom prst="rect">
            <a:avLst/>
          </a:prstGeom>
        </p:spPr>
        <p:txBody>
          <a:bodyPr vert="horz" lIns="91440" tIns="45720" rIns="91440" bIns="45720" rtlCol="0" anchor="ctr"/>
          <a:lstStyle>
            <a:lvl1pPr algn="ctr">
              <a:defRPr sz="1189">
                <a:solidFill>
                  <a:schemeClr val="tx1">
                    <a:tint val="75000"/>
                  </a:schemeClr>
                </a:solidFill>
              </a:defRPr>
            </a:lvl1pPr>
          </a:lstStyle>
          <a:p>
            <a:endParaRPr lang="ja-JP" altLang="en-US">
              <a:solidFill>
                <a:prstClr val="black">
                  <a:tint val="75000"/>
                </a:prstClr>
              </a:solidFill>
              <a:ea typeface="ＭＳ Ｐゴシック" panose="020B0600070205080204" pitchFamily="50" charset="-128"/>
            </a:endParaRPr>
          </a:p>
        </p:txBody>
      </p:sp>
      <p:sp>
        <p:nvSpPr>
          <p:cNvPr id="6" name="Slide Number Placeholder 5"/>
          <p:cNvSpPr>
            <a:spLocks noGrp="1"/>
          </p:cNvSpPr>
          <p:nvPr>
            <p:ph type="sldNum" sz="quarter" idx="4"/>
          </p:nvPr>
        </p:nvSpPr>
        <p:spPr>
          <a:xfrm>
            <a:off x="7677151" y="6492877"/>
            <a:ext cx="2228850" cy="365125"/>
          </a:xfrm>
          <a:prstGeom prst="rect">
            <a:avLst/>
          </a:prstGeom>
        </p:spPr>
        <p:txBody>
          <a:bodyPr vert="horz" lIns="91440" tIns="45720" rIns="91440" bIns="45720" rtlCol="0" anchor="ctr"/>
          <a:lstStyle>
            <a:lvl1pPr algn="r">
              <a:defRPr sz="1386">
                <a:solidFill>
                  <a:schemeClr val="tx1"/>
                </a:solidFill>
                <a:latin typeface="Arial" panose="020B0604020202020204" pitchFamily="34" charset="0"/>
                <a:ea typeface="ＤＨＰ特太ゴシック体" panose="020B0500000000000000" pitchFamily="50" charset="-128"/>
                <a:cs typeface="Arial" panose="020B0604020202020204" pitchFamily="34" charset="0"/>
              </a:defRPr>
            </a:lvl1pPr>
          </a:lstStyle>
          <a:p>
            <a:fld id="{BDDEF4D0-0A7B-4F48-AE33-40925C4D92A6}" type="slidenum">
              <a:rPr lang="ja-JP" altLang="en-US" smtClean="0">
                <a:solidFill>
                  <a:prstClr val="black"/>
                </a:solidFill>
              </a:rPr>
              <a:pPr/>
              <a:t>‹#›</a:t>
            </a:fld>
            <a:endParaRPr lang="ja-JP" altLang="en-US">
              <a:solidFill>
                <a:prstClr val="black"/>
              </a:solidFill>
            </a:endParaRPr>
          </a:p>
        </p:txBody>
      </p:sp>
      <p:cxnSp>
        <p:nvCxnSpPr>
          <p:cNvPr id="7" name="直線コネクタ 6"/>
          <p:cNvCxnSpPr/>
          <p:nvPr/>
        </p:nvCxnSpPr>
        <p:spPr>
          <a:xfrm>
            <a:off x="0" y="476672"/>
            <a:ext cx="9906000" cy="0"/>
          </a:xfrm>
          <a:prstGeom prst="line">
            <a:avLst/>
          </a:prstGeom>
          <a:ln w="63500" cmpd="thickThin">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13739892"/>
      </p:ext>
    </p:extLst>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Lst>
  <p:hf hdr="0" ftr="0" dt="0"/>
  <p:txStyles>
    <p:titleStyle>
      <a:lvl1pPr algn="ctr" defTabSz="905694" rtl="0" eaLnBrk="1" latinLnBrk="0" hangingPunct="1">
        <a:lnSpc>
          <a:spcPct val="90000"/>
        </a:lnSpc>
        <a:spcBef>
          <a:spcPct val="0"/>
        </a:spcBef>
        <a:buNone/>
        <a:defRPr kumimoji="1" sz="1783" kern="1200">
          <a:solidFill>
            <a:schemeClr val="tx1"/>
          </a:solidFill>
          <a:latin typeface="ＤＨＰ特太ゴシック体" panose="020B0500000000000000" pitchFamily="50" charset="-128"/>
          <a:ea typeface="ＤＨＰ特太ゴシック体" panose="020B0500000000000000" pitchFamily="50" charset="-128"/>
          <a:cs typeface="+mj-cs"/>
        </a:defRPr>
      </a:lvl1pPr>
    </p:titleStyle>
    <p:bodyStyle>
      <a:lvl1pPr marL="226424" indent="-226424" algn="l" defTabSz="905694" rtl="0" eaLnBrk="1" latinLnBrk="0" hangingPunct="1">
        <a:lnSpc>
          <a:spcPct val="90000"/>
        </a:lnSpc>
        <a:spcBef>
          <a:spcPts val="991"/>
        </a:spcBef>
        <a:buFont typeface="Arial" panose="020B0604020202020204" pitchFamily="34" charset="0"/>
        <a:buChar char="•"/>
        <a:defRPr kumimoji="1" sz="2773" kern="1200">
          <a:solidFill>
            <a:schemeClr val="tx1"/>
          </a:solidFill>
          <a:latin typeface="+mn-lt"/>
          <a:ea typeface="+mn-ea"/>
          <a:cs typeface="+mn-cs"/>
        </a:defRPr>
      </a:lvl1pPr>
      <a:lvl2pPr marL="679271" indent="-226424" algn="l" defTabSz="905694" rtl="0" eaLnBrk="1" latinLnBrk="0" hangingPunct="1">
        <a:lnSpc>
          <a:spcPct val="90000"/>
        </a:lnSpc>
        <a:spcBef>
          <a:spcPts val="495"/>
        </a:spcBef>
        <a:buFont typeface="Arial" panose="020B0604020202020204" pitchFamily="34" charset="0"/>
        <a:buChar char="•"/>
        <a:defRPr kumimoji="1" sz="2377" kern="1200">
          <a:solidFill>
            <a:schemeClr val="tx1"/>
          </a:solidFill>
          <a:latin typeface="+mn-lt"/>
          <a:ea typeface="+mn-ea"/>
          <a:cs typeface="+mn-cs"/>
        </a:defRPr>
      </a:lvl2pPr>
      <a:lvl3pPr marL="1132118" indent="-226424" algn="l" defTabSz="905694" rtl="0" eaLnBrk="1" latinLnBrk="0" hangingPunct="1">
        <a:lnSpc>
          <a:spcPct val="90000"/>
        </a:lnSpc>
        <a:spcBef>
          <a:spcPts val="495"/>
        </a:spcBef>
        <a:buFont typeface="Arial" panose="020B0604020202020204" pitchFamily="34" charset="0"/>
        <a:buChar char="•"/>
        <a:defRPr kumimoji="1" sz="1981" kern="1200">
          <a:solidFill>
            <a:schemeClr val="tx1"/>
          </a:solidFill>
          <a:latin typeface="+mn-lt"/>
          <a:ea typeface="+mn-ea"/>
          <a:cs typeface="+mn-cs"/>
        </a:defRPr>
      </a:lvl3pPr>
      <a:lvl4pPr marL="1584965" indent="-226424" algn="l" defTabSz="905694" rtl="0" eaLnBrk="1" latinLnBrk="0" hangingPunct="1">
        <a:lnSpc>
          <a:spcPct val="90000"/>
        </a:lnSpc>
        <a:spcBef>
          <a:spcPts val="495"/>
        </a:spcBef>
        <a:buFont typeface="Arial" panose="020B0604020202020204" pitchFamily="34" charset="0"/>
        <a:buChar char="•"/>
        <a:defRPr kumimoji="1" sz="1783" kern="1200">
          <a:solidFill>
            <a:schemeClr val="tx1"/>
          </a:solidFill>
          <a:latin typeface="+mn-lt"/>
          <a:ea typeface="+mn-ea"/>
          <a:cs typeface="+mn-cs"/>
        </a:defRPr>
      </a:lvl4pPr>
      <a:lvl5pPr marL="2037811" indent="-226424" algn="l" defTabSz="905694" rtl="0" eaLnBrk="1" latinLnBrk="0" hangingPunct="1">
        <a:lnSpc>
          <a:spcPct val="90000"/>
        </a:lnSpc>
        <a:spcBef>
          <a:spcPts val="495"/>
        </a:spcBef>
        <a:buFont typeface="Arial" panose="020B0604020202020204" pitchFamily="34" charset="0"/>
        <a:buChar char="•"/>
        <a:defRPr kumimoji="1" sz="1783" kern="1200">
          <a:solidFill>
            <a:schemeClr val="tx1"/>
          </a:solidFill>
          <a:latin typeface="+mn-lt"/>
          <a:ea typeface="+mn-ea"/>
          <a:cs typeface="+mn-cs"/>
        </a:defRPr>
      </a:lvl5pPr>
      <a:lvl6pPr marL="2490658" indent="-226424" algn="l" defTabSz="905694" rtl="0" eaLnBrk="1" latinLnBrk="0" hangingPunct="1">
        <a:lnSpc>
          <a:spcPct val="90000"/>
        </a:lnSpc>
        <a:spcBef>
          <a:spcPts val="495"/>
        </a:spcBef>
        <a:buFont typeface="Arial" panose="020B0604020202020204" pitchFamily="34" charset="0"/>
        <a:buChar char="•"/>
        <a:defRPr kumimoji="1" sz="1783" kern="1200">
          <a:solidFill>
            <a:schemeClr val="tx1"/>
          </a:solidFill>
          <a:latin typeface="+mn-lt"/>
          <a:ea typeface="+mn-ea"/>
          <a:cs typeface="+mn-cs"/>
        </a:defRPr>
      </a:lvl6pPr>
      <a:lvl7pPr marL="2943505" indent="-226424" algn="l" defTabSz="905694" rtl="0" eaLnBrk="1" latinLnBrk="0" hangingPunct="1">
        <a:lnSpc>
          <a:spcPct val="90000"/>
        </a:lnSpc>
        <a:spcBef>
          <a:spcPts val="495"/>
        </a:spcBef>
        <a:buFont typeface="Arial" panose="020B0604020202020204" pitchFamily="34" charset="0"/>
        <a:buChar char="•"/>
        <a:defRPr kumimoji="1" sz="1783" kern="1200">
          <a:solidFill>
            <a:schemeClr val="tx1"/>
          </a:solidFill>
          <a:latin typeface="+mn-lt"/>
          <a:ea typeface="+mn-ea"/>
          <a:cs typeface="+mn-cs"/>
        </a:defRPr>
      </a:lvl7pPr>
      <a:lvl8pPr marL="3396352" indent="-226424" algn="l" defTabSz="905694" rtl="0" eaLnBrk="1" latinLnBrk="0" hangingPunct="1">
        <a:lnSpc>
          <a:spcPct val="90000"/>
        </a:lnSpc>
        <a:spcBef>
          <a:spcPts val="495"/>
        </a:spcBef>
        <a:buFont typeface="Arial" panose="020B0604020202020204" pitchFamily="34" charset="0"/>
        <a:buChar char="•"/>
        <a:defRPr kumimoji="1" sz="1783" kern="1200">
          <a:solidFill>
            <a:schemeClr val="tx1"/>
          </a:solidFill>
          <a:latin typeface="+mn-lt"/>
          <a:ea typeface="+mn-ea"/>
          <a:cs typeface="+mn-cs"/>
        </a:defRPr>
      </a:lvl8pPr>
      <a:lvl9pPr marL="3849199" indent="-226424" algn="l" defTabSz="905694" rtl="0" eaLnBrk="1" latinLnBrk="0" hangingPunct="1">
        <a:lnSpc>
          <a:spcPct val="90000"/>
        </a:lnSpc>
        <a:spcBef>
          <a:spcPts val="495"/>
        </a:spcBef>
        <a:buFont typeface="Arial" panose="020B0604020202020204" pitchFamily="34" charset="0"/>
        <a:buChar char="•"/>
        <a:defRPr kumimoji="1" sz="1783" kern="1200">
          <a:solidFill>
            <a:schemeClr val="tx1"/>
          </a:solidFill>
          <a:latin typeface="+mn-lt"/>
          <a:ea typeface="+mn-ea"/>
          <a:cs typeface="+mn-cs"/>
        </a:defRPr>
      </a:lvl9pPr>
    </p:bodyStyle>
    <p:otherStyle>
      <a:defPPr>
        <a:defRPr lang="en-US"/>
      </a:defPPr>
      <a:lvl1pPr marL="0" algn="l" defTabSz="905694" rtl="0" eaLnBrk="1" latinLnBrk="0" hangingPunct="1">
        <a:defRPr kumimoji="1" sz="1783" kern="1200">
          <a:solidFill>
            <a:schemeClr val="tx1"/>
          </a:solidFill>
          <a:latin typeface="+mn-lt"/>
          <a:ea typeface="+mn-ea"/>
          <a:cs typeface="+mn-cs"/>
        </a:defRPr>
      </a:lvl1pPr>
      <a:lvl2pPr marL="452847" algn="l" defTabSz="905694" rtl="0" eaLnBrk="1" latinLnBrk="0" hangingPunct="1">
        <a:defRPr kumimoji="1" sz="1783" kern="1200">
          <a:solidFill>
            <a:schemeClr val="tx1"/>
          </a:solidFill>
          <a:latin typeface="+mn-lt"/>
          <a:ea typeface="+mn-ea"/>
          <a:cs typeface="+mn-cs"/>
        </a:defRPr>
      </a:lvl2pPr>
      <a:lvl3pPr marL="905694" algn="l" defTabSz="905694" rtl="0" eaLnBrk="1" latinLnBrk="0" hangingPunct="1">
        <a:defRPr kumimoji="1" sz="1783" kern="1200">
          <a:solidFill>
            <a:schemeClr val="tx1"/>
          </a:solidFill>
          <a:latin typeface="+mn-lt"/>
          <a:ea typeface="+mn-ea"/>
          <a:cs typeface="+mn-cs"/>
        </a:defRPr>
      </a:lvl3pPr>
      <a:lvl4pPr marL="1358541" algn="l" defTabSz="905694" rtl="0" eaLnBrk="1" latinLnBrk="0" hangingPunct="1">
        <a:defRPr kumimoji="1" sz="1783" kern="1200">
          <a:solidFill>
            <a:schemeClr val="tx1"/>
          </a:solidFill>
          <a:latin typeface="+mn-lt"/>
          <a:ea typeface="+mn-ea"/>
          <a:cs typeface="+mn-cs"/>
        </a:defRPr>
      </a:lvl4pPr>
      <a:lvl5pPr marL="1811388" algn="l" defTabSz="905694" rtl="0" eaLnBrk="1" latinLnBrk="0" hangingPunct="1">
        <a:defRPr kumimoji="1" sz="1783" kern="1200">
          <a:solidFill>
            <a:schemeClr val="tx1"/>
          </a:solidFill>
          <a:latin typeface="+mn-lt"/>
          <a:ea typeface="+mn-ea"/>
          <a:cs typeface="+mn-cs"/>
        </a:defRPr>
      </a:lvl5pPr>
      <a:lvl6pPr marL="2264234" algn="l" defTabSz="905694" rtl="0" eaLnBrk="1" latinLnBrk="0" hangingPunct="1">
        <a:defRPr kumimoji="1" sz="1783" kern="1200">
          <a:solidFill>
            <a:schemeClr val="tx1"/>
          </a:solidFill>
          <a:latin typeface="+mn-lt"/>
          <a:ea typeface="+mn-ea"/>
          <a:cs typeface="+mn-cs"/>
        </a:defRPr>
      </a:lvl6pPr>
      <a:lvl7pPr marL="2717081" algn="l" defTabSz="905694" rtl="0" eaLnBrk="1" latinLnBrk="0" hangingPunct="1">
        <a:defRPr kumimoji="1" sz="1783" kern="1200">
          <a:solidFill>
            <a:schemeClr val="tx1"/>
          </a:solidFill>
          <a:latin typeface="+mn-lt"/>
          <a:ea typeface="+mn-ea"/>
          <a:cs typeface="+mn-cs"/>
        </a:defRPr>
      </a:lvl7pPr>
      <a:lvl8pPr marL="3169929" algn="l" defTabSz="905694" rtl="0" eaLnBrk="1" latinLnBrk="0" hangingPunct="1">
        <a:defRPr kumimoji="1" sz="1783" kern="1200">
          <a:solidFill>
            <a:schemeClr val="tx1"/>
          </a:solidFill>
          <a:latin typeface="+mn-lt"/>
          <a:ea typeface="+mn-ea"/>
          <a:cs typeface="+mn-cs"/>
        </a:defRPr>
      </a:lvl8pPr>
      <a:lvl9pPr marL="3622776" algn="l" defTabSz="905694" rtl="0" eaLnBrk="1" latinLnBrk="0" hangingPunct="1">
        <a:defRPr kumimoji="1" sz="1783"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42" y="5"/>
            <a:ext cx="8543925" cy="439545"/>
          </a:xfrm>
          <a:prstGeom prst="rect">
            <a:avLst/>
          </a:prstGeom>
        </p:spPr>
        <p:txBody>
          <a:bodyPr vert="horz" lIns="91440" tIns="45720" rIns="91440" bIns="45720" rtlCol="0" anchor="ctr">
            <a:normAutofit/>
          </a:bodyPr>
          <a:lstStyle/>
          <a:p>
            <a:r>
              <a:rPr lang="ja-JP" altLang="en-US"/>
              <a:t>マスター タイトルの書式設定</a:t>
            </a:r>
            <a:endParaRPr lang="en-US"/>
          </a:p>
        </p:txBody>
      </p:sp>
      <p:sp>
        <p:nvSpPr>
          <p:cNvPr id="4" name="Date Placeholder 3"/>
          <p:cNvSpPr>
            <a:spLocks noGrp="1"/>
          </p:cNvSpPr>
          <p:nvPr>
            <p:ph type="dt" sz="half" idx="2"/>
          </p:nvPr>
        </p:nvSpPr>
        <p:spPr>
          <a:xfrm>
            <a:off x="0" y="-44940"/>
            <a:ext cx="2228850" cy="365125"/>
          </a:xfrm>
          <a:prstGeom prst="rect">
            <a:avLst/>
          </a:prstGeom>
        </p:spPr>
        <p:txBody>
          <a:bodyPr vert="horz" lIns="91440" tIns="45720" rIns="91440" bIns="45720" rtlCol="0" anchor="ctr"/>
          <a:lstStyle>
            <a:lvl1pPr algn="l">
              <a:defRPr sz="1116">
                <a:solidFill>
                  <a:schemeClr val="tx1">
                    <a:tint val="75000"/>
                  </a:schemeClr>
                </a:solidFill>
              </a:defRPr>
            </a:lvl1pPr>
          </a:lstStyle>
          <a:p>
            <a:endParaRPr lang="ja-JP" altLang="en-US">
              <a:solidFill>
                <a:prstClr val="black">
                  <a:tint val="75000"/>
                </a:prstClr>
              </a:solidFill>
              <a:ea typeface="ＭＳ Ｐゴシック" panose="020B0600070205080204" pitchFamily="50" charset="-128"/>
            </a:endParaRPr>
          </a:p>
        </p:txBody>
      </p:sp>
      <p:sp>
        <p:nvSpPr>
          <p:cNvPr id="5" name="Footer Placeholder 4"/>
          <p:cNvSpPr>
            <a:spLocks noGrp="1"/>
          </p:cNvSpPr>
          <p:nvPr>
            <p:ph type="ftr" sz="quarter" idx="3"/>
          </p:nvPr>
        </p:nvSpPr>
        <p:spPr>
          <a:xfrm>
            <a:off x="3281367" y="6356356"/>
            <a:ext cx="3343275" cy="365125"/>
          </a:xfrm>
          <a:prstGeom prst="rect">
            <a:avLst/>
          </a:prstGeom>
        </p:spPr>
        <p:txBody>
          <a:bodyPr vert="horz" lIns="91440" tIns="45720" rIns="91440" bIns="45720" rtlCol="0" anchor="ctr"/>
          <a:lstStyle>
            <a:lvl1pPr algn="ctr">
              <a:defRPr sz="1116">
                <a:solidFill>
                  <a:schemeClr val="tx1">
                    <a:tint val="75000"/>
                  </a:schemeClr>
                </a:solidFill>
              </a:defRPr>
            </a:lvl1pPr>
          </a:lstStyle>
          <a:p>
            <a:endParaRPr lang="ja-JP" altLang="en-US">
              <a:solidFill>
                <a:prstClr val="black">
                  <a:tint val="75000"/>
                </a:prstClr>
              </a:solidFill>
              <a:ea typeface="ＭＳ Ｐゴシック" panose="020B0600070205080204" pitchFamily="50" charset="-128"/>
            </a:endParaRPr>
          </a:p>
        </p:txBody>
      </p:sp>
      <p:sp>
        <p:nvSpPr>
          <p:cNvPr id="6" name="Slide Number Placeholder 5"/>
          <p:cNvSpPr>
            <a:spLocks noGrp="1"/>
          </p:cNvSpPr>
          <p:nvPr>
            <p:ph type="sldNum" sz="quarter" idx="4"/>
          </p:nvPr>
        </p:nvSpPr>
        <p:spPr>
          <a:xfrm>
            <a:off x="7677152" y="6492880"/>
            <a:ext cx="2228850" cy="365125"/>
          </a:xfrm>
          <a:prstGeom prst="rect">
            <a:avLst/>
          </a:prstGeom>
        </p:spPr>
        <p:txBody>
          <a:bodyPr vert="horz" lIns="91440" tIns="45720" rIns="91440" bIns="45720" rtlCol="0" anchor="ctr"/>
          <a:lstStyle>
            <a:lvl1pPr algn="r">
              <a:defRPr sz="1303">
                <a:solidFill>
                  <a:schemeClr val="tx1"/>
                </a:solidFill>
                <a:latin typeface="Arial" panose="020B0604020202020204" pitchFamily="34" charset="0"/>
                <a:ea typeface="ＤＨＰ特太ゴシック体" panose="020B0500000000000000" pitchFamily="50" charset="-128"/>
                <a:cs typeface="Arial" panose="020B0604020202020204" pitchFamily="34" charset="0"/>
              </a:defRPr>
            </a:lvl1pPr>
          </a:lstStyle>
          <a:p>
            <a:fld id="{BDDEF4D0-0A7B-4F48-AE33-40925C4D92A6}" type="slidenum">
              <a:rPr lang="ja-JP" altLang="en-US" smtClean="0">
                <a:solidFill>
                  <a:prstClr val="black"/>
                </a:solidFill>
              </a:rPr>
              <a:pPr/>
              <a:t>‹#›</a:t>
            </a:fld>
            <a:endParaRPr lang="ja-JP" altLang="en-US">
              <a:solidFill>
                <a:prstClr val="black"/>
              </a:solidFill>
            </a:endParaRPr>
          </a:p>
        </p:txBody>
      </p:sp>
      <p:cxnSp>
        <p:nvCxnSpPr>
          <p:cNvPr id="7" name="直線コネクタ 6"/>
          <p:cNvCxnSpPr/>
          <p:nvPr/>
        </p:nvCxnSpPr>
        <p:spPr>
          <a:xfrm>
            <a:off x="1" y="388372"/>
            <a:ext cx="9906000" cy="0"/>
          </a:xfrm>
          <a:prstGeom prst="line">
            <a:avLst/>
          </a:prstGeom>
          <a:ln w="63500" cmpd="thickThin">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36773979"/>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 id="2147483756" r:id="rId12"/>
    <p:sldLayoutId id="2147483757" r:id="rId13"/>
    <p:sldLayoutId id="2147483758" r:id="rId14"/>
  </p:sldLayoutIdLst>
  <p:hf hdr="0" ftr="0" dt="0"/>
  <p:txStyles>
    <p:titleStyle>
      <a:lvl1pPr algn="ctr" defTabSz="850741" rtl="0" eaLnBrk="1" latinLnBrk="0" hangingPunct="1">
        <a:lnSpc>
          <a:spcPct val="90000"/>
        </a:lnSpc>
        <a:spcBef>
          <a:spcPct val="0"/>
        </a:spcBef>
        <a:buNone/>
        <a:defRPr kumimoji="1" sz="1675" kern="1200">
          <a:solidFill>
            <a:schemeClr val="tx1"/>
          </a:solidFill>
          <a:latin typeface="ＤＨＰ特太ゴシック体" panose="020B0500000000000000" pitchFamily="50" charset="-128"/>
          <a:ea typeface="ＤＨＰ特太ゴシック体" panose="020B0500000000000000" pitchFamily="50" charset="-128"/>
          <a:cs typeface="+mj-cs"/>
        </a:defRPr>
      </a:lvl1pPr>
    </p:titleStyle>
    <p:bodyStyle>
      <a:lvl1pPr marL="212686" indent="-212686" algn="l" defTabSz="850741" rtl="0" eaLnBrk="1" latinLnBrk="0" hangingPunct="1">
        <a:lnSpc>
          <a:spcPct val="90000"/>
        </a:lnSpc>
        <a:spcBef>
          <a:spcPts val="930"/>
        </a:spcBef>
        <a:buFont typeface="Arial" panose="020B0604020202020204" pitchFamily="34" charset="0"/>
        <a:buChar char="•"/>
        <a:defRPr kumimoji="1" sz="2605" kern="1200">
          <a:solidFill>
            <a:schemeClr val="tx1"/>
          </a:solidFill>
          <a:latin typeface="+mn-lt"/>
          <a:ea typeface="+mn-ea"/>
          <a:cs typeface="+mn-cs"/>
        </a:defRPr>
      </a:lvl1pPr>
      <a:lvl2pPr marL="638057" indent="-212686" algn="l" defTabSz="850741" rtl="0" eaLnBrk="1" latinLnBrk="0" hangingPunct="1">
        <a:lnSpc>
          <a:spcPct val="90000"/>
        </a:lnSpc>
        <a:spcBef>
          <a:spcPts val="465"/>
        </a:spcBef>
        <a:buFont typeface="Arial" panose="020B0604020202020204" pitchFamily="34" charset="0"/>
        <a:buChar char="•"/>
        <a:defRPr kumimoji="1" sz="2233" kern="1200">
          <a:solidFill>
            <a:schemeClr val="tx1"/>
          </a:solidFill>
          <a:latin typeface="+mn-lt"/>
          <a:ea typeface="+mn-ea"/>
          <a:cs typeface="+mn-cs"/>
        </a:defRPr>
      </a:lvl2pPr>
      <a:lvl3pPr marL="1063427" indent="-212686" algn="l" defTabSz="850741" rtl="0" eaLnBrk="1" latinLnBrk="0" hangingPunct="1">
        <a:lnSpc>
          <a:spcPct val="90000"/>
        </a:lnSpc>
        <a:spcBef>
          <a:spcPts val="465"/>
        </a:spcBef>
        <a:buFont typeface="Arial" panose="020B0604020202020204" pitchFamily="34" charset="0"/>
        <a:buChar char="•"/>
        <a:defRPr kumimoji="1" sz="1861" kern="1200">
          <a:solidFill>
            <a:schemeClr val="tx1"/>
          </a:solidFill>
          <a:latin typeface="+mn-lt"/>
          <a:ea typeface="+mn-ea"/>
          <a:cs typeface="+mn-cs"/>
        </a:defRPr>
      </a:lvl3pPr>
      <a:lvl4pPr marL="1488798" indent="-212686" algn="l" defTabSz="850741" rtl="0" eaLnBrk="1" latinLnBrk="0" hangingPunct="1">
        <a:lnSpc>
          <a:spcPct val="90000"/>
        </a:lnSpc>
        <a:spcBef>
          <a:spcPts val="465"/>
        </a:spcBef>
        <a:buFont typeface="Arial" panose="020B0604020202020204" pitchFamily="34" charset="0"/>
        <a:buChar char="•"/>
        <a:defRPr kumimoji="1" sz="1675" kern="1200">
          <a:solidFill>
            <a:schemeClr val="tx1"/>
          </a:solidFill>
          <a:latin typeface="+mn-lt"/>
          <a:ea typeface="+mn-ea"/>
          <a:cs typeface="+mn-cs"/>
        </a:defRPr>
      </a:lvl4pPr>
      <a:lvl5pPr marL="1914170" indent="-212686" algn="l" defTabSz="850741" rtl="0" eaLnBrk="1" latinLnBrk="0" hangingPunct="1">
        <a:lnSpc>
          <a:spcPct val="90000"/>
        </a:lnSpc>
        <a:spcBef>
          <a:spcPts val="465"/>
        </a:spcBef>
        <a:buFont typeface="Arial" panose="020B0604020202020204" pitchFamily="34" charset="0"/>
        <a:buChar char="•"/>
        <a:defRPr kumimoji="1" sz="1675" kern="1200">
          <a:solidFill>
            <a:schemeClr val="tx1"/>
          </a:solidFill>
          <a:latin typeface="+mn-lt"/>
          <a:ea typeface="+mn-ea"/>
          <a:cs typeface="+mn-cs"/>
        </a:defRPr>
      </a:lvl5pPr>
      <a:lvl6pPr marL="2339540" indent="-212686" algn="l" defTabSz="850741" rtl="0" eaLnBrk="1" latinLnBrk="0" hangingPunct="1">
        <a:lnSpc>
          <a:spcPct val="90000"/>
        </a:lnSpc>
        <a:spcBef>
          <a:spcPts val="465"/>
        </a:spcBef>
        <a:buFont typeface="Arial" panose="020B0604020202020204" pitchFamily="34" charset="0"/>
        <a:buChar char="•"/>
        <a:defRPr kumimoji="1" sz="1675" kern="1200">
          <a:solidFill>
            <a:schemeClr val="tx1"/>
          </a:solidFill>
          <a:latin typeface="+mn-lt"/>
          <a:ea typeface="+mn-ea"/>
          <a:cs typeface="+mn-cs"/>
        </a:defRPr>
      </a:lvl6pPr>
      <a:lvl7pPr marL="2764911" indent="-212686" algn="l" defTabSz="850741" rtl="0" eaLnBrk="1" latinLnBrk="0" hangingPunct="1">
        <a:lnSpc>
          <a:spcPct val="90000"/>
        </a:lnSpc>
        <a:spcBef>
          <a:spcPts val="465"/>
        </a:spcBef>
        <a:buFont typeface="Arial" panose="020B0604020202020204" pitchFamily="34" charset="0"/>
        <a:buChar char="•"/>
        <a:defRPr kumimoji="1" sz="1675" kern="1200">
          <a:solidFill>
            <a:schemeClr val="tx1"/>
          </a:solidFill>
          <a:latin typeface="+mn-lt"/>
          <a:ea typeface="+mn-ea"/>
          <a:cs typeface="+mn-cs"/>
        </a:defRPr>
      </a:lvl7pPr>
      <a:lvl8pPr marL="3190282" indent="-212686" algn="l" defTabSz="850741" rtl="0" eaLnBrk="1" latinLnBrk="0" hangingPunct="1">
        <a:lnSpc>
          <a:spcPct val="90000"/>
        </a:lnSpc>
        <a:spcBef>
          <a:spcPts val="465"/>
        </a:spcBef>
        <a:buFont typeface="Arial" panose="020B0604020202020204" pitchFamily="34" charset="0"/>
        <a:buChar char="•"/>
        <a:defRPr kumimoji="1" sz="1675" kern="1200">
          <a:solidFill>
            <a:schemeClr val="tx1"/>
          </a:solidFill>
          <a:latin typeface="+mn-lt"/>
          <a:ea typeface="+mn-ea"/>
          <a:cs typeface="+mn-cs"/>
        </a:defRPr>
      </a:lvl8pPr>
      <a:lvl9pPr marL="3615654" indent="-212686" algn="l" defTabSz="850741" rtl="0" eaLnBrk="1" latinLnBrk="0" hangingPunct="1">
        <a:lnSpc>
          <a:spcPct val="90000"/>
        </a:lnSpc>
        <a:spcBef>
          <a:spcPts val="465"/>
        </a:spcBef>
        <a:buFont typeface="Arial" panose="020B0604020202020204" pitchFamily="34" charset="0"/>
        <a:buChar char="•"/>
        <a:defRPr kumimoji="1" sz="1675" kern="1200">
          <a:solidFill>
            <a:schemeClr val="tx1"/>
          </a:solidFill>
          <a:latin typeface="+mn-lt"/>
          <a:ea typeface="+mn-ea"/>
          <a:cs typeface="+mn-cs"/>
        </a:defRPr>
      </a:lvl9pPr>
    </p:bodyStyle>
    <p:otherStyle>
      <a:defPPr>
        <a:defRPr lang="en-US"/>
      </a:defPPr>
      <a:lvl1pPr marL="0" algn="l" defTabSz="850741" rtl="0" eaLnBrk="1" latinLnBrk="0" hangingPunct="1">
        <a:defRPr kumimoji="1" sz="1675" kern="1200">
          <a:solidFill>
            <a:schemeClr val="tx1"/>
          </a:solidFill>
          <a:latin typeface="+mn-lt"/>
          <a:ea typeface="+mn-ea"/>
          <a:cs typeface="+mn-cs"/>
        </a:defRPr>
      </a:lvl1pPr>
      <a:lvl2pPr marL="425371" algn="l" defTabSz="850741" rtl="0" eaLnBrk="1" latinLnBrk="0" hangingPunct="1">
        <a:defRPr kumimoji="1" sz="1675" kern="1200">
          <a:solidFill>
            <a:schemeClr val="tx1"/>
          </a:solidFill>
          <a:latin typeface="+mn-lt"/>
          <a:ea typeface="+mn-ea"/>
          <a:cs typeface="+mn-cs"/>
        </a:defRPr>
      </a:lvl2pPr>
      <a:lvl3pPr marL="850741" algn="l" defTabSz="850741" rtl="0" eaLnBrk="1" latinLnBrk="0" hangingPunct="1">
        <a:defRPr kumimoji="1" sz="1675" kern="1200">
          <a:solidFill>
            <a:schemeClr val="tx1"/>
          </a:solidFill>
          <a:latin typeface="+mn-lt"/>
          <a:ea typeface="+mn-ea"/>
          <a:cs typeface="+mn-cs"/>
        </a:defRPr>
      </a:lvl3pPr>
      <a:lvl4pPr marL="1276113" algn="l" defTabSz="850741" rtl="0" eaLnBrk="1" latinLnBrk="0" hangingPunct="1">
        <a:defRPr kumimoji="1" sz="1675" kern="1200">
          <a:solidFill>
            <a:schemeClr val="tx1"/>
          </a:solidFill>
          <a:latin typeface="+mn-lt"/>
          <a:ea typeface="+mn-ea"/>
          <a:cs typeface="+mn-cs"/>
        </a:defRPr>
      </a:lvl4pPr>
      <a:lvl5pPr marL="1701484" algn="l" defTabSz="850741" rtl="0" eaLnBrk="1" latinLnBrk="0" hangingPunct="1">
        <a:defRPr kumimoji="1" sz="1675" kern="1200">
          <a:solidFill>
            <a:schemeClr val="tx1"/>
          </a:solidFill>
          <a:latin typeface="+mn-lt"/>
          <a:ea typeface="+mn-ea"/>
          <a:cs typeface="+mn-cs"/>
        </a:defRPr>
      </a:lvl5pPr>
      <a:lvl6pPr marL="2126855" algn="l" defTabSz="850741" rtl="0" eaLnBrk="1" latinLnBrk="0" hangingPunct="1">
        <a:defRPr kumimoji="1" sz="1675" kern="1200">
          <a:solidFill>
            <a:schemeClr val="tx1"/>
          </a:solidFill>
          <a:latin typeface="+mn-lt"/>
          <a:ea typeface="+mn-ea"/>
          <a:cs typeface="+mn-cs"/>
        </a:defRPr>
      </a:lvl6pPr>
      <a:lvl7pPr marL="2552224" algn="l" defTabSz="850741" rtl="0" eaLnBrk="1" latinLnBrk="0" hangingPunct="1">
        <a:defRPr kumimoji="1" sz="1675" kern="1200">
          <a:solidFill>
            <a:schemeClr val="tx1"/>
          </a:solidFill>
          <a:latin typeface="+mn-lt"/>
          <a:ea typeface="+mn-ea"/>
          <a:cs typeface="+mn-cs"/>
        </a:defRPr>
      </a:lvl7pPr>
      <a:lvl8pPr marL="2977596" algn="l" defTabSz="850741" rtl="0" eaLnBrk="1" latinLnBrk="0" hangingPunct="1">
        <a:defRPr kumimoji="1" sz="1675" kern="1200">
          <a:solidFill>
            <a:schemeClr val="tx1"/>
          </a:solidFill>
          <a:latin typeface="+mn-lt"/>
          <a:ea typeface="+mn-ea"/>
          <a:cs typeface="+mn-cs"/>
        </a:defRPr>
      </a:lvl8pPr>
      <a:lvl9pPr marL="3402968" algn="l" defTabSz="850741" rtl="0" eaLnBrk="1" latinLnBrk="0" hangingPunct="1">
        <a:defRPr kumimoji="1" sz="1675"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43" y="7"/>
            <a:ext cx="8543925" cy="439545"/>
          </a:xfrm>
          <a:prstGeom prst="rect">
            <a:avLst/>
          </a:prstGeom>
        </p:spPr>
        <p:txBody>
          <a:bodyPr vert="horz" lIns="91440" tIns="45720" rIns="91440" bIns="45720" rtlCol="0" anchor="ctr">
            <a:normAutofit/>
          </a:bodyPr>
          <a:lstStyle/>
          <a:p>
            <a:r>
              <a:rPr lang="ja-JP" altLang="en-US"/>
              <a:t>マスター タイトルの書式設定</a:t>
            </a:r>
            <a:endParaRPr lang="en-US"/>
          </a:p>
        </p:txBody>
      </p:sp>
      <p:sp>
        <p:nvSpPr>
          <p:cNvPr id="4" name="Date Placeholder 3"/>
          <p:cNvSpPr>
            <a:spLocks noGrp="1"/>
          </p:cNvSpPr>
          <p:nvPr>
            <p:ph type="dt" sz="half" idx="2"/>
          </p:nvPr>
        </p:nvSpPr>
        <p:spPr>
          <a:xfrm>
            <a:off x="0" y="-44939"/>
            <a:ext cx="2228850" cy="365125"/>
          </a:xfrm>
          <a:prstGeom prst="rect">
            <a:avLst/>
          </a:prstGeom>
        </p:spPr>
        <p:txBody>
          <a:bodyPr vert="horz" lIns="91440" tIns="45720" rIns="91440" bIns="45720" rtlCol="0" anchor="ctr"/>
          <a:lstStyle>
            <a:lvl1pPr algn="l">
              <a:defRPr sz="1925">
                <a:solidFill>
                  <a:schemeClr val="tx1">
                    <a:tint val="75000"/>
                  </a:schemeClr>
                </a:solidFill>
              </a:defRPr>
            </a:lvl1pPr>
          </a:lstStyle>
          <a:p>
            <a:endParaRPr lang="ja-JP" altLang="en-US">
              <a:solidFill>
                <a:prstClr val="black">
                  <a:tint val="75000"/>
                </a:prstClr>
              </a:solidFill>
              <a:ea typeface="ＭＳ Ｐゴシック" panose="020B0600070205080204" pitchFamily="50" charset="-128"/>
            </a:endParaRPr>
          </a:p>
        </p:txBody>
      </p:sp>
      <p:sp>
        <p:nvSpPr>
          <p:cNvPr id="5" name="Footer Placeholder 4"/>
          <p:cNvSpPr>
            <a:spLocks noGrp="1"/>
          </p:cNvSpPr>
          <p:nvPr>
            <p:ph type="ftr" sz="quarter" idx="3"/>
          </p:nvPr>
        </p:nvSpPr>
        <p:spPr>
          <a:xfrm>
            <a:off x="3281368" y="6356358"/>
            <a:ext cx="3343275" cy="365125"/>
          </a:xfrm>
          <a:prstGeom prst="rect">
            <a:avLst/>
          </a:prstGeom>
        </p:spPr>
        <p:txBody>
          <a:bodyPr vert="horz" lIns="91440" tIns="45720" rIns="91440" bIns="45720" rtlCol="0" anchor="ctr"/>
          <a:lstStyle>
            <a:lvl1pPr algn="ctr">
              <a:defRPr sz="1925">
                <a:solidFill>
                  <a:schemeClr val="tx1">
                    <a:tint val="75000"/>
                  </a:schemeClr>
                </a:solidFill>
              </a:defRPr>
            </a:lvl1pPr>
          </a:lstStyle>
          <a:p>
            <a:endParaRPr lang="ja-JP" altLang="en-US">
              <a:solidFill>
                <a:prstClr val="black">
                  <a:tint val="75000"/>
                </a:prstClr>
              </a:solidFill>
              <a:ea typeface="ＭＳ Ｐゴシック" panose="020B0600070205080204" pitchFamily="50" charset="-128"/>
            </a:endParaRPr>
          </a:p>
        </p:txBody>
      </p:sp>
      <p:sp>
        <p:nvSpPr>
          <p:cNvPr id="6" name="Slide Number Placeholder 5"/>
          <p:cNvSpPr>
            <a:spLocks noGrp="1"/>
          </p:cNvSpPr>
          <p:nvPr>
            <p:ph type="sldNum" sz="quarter" idx="4"/>
          </p:nvPr>
        </p:nvSpPr>
        <p:spPr>
          <a:xfrm>
            <a:off x="7677152" y="6492882"/>
            <a:ext cx="2228850" cy="365125"/>
          </a:xfrm>
          <a:prstGeom prst="rect">
            <a:avLst/>
          </a:prstGeom>
        </p:spPr>
        <p:txBody>
          <a:bodyPr vert="horz" lIns="91440" tIns="45720" rIns="91440" bIns="45720" rtlCol="0" anchor="ctr"/>
          <a:lstStyle>
            <a:lvl1pPr algn="r">
              <a:defRPr sz="2245">
                <a:solidFill>
                  <a:schemeClr val="tx1"/>
                </a:solidFill>
                <a:latin typeface="Arial" panose="020B0604020202020204" pitchFamily="34" charset="0"/>
                <a:ea typeface="ＤＨＰ特太ゴシック体" panose="020B0500000000000000" pitchFamily="50" charset="-128"/>
                <a:cs typeface="Arial" panose="020B0604020202020204" pitchFamily="34" charset="0"/>
              </a:defRPr>
            </a:lvl1pPr>
          </a:lstStyle>
          <a:p>
            <a:fld id="{BDDEF4D0-0A7B-4F48-AE33-40925C4D92A6}" type="slidenum">
              <a:rPr lang="ja-JP" altLang="en-US" smtClean="0">
                <a:solidFill>
                  <a:prstClr val="black"/>
                </a:solidFill>
              </a:rPr>
              <a:pPr/>
              <a:t>‹#›</a:t>
            </a:fld>
            <a:endParaRPr lang="ja-JP" altLang="en-US">
              <a:solidFill>
                <a:prstClr val="black"/>
              </a:solidFill>
            </a:endParaRPr>
          </a:p>
        </p:txBody>
      </p:sp>
      <p:cxnSp>
        <p:nvCxnSpPr>
          <p:cNvPr id="7" name="直線コネクタ 6"/>
          <p:cNvCxnSpPr/>
          <p:nvPr/>
        </p:nvCxnSpPr>
        <p:spPr>
          <a:xfrm>
            <a:off x="1" y="388372"/>
            <a:ext cx="9906000" cy="0"/>
          </a:xfrm>
          <a:prstGeom prst="line">
            <a:avLst/>
          </a:prstGeom>
          <a:ln w="63500" cmpd="thickThin">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66558661"/>
      </p:ext>
    </p:extLst>
  </p:cSld>
  <p:clrMap bg1="lt1" tx1="dk1" bg2="lt2" tx2="dk2" accent1="accent1" accent2="accent2" accent3="accent3" accent4="accent4" accent5="accent5" accent6="accent6" hlink="hlink" folHlink="folHlink"/>
  <p:sldLayoutIdLst>
    <p:sldLayoutId id="2147483760" r:id="rId1"/>
    <p:sldLayoutId id="2147483761" r:id="rId2"/>
    <p:sldLayoutId id="2147483762" r:id="rId3"/>
    <p:sldLayoutId id="2147483763" r:id="rId4"/>
    <p:sldLayoutId id="2147483764" r:id="rId5"/>
    <p:sldLayoutId id="2147483765" r:id="rId6"/>
    <p:sldLayoutId id="2147483766" r:id="rId7"/>
    <p:sldLayoutId id="2147483767" r:id="rId8"/>
    <p:sldLayoutId id="2147483768" r:id="rId9"/>
    <p:sldLayoutId id="2147483769" r:id="rId10"/>
    <p:sldLayoutId id="2147483770" r:id="rId11"/>
    <p:sldLayoutId id="2147483771" r:id="rId12"/>
    <p:sldLayoutId id="2147483772" r:id="rId13"/>
    <p:sldLayoutId id="2147483773" r:id="rId14"/>
  </p:sldLayoutIdLst>
  <p:hf hdr="0" ftr="0" dt="0"/>
  <p:txStyles>
    <p:titleStyle>
      <a:lvl1pPr algn="ctr" defTabSz="1465827" rtl="0" eaLnBrk="1" latinLnBrk="0" hangingPunct="1">
        <a:lnSpc>
          <a:spcPct val="90000"/>
        </a:lnSpc>
        <a:spcBef>
          <a:spcPct val="0"/>
        </a:spcBef>
        <a:buNone/>
        <a:defRPr kumimoji="1" sz="2887" kern="1200">
          <a:solidFill>
            <a:schemeClr val="tx1"/>
          </a:solidFill>
          <a:latin typeface="ＤＨＰ特太ゴシック体" panose="020B0500000000000000" pitchFamily="50" charset="-128"/>
          <a:ea typeface="ＤＨＰ特太ゴシック体" panose="020B0500000000000000" pitchFamily="50" charset="-128"/>
          <a:cs typeface="+mj-cs"/>
        </a:defRPr>
      </a:lvl1pPr>
    </p:titleStyle>
    <p:bodyStyle>
      <a:lvl1pPr marL="366459" indent="-366459" algn="l" defTabSz="1465827" rtl="0" eaLnBrk="1" latinLnBrk="0" hangingPunct="1">
        <a:lnSpc>
          <a:spcPct val="90000"/>
        </a:lnSpc>
        <a:spcBef>
          <a:spcPts val="1603"/>
        </a:spcBef>
        <a:buFont typeface="Arial" panose="020B0604020202020204" pitchFamily="34" charset="0"/>
        <a:buChar char="•"/>
        <a:defRPr kumimoji="1" sz="4488" kern="1200">
          <a:solidFill>
            <a:schemeClr val="tx1"/>
          </a:solidFill>
          <a:latin typeface="+mn-lt"/>
          <a:ea typeface="+mn-ea"/>
          <a:cs typeface="+mn-cs"/>
        </a:defRPr>
      </a:lvl1pPr>
      <a:lvl2pPr marL="1099371" indent="-366459" algn="l" defTabSz="1465827" rtl="0" eaLnBrk="1" latinLnBrk="0" hangingPunct="1">
        <a:lnSpc>
          <a:spcPct val="90000"/>
        </a:lnSpc>
        <a:spcBef>
          <a:spcPts val="801"/>
        </a:spcBef>
        <a:buFont typeface="Arial" panose="020B0604020202020204" pitchFamily="34" charset="0"/>
        <a:buChar char="•"/>
        <a:defRPr kumimoji="1" sz="3846" kern="1200">
          <a:solidFill>
            <a:schemeClr val="tx1"/>
          </a:solidFill>
          <a:latin typeface="+mn-lt"/>
          <a:ea typeface="+mn-ea"/>
          <a:cs typeface="+mn-cs"/>
        </a:defRPr>
      </a:lvl2pPr>
      <a:lvl3pPr marL="1832285" indent="-366459" algn="l" defTabSz="1465827" rtl="0" eaLnBrk="1" latinLnBrk="0" hangingPunct="1">
        <a:lnSpc>
          <a:spcPct val="90000"/>
        </a:lnSpc>
        <a:spcBef>
          <a:spcPts val="801"/>
        </a:spcBef>
        <a:buFont typeface="Arial" panose="020B0604020202020204" pitchFamily="34" charset="0"/>
        <a:buChar char="•"/>
        <a:defRPr kumimoji="1" sz="3207" kern="1200">
          <a:solidFill>
            <a:schemeClr val="tx1"/>
          </a:solidFill>
          <a:latin typeface="+mn-lt"/>
          <a:ea typeface="+mn-ea"/>
          <a:cs typeface="+mn-cs"/>
        </a:defRPr>
      </a:lvl3pPr>
      <a:lvl4pPr marL="2565199" indent="-366459" algn="l" defTabSz="1465827" rtl="0" eaLnBrk="1" latinLnBrk="0" hangingPunct="1">
        <a:lnSpc>
          <a:spcPct val="90000"/>
        </a:lnSpc>
        <a:spcBef>
          <a:spcPts val="801"/>
        </a:spcBef>
        <a:buFont typeface="Arial" panose="020B0604020202020204" pitchFamily="34" charset="0"/>
        <a:buChar char="•"/>
        <a:defRPr kumimoji="1" sz="2887" kern="1200">
          <a:solidFill>
            <a:schemeClr val="tx1"/>
          </a:solidFill>
          <a:latin typeface="+mn-lt"/>
          <a:ea typeface="+mn-ea"/>
          <a:cs typeface="+mn-cs"/>
        </a:defRPr>
      </a:lvl4pPr>
      <a:lvl5pPr marL="3298113" indent="-366459" algn="l" defTabSz="1465827" rtl="0" eaLnBrk="1" latinLnBrk="0" hangingPunct="1">
        <a:lnSpc>
          <a:spcPct val="90000"/>
        </a:lnSpc>
        <a:spcBef>
          <a:spcPts val="801"/>
        </a:spcBef>
        <a:buFont typeface="Arial" panose="020B0604020202020204" pitchFamily="34" charset="0"/>
        <a:buChar char="•"/>
        <a:defRPr kumimoji="1" sz="2887" kern="1200">
          <a:solidFill>
            <a:schemeClr val="tx1"/>
          </a:solidFill>
          <a:latin typeface="+mn-lt"/>
          <a:ea typeface="+mn-ea"/>
          <a:cs typeface="+mn-cs"/>
        </a:defRPr>
      </a:lvl5pPr>
      <a:lvl6pPr marL="4031024" indent="-366459" algn="l" defTabSz="1465827" rtl="0" eaLnBrk="1" latinLnBrk="0" hangingPunct="1">
        <a:lnSpc>
          <a:spcPct val="90000"/>
        </a:lnSpc>
        <a:spcBef>
          <a:spcPts val="801"/>
        </a:spcBef>
        <a:buFont typeface="Arial" panose="020B0604020202020204" pitchFamily="34" charset="0"/>
        <a:buChar char="•"/>
        <a:defRPr kumimoji="1" sz="2887" kern="1200">
          <a:solidFill>
            <a:schemeClr val="tx1"/>
          </a:solidFill>
          <a:latin typeface="+mn-lt"/>
          <a:ea typeface="+mn-ea"/>
          <a:cs typeface="+mn-cs"/>
        </a:defRPr>
      </a:lvl6pPr>
      <a:lvl7pPr marL="4763941" indent="-366459" algn="l" defTabSz="1465827" rtl="0" eaLnBrk="1" latinLnBrk="0" hangingPunct="1">
        <a:lnSpc>
          <a:spcPct val="90000"/>
        </a:lnSpc>
        <a:spcBef>
          <a:spcPts val="801"/>
        </a:spcBef>
        <a:buFont typeface="Arial" panose="020B0604020202020204" pitchFamily="34" charset="0"/>
        <a:buChar char="•"/>
        <a:defRPr kumimoji="1" sz="2887" kern="1200">
          <a:solidFill>
            <a:schemeClr val="tx1"/>
          </a:solidFill>
          <a:latin typeface="+mn-lt"/>
          <a:ea typeface="+mn-ea"/>
          <a:cs typeface="+mn-cs"/>
        </a:defRPr>
      </a:lvl7pPr>
      <a:lvl8pPr marL="5496853" indent="-366459" algn="l" defTabSz="1465827" rtl="0" eaLnBrk="1" latinLnBrk="0" hangingPunct="1">
        <a:lnSpc>
          <a:spcPct val="90000"/>
        </a:lnSpc>
        <a:spcBef>
          <a:spcPts val="801"/>
        </a:spcBef>
        <a:buFont typeface="Arial" panose="020B0604020202020204" pitchFamily="34" charset="0"/>
        <a:buChar char="•"/>
        <a:defRPr kumimoji="1" sz="2887" kern="1200">
          <a:solidFill>
            <a:schemeClr val="tx1"/>
          </a:solidFill>
          <a:latin typeface="+mn-lt"/>
          <a:ea typeface="+mn-ea"/>
          <a:cs typeface="+mn-cs"/>
        </a:defRPr>
      </a:lvl8pPr>
      <a:lvl9pPr marL="6229769" indent="-366459" algn="l" defTabSz="1465827" rtl="0" eaLnBrk="1" latinLnBrk="0" hangingPunct="1">
        <a:lnSpc>
          <a:spcPct val="90000"/>
        </a:lnSpc>
        <a:spcBef>
          <a:spcPts val="801"/>
        </a:spcBef>
        <a:buFont typeface="Arial" panose="020B0604020202020204" pitchFamily="34" charset="0"/>
        <a:buChar char="•"/>
        <a:defRPr kumimoji="1" sz="2887" kern="1200">
          <a:solidFill>
            <a:schemeClr val="tx1"/>
          </a:solidFill>
          <a:latin typeface="+mn-lt"/>
          <a:ea typeface="+mn-ea"/>
          <a:cs typeface="+mn-cs"/>
        </a:defRPr>
      </a:lvl9pPr>
    </p:bodyStyle>
    <p:otherStyle>
      <a:defPPr>
        <a:defRPr lang="en-US"/>
      </a:defPPr>
      <a:lvl1pPr marL="0" algn="l" defTabSz="1465827" rtl="0" eaLnBrk="1" latinLnBrk="0" hangingPunct="1">
        <a:defRPr kumimoji="1" sz="2887" kern="1200">
          <a:solidFill>
            <a:schemeClr val="tx1"/>
          </a:solidFill>
          <a:latin typeface="+mn-lt"/>
          <a:ea typeface="+mn-ea"/>
          <a:cs typeface="+mn-cs"/>
        </a:defRPr>
      </a:lvl1pPr>
      <a:lvl2pPr marL="732913" algn="l" defTabSz="1465827" rtl="0" eaLnBrk="1" latinLnBrk="0" hangingPunct="1">
        <a:defRPr kumimoji="1" sz="2887" kern="1200">
          <a:solidFill>
            <a:schemeClr val="tx1"/>
          </a:solidFill>
          <a:latin typeface="+mn-lt"/>
          <a:ea typeface="+mn-ea"/>
          <a:cs typeface="+mn-cs"/>
        </a:defRPr>
      </a:lvl2pPr>
      <a:lvl3pPr marL="1465827" algn="l" defTabSz="1465827" rtl="0" eaLnBrk="1" latinLnBrk="0" hangingPunct="1">
        <a:defRPr kumimoji="1" sz="2887" kern="1200">
          <a:solidFill>
            <a:schemeClr val="tx1"/>
          </a:solidFill>
          <a:latin typeface="+mn-lt"/>
          <a:ea typeface="+mn-ea"/>
          <a:cs typeface="+mn-cs"/>
        </a:defRPr>
      </a:lvl3pPr>
      <a:lvl4pPr marL="2198743" algn="l" defTabSz="1465827" rtl="0" eaLnBrk="1" latinLnBrk="0" hangingPunct="1">
        <a:defRPr kumimoji="1" sz="2887" kern="1200">
          <a:solidFill>
            <a:schemeClr val="tx1"/>
          </a:solidFill>
          <a:latin typeface="+mn-lt"/>
          <a:ea typeface="+mn-ea"/>
          <a:cs typeface="+mn-cs"/>
        </a:defRPr>
      </a:lvl4pPr>
      <a:lvl5pPr marL="2931655" algn="l" defTabSz="1465827" rtl="0" eaLnBrk="1" latinLnBrk="0" hangingPunct="1">
        <a:defRPr kumimoji="1" sz="2887" kern="1200">
          <a:solidFill>
            <a:schemeClr val="tx1"/>
          </a:solidFill>
          <a:latin typeface="+mn-lt"/>
          <a:ea typeface="+mn-ea"/>
          <a:cs typeface="+mn-cs"/>
        </a:defRPr>
      </a:lvl5pPr>
      <a:lvl6pPr marL="3664569" algn="l" defTabSz="1465827" rtl="0" eaLnBrk="1" latinLnBrk="0" hangingPunct="1">
        <a:defRPr kumimoji="1" sz="2887" kern="1200">
          <a:solidFill>
            <a:schemeClr val="tx1"/>
          </a:solidFill>
          <a:latin typeface="+mn-lt"/>
          <a:ea typeface="+mn-ea"/>
          <a:cs typeface="+mn-cs"/>
        </a:defRPr>
      </a:lvl6pPr>
      <a:lvl7pPr marL="4397483" algn="l" defTabSz="1465827" rtl="0" eaLnBrk="1" latinLnBrk="0" hangingPunct="1">
        <a:defRPr kumimoji="1" sz="2887" kern="1200">
          <a:solidFill>
            <a:schemeClr val="tx1"/>
          </a:solidFill>
          <a:latin typeface="+mn-lt"/>
          <a:ea typeface="+mn-ea"/>
          <a:cs typeface="+mn-cs"/>
        </a:defRPr>
      </a:lvl7pPr>
      <a:lvl8pPr marL="5130397" algn="l" defTabSz="1465827" rtl="0" eaLnBrk="1" latinLnBrk="0" hangingPunct="1">
        <a:defRPr kumimoji="1" sz="2887" kern="1200">
          <a:solidFill>
            <a:schemeClr val="tx1"/>
          </a:solidFill>
          <a:latin typeface="+mn-lt"/>
          <a:ea typeface="+mn-ea"/>
          <a:cs typeface="+mn-cs"/>
        </a:defRPr>
      </a:lvl8pPr>
      <a:lvl9pPr marL="5863312" algn="l" defTabSz="1465827" rtl="0" eaLnBrk="1" latinLnBrk="0" hangingPunct="1">
        <a:defRPr kumimoji="1" sz="2887"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42" y="5"/>
            <a:ext cx="8543925" cy="439545"/>
          </a:xfrm>
          <a:prstGeom prst="rect">
            <a:avLst/>
          </a:prstGeom>
        </p:spPr>
        <p:txBody>
          <a:bodyPr vert="horz" lIns="91440" tIns="45720" rIns="91440" bIns="45720" rtlCol="0" anchor="ctr">
            <a:normAutofit/>
          </a:bodyPr>
          <a:lstStyle/>
          <a:p>
            <a:r>
              <a:rPr lang="ja-JP" altLang="en-US"/>
              <a:t>マスター タイトルの書式設定</a:t>
            </a:r>
            <a:endParaRPr lang="en-US"/>
          </a:p>
        </p:txBody>
      </p:sp>
      <p:sp>
        <p:nvSpPr>
          <p:cNvPr id="4" name="Date Placeholder 3"/>
          <p:cNvSpPr>
            <a:spLocks noGrp="1"/>
          </p:cNvSpPr>
          <p:nvPr>
            <p:ph type="dt" sz="half" idx="2"/>
          </p:nvPr>
        </p:nvSpPr>
        <p:spPr>
          <a:xfrm>
            <a:off x="0" y="-44939"/>
            <a:ext cx="2228850" cy="365125"/>
          </a:xfrm>
          <a:prstGeom prst="rect">
            <a:avLst/>
          </a:prstGeom>
        </p:spPr>
        <p:txBody>
          <a:bodyPr vert="horz" lIns="91440" tIns="45720" rIns="91440" bIns="45720" rtlCol="0" anchor="ctr"/>
          <a:lstStyle>
            <a:lvl1pPr algn="l">
              <a:defRPr sz="1952">
                <a:solidFill>
                  <a:schemeClr val="tx1">
                    <a:tint val="75000"/>
                  </a:schemeClr>
                </a:solidFill>
              </a:defRPr>
            </a:lvl1pPr>
          </a:lstStyle>
          <a:p>
            <a:endParaRPr lang="ja-JP" altLang="en-US">
              <a:solidFill>
                <a:prstClr val="black">
                  <a:tint val="75000"/>
                </a:prstClr>
              </a:solidFill>
              <a:ea typeface="ＭＳ Ｐゴシック" panose="020B0600070205080204" pitchFamily="50" charset="-128"/>
            </a:endParaRPr>
          </a:p>
        </p:txBody>
      </p:sp>
      <p:sp>
        <p:nvSpPr>
          <p:cNvPr id="5" name="Footer Placeholder 4"/>
          <p:cNvSpPr>
            <a:spLocks noGrp="1"/>
          </p:cNvSpPr>
          <p:nvPr>
            <p:ph type="ftr" sz="quarter" idx="3"/>
          </p:nvPr>
        </p:nvSpPr>
        <p:spPr>
          <a:xfrm>
            <a:off x="3281367" y="6356356"/>
            <a:ext cx="3343275" cy="365125"/>
          </a:xfrm>
          <a:prstGeom prst="rect">
            <a:avLst/>
          </a:prstGeom>
        </p:spPr>
        <p:txBody>
          <a:bodyPr vert="horz" lIns="91440" tIns="45720" rIns="91440" bIns="45720" rtlCol="0" anchor="ctr"/>
          <a:lstStyle>
            <a:lvl1pPr algn="ctr">
              <a:defRPr sz="1952">
                <a:solidFill>
                  <a:schemeClr val="tx1">
                    <a:tint val="75000"/>
                  </a:schemeClr>
                </a:solidFill>
              </a:defRPr>
            </a:lvl1pPr>
          </a:lstStyle>
          <a:p>
            <a:endParaRPr lang="ja-JP" altLang="en-US">
              <a:solidFill>
                <a:prstClr val="black">
                  <a:tint val="75000"/>
                </a:prstClr>
              </a:solidFill>
              <a:ea typeface="ＭＳ Ｐゴシック" panose="020B0600070205080204" pitchFamily="50" charset="-128"/>
            </a:endParaRPr>
          </a:p>
        </p:txBody>
      </p:sp>
      <p:sp>
        <p:nvSpPr>
          <p:cNvPr id="6" name="Slide Number Placeholder 5"/>
          <p:cNvSpPr>
            <a:spLocks noGrp="1"/>
          </p:cNvSpPr>
          <p:nvPr>
            <p:ph type="sldNum" sz="quarter" idx="4"/>
          </p:nvPr>
        </p:nvSpPr>
        <p:spPr>
          <a:xfrm>
            <a:off x="7677151" y="6492880"/>
            <a:ext cx="2228850" cy="365125"/>
          </a:xfrm>
          <a:prstGeom prst="rect">
            <a:avLst/>
          </a:prstGeom>
        </p:spPr>
        <p:txBody>
          <a:bodyPr vert="horz" lIns="91440" tIns="45720" rIns="91440" bIns="45720" rtlCol="0" anchor="ctr"/>
          <a:lstStyle>
            <a:lvl1pPr algn="r">
              <a:defRPr sz="2276">
                <a:solidFill>
                  <a:schemeClr val="tx1"/>
                </a:solidFill>
                <a:latin typeface="Arial" panose="020B0604020202020204" pitchFamily="34" charset="0"/>
                <a:ea typeface="ＤＨＰ特太ゴシック体" panose="020B0500000000000000" pitchFamily="50" charset="-128"/>
                <a:cs typeface="Arial" panose="020B0604020202020204" pitchFamily="34" charset="0"/>
              </a:defRPr>
            </a:lvl1pPr>
          </a:lstStyle>
          <a:p>
            <a:fld id="{BDDEF4D0-0A7B-4F48-AE33-40925C4D92A6}" type="slidenum">
              <a:rPr lang="ja-JP" altLang="en-US" smtClean="0">
                <a:solidFill>
                  <a:prstClr val="black"/>
                </a:solidFill>
              </a:rPr>
              <a:pPr/>
              <a:t>‹#›</a:t>
            </a:fld>
            <a:endParaRPr lang="ja-JP" altLang="en-US">
              <a:solidFill>
                <a:prstClr val="black"/>
              </a:solidFill>
            </a:endParaRPr>
          </a:p>
        </p:txBody>
      </p:sp>
      <p:cxnSp>
        <p:nvCxnSpPr>
          <p:cNvPr id="7" name="直線コネクタ 6"/>
          <p:cNvCxnSpPr/>
          <p:nvPr/>
        </p:nvCxnSpPr>
        <p:spPr>
          <a:xfrm>
            <a:off x="1" y="388372"/>
            <a:ext cx="9906000" cy="0"/>
          </a:xfrm>
          <a:prstGeom prst="line">
            <a:avLst/>
          </a:prstGeom>
          <a:ln w="63500" cmpd="thickThin">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53858731"/>
      </p:ext>
    </p:extLst>
  </p:cSld>
  <p:clrMap bg1="lt1" tx1="dk1" bg2="lt2" tx2="dk2" accent1="accent1" accent2="accent2" accent3="accent3" accent4="accent4" accent5="accent5" accent6="accent6" hlink="hlink" folHlink="folHlink"/>
  <p:sldLayoutIdLst>
    <p:sldLayoutId id="2147483796" r:id="rId1"/>
    <p:sldLayoutId id="2147483797" r:id="rId2"/>
    <p:sldLayoutId id="2147483798" r:id="rId3"/>
    <p:sldLayoutId id="2147483799" r:id="rId4"/>
    <p:sldLayoutId id="2147483800" r:id="rId5"/>
    <p:sldLayoutId id="2147483801" r:id="rId6"/>
    <p:sldLayoutId id="2147483802" r:id="rId7"/>
    <p:sldLayoutId id="2147483803" r:id="rId8"/>
    <p:sldLayoutId id="2147483804" r:id="rId9"/>
    <p:sldLayoutId id="2147483805" r:id="rId10"/>
    <p:sldLayoutId id="2147483806" r:id="rId11"/>
    <p:sldLayoutId id="2147483807" r:id="rId12"/>
    <p:sldLayoutId id="2147483808" r:id="rId13"/>
    <p:sldLayoutId id="2147483809" r:id="rId14"/>
  </p:sldLayoutIdLst>
  <p:hf hdr="0" ftr="0" dt="0"/>
  <p:txStyles>
    <p:titleStyle>
      <a:lvl1pPr algn="ctr" defTabSz="1486338" rtl="0" eaLnBrk="1" latinLnBrk="0" hangingPunct="1">
        <a:lnSpc>
          <a:spcPct val="90000"/>
        </a:lnSpc>
        <a:spcBef>
          <a:spcPct val="0"/>
        </a:spcBef>
        <a:buNone/>
        <a:defRPr kumimoji="1" sz="2927" kern="1200">
          <a:solidFill>
            <a:schemeClr val="tx1"/>
          </a:solidFill>
          <a:latin typeface="ＤＨＰ特太ゴシック体" panose="020B0500000000000000" pitchFamily="50" charset="-128"/>
          <a:ea typeface="ＤＨＰ特太ゴシック体" panose="020B0500000000000000" pitchFamily="50" charset="-128"/>
          <a:cs typeface="+mj-cs"/>
        </a:defRPr>
      </a:lvl1pPr>
    </p:titleStyle>
    <p:bodyStyle>
      <a:lvl1pPr marL="371587" indent="-371587" algn="l" defTabSz="1486338" rtl="0" eaLnBrk="1" latinLnBrk="0" hangingPunct="1">
        <a:lnSpc>
          <a:spcPct val="90000"/>
        </a:lnSpc>
        <a:spcBef>
          <a:spcPts val="1625"/>
        </a:spcBef>
        <a:buFont typeface="Arial" panose="020B0604020202020204" pitchFamily="34" charset="0"/>
        <a:buChar char="•"/>
        <a:defRPr kumimoji="1" sz="4551" kern="1200">
          <a:solidFill>
            <a:schemeClr val="tx1"/>
          </a:solidFill>
          <a:latin typeface="+mn-lt"/>
          <a:ea typeface="+mn-ea"/>
          <a:cs typeface="+mn-cs"/>
        </a:defRPr>
      </a:lvl1pPr>
      <a:lvl2pPr marL="1114755" indent="-371587" algn="l" defTabSz="1486338" rtl="0" eaLnBrk="1" latinLnBrk="0" hangingPunct="1">
        <a:lnSpc>
          <a:spcPct val="90000"/>
        </a:lnSpc>
        <a:spcBef>
          <a:spcPts val="812"/>
        </a:spcBef>
        <a:buFont typeface="Arial" panose="020B0604020202020204" pitchFamily="34" charset="0"/>
        <a:buChar char="•"/>
        <a:defRPr kumimoji="1" sz="3900" kern="1200">
          <a:solidFill>
            <a:schemeClr val="tx1"/>
          </a:solidFill>
          <a:latin typeface="+mn-lt"/>
          <a:ea typeface="+mn-ea"/>
          <a:cs typeface="+mn-cs"/>
        </a:defRPr>
      </a:lvl2pPr>
      <a:lvl3pPr marL="1857924" indent="-371587" algn="l" defTabSz="1486338" rtl="0" eaLnBrk="1" latinLnBrk="0" hangingPunct="1">
        <a:lnSpc>
          <a:spcPct val="90000"/>
        </a:lnSpc>
        <a:spcBef>
          <a:spcPts val="812"/>
        </a:spcBef>
        <a:buFont typeface="Arial" panose="020B0604020202020204" pitchFamily="34" charset="0"/>
        <a:buChar char="•"/>
        <a:defRPr kumimoji="1" sz="3252" kern="1200">
          <a:solidFill>
            <a:schemeClr val="tx1"/>
          </a:solidFill>
          <a:latin typeface="+mn-lt"/>
          <a:ea typeface="+mn-ea"/>
          <a:cs typeface="+mn-cs"/>
        </a:defRPr>
      </a:lvl3pPr>
      <a:lvl4pPr marL="2601094" indent="-371587" algn="l" defTabSz="1486338" rtl="0" eaLnBrk="1" latinLnBrk="0" hangingPunct="1">
        <a:lnSpc>
          <a:spcPct val="90000"/>
        </a:lnSpc>
        <a:spcBef>
          <a:spcPts val="812"/>
        </a:spcBef>
        <a:buFont typeface="Arial" panose="020B0604020202020204" pitchFamily="34" charset="0"/>
        <a:buChar char="•"/>
        <a:defRPr kumimoji="1" sz="2927" kern="1200">
          <a:solidFill>
            <a:schemeClr val="tx1"/>
          </a:solidFill>
          <a:latin typeface="+mn-lt"/>
          <a:ea typeface="+mn-ea"/>
          <a:cs typeface="+mn-cs"/>
        </a:defRPr>
      </a:lvl4pPr>
      <a:lvl5pPr marL="3344264" indent="-371587" algn="l" defTabSz="1486338" rtl="0" eaLnBrk="1" latinLnBrk="0" hangingPunct="1">
        <a:lnSpc>
          <a:spcPct val="90000"/>
        </a:lnSpc>
        <a:spcBef>
          <a:spcPts val="812"/>
        </a:spcBef>
        <a:buFont typeface="Arial" panose="020B0604020202020204" pitchFamily="34" charset="0"/>
        <a:buChar char="•"/>
        <a:defRPr kumimoji="1" sz="2927" kern="1200">
          <a:solidFill>
            <a:schemeClr val="tx1"/>
          </a:solidFill>
          <a:latin typeface="+mn-lt"/>
          <a:ea typeface="+mn-ea"/>
          <a:cs typeface="+mn-cs"/>
        </a:defRPr>
      </a:lvl5pPr>
      <a:lvl6pPr marL="4087431" indent="-371587" algn="l" defTabSz="1486338" rtl="0" eaLnBrk="1" latinLnBrk="0" hangingPunct="1">
        <a:lnSpc>
          <a:spcPct val="90000"/>
        </a:lnSpc>
        <a:spcBef>
          <a:spcPts val="812"/>
        </a:spcBef>
        <a:buFont typeface="Arial" panose="020B0604020202020204" pitchFamily="34" charset="0"/>
        <a:buChar char="•"/>
        <a:defRPr kumimoji="1" sz="2927" kern="1200">
          <a:solidFill>
            <a:schemeClr val="tx1"/>
          </a:solidFill>
          <a:latin typeface="+mn-lt"/>
          <a:ea typeface="+mn-ea"/>
          <a:cs typeface="+mn-cs"/>
        </a:defRPr>
      </a:lvl6pPr>
      <a:lvl7pPr marL="4830603" indent="-371587" algn="l" defTabSz="1486338" rtl="0" eaLnBrk="1" latinLnBrk="0" hangingPunct="1">
        <a:lnSpc>
          <a:spcPct val="90000"/>
        </a:lnSpc>
        <a:spcBef>
          <a:spcPts val="812"/>
        </a:spcBef>
        <a:buFont typeface="Arial" panose="020B0604020202020204" pitchFamily="34" charset="0"/>
        <a:buChar char="•"/>
        <a:defRPr kumimoji="1" sz="2927" kern="1200">
          <a:solidFill>
            <a:schemeClr val="tx1"/>
          </a:solidFill>
          <a:latin typeface="+mn-lt"/>
          <a:ea typeface="+mn-ea"/>
          <a:cs typeface="+mn-cs"/>
        </a:defRPr>
      </a:lvl7pPr>
      <a:lvl8pPr marL="5573771" indent="-371587" algn="l" defTabSz="1486338" rtl="0" eaLnBrk="1" latinLnBrk="0" hangingPunct="1">
        <a:lnSpc>
          <a:spcPct val="90000"/>
        </a:lnSpc>
        <a:spcBef>
          <a:spcPts val="812"/>
        </a:spcBef>
        <a:buFont typeface="Arial" panose="020B0604020202020204" pitchFamily="34" charset="0"/>
        <a:buChar char="•"/>
        <a:defRPr kumimoji="1" sz="2927" kern="1200">
          <a:solidFill>
            <a:schemeClr val="tx1"/>
          </a:solidFill>
          <a:latin typeface="+mn-lt"/>
          <a:ea typeface="+mn-ea"/>
          <a:cs typeface="+mn-cs"/>
        </a:defRPr>
      </a:lvl8pPr>
      <a:lvl9pPr marL="6316943" indent="-371587" algn="l" defTabSz="1486338" rtl="0" eaLnBrk="1" latinLnBrk="0" hangingPunct="1">
        <a:lnSpc>
          <a:spcPct val="90000"/>
        </a:lnSpc>
        <a:spcBef>
          <a:spcPts val="812"/>
        </a:spcBef>
        <a:buFont typeface="Arial" panose="020B0604020202020204" pitchFamily="34" charset="0"/>
        <a:buChar char="•"/>
        <a:defRPr kumimoji="1" sz="2927" kern="1200">
          <a:solidFill>
            <a:schemeClr val="tx1"/>
          </a:solidFill>
          <a:latin typeface="+mn-lt"/>
          <a:ea typeface="+mn-ea"/>
          <a:cs typeface="+mn-cs"/>
        </a:defRPr>
      </a:lvl9pPr>
    </p:bodyStyle>
    <p:otherStyle>
      <a:defPPr>
        <a:defRPr lang="en-US"/>
      </a:defPPr>
      <a:lvl1pPr marL="0" algn="l" defTabSz="1486338" rtl="0" eaLnBrk="1" latinLnBrk="0" hangingPunct="1">
        <a:defRPr kumimoji="1" sz="2927" kern="1200">
          <a:solidFill>
            <a:schemeClr val="tx1"/>
          </a:solidFill>
          <a:latin typeface="+mn-lt"/>
          <a:ea typeface="+mn-ea"/>
          <a:cs typeface="+mn-cs"/>
        </a:defRPr>
      </a:lvl1pPr>
      <a:lvl2pPr marL="743169" algn="l" defTabSz="1486338" rtl="0" eaLnBrk="1" latinLnBrk="0" hangingPunct="1">
        <a:defRPr kumimoji="1" sz="2927" kern="1200">
          <a:solidFill>
            <a:schemeClr val="tx1"/>
          </a:solidFill>
          <a:latin typeface="+mn-lt"/>
          <a:ea typeface="+mn-ea"/>
          <a:cs typeface="+mn-cs"/>
        </a:defRPr>
      </a:lvl2pPr>
      <a:lvl3pPr marL="1486338" algn="l" defTabSz="1486338" rtl="0" eaLnBrk="1" latinLnBrk="0" hangingPunct="1">
        <a:defRPr kumimoji="1" sz="2927" kern="1200">
          <a:solidFill>
            <a:schemeClr val="tx1"/>
          </a:solidFill>
          <a:latin typeface="+mn-lt"/>
          <a:ea typeface="+mn-ea"/>
          <a:cs typeface="+mn-cs"/>
        </a:defRPr>
      </a:lvl3pPr>
      <a:lvl4pPr marL="2229510" algn="l" defTabSz="1486338" rtl="0" eaLnBrk="1" latinLnBrk="0" hangingPunct="1">
        <a:defRPr kumimoji="1" sz="2927" kern="1200">
          <a:solidFill>
            <a:schemeClr val="tx1"/>
          </a:solidFill>
          <a:latin typeface="+mn-lt"/>
          <a:ea typeface="+mn-ea"/>
          <a:cs typeface="+mn-cs"/>
        </a:defRPr>
      </a:lvl4pPr>
      <a:lvl5pPr marL="2972678" algn="l" defTabSz="1486338" rtl="0" eaLnBrk="1" latinLnBrk="0" hangingPunct="1">
        <a:defRPr kumimoji="1" sz="2927" kern="1200">
          <a:solidFill>
            <a:schemeClr val="tx1"/>
          </a:solidFill>
          <a:latin typeface="+mn-lt"/>
          <a:ea typeface="+mn-ea"/>
          <a:cs typeface="+mn-cs"/>
        </a:defRPr>
      </a:lvl5pPr>
      <a:lvl6pPr marL="3715848" algn="l" defTabSz="1486338" rtl="0" eaLnBrk="1" latinLnBrk="0" hangingPunct="1">
        <a:defRPr kumimoji="1" sz="2927" kern="1200">
          <a:solidFill>
            <a:schemeClr val="tx1"/>
          </a:solidFill>
          <a:latin typeface="+mn-lt"/>
          <a:ea typeface="+mn-ea"/>
          <a:cs typeface="+mn-cs"/>
        </a:defRPr>
      </a:lvl6pPr>
      <a:lvl7pPr marL="4459017" algn="l" defTabSz="1486338" rtl="0" eaLnBrk="1" latinLnBrk="0" hangingPunct="1">
        <a:defRPr kumimoji="1" sz="2927" kern="1200">
          <a:solidFill>
            <a:schemeClr val="tx1"/>
          </a:solidFill>
          <a:latin typeface="+mn-lt"/>
          <a:ea typeface="+mn-ea"/>
          <a:cs typeface="+mn-cs"/>
        </a:defRPr>
      </a:lvl7pPr>
      <a:lvl8pPr marL="5202187" algn="l" defTabSz="1486338" rtl="0" eaLnBrk="1" latinLnBrk="0" hangingPunct="1">
        <a:defRPr kumimoji="1" sz="2927" kern="1200">
          <a:solidFill>
            <a:schemeClr val="tx1"/>
          </a:solidFill>
          <a:latin typeface="+mn-lt"/>
          <a:ea typeface="+mn-ea"/>
          <a:cs typeface="+mn-cs"/>
        </a:defRPr>
      </a:lvl8pPr>
      <a:lvl9pPr marL="5945358" algn="l" defTabSz="1486338" rtl="0" eaLnBrk="1" latinLnBrk="0" hangingPunct="1">
        <a:defRPr kumimoji="1" sz="2927"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41" y="2"/>
            <a:ext cx="8543925" cy="439545"/>
          </a:xfrm>
          <a:prstGeom prst="rect">
            <a:avLst/>
          </a:prstGeom>
        </p:spPr>
        <p:txBody>
          <a:bodyPr vert="horz" lIns="91440" tIns="45720" rIns="91440" bIns="45720" rtlCol="0" anchor="ctr">
            <a:normAutofit/>
          </a:bodyPr>
          <a:lstStyle/>
          <a:p>
            <a:r>
              <a:rPr lang="ja-JP" altLang="en-US"/>
              <a:t>マスター タイトルの書式設定</a:t>
            </a:r>
            <a:endParaRPr lang="en-US"/>
          </a:p>
        </p:txBody>
      </p:sp>
      <p:sp>
        <p:nvSpPr>
          <p:cNvPr id="5" name="Footer Placeholder 4"/>
          <p:cNvSpPr>
            <a:spLocks noGrp="1"/>
          </p:cNvSpPr>
          <p:nvPr>
            <p:ph type="ftr" sz="quarter" idx="3"/>
          </p:nvPr>
        </p:nvSpPr>
        <p:spPr>
          <a:xfrm>
            <a:off x="3281366" y="6356353"/>
            <a:ext cx="3343275" cy="365125"/>
          </a:xfrm>
          <a:prstGeom prst="rect">
            <a:avLst/>
          </a:prstGeom>
        </p:spPr>
        <p:txBody>
          <a:bodyPr vert="horz" lIns="91440" tIns="45720" rIns="91440" bIns="45720" rtlCol="0" anchor="ctr"/>
          <a:lstStyle>
            <a:lvl1pPr algn="ctr">
              <a:defRPr sz="1189">
                <a:solidFill>
                  <a:schemeClr val="tx1">
                    <a:tint val="75000"/>
                  </a:schemeClr>
                </a:solidFill>
              </a:defRPr>
            </a:lvl1pPr>
          </a:lstStyle>
          <a:p>
            <a:endParaRPr lang="ja-JP" altLang="en-US">
              <a:solidFill>
                <a:prstClr val="black">
                  <a:tint val="75000"/>
                </a:prstClr>
              </a:solidFill>
              <a:ea typeface="ＭＳ Ｐゴシック" panose="020B0600070205080204" pitchFamily="50" charset="-128"/>
            </a:endParaRPr>
          </a:p>
        </p:txBody>
      </p:sp>
      <p:sp>
        <p:nvSpPr>
          <p:cNvPr id="6" name="Slide Number Placeholder 5"/>
          <p:cNvSpPr>
            <a:spLocks noGrp="1"/>
          </p:cNvSpPr>
          <p:nvPr>
            <p:ph type="sldNum" sz="quarter" idx="4"/>
          </p:nvPr>
        </p:nvSpPr>
        <p:spPr>
          <a:xfrm>
            <a:off x="7677151" y="6492877"/>
            <a:ext cx="2228850" cy="365125"/>
          </a:xfrm>
          <a:prstGeom prst="rect">
            <a:avLst/>
          </a:prstGeom>
        </p:spPr>
        <p:txBody>
          <a:bodyPr vert="horz" lIns="91440" tIns="45720" rIns="91440" bIns="45720" rtlCol="0" anchor="ctr"/>
          <a:lstStyle>
            <a:lvl1pPr algn="r">
              <a:defRPr sz="1386">
                <a:solidFill>
                  <a:schemeClr val="tx1"/>
                </a:solidFill>
                <a:latin typeface="Arial" panose="020B0604020202020204" pitchFamily="34" charset="0"/>
                <a:ea typeface="ＤＨＰ特太ゴシック体" panose="020B0500000000000000" pitchFamily="50" charset="-128"/>
                <a:cs typeface="Arial" panose="020B0604020202020204" pitchFamily="34" charset="0"/>
              </a:defRPr>
            </a:lvl1pPr>
          </a:lstStyle>
          <a:p>
            <a:fld id="{BDDEF4D0-0A7B-4F48-AE33-40925C4D92A6}" type="slidenum">
              <a:rPr lang="ja-JP" altLang="en-US" smtClean="0">
                <a:solidFill>
                  <a:prstClr val="black"/>
                </a:solidFill>
              </a:rPr>
              <a:pPr/>
              <a:t>‹#›</a:t>
            </a:fld>
            <a:endParaRPr lang="ja-JP" altLang="en-US">
              <a:solidFill>
                <a:prstClr val="black"/>
              </a:solidFill>
            </a:endParaRPr>
          </a:p>
        </p:txBody>
      </p:sp>
    </p:spTree>
    <p:extLst>
      <p:ext uri="{BB962C8B-B14F-4D97-AF65-F5344CB8AC3E}">
        <p14:creationId xmlns:p14="http://schemas.microsoft.com/office/powerpoint/2010/main" val="3063860422"/>
      </p:ext>
    </p:extLst>
  </p:cSld>
  <p:clrMap bg1="lt1" tx1="dk1" bg2="lt2" tx2="dk2" accent1="accent1" accent2="accent2" accent3="accent3" accent4="accent4" accent5="accent5" accent6="accent6" hlink="hlink" folHlink="folHlink"/>
  <p:sldLayoutIdLst>
    <p:sldLayoutId id="2147483871" r:id="rId1"/>
    <p:sldLayoutId id="2147483872" r:id="rId2"/>
    <p:sldLayoutId id="2147483874" r:id="rId3"/>
  </p:sldLayoutIdLst>
  <p:hf hdr="0" ftr="0" dt="0"/>
  <p:txStyles>
    <p:titleStyle>
      <a:lvl1pPr algn="ctr" defTabSz="905694" rtl="0" eaLnBrk="1" latinLnBrk="0" hangingPunct="1">
        <a:lnSpc>
          <a:spcPct val="90000"/>
        </a:lnSpc>
        <a:spcBef>
          <a:spcPct val="0"/>
        </a:spcBef>
        <a:buNone/>
        <a:defRPr kumimoji="1" sz="1783" kern="1200">
          <a:solidFill>
            <a:schemeClr val="tx1"/>
          </a:solidFill>
          <a:latin typeface="ＤＨＰ特太ゴシック体" panose="020B0500000000000000" pitchFamily="50" charset="-128"/>
          <a:ea typeface="ＤＨＰ特太ゴシック体" panose="020B0500000000000000" pitchFamily="50" charset="-128"/>
          <a:cs typeface="+mj-cs"/>
        </a:defRPr>
      </a:lvl1pPr>
    </p:titleStyle>
    <p:bodyStyle>
      <a:lvl1pPr marL="226424" indent="-226424" algn="l" defTabSz="905694" rtl="0" eaLnBrk="1" latinLnBrk="0" hangingPunct="1">
        <a:lnSpc>
          <a:spcPct val="90000"/>
        </a:lnSpc>
        <a:spcBef>
          <a:spcPts val="991"/>
        </a:spcBef>
        <a:buFont typeface="Arial" panose="020B0604020202020204" pitchFamily="34" charset="0"/>
        <a:buChar char="•"/>
        <a:defRPr kumimoji="1" sz="2773" kern="1200">
          <a:solidFill>
            <a:schemeClr val="tx1"/>
          </a:solidFill>
          <a:latin typeface="+mn-lt"/>
          <a:ea typeface="+mn-ea"/>
          <a:cs typeface="+mn-cs"/>
        </a:defRPr>
      </a:lvl1pPr>
      <a:lvl2pPr marL="679271" indent="-226424" algn="l" defTabSz="905694" rtl="0" eaLnBrk="1" latinLnBrk="0" hangingPunct="1">
        <a:lnSpc>
          <a:spcPct val="90000"/>
        </a:lnSpc>
        <a:spcBef>
          <a:spcPts val="495"/>
        </a:spcBef>
        <a:buFont typeface="Arial" panose="020B0604020202020204" pitchFamily="34" charset="0"/>
        <a:buChar char="•"/>
        <a:defRPr kumimoji="1" sz="2377" kern="1200">
          <a:solidFill>
            <a:schemeClr val="tx1"/>
          </a:solidFill>
          <a:latin typeface="+mn-lt"/>
          <a:ea typeface="+mn-ea"/>
          <a:cs typeface="+mn-cs"/>
        </a:defRPr>
      </a:lvl2pPr>
      <a:lvl3pPr marL="1132118" indent="-226424" algn="l" defTabSz="905694" rtl="0" eaLnBrk="1" latinLnBrk="0" hangingPunct="1">
        <a:lnSpc>
          <a:spcPct val="90000"/>
        </a:lnSpc>
        <a:spcBef>
          <a:spcPts val="495"/>
        </a:spcBef>
        <a:buFont typeface="Arial" panose="020B0604020202020204" pitchFamily="34" charset="0"/>
        <a:buChar char="•"/>
        <a:defRPr kumimoji="1" sz="1981" kern="1200">
          <a:solidFill>
            <a:schemeClr val="tx1"/>
          </a:solidFill>
          <a:latin typeface="+mn-lt"/>
          <a:ea typeface="+mn-ea"/>
          <a:cs typeface="+mn-cs"/>
        </a:defRPr>
      </a:lvl3pPr>
      <a:lvl4pPr marL="1584965" indent="-226424" algn="l" defTabSz="905694" rtl="0" eaLnBrk="1" latinLnBrk="0" hangingPunct="1">
        <a:lnSpc>
          <a:spcPct val="90000"/>
        </a:lnSpc>
        <a:spcBef>
          <a:spcPts val="495"/>
        </a:spcBef>
        <a:buFont typeface="Arial" panose="020B0604020202020204" pitchFamily="34" charset="0"/>
        <a:buChar char="•"/>
        <a:defRPr kumimoji="1" sz="1783" kern="1200">
          <a:solidFill>
            <a:schemeClr val="tx1"/>
          </a:solidFill>
          <a:latin typeface="+mn-lt"/>
          <a:ea typeface="+mn-ea"/>
          <a:cs typeface="+mn-cs"/>
        </a:defRPr>
      </a:lvl4pPr>
      <a:lvl5pPr marL="2037811" indent="-226424" algn="l" defTabSz="905694" rtl="0" eaLnBrk="1" latinLnBrk="0" hangingPunct="1">
        <a:lnSpc>
          <a:spcPct val="90000"/>
        </a:lnSpc>
        <a:spcBef>
          <a:spcPts val="495"/>
        </a:spcBef>
        <a:buFont typeface="Arial" panose="020B0604020202020204" pitchFamily="34" charset="0"/>
        <a:buChar char="•"/>
        <a:defRPr kumimoji="1" sz="1783" kern="1200">
          <a:solidFill>
            <a:schemeClr val="tx1"/>
          </a:solidFill>
          <a:latin typeface="+mn-lt"/>
          <a:ea typeface="+mn-ea"/>
          <a:cs typeface="+mn-cs"/>
        </a:defRPr>
      </a:lvl5pPr>
      <a:lvl6pPr marL="2490658" indent="-226424" algn="l" defTabSz="905694" rtl="0" eaLnBrk="1" latinLnBrk="0" hangingPunct="1">
        <a:lnSpc>
          <a:spcPct val="90000"/>
        </a:lnSpc>
        <a:spcBef>
          <a:spcPts val="495"/>
        </a:spcBef>
        <a:buFont typeface="Arial" panose="020B0604020202020204" pitchFamily="34" charset="0"/>
        <a:buChar char="•"/>
        <a:defRPr kumimoji="1" sz="1783" kern="1200">
          <a:solidFill>
            <a:schemeClr val="tx1"/>
          </a:solidFill>
          <a:latin typeface="+mn-lt"/>
          <a:ea typeface="+mn-ea"/>
          <a:cs typeface="+mn-cs"/>
        </a:defRPr>
      </a:lvl6pPr>
      <a:lvl7pPr marL="2943505" indent="-226424" algn="l" defTabSz="905694" rtl="0" eaLnBrk="1" latinLnBrk="0" hangingPunct="1">
        <a:lnSpc>
          <a:spcPct val="90000"/>
        </a:lnSpc>
        <a:spcBef>
          <a:spcPts val="495"/>
        </a:spcBef>
        <a:buFont typeface="Arial" panose="020B0604020202020204" pitchFamily="34" charset="0"/>
        <a:buChar char="•"/>
        <a:defRPr kumimoji="1" sz="1783" kern="1200">
          <a:solidFill>
            <a:schemeClr val="tx1"/>
          </a:solidFill>
          <a:latin typeface="+mn-lt"/>
          <a:ea typeface="+mn-ea"/>
          <a:cs typeface="+mn-cs"/>
        </a:defRPr>
      </a:lvl7pPr>
      <a:lvl8pPr marL="3396352" indent="-226424" algn="l" defTabSz="905694" rtl="0" eaLnBrk="1" latinLnBrk="0" hangingPunct="1">
        <a:lnSpc>
          <a:spcPct val="90000"/>
        </a:lnSpc>
        <a:spcBef>
          <a:spcPts val="495"/>
        </a:spcBef>
        <a:buFont typeface="Arial" panose="020B0604020202020204" pitchFamily="34" charset="0"/>
        <a:buChar char="•"/>
        <a:defRPr kumimoji="1" sz="1783" kern="1200">
          <a:solidFill>
            <a:schemeClr val="tx1"/>
          </a:solidFill>
          <a:latin typeface="+mn-lt"/>
          <a:ea typeface="+mn-ea"/>
          <a:cs typeface="+mn-cs"/>
        </a:defRPr>
      </a:lvl8pPr>
      <a:lvl9pPr marL="3849199" indent="-226424" algn="l" defTabSz="905694" rtl="0" eaLnBrk="1" latinLnBrk="0" hangingPunct="1">
        <a:lnSpc>
          <a:spcPct val="90000"/>
        </a:lnSpc>
        <a:spcBef>
          <a:spcPts val="495"/>
        </a:spcBef>
        <a:buFont typeface="Arial" panose="020B0604020202020204" pitchFamily="34" charset="0"/>
        <a:buChar char="•"/>
        <a:defRPr kumimoji="1" sz="1783" kern="1200">
          <a:solidFill>
            <a:schemeClr val="tx1"/>
          </a:solidFill>
          <a:latin typeface="+mn-lt"/>
          <a:ea typeface="+mn-ea"/>
          <a:cs typeface="+mn-cs"/>
        </a:defRPr>
      </a:lvl9pPr>
    </p:bodyStyle>
    <p:otherStyle>
      <a:defPPr>
        <a:defRPr lang="en-US"/>
      </a:defPPr>
      <a:lvl1pPr marL="0" algn="l" defTabSz="905694" rtl="0" eaLnBrk="1" latinLnBrk="0" hangingPunct="1">
        <a:defRPr kumimoji="1" sz="1783" kern="1200">
          <a:solidFill>
            <a:schemeClr val="tx1"/>
          </a:solidFill>
          <a:latin typeface="+mn-lt"/>
          <a:ea typeface="+mn-ea"/>
          <a:cs typeface="+mn-cs"/>
        </a:defRPr>
      </a:lvl1pPr>
      <a:lvl2pPr marL="452847" algn="l" defTabSz="905694" rtl="0" eaLnBrk="1" latinLnBrk="0" hangingPunct="1">
        <a:defRPr kumimoji="1" sz="1783" kern="1200">
          <a:solidFill>
            <a:schemeClr val="tx1"/>
          </a:solidFill>
          <a:latin typeface="+mn-lt"/>
          <a:ea typeface="+mn-ea"/>
          <a:cs typeface="+mn-cs"/>
        </a:defRPr>
      </a:lvl2pPr>
      <a:lvl3pPr marL="905694" algn="l" defTabSz="905694" rtl="0" eaLnBrk="1" latinLnBrk="0" hangingPunct="1">
        <a:defRPr kumimoji="1" sz="1783" kern="1200">
          <a:solidFill>
            <a:schemeClr val="tx1"/>
          </a:solidFill>
          <a:latin typeface="+mn-lt"/>
          <a:ea typeface="+mn-ea"/>
          <a:cs typeface="+mn-cs"/>
        </a:defRPr>
      </a:lvl3pPr>
      <a:lvl4pPr marL="1358541" algn="l" defTabSz="905694" rtl="0" eaLnBrk="1" latinLnBrk="0" hangingPunct="1">
        <a:defRPr kumimoji="1" sz="1783" kern="1200">
          <a:solidFill>
            <a:schemeClr val="tx1"/>
          </a:solidFill>
          <a:latin typeface="+mn-lt"/>
          <a:ea typeface="+mn-ea"/>
          <a:cs typeface="+mn-cs"/>
        </a:defRPr>
      </a:lvl4pPr>
      <a:lvl5pPr marL="1811388" algn="l" defTabSz="905694" rtl="0" eaLnBrk="1" latinLnBrk="0" hangingPunct="1">
        <a:defRPr kumimoji="1" sz="1783" kern="1200">
          <a:solidFill>
            <a:schemeClr val="tx1"/>
          </a:solidFill>
          <a:latin typeface="+mn-lt"/>
          <a:ea typeface="+mn-ea"/>
          <a:cs typeface="+mn-cs"/>
        </a:defRPr>
      </a:lvl5pPr>
      <a:lvl6pPr marL="2264234" algn="l" defTabSz="905694" rtl="0" eaLnBrk="1" latinLnBrk="0" hangingPunct="1">
        <a:defRPr kumimoji="1" sz="1783" kern="1200">
          <a:solidFill>
            <a:schemeClr val="tx1"/>
          </a:solidFill>
          <a:latin typeface="+mn-lt"/>
          <a:ea typeface="+mn-ea"/>
          <a:cs typeface="+mn-cs"/>
        </a:defRPr>
      </a:lvl6pPr>
      <a:lvl7pPr marL="2717081" algn="l" defTabSz="905694" rtl="0" eaLnBrk="1" latinLnBrk="0" hangingPunct="1">
        <a:defRPr kumimoji="1" sz="1783" kern="1200">
          <a:solidFill>
            <a:schemeClr val="tx1"/>
          </a:solidFill>
          <a:latin typeface="+mn-lt"/>
          <a:ea typeface="+mn-ea"/>
          <a:cs typeface="+mn-cs"/>
        </a:defRPr>
      </a:lvl7pPr>
      <a:lvl8pPr marL="3169929" algn="l" defTabSz="905694" rtl="0" eaLnBrk="1" latinLnBrk="0" hangingPunct="1">
        <a:defRPr kumimoji="1" sz="1783" kern="1200">
          <a:solidFill>
            <a:schemeClr val="tx1"/>
          </a:solidFill>
          <a:latin typeface="+mn-lt"/>
          <a:ea typeface="+mn-ea"/>
          <a:cs typeface="+mn-cs"/>
        </a:defRPr>
      </a:lvl8pPr>
      <a:lvl9pPr marL="3622776" algn="l" defTabSz="905694" rtl="0" eaLnBrk="1" latinLnBrk="0" hangingPunct="1">
        <a:defRPr kumimoji="1" sz="1783"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7"/>
            <a:ext cx="8543925" cy="1325563"/>
          </a:xfrm>
          <a:prstGeom prst="rect">
            <a:avLst/>
          </a:prstGeom>
        </p:spPr>
        <p:txBody>
          <a:bodyPr vert="horz" lIns="91440" tIns="45720" rIns="91440" bIns="45720" rtlCol="0" anchor="ctr">
            <a:normAutofit/>
          </a:bodyPr>
          <a:lstStyle/>
          <a:p>
            <a:r>
              <a:rPr lang="ja-JP" altLang="en-US"/>
              <a:t>マスター タイトルの書式設定</a:t>
            </a:r>
            <a:endParaRPr lang="en-US"/>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kumimoji="1" lang="ja-JP" altLang="en-US"/>
          </a:p>
        </p:txBody>
      </p:sp>
      <p:sp>
        <p:nvSpPr>
          <p:cNvPr id="5" name="Footer Placeholder 4"/>
          <p:cNvSpPr>
            <a:spLocks noGrp="1"/>
          </p:cNvSpPr>
          <p:nvPr>
            <p:ph type="ftr" sz="quarter" idx="3"/>
          </p:nvPr>
        </p:nvSpPr>
        <p:spPr>
          <a:xfrm>
            <a:off x="3281363" y="6356352"/>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996113" y="6356352"/>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E977F55-20BD-4BF1-B22D-08A065E327C7}" type="slidenum">
              <a:rPr kumimoji="1" lang="ja-JP" altLang="en-US" smtClean="0"/>
              <a:t>‹#›</a:t>
            </a:fld>
            <a:endParaRPr kumimoji="1" lang="ja-JP" altLang="en-US"/>
          </a:p>
        </p:txBody>
      </p:sp>
    </p:spTree>
    <p:extLst>
      <p:ext uri="{BB962C8B-B14F-4D97-AF65-F5344CB8AC3E}">
        <p14:creationId xmlns:p14="http://schemas.microsoft.com/office/powerpoint/2010/main" val="983320798"/>
      </p:ext>
    </p:extLst>
  </p:cSld>
  <p:clrMap bg1="lt1" tx1="dk1" bg2="lt2" tx2="dk2" accent1="accent1" accent2="accent2" accent3="accent3" accent4="accent4" accent5="accent5" accent6="accent6" hlink="hlink" folHlink="folHlink"/>
  <p:sldLayoutIdLst>
    <p:sldLayoutId id="2147483916" r:id="rId1"/>
    <p:sldLayoutId id="2147483917" r:id="rId2"/>
    <p:sldLayoutId id="2147483918" r:id="rId3"/>
    <p:sldLayoutId id="2147483919" r:id="rId4"/>
    <p:sldLayoutId id="2147483920" r:id="rId5"/>
    <p:sldLayoutId id="2147483921" r:id="rId6"/>
    <p:sldLayoutId id="2147483922" r:id="rId7"/>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55.xml"/><Relationship Id="rId5" Type="http://schemas.openxmlformats.org/officeDocument/2006/relationships/image" Target="../media/image5.jpg"/><Relationship Id="rId4" Type="http://schemas.openxmlformats.org/officeDocument/2006/relationships/image" Target="../media/image4.jpg"/></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5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xml"/><Relationship Id="rId1" Type="http://schemas.openxmlformats.org/officeDocument/2006/relationships/slideLayout" Target="../slideLayouts/slideLayout51.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3.xml"/><Relationship Id="rId1" Type="http://schemas.openxmlformats.org/officeDocument/2006/relationships/slideLayout" Target="../slideLayouts/slideLayout51.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4.xml"/><Relationship Id="rId1" Type="http://schemas.openxmlformats.org/officeDocument/2006/relationships/slideLayout" Target="../slideLayouts/slideLayout51.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51.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12">
            <a:extLst>
              <a:ext uri="{FF2B5EF4-FFF2-40B4-BE49-F238E27FC236}">
                <a16:creationId xmlns:a16="http://schemas.microsoft.com/office/drawing/2014/main" id="{4311870C-9176-5B3A-8134-7BBB318D0427}"/>
              </a:ext>
            </a:extLst>
          </p:cNvPr>
          <p:cNvSpPr/>
          <p:nvPr/>
        </p:nvSpPr>
        <p:spPr>
          <a:xfrm>
            <a:off x="432132" y="394773"/>
            <a:ext cx="9040928" cy="6127627"/>
          </a:xfrm>
          <a:custGeom>
            <a:avLst/>
            <a:gdLst/>
            <a:ahLst/>
            <a:cxnLst/>
            <a:rect l="l" t="t" r="r" b="b"/>
            <a:pathLst>
              <a:path w="9970135" h="3238500">
                <a:moveTo>
                  <a:pt x="0" y="3238500"/>
                </a:moveTo>
                <a:lnTo>
                  <a:pt x="9970008" y="3238500"/>
                </a:lnTo>
                <a:lnTo>
                  <a:pt x="9970008" y="0"/>
                </a:lnTo>
                <a:lnTo>
                  <a:pt x="0" y="0"/>
                </a:lnTo>
                <a:lnTo>
                  <a:pt x="0" y="3238500"/>
                </a:lnTo>
                <a:close/>
              </a:path>
            </a:pathLst>
          </a:custGeom>
          <a:ln w="3175">
            <a:solidFill>
              <a:srgbClr val="000000"/>
            </a:solidFill>
          </a:ln>
        </p:spPr>
        <p:txBody>
          <a:bodyPr wrap="square" lIns="0" tIns="0" rIns="0" bIns="0" rtlCol="0"/>
          <a:lstStyle/>
          <a:p>
            <a:endParaRPr sz="1632">
              <a:latin typeface="Meiryo UI" panose="020B0604030504040204" pitchFamily="50" charset="-128"/>
              <a:ea typeface="Meiryo UI" panose="020B0604030504040204" pitchFamily="50" charset="-128"/>
            </a:endParaRPr>
          </a:p>
        </p:txBody>
      </p:sp>
      <p:sp>
        <p:nvSpPr>
          <p:cNvPr id="7" name="object 17">
            <a:extLst>
              <a:ext uri="{FF2B5EF4-FFF2-40B4-BE49-F238E27FC236}">
                <a16:creationId xmlns:a16="http://schemas.microsoft.com/office/drawing/2014/main" id="{2B750617-75E9-100B-538A-72425004FB7D}"/>
              </a:ext>
            </a:extLst>
          </p:cNvPr>
          <p:cNvSpPr/>
          <p:nvPr/>
        </p:nvSpPr>
        <p:spPr>
          <a:xfrm>
            <a:off x="4331116" y="520154"/>
            <a:ext cx="1501299" cy="524204"/>
          </a:xfrm>
          <a:custGeom>
            <a:avLst/>
            <a:gdLst/>
            <a:ahLst/>
            <a:cxnLst/>
            <a:rect l="l" t="t" r="r" b="b"/>
            <a:pathLst>
              <a:path w="432434" h="360044">
                <a:moveTo>
                  <a:pt x="432003" y="0"/>
                </a:moveTo>
                <a:lnTo>
                  <a:pt x="0" y="0"/>
                </a:lnTo>
                <a:lnTo>
                  <a:pt x="0" y="359994"/>
                </a:lnTo>
                <a:lnTo>
                  <a:pt x="432003" y="359994"/>
                </a:lnTo>
                <a:lnTo>
                  <a:pt x="432003" y="0"/>
                </a:lnTo>
                <a:close/>
              </a:path>
            </a:pathLst>
          </a:custGeom>
          <a:ln w="9525">
            <a:noFill/>
          </a:ln>
        </p:spPr>
        <p:txBody>
          <a:bodyPr wrap="square" lIns="0" tIns="0" rIns="0" bIns="0" rtlCol="0" anchor="ctr"/>
          <a:lstStyle/>
          <a:p>
            <a:pPr lvl="0" algn="ctr"/>
            <a:r>
              <a:rPr lang="en-US" altLang="ja-JP" sz="1632" dirty="0">
                <a:latin typeface="Meiryo UI" panose="020B0604030504040204" pitchFamily="50" charset="-128"/>
                <a:ea typeface="Meiryo UI" panose="020B0604030504040204" pitchFamily="50" charset="-128"/>
              </a:rPr>
              <a:t>BPMN</a:t>
            </a:r>
            <a:r>
              <a:rPr lang="ja-JP" altLang="en-US" sz="1632" dirty="0">
                <a:latin typeface="Meiryo UI" panose="020B0604030504040204" pitchFamily="50" charset="-128"/>
                <a:ea typeface="Meiryo UI" panose="020B0604030504040204" pitchFamily="50" charset="-128"/>
              </a:rPr>
              <a:t>凡例</a:t>
            </a:r>
            <a:endParaRPr sz="1632" dirty="0">
              <a:latin typeface="Meiryo UI" panose="020B0604030504040204" pitchFamily="50" charset="-128"/>
              <a:ea typeface="Meiryo UI" panose="020B0604030504040204" pitchFamily="50" charset="-128"/>
            </a:endParaRPr>
          </a:p>
        </p:txBody>
      </p:sp>
      <p:sp>
        <p:nvSpPr>
          <p:cNvPr id="15" name="フローチャート: 結合子 14">
            <a:extLst>
              <a:ext uri="{FF2B5EF4-FFF2-40B4-BE49-F238E27FC236}">
                <a16:creationId xmlns:a16="http://schemas.microsoft.com/office/drawing/2014/main" id="{DFE9BEE4-57EE-4053-3E6C-EDD51C0F279E}"/>
              </a:ext>
            </a:extLst>
          </p:cNvPr>
          <p:cNvSpPr/>
          <p:nvPr/>
        </p:nvSpPr>
        <p:spPr>
          <a:xfrm>
            <a:off x="807943" y="2559547"/>
            <a:ext cx="163224" cy="163224"/>
          </a:xfrm>
          <a:prstGeom prst="flowChartConnector">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632">
              <a:solidFill>
                <a:schemeClr val="tx1"/>
              </a:solidFill>
              <a:latin typeface="Meiryo UI" panose="020B0604030504040204" pitchFamily="50" charset="-128"/>
              <a:ea typeface="Meiryo UI" panose="020B0604030504040204" pitchFamily="50" charset="-128"/>
            </a:endParaRPr>
          </a:p>
        </p:txBody>
      </p:sp>
      <p:sp>
        <p:nvSpPr>
          <p:cNvPr id="16" name="フローチャート: 結合子 15">
            <a:extLst>
              <a:ext uri="{FF2B5EF4-FFF2-40B4-BE49-F238E27FC236}">
                <a16:creationId xmlns:a16="http://schemas.microsoft.com/office/drawing/2014/main" id="{DB9836FB-7FDF-C0FF-6BE7-F58251976D18}"/>
              </a:ext>
            </a:extLst>
          </p:cNvPr>
          <p:cNvSpPr/>
          <p:nvPr/>
        </p:nvSpPr>
        <p:spPr>
          <a:xfrm>
            <a:off x="807943" y="3304548"/>
            <a:ext cx="163224" cy="163224"/>
          </a:xfrm>
          <a:prstGeom prst="flowChartConnector">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632">
              <a:solidFill>
                <a:schemeClr val="tx1"/>
              </a:solidFill>
              <a:latin typeface="Meiryo UI" panose="020B0604030504040204" pitchFamily="50" charset="-128"/>
              <a:ea typeface="Meiryo UI" panose="020B0604030504040204" pitchFamily="50" charset="-128"/>
            </a:endParaRPr>
          </a:p>
        </p:txBody>
      </p:sp>
      <p:sp>
        <p:nvSpPr>
          <p:cNvPr id="18" name="フローチャート: 結合子 17">
            <a:extLst>
              <a:ext uri="{FF2B5EF4-FFF2-40B4-BE49-F238E27FC236}">
                <a16:creationId xmlns:a16="http://schemas.microsoft.com/office/drawing/2014/main" id="{A3977E13-0378-47B3-3A6C-226CEF1314C2}"/>
              </a:ext>
            </a:extLst>
          </p:cNvPr>
          <p:cNvSpPr/>
          <p:nvPr/>
        </p:nvSpPr>
        <p:spPr>
          <a:xfrm>
            <a:off x="807943" y="4243362"/>
            <a:ext cx="163224" cy="163224"/>
          </a:xfrm>
          <a:prstGeom prst="flowChartConnector">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632">
              <a:solidFill>
                <a:schemeClr val="tx1"/>
              </a:solidFill>
              <a:latin typeface="Meiryo UI" panose="020B0604030504040204" pitchFamily="50" charset="-128"/>
              <a:ea typeface="Meiryo UI" panose="020B0604030504040204" pitchFamily="50" charset="-128"/>
            </a:endParaRPr>
          </a:p>
        </p:txBody>
      </p:sp>
      <p:sp>
        <p:nvSpPr>
          <p:cNvPr id="19" name="正方形/長方形 18">
            <a:extLst>
              <a:ext uri="{FF2B5EF4-FFF2-40B4-BE49-F238E27FC236}">
                <a16:creationId xmlns:a16="http://schemas.microsoft.com/office/drawing/2014/main" id="{6013300C-5C12-3F91-CBF4-4CB69082A41C}"/>
              </a:ext>
            </a:extLst>
          </p:cNvPr>
          <p:cNvSpPr/>
          <p:nvPr/>
        </p:nvSpPr>
        <p:spPr>
          <a:xfrm>
            <a:off x="832426" y="4285413"/>
            <a:ext cx="114257" cy="79122"/>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632">
              <a:solidFill>
                <a:schemeClr val="tx1"/>
              </a:solidFill>
              <a:latin typeface="Meiryo UI" panose="020B0604030504040204" pitchFamily="50" charset="-128"/>
              <a:ea typeface="Meiryo UI" panose="020B0604030504040204" pitchFamily="50" charset="-128"/>
            </a:endParaRPr>
          </a:p>
        </p:txBody>
      </p:sp>
      <p:sp>
        <p:nvSpPr>
          <p:cNvPr id="20" name="二等辺三角形 19">
            <a:extLst>
              <a:ext uri="{FF2B5EF4-FFF2-40B4-BE49-F238E27FC236}">
                <a16:creationId xmlns:a16="http://schemas.microsoft.com/office/drawing/2014/main" id="{0C353BDC-9552-F9CF-3C5E-DECCB91FF660}"/>
              </a:ext>
            </a:extLst>
          </p:cNvPr>
          <p:cNvSpPr/>
          <p:nvPr/>
        </p:nvSpPr>
        <p:spPr>
          <a:xfrm rot="10800000">
            <a:off x="832426" y="4285413"/>
            <a:ext cx="114257" cy="42051"/>
          </a:xfrm>
          <a:prstGeom prst="triangle">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632">
              <a:solidFill>
                <a:schemeClr val="tx1"/>
              </a:solidFill>
              <a:latin typeface="Meiryo UI" panose="020B0604030504040204" pitchFamily="50" charset="-128"/>
              <a:ea typeface="Meiryo UI" panose="020B0604030504040204" pitchFamily="50" charset="-128"/>
            </a:endParaRPr>
          </a:p>
        </p:txBody>
      </p:sp>
      <p:sp>
        <p:nvSpPr>
          <p:cNvPr id="22" name="フローチャート: 結合子 21">
            <a:extLst>
              <a:ext uri="{FF2B5EF4-FFF2-40B4-BE49-F238E27FC236}">
                <a16:creationId xmlns:a16="http://schemas.microsoft.com/office/drawing/2014/main" id="{07150A45-7BC2-F44C-194F-DC38A1FA4541}"/>
              </a:ext>
            </a:extLst>
          </p:cNvPr>
          <p:cNvSpPr/>
          <p:nvPr/>
        </p:nvSpPr>
        <p:spPr>
          <a:xfrm>
            <a:off x="807943" y="5072541"/>
            <a:ext cx="163224" cy="163224"/>
          </a:xfrm>
          <a:prstGeom prst="flowChartConnector">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632">
              <a:solidFill>
                <a:schemeClr val="tx1"/>
              </a:solidFill>
              <a:latin typeface="Meiryo UI" panose="020B0604030504040204" pitchFamily="50" charset="-128"/>
              <a:ea typeface="Meiryo UI" panose="020B0604030504040204" pitchFamily="50" charset="-128"/>
            </a:endParaRPr>
          </a:p>
        </p:txBody>
      </p:sp>
      <p:sp>
        <p:nvSpPr>
          <p:cNvPr id="23" name="正方形/長方形 22">
            <a:extLst>
              <a:ext uri="{FF2B5EF4-FFF2-40B4-BE49-F238E27FC236}">
                <a16:creationId xmlns:a16="http://schemas.microsoft.com/office/drawing/2014/main" id="{0724A4C2-9CAF-DDA7-BFEA-71A2793612AF}"/>
              </a:ext>
            </a:extLst>
          </p:cNvPr>
          <p:cNvSpPr/>
          <p:nvPr/>
        </p:nvSpPr>
        <p:spPr>
          <a:xfrm>
            <a:off x="832426" y="5114592"/>
            <a:ext cx="114257" cy="79122"/>
          </a:xfrm>
          <a:prstGeom prst="rect">
            <a:avLst/>
          </a:prstGeom>
          <a:solidFill>
            <a:schemeClr val="tx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632">
              <a:solidFill>
                <a:schemeClr val="tx1"/>
              </a:solidFill>
              <a:latin typeface="Meiryo UI" panose="020B0604030504040204" pitchFamily="50" charset="-128"/>
              <a:ea typeface="Meiryo UI" panose="020B0604030504040204" pitchFamily="50" charset="-128"/>
            </a:endParaRPr>
          </a:p>
        </p:txBody>
      </p:sp>
      <p:sp>
        <p:nvSpPr>
          <p:cNvPr id="24" name="二等辺三角形 23">
            <a:extLst>
              <a:ext uri="{FF2B5EF4-FFF2-40B4-BE49-F238E27FC236}">
                <a16:creationId xmlns:a16="http://schemas.microsoft.com/office/drawing/2014/main" id="{57B6496A-E660-32D9-E790-76A81ACEC278}"/>
              </a:ext>
            </a:extLst>
          </p:cNvPr>
          <p:cNvSpPr/>
          <p:nvPr/>
        </p:nvSpPr>
        <p:spPr>
          <a:xfrm rot="10800000">
            <a:off x="832426" y="5114592"/>
            <a:ext cx="114257" cy="42051"/>
          </a:xfrm>
          <a:prstGeom prst="triangle">
            <a:avLst/>
          </a:prstGeom>
          <a:solidFill>
            <a:schemeClr val="tx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632">
              <a:solidFill>
                <a:schemeClr val="tx1"/>
              </a:solidFill>
              <a:latin typeface="Meiryo UI" panose="020B0604030504040204" pitchFamily="50" charset="-128"/>
              <a:ea typeface="Meiryo UI" panose="020B0604030504040204" pitchFamily="50" charset="-128"/>
            </a:endParaRPr>
          </a:p>
        </p:txBody>
      </p:sp>
      <p:sp>
        <p:nvSpPr>
          <p:cNvPr id="26" name="フローチャート: 結合子 25">
            <a:extLst>
              <a:ext uri="{FF2B5EF4-FFF2-40B4-BE49-F238E27FC236}">
                <a16:creationId xmlns:a16="http://schemas.microsoft.com/office/drawing/2014/main" id="{88E27CB5-6934-ACA7-4747-F4A26279852D}"/>
              </a:ext>
            </a:extLst>
          </p:cNvPr>
          <p:cNvSpPr/>
          <p:nvPr/>
        </p:nvSpPr>
        <p:spPr>
          <a:xfrm>
            <a:off x="807106" y="5909656"/>
            <a:ext cx="163224" cy="163224"/>
          </a:xfrm>
          <a:prstGeom prst="flowChartConnector">
            <a:avLst/>
          </a:prstGeom>
          <a:noFill/>
          <a:ln w="635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632">
              <a:solidFill>
                <a:schemeClr val="tx1"/>
              </a:solidFill>
              <a:latin typeface="Meiryo UI" panose="020B0604030504040204" pitchFamily="50" charset="-128"/>
              <a:ea typeface="Meiryo UI" panose="020B0604030504040204" pitchFamily="50" charset="-128"/>
            </a:endParaRPr>
          </a:p>
        </p:txBody>
      </p:sp>
      <p:sp>
        <p:nvSpPr>
          <p:cNvPr id="27" name="正方形/長方形 26">
            <a:extLst>
              <a:ext uri="{FF2B5EF4-FFF2-40B4-BE49-F238E27FC236}">
                <a16:creationId xmlns:a16="http://schemas.microsoft.com/office/drawing/2014/main" id="{E731D9B0-A05B-D6C5-2C00-641A6A19E942}"/>
              </a:ext>
            </a:extLst>
          </p:cNvPr>
          <p:cNvSpPr/>
          <p:nvPr/>
        </p:nvSpPr>
        <p:spPr>
          <a:xfrm>
            <a:off x="831589" y="5951707"/>
            <a:ext cx="114257" cy="79122"/>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632">
              <a:solidFill>
                <a:schemeClr val="tx1"/>
              </a:solidFill>
              <a:latin typeface="Meiryo UI" panose="020B0604030504040204" pitchFamily="50" charset="-128"/>
              <a:ea typeface="Meiryo UI" panose="020B0604030504040204" pitchFamily="50" charset="-128"/>
            </a:endParaRPr>
          </a:p>
        </p:txBody>
      </p:sp>
      <p:sp>
        <p:nvSpPr>
          <p:cNvPr id="28" name="二等辺三角形 27">
            <a:extLst>
              <a:ext uri="{FF2B5EF4-FFF2-40B4-BE49-F238E27FC236}">
                <a16:creationId xmlns:a16="http://schemas.microsoft.com/office/drawing/2014/main" id="{CA75837A-E827-77BD-9F7B-B4B36DAC59F5}"/>
              </a:ext>
            </a:extLst>
          </p:cNvPr>
          <p:cNvSpPr/>
          <p:nvPr/>
        </p:nvSpPr>
        <p:spPr>
          <a:xfrm rot="10800000">
            <a:off x="831589" y="5951707"/>
            <a:ext cx="114257" cy="42051"/>
          </a:xfrm>
          <a:prstGeom prst="triangle">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632">
              <a:solidFill>
                <a:schemeClr val="tx1"/>
              </a:solidFill>
              <a:latin typeface="Meiryo UI" panose="020B0604030504040204" pitchFamily="50" charset="-128"/>
              <a:ea typeface="Meiryo UI" panose="020B0604030504040204" pitchFamily="50" charset="-128"/>
            </a:endParaRPr>
          </a:p>
        </p:txBody>
      </p:sp>
      <p:sp>
        <p:nvSpPr>
          <p:cNvPr id="29" name="フローチャート: 結合子 28">
            <a:extLst>
              <a:ext uri="{FF2B5EF4-FFF2-40B4-BE49-F238E27FC236}">
                <a16:creationId xmlns:a16="http://schemas.microsoft.com/office/drawing/2014/main" id="{A8F32F42-50F7-4D78-F079-19FEAFDE2D2A}"/>
              </a:ext>
            </a:extLst>
          </p:cNvPr>
          <p:cNvSpPr/>
          <p:nvPr userDrawn="1"/>
        </p:nvSpPr>
        <p:spPr>
          <a:xfrm>
            <a:off x="798149" y="5901019"/>
            <a:ext cx="182811" cy="182811"/>
          </a:xfrm>
          <a:prstGeom prst="flowChartConnector">
            <a:avLst/>
          </a:prstGeom>
          <a:noFill/>
          <a:ln w="635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632">
              <a:solidFill>
                <a:schemeClr val="tx1"/>
              </a:solidFill>
              <a:latin typeface="Meiryo UI" panose="020B0604030504040204" pitchFamily="50" charset="-128"/>
              <a:ea typeface="Meiryo UI" panose="020B0604030504040204" pitchFamily="50" charset="-128"/>
            </a:endParaRPr>
          </a:p>
        </p:txBody>
      </p:sp>
      <p:sp>
        <p:nvSpPr>
          <p:cNvPr id="31" name="正方形/長方形 30">
            <a:extLst>
              <a:ext uri="{FF2B5EF4-FFF2-40B4-BE49-F238E27FC236}">
                <a16:creationId xmlns:a16="http://schemas.microsoft.com/office/drawing/2014/main" id="{2F34A335-C8D0-CBA9-C86A-6DBB7C01A471}"/>
              </a:ext>
            </a:extLst>
          </p:cNvPr>
          <p:cNvSpPr/>
          <p:nvPr/>
        </p:nvSpPr>
        <p:spPr>
          <a:xfrm>
            <a:off x="3415863" y="2642337"/>
            <a:ext cx="114257" cy="79122"/>
          </a:xfrm>
          <a:prstGeom prst="rect">
            <a:avLst/>
          </a:prstGeom>
          <a:solidFill>
            <a:schemeClr val="tx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632">
              <a:solidFill>
                <a:schemeClr val="tx1"/>
              </a:solidFill>
              <a:latin typeface="Meiryo UI" panose="020B0604030504040204" pitchFamily="50" charset="-128"/>
              <a:ea typeface="Meiryo UI" panose="020B0604030504040204" pitchFamily="50" charset="-128"/>
            </a:endParaRPr>
          </a:p>
        </p:txBody>
      </p:sp>
      <p:sp>
        <p:nvSpPr>
          <p:cNvPr id="32" name="二等辺三角形 31">
            <a:extLst>
              <a:ext uri="{FF2B5EF4-FFF2-40B4-BE49-F238E27FC236}">
                <a16:creationId xmlns:a16="http://schemas.microsoft.com/office/drawing/2014/main" id="{25BB40EA-CC5A-E38A-68D2-C14C78D08238}"/>
              </a:ext>
            </a:extLst>
          </p:cNvPr>
          <p:cNvSpPr/>
          <p:nvPr/>
        </p:nvSpPr>
        <p:spPr>
          <a:xfrm rot="10800000">
            <a:off x="3415863" y="2642337"/>
            <a:ext cx="114257" cy="42051"/>
          </a:xfrm>
          <a:prstGeom prst="triangle">
            <a:avLst/>
          </a:prstGeom>
          <a:solidFill>
            <a:schemeClr val="tx1"/>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632">
              <a:solidFill>
                <a:schemeClr val="tx1"/>
              </a:solidFill>
              <a:latin typeface="Meiryo UI" panose="020B0604030504040204" pitchFamily="50" charset="-128"/>
              <a:ea typeface="Meiryo UI" panose="020B0604030504040204" pitchFamily="50" charset="-128"/>
            </a:endParaRPr>
          </a:p>
        </p:txBody>
      </p:sp>
      <p:sp>
        <p:nvSpPr>
          <p:cNvPr id="33" name="フローチャート: 結合子 32">
            <a:extLst>
              <a:ext uri="{FF2B5EF4-FFF2-40B4-BE49-F238E27FC236}">
                <a16:creationId xmlns:a16="http://schemas.microsoft.com/office/drawing/2014/main" id="{79020762-1058-6693-8F0C-D88A6ED77E6C}"/>
              </a:ext>
            </a:extLst>
          </p:cNvPr>
          <p:cNvSpPr/>
          <p:nvPr userDrawn="1"/>
        </p:nvSpPr>
        <p:spPr>
          <a:xfrm>
            <a:off x="3391380" y="2602699"/>
            <a:ext cx="163224" cy="163224"/>
          </a:xfrm>
          <a:prstGeom prst="flowChartConnector">
            <a:avLst/>
          </a:prstGeom>
          <a:noFill/>
          <a:ln w="635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632">
              <a:solidFill>
                <a:schemeClr val="tx1"/>
              </a:solidFill>
              <a:latin typeface="Meiryo UI" panose="020B0604030504040204" pitchFamily="50" charset="-128"/>
              <a:ea typeface="Meiryo UI" panose="020B0604030504040204" pitchFamily="50" charset="-128"/>
            </a:endParaRPr>
          </a:p>
        </p:txBody>
      </p:sp>
      <p:sp>
        <p:nvSpPr>
          <p:cNvPr id="34" name="フローチャート: 結合子 33">
            <a:extLst>
              <a:ext uri="{FF2B5EF4-FFF2-40B4-BE49-F238E27FC236}">
                <a16:creationId xmlns:a16="http://schemas.microsoft.com/office/drawing/2014/main" id="{412CE8A0-7CB3-A626-F71E-CB3549B23085}"/>
              </a:ext>
            </a:extLst>
          </p:cNvPr>
          <p:cNvSpPr/>
          <p:nvPr userDrawn="1"/>
        </p:nvSpPr>
        <p:spPr>
          <a:xfrm>
            <a:off x="3382423" y="2594063"/>
            <a:ext cx="182811" cy="182811"/>
          </a:xfrm>
          <a:prstGeom prst="flowChartConnector">
            <a:avLst/>
          </a:prstGeom>
          <a:noFill/>
          <a:ln w="635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632">
              <a:solidFill>
                <a:schemeClr val="tx1"/>
              </a:solidFill>
              <a:latin typeface="Meiryo UI" panose="020B0604030504040204" pitchFamily="50" charset="-128"/>
              <a:ea typeface="Meiryo UI" panose="020B0604030504040204" pitchFamily="50" charset="-128"/>
            </a:endParaRPr>
          </a:p>
        </p:txBody>
      </p:sp>
      <p:cxnSp>
        <p:nvCxnSpPr>
          <p:cNvPr id="35" name="直線矢印コネクタ 34">
            <a:extLst>
              <a:ext uri="{FF2B5EF4-FFF2-40B4-BE49-F238E27FC236}">
                <a16:creationId xmlns:a16="http://schemas.microsoft.com/office/drawing/2014/main" id="{1635BFDC-1BC7-B414-EFE2-C9F76EA1245F}"/>
              </a:ext>
            </a:extLst>
          </p:cNvPr>
          <p:cNvCxnSpPr>
            <a:cxnSpLocks/>
          </p:cNvCxnSpPr>
          <p:nvPr/>
        </p:nvCxnSpPr>
        <p:spPr>
          <a:xfrm>
            <a:off x="3388224" y="3943231"/>
            <a:ext cx="390107"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 name="object 9">
            <a:extLst>
              <a:ext uri="{FF2B5EF4-FFF2-40B4-BE49-F238E27FC236}">
                <a16:creationId xmlns:a16="http://schemas.microsoft.com/office/drawing/2014/main" id="{DF46DBD7-42B3-2B34-A32C-E7D8DF3CF03B}"/>
              </a:ext>
            </a:extLst>
          </p:cNvPr>
          <p:cNvSpPr/>
          <p:nvPr/>
        </p:nvSpPr>
        <p:spPr>
          <a:xfrm>
            <a:off x="760856" y="1398520"/>
            <a:ext cx="668134" cy="553500"/>
          </a:xfrm>
          <a:custGeom>
            <a:avLst/>
            <a:gdLst/>
            <a:ahLst/>
            <a:cxnLst/>
            <a:rect l="l" t="t" r="r" b="b"/>
            <a:pathLst>
              <a:path w="432434" h="1998345">
                <a:moveTo>
                  <a:pt x="0" y="1997964"/>
                </a:moveTo>
                <a:lnTo>
                  <a:pt x="432003" y="1997964"/>
                </a:lnTo>
                <a:lnTo>
                  <a:pt x="432003" y="0"/>
                </a:lnTo>
                <a:lnTo>
                  <a:pt x="0" y="0"/>
                </a:lnTo>
                <a:lnTo>
                  <a:pt x="0" y="1997964"/>
                </a:lnTo>
                <a:close/>
              </a:path>
            </a:pathLst>
          </a:custGeom>
          <a:ln w="9525">
            <a:solidFill>
              <a:srgbClr val="000000"/>
            </a:solidFill>
          </a:ln>
        </p:spPr>
        <p:txBody>
          <a:bodyPr vert="horz" wrap="square" lIns="0" tIns="0" rIns="0" bIns="0" rtlCol="0" anchor="ctr"/>
          <a:lstStyle/>
          <a:p>
            <a:pPr lvl="0" algn="ctr"/>
            <a:r>
              <a:rPr lang="ja-JP" altLang="en-US" sz="816" dirty="0">
                <a:latin typeface="Meiryo UI" panose="020B0604030504040204" pitchFamily="50" charset="-128"/>
                <a:ea typeface="Meiryo UI" panose="020B0604030504040204" pitchFamily="50" charset="-128"/>
              </a:rPr>
              <a:t>プール１</a:t>
            </a:r>
            <a:endParaRPr sz="816" dirty="0">
              <a:latin typeface="Meiryo UI" panose="020B0604030504040204" pitchFamily="50" charset="-128"/>
              <a:ea typeface="Meiryo UI" panose="020B0604030504040204" pitchFamily="50" charset="-128"/>
            </a:endParaRPr>
          </a:p>
        </p:txBody>
      </p:sp>
      <p:sp>
        <p:nvSpPr>
          <p:cNvPr id="9" name="object 25">
            <a:extLst>
              <a:ext uri="{FF2B5EF4-FFF2-40B4-BE49-F238E27FC236}">
                <a16:creationId xmlns:a16="http://schemas.microsoft.com/office/drawing/2014/main" id="{C80304A6-2ADC-9B30-7E70-501773B6318F}"/>
              </a:ext>
            </a:extLst>
          </p:cNvPr>
          <p:cNvSpPr/>
          <p:nvPr/>
        </p:nvSpPr>
        <p:spPr>
          <a:xfrm>
            <a:off x="1428990" y="1398566"/>
            <a:ext cx="1243768" cy="276393"/>
          </a:xfrm>
          <a:custGeom>
            <a:avLst/>
            <a:gdLst/>
            <a:ahLst/>
            <a:cxnLst/>
            <a:rect l="l" t="t" r="r" b="b"/>
            <a:pathLst>
              <a:path w="9537700" h="1003935">
                <a:moveTo>
                  <a:pt x="0" y="1003503"/>
                </a:moveTo>
                <a:lnTo>
                  <a:pt x="9537700" y="1003503"/>
                </a:lnTo>
                <a:lnTo>
                  <a:pt x="9537700" y="0"/>
                </a:lnTo>
                <a:lnTo>
                  <a:pt x="0" y="0"/>
                </a:lnTo>
                <a:lnTo>
                  <a:pt x="0" y="1003503"/>
                </a:lnTo>
                <a:close/>
              </a:path>
            </a:pathLst>
          </a:custGeom>
          <a:ln w="9525">
            <a:solidFill>
              <a:srgbClr val="000000"/>
            </a:solidFill>
          </a:ln>
        </p:spPr>
        <p:txBody>
          <a:bodyPr wrap="square" lIns="0" tIns="0" rIns="0" bIns="0" rtlCol="0"/>
          <a:lstStyle/>
          <a:p>
            <a:endParaRPr sz="1632">
              <a:latin typeface="Meiryo UI" panose="020B0604030504040204" pitchFamily="50" charset="-128"/>
              <a:ea typeface="Meiryo UI" panose="020B0604030504040204" pitchFamily="50" charset="-128"/>
            </a:endParaRPr>
          </a:p>
        </p:txBody>
      </p:sp>
      <p:sp>
        <p:nvSpPr>
          <p:cNvPr id="10" name="object 34">
            <a:extLst>
              <a:ext uri="{FF2B5EF4-FFF2-40B4-BE49-F238E27FC236}">
                <a16:creationId xmlns:a16="http://schemas.microsoft.com/office/drawing/2014/main" id="{57E63A8B-E37C-F952-BB52-25C5DFE5970E}"/>
              </a:ext>
            </a:extLst>
          </p:cNvPr>
          <p:cNvSpPr/>
          <p:nvPr/>
        </p:nvSpPr>
        <p:spPr>
          <a:xfrm>
            <a:off x="1428990" y="1675627"/>
            <a:ext cx="1243768" cy="276393"/>
          </a:xfrm>
          <a:custGeom>
            <a:avLst/>
            <a:gdLst/>
            <a:ahLst/>
            <a:cxnLst/>
            <a:rect l="l" t="t" r="r" b="b"/>
            <a:pathLst>
              <a:path w="9537700" h="995045">
                <a:moveTo>
                  <a:pt x="0" y="994498"/>
                </a:moveTo>
                <a:lnTo>
                  <a:pt x="9537700" y="994498"/>
                </a:lnTo>
                <a:lnTo>
                  <a:pt x="9537700" y="0"/>
                </a:lnTo>
                <a:lnTo>
                  <a:pt x="0" y="0"/>
                </a:lnTo>
                <a:lnTo>
                  <a:pt x="0" y="994498"/>
                </a:lnTo>
                <a:close/>
              </a:path>
            </a:pathLst>
          </a:custGeom>
          <a:ln w="9525">
            <a:solidFill>
              <a:srgbClr val="000000"/>
            </a:solidFill>
          </a:ln>
        </p:spPr>
        <p:txBody>
          <a:bodyPr wrap="square" lIns="0" tIns="0" rIns="0" bIns="0" rtlCol="0"/>
          <a:lstStyle/>
          <a:p>
            <a:endParaRPr sz="1632">
              <a:latin typeface="Meiryo UI" panose="020B0604030504040204" pitchFamily="50" charset="-128"/>
              <a:ea typeface="Meiryo UI" panose="020B0604030504040204" pitchFamily="50" charset="-128"/>
            </a:endParaRPr>
          </a:p>
        </p:txBody>
      </p:sp>
      <p:sp>
        <p:nvSpPr>
          <p:cNvPr id="11" name="object 27">
            <a:extLst>
              <a:ext uri="{FF2B5EF4-FFF2-40B4-BE49-F238E27FC236}">
                <a16:creationId xmlns:a16="http://schemas.microsoft.com/office/drawing/2014/main" id="{8AA398D4-10E1-096C-BC69-4771F3E567F3}"/>
              </a:ext>
            </a:extLst>
          </p:cNvPr>
          <p:cNvSpPr/>
          <p:nvPr/>
        </p:nvSpPr>
        <p:spPr>
          <a:xfrm>
            <a:off x="1428990" y="1398566"/>
            <a:ext cx="621884" cy="276393"/>
          </a:xfrm>
          <a:custGeom>
            <a:avLst/>
            <a:gdLst/>
            <a:ahLst/>
            <a:cxnLst/>
            <a:rect l="l" t="t" r="r" b="b"/>
            <a:pathLst>
              <a:path w="432434" h="1003935">
                <a:moveTo>
                  <a:pt x="0" y="1003503"/>
                </a:moveTo>
                <a:lnTo>
                  <a:pt x="432003" y="1003503"/>
                </a:lnTo>
                <a:lnTo>
                  <a:pt x="432003" y="0"/>
                </a:lnTo>
                <a:lnTo>
                  <a:pt x="0" y="0"/>
                </a:lnTo>
                <a:lnTo>
                  <a:pt x="0" y="1003503"/>
                </a:lnTo>
                <a:close/>
              </a:path>
            </a:pathLst>
          </a:custGeom>
          <a:ln w="9525">
            <a:solidFill>
              <a:srgbClr val="000000"/>
            </a:solidFill>
          </a:ln>
        </p:spPr>
        <p:txBody>
          <a:bodyPr vert="horz" wrap="square" lIns="0" tIns="0" rIns="0" bIns="0" rtlCol="0" anchor="ctr"/>
          <a:lstStyle/>
          <a:p>
            <a:pPr lvl="0" algn="ctr"/>
            <a:r>
              <a:rPr lang="ja-JP" altLang="en-US" sz="816" dirty="0">
                <a:latin typeface="Meiryo UI" panose="020B0604030504040204" pitchFamily="50" charset="-128"/>
                <a:ea typeface="Meiryo UI" panose="020B0604030504040204" pitchFamily="50" charset="-128"/>
              </a:rPr>
              <a:t>レーン１</a:t>
            </a:r>
            <a:endParaRPr sz="816" dirty="0">
              <a:latin typeface="Meiryo UI" panose="020B0604030504040204" pitchFamily="50" charset="-128"/>
              <a:ea typeface="Meiryo UI" panose="020B0604030504040204" pitchFamily="50" charset="-128"/>
            </a:endParaRPr>
          </a:p>
        </p:txBody>
      </p:sp>
      <p:sp>
        <p:nvSpPr>
          <p:cNvPr id="12" name="object 36">
            <a:extLst>
              <a:ext uri="{FF2B5EF4-FFF2-40B4-BE49-F238E27FC236}">
                <a16:creationId xmlns:a16="http://schemas.microsoft.com/office/drawing/2014/main" id="{847AC627-E192-2DAA-33EA-E1500B64CA24}"/>
              </a:ext>
            </a:extLst>
          </p:cNvPr>
          <p:cNvSpPr/>
          <p:nvPr/>
        </p:nvSpPr>
        <p:spPr>
          <a:xfrm>
            <a:off x="1428990" y="1675627"/>
            <a:ext cx="621884" cy="276393"/>
          </a:xfrm>
          <a:custGeom>
            <a:avLst/>
            <a:gdLst/>
            <a:ahLst/>
            <a:cxnLst/>
            <a:rect l="l" t="t" r="r" b="b"/>
            <a:pathLst>
              <a:path w="432434" h="995045">
                <a:moveTo>
                  <a:pt x="0" y="994498"/>
                </a:moveTo>
                <a:lnTo>
                  <a:pt x="432003" y="994498"/>
                </a:lnTo>
                <a:lnTo>
                  <a:pt x="432003" y="0"/>
                </a:lnTo>
                <a:lnTo>
                  <a:pt x="0" y="0"/>
                </a:lnTo>
                <a:lnTo>
                  <a:pt x="0" y="994498"/>
                </a:lnTo>
                <a:close/>
              </a:path>
            </a:pathLst>
          </a:custGeom>
          <a:ln w="9525">
            <a:solidFill>
              <a:srgbClr val="000000"/>
            </a:solidFill>
          </a:ln>
        </p:spPr>
        <p:txBody>
          <a:bodyPr vert="horz" wrap="square" lIns="0" tIns="0" rIns="0" bIns="0" rtlCol="0" anchor="ctr"/>
          <a:lstStyle/>
          <a:p>
            <a:pPr lvl="0" algn="ctr"/>
            <a:r>
              <a:rPr lang="ja-JP" altLang="en-US" sz="816" dirty="0">
                <a:latin typeface="Meiryo UI" panose="020B0604030504040204" pitchFamily="50" charset="-128"/>
                <a:ea typeface="Meiryo UI" panose="020B0604030504040204" pitchFamily="50" charset="-128"/>
              </a:rPr>
              <a:t>レーン２</a:t>
            </a:r>
          </a:p>
        </p:txBody>
      </p:sp>
      <p:sp>
        <p:nvSpPr>
          <p:cNvPr id="13" name="object 9">
            <a:extLst>
              <a:ext uri="{FF2B5EF4-FFF2-40B4-BE49-F238E27FC236}">
                <a16:creationId xmlns:a16="http://schemas.microsoft.com/office/drawing/2014/main" id="{5B767E91-D8D2-ECF6-E258-8242A1BC485D}"/>
              </a:ext>
            </a:extLst>
          </p:cNvPr>
          <p:cNvSpPr/>
          <p:nvPr/>
        </p:nvSpPr>
        <p:spPr>
          <a:xfrm>
            <a:off x="760856" y="2047035"/>
            <a:ext cx="1013625" cy="276394"/>
          </a:xfrm>
          <a:custGeom>
            <a:avLst/>
            <a:gdLst/>
            <a:ahLst/>
            <a:cxnLst/>
            <a:rect l="l" t="t" r="r" b="b"/>
            <a:pathLst>
              <a:path w="432434" h="1998345">
                <a:moveTo>
                  <a:pt x="0" y="1997964"/>
                </a:moveTo>
                <a:lnTo>
                  <a:pt x="432003" y="1997964"/>
                </a:lnTo>
                <a:lnTo>
                  <a:pt x="432003" y="0"/>
                </a:lnTo>
                <a:lnTo>
                  <a:pt x="0" y="0"/>
                </a:lnTo>
                <a:lnTo>
                  <a:pt x="0" y="1997964"/>
                </a:lnTo>
                <a:close/>
              </a:path>
            </a:pathLst>
          </a:custGeom>
          <a:ln w="9525">
            <a:solidFill>
              <a:srgbClr val="000000"/>
            </a:solidFill>
          </a:ln>
        </p:spPr>
        <p:txBody>
          <a:bodyPr vert="horz" wrap="square" lIns="0" tIns="0" rIns="0" bIns="0" rtlCol="0" anchor="ctr"/>
          <a:lstStyle/>
          <a:p>
            <a:pPr lvl="0" algn="ctr"/>
            <a:r>
              <a:rPr lang="ja-JP" altLang="en-US" sz="816" dirty="0">
                <a:latin typeface="Meiryo UI" panose="020B0604030504040204" pitchFamily="50" charset="-128"/>
                <a:ea typeface="Meiryo UI" panose="020B0604030504040204" pitchFamily="50" charset="-128"/>
              </a:rPr>
              <a:t>プール２</a:t>
            </a:r>
            <a:endParaRPr sz="816" dirty="0">
              <a:latin typeface="Meiryo UI" panose="020B0604030504040204" pitchFamily="50" charset="-128"/>
              <a:ea typeface="Meiryo UI" panose="020B0604030504040204" pitchFamily="50" charset="-128"/>
            </a:endParaRPr>
          </a:p>
        </p:txBody>
      </p:sp>
      <p:sp>
        <p:nvSpPr>
          <p:cNvPr id="14" name="object 25">
            <a:extLst>
              <a:ext uri="{FF2B5EF4-FFF2-40B4-BE49-F238E27FC236}">
                <a16:creationId xmlns:a16="http://schemas.microsoft.com/office/drawing/2014/main" id="{71B14655-43EB-B2ED-E10B-BF7C59FE53E6}"/>
              </a:ext>
            </a:extLst>
          </p:cNvPr>
          <p:cNvSpPr/>
          <p:nvPr/>
        </p:nvSpPr>
        <p:spPr>
          <a:xfrm>
            <a:off x="760855" y="2047060"/>
            <a:ext cx="1911903" cy="276368"/>
          </a:xfrm>
          <a:custGeom>
            <a:avLst/>
            <a:gdLst/>
            <a:ahLst/>
            <a:cxnLst/>
            <a:rect l="l" t="t" r="r" b="b"/>
            <a:pathLst>
              <a:path w="9537700" h="1003935">
                <a:moveTo>
                  <a:pt x="0" y="1003503"/>
                </a:moveTo>
                <a:lnTo>
                  <a:pt x="9537700" y="1003503"/>
                </a:lnTo>
                <a:lnTo>
                  <a:pt x="9537700" y="0"/>
                </a:lnTo>
                <a:lnTo>
                  <a:pt x="0" y="0"/>
                </a:lnTo>
                <a:lnTo>
                  <a:pt x="0" y="1003503"/>
                </a:lnTo>
                <a:close/>
              </a:path>
            </a:pathLst>
          </a:custGeom>
          <a:ln w="9525">
            <a:solidFill>
              <a:srgbClr val="000000"/>
            </a:solidFill>
          </a:ln>
        </p:spPr>
        <p:txBody>
          <a:bodyPr wrap="square" lIns="0" tIns="0" rIns="0" bIns="0" rtlCol="0"/>
          <a:lstStyle/>
          <a:p>
            <a:endParaRPr sz="816">
              <a:latin typeface="Meiryo UI" panose="020B0604030504040204" pitchFamily="50" charset="-128"/>
              <a:ea typeface="Meiryo UI" panose="020B0604030504040204" pitchFamily="50" charset="-128"/>
            </a:endParaRPr>
          </a:p>
        </p:txBody>
      </p:sp>
      <p:sp>
        <p:nvSpPr>
          <p:cNvPr id="44" name="object 36">
            <a:extLst>
              <a:ext uri="{FF2B5EF4-FFF2-40B4-BE49-F238E27FC236}">
                <a16:creationId xmlns:a16="http://schemas.microsoft.com/office/drawing/2014/main" id="{D20E4989-1BB6-8D6E-72DF-DBDDE32FB4B8}"/>
              </a:ext>
            </a:extLst>
          </p:cNvPr>
          <p:cNvSpPr/>
          <p:nvPr/>
        </p:nvSpPr>
        <p:spPr>
          <a:xfrm>
            <a:off x="2715945" y="1407157"/>
            <a:ext cx="555665" cy="916271"/>
          </a:xfrm>
          <a:custGeom>
            <a:avLst/>
            <a:gdLst/>
            <a:ahLst/>
            <a:cxnLst/>
            <a:rect l="l" t="t" r="r" b="b"/>
            <a:pathLst>
              <a:path w="612775" h="603885">
                <a:moveTo>
                  <a:pt x="554736" y="222503"/>
                </a:moveTo>
                <a:lnTo>
                  <a:pt x="551687" y="220979"/>
                </a:lnTo>
                <a:lnTo>
                  <a:pt x="550163" y="217931"/>
                </a:lnTo>
                <a:lnTo>
                  <a:pt x="550163" y="207263"/>
                </a:lnTo>
                <a:lnTo>
                  <a:pt x="551687" y="204215"/>
                </a:lnTo>
                <a:lnTo>
                  <a:pt x="554736" y="202691"/>
                </a:lnTo>
                <a:lnTo>
                  <a:pt x="557784" y="204215"/>
                </a:lnTo>
                <a:lnTo>
                  <a:pt x="559308" y="207263"/>
                </a:lnTo>
                <a:lnTo>
                  <a:pt x="559308" y="217931"/>
                </a:lnTo>
                <a:lnTo>
                  <a:pt x="557784" y="220979"/>
                </a:lnTo>
                <a:lnTo>
                  <a:pt x="554736" y="220979"/>
                </a:lnTo>
                <a:lnTo>
                  <a:pt x="556260" y="221741"/>
                </a:lnTo>
                <a:lnTo>
                  <a:pt x="554736" y="222503"/>
                </a:lnTo>
                <a:close/>
              </a:path>
              <a:path w="612775" h="603885">
                <a:moveTo>
                  <a:pt x="554736" y="230123"/>
                </a:moveTo>
                <a:lnTo>
                  <a:pt x="544068" y="230123"/>
                </a:lnTo>
                <a:lnTo>
                  <a:pt x="541020" y="228600"/>
                </a:lnTo>
                <a:lnTo>
                  <a:pt x="539496" y="225551"/>
                </a:lnTo>
                <a:lnTo>
                  <a:pt x="541020" y="220979"/>
                </a:lnTo>
                <a:lnTo>
                  <a:pt x="551687" y="220979"/>
                </a:lnTo>
                <a:lnTo>
                  <a:pt x="554736" y="222503"/>
                </a:lnTo>
                <a:lnTo>
                  <a:pt x="557784" y="222503"/>
                </a:lnTo>
                <a:lnTo>
                  <a:pt x="559308" y="225551"/>
                </a:lnTo>
                <a:lnTo>
                  <a:pt x="557784" y="228600"/>
                </a:lnTo>
                <a:lnTo>
                  <a:pt x="554736" y="230123"/>
                </a:lnTo>
                <a:close/>
              </a:path>
              <a:path w="612775" h="603885">
                <a:moveTo>
                  <a:pt x="556260" y="221741"/>
                </a:moveTo>
                <a:lnTo>
                  <a:pt x="554736" y="220979"/>
                </a:lnTo>
                <a:lnTo>
                  <a:pt x="557784" y="220979"/>
                </a:lnTo>
                <a:lnTo>
                  <a:pt x="556260" y="221741"/>
                </a:lnTo>
                <a:close/>
              </a:path>
              <a:path w="612775" h="603885">
                <a:moveTo>
                  <a:pt x="557784" y="222503"/>
                </a:moveTo>
                <a:lnTo>
                  <a:pt x="554736" y="222503"/>
                </a:lnTo>
                <a:lnTo>
                  <a:pt x="556260" y="221741"/>
                </a:lnTo>
                <a:lnTo>
                  <a:pt x="557784" y="222503"/>
                </a:lnTo>
                <a:close/>
              </a:path>
              <a:path w="612775" h="603885">
                <a:moveTo>
                  <a:pt x="528828" y="228600"/>
                </a:moveTo>
                <a:lnTo>
                  <a:pt x="516636" y="228600"/>
                </a:lnTo>
                <a:lnTo>
                  <a:pt x="512063" y="227075"/>
                </a:lnTo>
                <a:lnTo>
                  <a:pt x="512063" y="224027"/>
                </a:lnTo>
                <a:lnTo>
                  <a:pt x="513587" y="220979"/>
                </a:lnTo>
                <a:lnTo>
                  <a:pt x="516636" y="219455"/>
                </a:lnTo>
                <a:lnTo>
                  <a:pt x="525779" y="219455"/>
                </a:lnTo>
                <a:lnTo>
                  <a:pt x="528828" y="220979"/>
                </a:lnTo>
                <a:lnTo>
                  <a:pt x="530352" y="224027"/>
                </a:lnTo>
                <a:lnTo>
                  <a:pt x="528828" y="228600"/>
                </a:lnTo>
                <a:close/>
              </a:path>
              <a:path w="612775" h="603885">
                <a:moveTo>
                  <a:pt x="496824" y="228600"/>
                </a:moveTo>
                <a:lnTo>
                  <a:pt x="487679" y="227075"/>
                </a:lnTo>
                <a:lnTo>
                  <a:pt x="484632" y="225551"/>
                </a:lnTo>
                <a:lnTo>
                  <a:pt x="483108" y="222503"/>
                </a:lnTo>
                <a:lnTo>
                  <a:pt x="484632" y="219455"/>
                </a:lnTo>
                <a:lnTo>
                  <a:pt x="487679" y="217931"/>
                </a:lnTo>
                <a:lnTo>
                  <a:pt x="496824" y="217931"/>
                </a:lnTo>
                <a:lnTo>
                  <a:pt x="501396" y="219455"/>
                </a:lnTo>
                <a:lnTo>
                  <a:pt x="501396" y="224027"/>
                </a:lnTo>
                <a:lnTo>
                  <a:pt x="499871" y="227075"/>
                </a:lnTo>
                <a:lnTo>
                  <a:pt x="496824" y="228600"/>
                </a:lnTo>
                <a:close/>
              </a:path>
              <a:path w="612775" h="603885">
                <a:moveTo>
                  <a:pt x="467868" y="227075"/>
                </a:moveTo>
                <a:lnTo>
                  <a:pt x="458724" y="225551"/>
                </a:lnTo>
                <a:lnTo>
                  <a:pt x="455676" y="224027"/>
                </a:lnTo>
                <a:lnTo>
                  <a:pt x="454152" y="220979"/>
                </a:lnTo>
                <a:lnTo>
                  <a:pt x="455676" y="217931"/>
                </a:lnTo>
                <a:lnTo>
                  <a:pt x="458724" y="216408"/>
                </a:lnTo>
                <a:lnTo>
                  <a:pt x="469392" y="216408"/>
                </a:lnTo>
                <a:lnTo>
                  <a:pt x="472440" y="217931"/>
                </a:lnTo>
                <a:lnTo>
                  <a:pt x="473963" y="222503"/>
                </a:lnTo>
                <a:lnTo>
                  <a:pt x="472440" y="225551"/>
                </a:lnTo>
                <a:lnTo>
                  <a:pt x="467868" y="227075"/>
                </a:lnTo>
                <a:close/>
              </a:path>
              <a:path w="612775" h="603885">
                <a:moveTo>
                  <a:pt x="440436" y="225551"/>
                </a:moveTo>
                <a:lnTo>
                  <a:pt x="429768" y="225551"/>
                </a:lnTo>
                <a:lnTo>
                  <a:pt x="426720" y="224027"/>
                </a:lnTo>
                <a:lnTo>
                  <a:pt x="425196" y="219455"/>
                </a:lnTo>
                <a:lnTo>
                  <a:pt x="428244" y="216408"/>
                </a:lnTo>
                <a:lnTo>
                  <a:pt x="431292" y="214883"/>
                </a:lnTo>
                <a:lnTo>
                  <a:pt x="440436" y="216408"/>
                </a:lnTo>
                <a:lnTo>
                  <a:pt x="443484" y="217931"/>
                </a:lnTo>
                <a:lnTo>
                  <a:pt x="445008" y="220979"/>
                </a:lnTo>
                <a:lnTo>
                  <a:pt x="443484" y="224027"/>
                </a:lnTo>
                <a:lnTo>
                  <a:pt x="440436" y="225551"/>
                </a:lnTo>
                <a:close/>
              </a:path>
              <a:path w="612775" h="603885">
                <a:moveTo>
                  <a:pt x="411479" y="224027"/>
                </a:moveTo>
                <a:lnTo>
                  <a:pt x="402336" y="224027"/>
                </a:lnTo>
                <a:lnTo>
                  <a:pt x="397763" y="222503"/>
                </a:lnTo>
                <a:lnTo>
                  <a:pt x="397763" y="217931"/>
                </a:lnTo>
                <a:lnTo>
                  <a:pt x="399287" y="214883"/>
                </a:lnTo>
                <a:lnTo>
                  <a:pt x="402336" y="213359"/>
                </a:lnTo>
                <a:lnTo>
                  <a:pt x="411479" y="214883"/>
                </a:lnTo>
                <a:lnTo>
                  <a:pt x="414528" y="216408"/>
                </a:lnTo>
                <a:lnTo>
                  <a:pt x="416052" y="219455"/>
                </a:lnTo>
                <a:lnTo>
                  <a:pt x="414528" y="222503"/>
                </a:lnTo>
                <a:lnTo>
                  <a:pt x="411479" y="224027"/>
                </a:lnTo>
                <a:close/>
              </a:path>
              <a:path w="612775" h="603885">
                <a:moveTo>
                  <a:pt x="382524" y="222503"/>
                </a:moveTo>
                <a:lnTo>
                  <a:pt x="373379" y="222503"/>
                </a:lnTo>
                <a:lnTo>
                  <a:pt x="370332" y="220979"/>
                </a:lnTo>
                <a:lnTo>
                  <a:pt x="368808" y="217931"/>
                </a:lnTo>
                <a:lnTo>
                  <a:pt x="370332" y="213359"/>
                </a:lnTo>
                <a:lnTo>
                  <a:pt x="384047" y="213359"/>
                </a:lnTo>
                <a:lnTo>
                  <a:pt x="387096" y="214883"/>
                </a:lnTo>
                <a:lnTo>
                  <a:pt x="387096" y="217931"/>
                </a:lnTo>
                <a:lnTo>
                  <a:pt x="385571" y="220979"/>
                </a:lnTo>
                <a:lnTo>
                  <a:pt x="382524" y="222503"/>
                </a:lnTo>
                <a:close/>
              </a:path>
              <a:path w="612775" h="603885">
                <a:moveTo>
                  <a:pt x="358140" y="220979"/>
                </a:moveTo>
                <a:lnTo>
                  <a:pt x="344424" y="220979"/>
                </a:lnTo>
                <a:lnTo>
                  <a:pt x="341376" y="219455"/>
                </a:lnTo>
                <a:lnTo>
                  <a:pt x="339852" y="216408"/>
                </a:lnTo>
                <a:lnTo>
                  <a:pt x="341376" y="213359"/>
                </a:lnTo>
                <a:lnTo>
                  <a:pt x="345947" y="211835"/>
                </a:lnTo>
                <a:lnTo>
                  <a:pt x="355092" y="211835"/>
                </a:lnTo>
                <a:lnTo>
                  <a:pt x="358140" y="213359"/>
                </a:lnTo>
                <a:lnTo>
                  <a:pt x="359663" y="216408"/>
                </a:lnTo>
                <a:lnTo>
                  <a:pt x="358140" y="220979"/>
                </a:lnTo>
                <a:close/>
              </a:path>
              <a:path w="612775" h="603885">
                <a:moveTo>
                  <a:pt x="329184" y="219455"/>
                </a:moveTo>
                <a:lnTo>
                  <a:pt x="316992" y="219455"/>
                </a:lnTo>
                <a:lnTo>
                  <a:pt x="312420" y="217931"/>
                </a:lnTo>
                <a:lnTo>
                  <a:pt x="312420" y="214883"/>
                </a:lnTo>
                <a:lnTo>
                  <a:pt x="313944" y="211835"/>
                </a:lnTo>
                <a:lnTo>
                  <a:pt x="316992" y="210311"/>
                </a:lnTo>
                <a:lnTo>
                  <a:pt x="326136" y="210311"/>
                </a:lnTo>
                <a:lnTo>
                  <a:pt x="329184" y="211835"/>
                </a:lnTo>
                <a:lnTo>
                  <a:pt x="330708" y="214883"/>
                </a:lnTo>
                <a:lnTo>
                  <a:pt x="329184" y="219455"/>
                </a:lnTo>
                <a:close/>
              </a:path>
              <a:path w="612775" h="603885">
                <a:moveTo>
                  <a:pt x="297179" y="219455"/>
                </a:moveTo>
                <a:lnTo>
                  <a:pt x="288036" y="217931"/>
                </a:lnTo>
                <a:lnTo>
                  <a:pt x="284987" y="216408"/>
                </a:lnTo>
                <a:lnTo>
                  <a:pt x="283463" y="213359"/>
                </a:lnTo>
                <a:lnTo>
                  <a:pt x="284987" y="210311"/>
                </a:lnTo>
                <a:lnTo>
                  <a:pt x="288036" y="208787"/>
                </a:lnTo>
                <a:lnTo>
                  <a:pt x="297179" y="208787"/>
                </a:lnTo>
                <a:lnTo>
                  <a:pt x="301752" y="210311"/>
                </a:lnTo>
                <a:lnTo>
                  <a:pt x="301752" y="214883"/>
                </a:lnTo>
                <a:lnTo>
                  <a:pt x="300228" y="217931"/>
                </a:lnTo>
                <a:lnTo>
                  <a:pt x="297179" y="219455"/>
                </a:lnTo>
                <a:close/>
              </a:path>
              <a:path w="612775" h="603885">
                <a:moveTo>
                  <a:pt x="268224" y="217931"/>
                </a:moveTo>
                <a:lnTo>
                  <a:pt x="259079" y="216408"/>
                </a:lnTo>
                <a:lnTo>
                  <a:pt x="256032" y="214883"/>
                </a:lnTo>
                <a:lnTo>
                  <a:pt x="254508" y="211835"/>
                </a:lnTo>
                <a:lnTo>
                  <a:pt x="256032" y="208787"/>
                </a:lnTo>
                <a:lnTo>
                  <a:pt x="259079" y="207263"/>
                </a:lnTo>
                <a:lnTo>
                  <a:pt x="269747" y="208787"/>
                </a:lnTo>
                <a:lnTo>
                  <a:pt x="272796" y="210311"/>
                </a:lnTo>
                <a:lnTo>
                  <a:pt x="274320" y="213359"/>
                </a:lnTo>
                <a:lnTo>
                  <a:pt x="272796" y="216408"/>
                </a:lnTo>
                <a:lnTo>
                  <a:pt x="268224" y="217931"/>
                </a:lnTo>
                <a:close/>
              </a:path>
              <a:path w="612775" h="603885">
                <a:moveTo>
                  <a:pt x="240792" y="216408"/>
                </a:moveTo>
                <a:lnTo>
                  <a:pt x="230124" y="216408"/>
                </a:lnTo>
                <a:lnTo>
                  <a:pt x="227076" y="214883"/>
                </a:lnTo>
                <a:lnTo>
                  <a:pt x="225552" y="210311"/>
                </a:lnTo>
                <a:lnTo>
                  <a:pt x="227076" y="207263"/>
                </a:lnTo>
                <a:lnTo>
                  <a:pt x="231648" y="205739"/>
                </a:lnTo>
                <a:lnTo>
                  <a:pt x="240792" y="207263"/>
                </a:lnTo>
                <a:lnTo>
                  <a:pt x="243840" y="208787"/>
                </a:lnTo>
                <a:lnTo>
                  <a:pt x="245363" y="211835"/>
                </a:lnTo>
                <a:lnTo>
                  <a:pt x="243840" y="214883"/>
                </a:lnTo>
                <a:lnTo>
                  <a:pt x="240792" y="216408"/>
                </a:lnTo>
                <a:close/>
              </a:path>
              <a:path w="612775" h="603885">
                <a:moveTo>
                  <a:pt x="211836" y="214883"/>
                </a:moveTo>
                <a:lnTo>
                  <a:pt x="202692" y="214883"/>
                </a:lnTo>
                <a:lnTo>
                  <a:pt x="198120" y="213359"/>
                </a:lnTo>
                <a:lnTo>
                  <a:pt x="198120" y="210311"/>
                </a:lnTo>
                <a:lnTo>
                  <a:pt x="199644" y="205739"/>
                </a:lnTo>
                <a:lnTo>
                  <a:pt x="211836" y="205739"/>
                </a:lnTo>
                <a:lnTo>
                  <a:pt x="214884" y="207263"/>
                </a:lnTo>
                <a:lnTo>
                  <a:pt x="216408" y="210311"/>
                </a:lnTo>
                <a:lnTo>
                  <a:pt x="214884" y="213359"/>
                </a:lnTo>
                <a:lnTo>
                  <a:pt x="211836" y="214883"/>
                </a:lnTo>
                <a:close/>
              </a:path>
              <a:path w="612775" h="603885">
                <a:moveTo>
                  <a:pt x="182880" y="213359"/>
                </a:moveTo>
                <a:lnTo>
                  <a:pt x="173736" y="213359"/>
                </a:lnTo>
                <a:lnTo>
                  <a:pt x="170688" y="211835"/>
                </a:lnTo>
                <a:lnTo>
                  <a:pt x="169164" y="208787"/>
                </a:lnTo>
                <a:lnTo>
                  <a:pt x="170688" y="204215"/>
                </a:lnTo>
                <a:lnTo>
                  <a:pt x="182880" y="204215"/>
                </a:lnTo>
                <a:lnTo>
                  <a:pt x="187452" y="205739"/>
                </a:lnTo>
                <a:lnTo>
                  <a:pt x="187452" y="208787"/>
                </a:lnTo>
                <a:lnTo>
                  <a:pt x="185928" y="211835"/>
                </a:lnTo>
                <a:lnTo>
                  <a:pt x="182880" y="213359"/>
                </a:lnTo>
                <a:close/>
              </a:path>
              <a:path w="612775" h="603885">
                <a:moveTo>
                  <a:pt x="158496" y="211835"/>
                </a:moveTo>
                <a:lnTo>
                  <a:pt x="144780" y="211835"/>
                </a:lnTo>
                <a:lnTo>
                  <a:pt x="141732" y="210311"/>
                </a:lnTo>
                <a:lnTo>
                  <a:pt x="140208" y="207263"/>
                </a:lnTo>
                <a:lnTo>
                  <a:pt x="141732" y="204215"/>
                </a:lnTo>
                <a:lnTo>
                  <a:pt x="144780" y="202691"/>
                </a:lnTo>
                <a:lnTo>
                  <a:pt x="155448" y="202691"/>
                </a:lnTo>
                <a:lnTo>
                  <a:pt x="158496" y="204215"/>
                </a:lnTo>
                <a:lnTo>
                  <a:pt x="160020" y="207263"/>
                </a:lnTo>
                <a:lnTo>
                  <a:pt x="158496" y="211835"/>
                </a:lnTo>
                <a:close/>
              </a:path>
              <a:path w="612775" h="603885">
                <a:moveTo>
                  <a:pt x="126492" y="211835"/>
                </a:moveTo>
                <a:lnTo>
                  <a:pt x="115824" y="210311"/>
                </a:lnTo>
                <a:lnTo>
                  <a:pt x="112776" y="208787"/>
                </a:lnTo>
                <a:lnTo>
                  <a:pt x="111252" y="205739"/>
                </a:lnTo>
                <a:lnTo>
                  <a:pt x="112776" y="202691"/>
                </a:lnTo>
                <a:lnTo>
                  <a:pt x="117348" y="201167"/>
                </a:lnTo>
                <a:lnTo>
                  <a:pt x="126492" y="201167"/>
                </a:lnTo>
                <a:lnTo>
                  <a:pt x="129540" y="202691"/>
                </a:lnTo>
                <a:lnTo>
                  <a:pt x="131064" y="207263"/>
                </a:lnTo>
                <a:lnTo>
                  <a:pt x="129540" y="210311"/>
                </a:lnTo>
                <a:lnTo>
                  <a:pt x="126492" y="211835"/>
                </a:lnTo>
                <a:close/>
              </a:path>
              <a:path w="612775" h="603885">
                <a:moveTo>
                  <a:pt x="97536" y="210311"/>
                </a:moveTo>
                <a:lnTo>
                  <a:pt x="88392" y="208787"/>
                </a:lnTo>
                <a:lnTo>
                  <a:pt x="83820" y="207263"/>
                </a:lnTo>
                <a:lnTo>
                  <a:pt x="83820" y="204215"/>
                </a:lnTo>
                <a:lnTo>
                  <a:pt x="85344" y="201167"/>
                </a:lnTo>
                <a:lnTo>
                  <a:pt x="88392" y="199643"/>
                </a:lnTo>
                <a:lnTo>
                  <a:pt x="97536" y="199643"/>
                </a:lnTo>
                <a:lnTo>
                  <a:pt x="100584" y="201167"/>
                </a:lnTo>
                <a:lnTo>
                  <a:pt x="102108" y="205739"/>
                </a:lnTo>
                <a:lnTo>
                  <a:pt x="100584" y="208787"/>
                </a:lnTo>
                <a:lnTo>
                  <a:pt x="97536" y="210311"/>
                </a:lnTo>
                <a:close/>
              </a:path>
              <a:path w="612775" h="603885">
                <a:moveTo>
                  <a:pt x="68580" y="208787"/>
                </a:moveTo>
                <a:lnTo>
                  <a:pt x="59436" y="208787"/>
                </a:lnTo>
                <a:lnTo>
                  <a:pt x="56388" y="207263"/>
                </a:lnTo>
                <a:lnTo>
                  <a:pt x="54864" y="202691"/>
                </a:lnTo>
                <a:lnTo>
                  <a:pt x="56388" y="199643"/>
                </a:lnTo>
                <a:lnTo>
                  <a:pt x="59436" y="198119"/>
                </a:lnTo>
                <a:lnTo>
                  <a:pt x="68580" y="199643"/>
                </a:lnTo>
                <a:lnTo>
                  <a:pt x="73152" y="201167"/>
                </a:lnTo>
                <a:lnTo>
                  <a:pt x="73152" y="204215"/>
                </a:lnTo>
                <a:lnTo>
                  <a:pt x="71628" y="207263"/>
                </a:lnTo>
                <a:lnTo>
                  <a:pt x="68580" y="208787"/>
                </a:lnTo>
                <a:close/>
              </a:path>
              <a:path w="612775" h="603885">
                <a:moveTo>
                  <a:pt x="39624" y="207263"/>
                </a:moveTo>
                <a:lnTo>
                  <a:pt x="30480" y="207263"/>
                </a:lnTo>
                <a:lnTo>
                  <a:pt x="27432" y="205739"/>
                </a:lnTo>
                <a:lnTo>
                  <a:pt x="25908" y="201167"/>
                </a:lnTo>
                <a:lnTo>
                  <a:pt x="27432" y="198119"/>
                </a:lnTo>
                <a:lnTo>
                  <a:pt x="32004" y="196595"/>
                </a:lnTo>
                <a:lnTo>
                  <a:pt x="41148" y="198119"/>
                </a:lnTo>
                <a:lnTo>
                  <a:pt x="44196" y="199643"/>
                </a:lnTo>
                <a:lnTo>
                  <a:pt x="45720" y="202691"/>
                </a:lnTo>
                <a:lnTo>
                  <a:pt x="44196" y="205739"/>
                </a:lnTo>
                <a:lnTo>
                  <a:pt x="39624" y="207263"/>
                </a:lnTo>
                <a:close/>
              </a:path>
              <a:path w="612775" h="603885">
                <a:moveTo>
                  <a:pt x="12192" y="205739"/>
                </a:moveTo>
                <a:lnTo>
                  <a:pt x="4572" y="205739"/>
                </a:lnTo>
                <a:lnTo>
                  <a:pt x="0" y="204215"/>
                </a:lnTo>
                <a:lnTo>
                  <a:pt x="0" y="201167"/>
                </a:lnTo>
                <a:lnTo>
                  <a:pt x="1524" y="196595"/>
                </a:lnTo>
                <a:lnTo>
                  <a:pt x="12192" y="196595"/>
                </a:lnTo>
                <a:lnTo>
                  <a:pt x="15240" y="198119"/>
                </a:lnTo>
                <a:lnTo>
                  <a:pt x="16764" y="201167"/>
                </a:lnTo>
                <a:lnTo>
                  <a:pt x="15240" y="204215"/>
                </a:lnTo>
                <a:lnTo>
                  <a:pt x="12192" y="205739"/>
                </a:lnTo>
                <a:close/>
              </a:path>
              <a:path w="612775" h="603885">
                <a:moveTo>
                  <a:pt x="608076" y="9143"/>
                </a:moveTo>
                <a:lnTo>
                  <a:pt x="598932" y="9143"/>
                </a:lnTo>
                <a:lnTo>
                  <a:pt x="595884" y="7619"/>
                </a:lnTo>
                <a:lnTo>
                  <a:pt x="594360" y="4571"/>
                </a:lnTo>
                <a:lnTo>
                  <a:pt x="595884" y="1523"/>
                </a:lnTo>
                <a:lnTo>
                  <a:pt x="598932" y="0"/>
                </a:lnTo>
                <a:lnTo>
                  <a:pt x="608076" y="0"/>
                </a:lnTo>
                <a:lnTo>
                  <a:pt x="611124" y="1523"/>
                </a:lnTo>
                <a:lnTo>
                  <a:pt x="612647" y="4571"/>
                </a:lnTo>
                <a:lnTo>
                  <a:pt x="611124" y="7619"/>
                </a:lnTo>
                <a:lnTo>
                  <a:pt x="608076" y="9143"/>
                </a:lnTo>
                <a:close/>
              </a:path>
              <a:path w="612775" h="603885">
                <a:moveTo>
                  <a:pt x="579120" y="9143"/>
                </a:moveTo>
                <a:lnTo>
                  <a:pt x="569976" y="9143"/>
                </a:lnTo>
                <a:lnTo>
                  <a:pt x="566928" y="7619"/>
                </a:lnTo>
                <a:lnTo>
                  <a:pt x="565404" y="4571"/>
                </a:lnTo>
                <a:lnTo>
                  <a:pt x="566928" y="1523"/>
                </a:lnTo>
                <a:lnTo>
                  <a:pt x="569976" y="0"/>
                </a:lnTo>
                <a:lnTo>
                  <a:pt x="579120" y="0"/>
                </a:lnTo>
                <a:lnTo>
                  <a:pt x="583692" y="1523"/>
                </a:lnTo>
                <a:lnTo>
                  <a:pt x="585216" y="4571"/>
                </a:lnTo>
                <a:lnTo>
                  <a:pt x="583692" y="7619"/>
                </a:lnTo>
                <a:lnTo>
                  <a:pt x="579120" y="9143"/>
                </a:lnTo>
                <a:close/>
              </a:path>
              <a:path w="612775" h="603885">
                <a:moveTo>
                  <a:pt x="554736" y="22859"/>
                </a:moveTo>
                <a:lnTo>
                  <a:pt x="551687" y="21335"/>
                </a:lnTo>
                <a:lnTo>
                  <a:pt x="550163" y="16763"/>
                </a:lnTo>
                <a:lnTo>
                  <a:pt x="550163" y="7619"/>
                </a:lnTo>
                <a:lnTo>
                  <a:pt x="551687" y="4571"/>
                </a:lnTo>
                <a:lnTo>
                  <a:pt x="554736" y="3047"/>
                </a:lnTo>
                <a:lnTo>
                  <a:pt x="557784" y="4571"/>
                </a:lnTo>
                <a:lnTo>
                  <a:pt x="559308" y="7619"/>
                </a:lnTo>
                <a:lnTo>
                  <a:pt x="559308" y="16763"/>
                </a:lnTo>
                <a:lnTo>
                  <a:pt x="557784" y="21335"/>
                </a:lnTo>
                <a:lnTo>
                  <a:pt x="554736" y="22859"/>
                </a:lnTo>
                <a:close/>
              </a:path>
              <a:path w="612775" h="603885">
                <a:moveTo>
                  <a:pt x="554736" y="50291"/>
                </a:moveTo>
                <a:lnTo>
                  <a:pt x="551687" y="48767"/>
                </a:lnTo>
                <a:lnTo>
                  <a:pt x="550163" y="45719"/>
                </a:lnTo>
                <a:lnTo>
                  <a:pt x="550163" y="36575"/>
                </a:lnTo>
                <a:lnTo>
                  <a:pt x="551687" y="33527"/>
                </a:lnTo>
                <a:lnTo>
                  <a:pt x="554736" y="32003"/>
                </a:lnTo>
                <a:lnTo>
                  <a:pt x="557784" y="33527"/>
                </a:lnTo>
                <a:lnTo>
                  <a:pt x="559308" y="36575"/>
                </a:lnTo>
                <a:lnTo>
                  <a:pt x="559308" y="45719"/>
                </a:lnTo>
                <a:lnTo>
                  <a:pt x="557784" y="48767"/>
                </a:lnTo>
                <a:lnTo>
                  <a:pt x="554736" y="50291"/>
                </a:lnTo>
                <a:close/>
              </a:path>
              <a:path w="612775" h="603885">
                <a:moveTo>
                  <a:pt x="554736" y="79247"/>
                </a:moveTo>
                <a:lnTo>
                  <a:pt x="551687" y="77723"/>
                </a:lnTo>
                <a:lnTo>
                  <a:pt x="550163" y="74675"/>
                </a:lnTo>
                <a:lnTo>
                  <a:pt x="550163" y="65531"/>
                </a:lnTo>
                <a:lnTo>
                  <a:pt x="551687" y="60959"/>
                </a:lnTo>
                <a:lnTo>
                  <a:pt x="557784" y="60959"/>
                </a:lnTo>
                <a:lnTo>
                  <a:pt x="559308" y="65531"/>
                </a:lnTo>
                <a:lnTo>
                  <a:pt x="559308" y="74675"/>
                </a:lnTo>
                <a:lnTo>
                  <a:pt x="557784" y="77723"/>
                </a:lnTo>
                <a:lnTo>
                  <a:pt x="554736" y="79247"/>
                </a:lnTo>
                <a:close/>
              </a:path>
              <a:path w="612775" h="603885">
                <a:moveTo>
                  <a:pt x="554736" y="108203"/>
                </a:moveTo>
                <a:lnTo>
                  <a:pt x="551687" y="106679"/>
                </a:lnTo>
                <a:lnTo>
                  <a:pt x="550163" y="103631"/>
                </a:lnTo>
                <a:lnTo>
                  <a:pt x="550163" y="92963"/>
                </a:lnTo>
                <a:lnTo>
                  <a:pt x="551687" y="89915"/>
                </a:lnTo>
                <a:lnTo>
                  <a:pt x="554736" y="88391"/>
                </a:lnTo>
                <a:lnTo>
                  <a:pt x="557784" y="89915"/>
                </a:lnTo>
                <a:lnTo>
                  <a:pt x="559308" y="92963"/>
                </a:lnTo>
                <a:lnTo>
                  <a:pt x="559308" y="103631"/>
                </a:lnTo>
                <a:lnTo>
                  <a:pt x="557784" y="106679"/>
                </a:lnTo>
                <a:lnTo>
                  <a:pt x="554736" y="108203"/>
                </a:lnTo>
                <a:close/>
              </a:path>
              <a:path w="612775" h="603885">
                <a:moveTo>
                  <a:pt x="554736" y="137159"/>
                </a:moveTo>
                <a:lnTo>
                  <a:pt x="551687" y="135635"/>
                </a:lnTo>
                <a:lnTo>
                  <a:pt x="550163" y="131063"/>
                </a:lnTo>
                <a:lnTo>
                  <a:pt x="550163" y="121919"/>
                </a:lnTo>
                <a:lnTo>
                  <a:pt x="551687" y="118871"/>
                </a:lnTo>
                <a:lnTo>
                  <a:pt x="554736" y="117347"/>
                </a:lnTo>
                <a:lnTo>
                  <a:pt x="557784" y="118871"/>
                </a:lnTo>
                <a:lnTo>
                  <a:pt x="559308" y="121919"/>
                </a:lnTo>
                <a:lnTo>
                  <a:pt x="559308" y="131063"/>
                </a:lnTo>
                <a:lnTo>
                  <a:pt x="557784" y="135635"/>
                </a:lnTo>
                <a:lnTo>
                  <a:pt x="554736" y="137159"/>
                </a:lnTo>
                <a:close/>
              </a:path>
              <a:path w="612775" h="603885">
                <a:moveTo>
                  <a:pt x="554736" y="164591"/>
                </a:moveTo>
                <a:lnTo>
                  <a:pt x="551687" y="163067"/>
                </a:lnTo>
                <a:lnTo>
                  <a:pt x="550163" y="160019"/>
                </a:lnTo>
                <a:lnTo>
                  <a:pt x="550163" y="150875"/>
                </a:lnTo>
                <a:lnTo>
                  <a:pt x="551687" y="147827"/>
                </a:lnTo>
                <a:lnTo>
                  <a:pt x="554736" y="146303"/>
                </a:lnTo>
                <a:lnTo>
                  <a:pt x="557784" y="147827"/>
                </a:lnTo>
                <a:lnTo>
                  <a:pt x="559308" y="150875"/>
                </a:lnTo>
                <a:lnTo>
                  <a:pt x="559308" y="160019"/>
                </a:lnTo>
                <a:lnTo>
                  <a:pt x="557784" y="163067"/>
                </a:lnTo>
                <a:lnTo>
                  <a:pt x="554736" y="164591"/>
                </a:lnTo>
                <a:close/>
              </a:path>
              <a:path w="612775" h="603885">
                <a:moveTo>
                  <a:pt x="554736" y="193547"/>
                </a:moveTo>
                <a:lnTo>
                  <a:pt x="551687" y="192023"/>
                </a:lnTo>
                <a:lnTo>
                  <a:pt x="550163" y="188975"/>
                </a:lnTo>
                <a:lnTo>
                  <a:pt x="550163" y="179831"/>
                </a:lnTo>
                <a:lnTo>
                  <a:pt x="551687" y="175259"/>
                </a:lnTo>
                <a:lnTo>
                  <a:pt x="557784" y="175259"/>
                </a:lnTo>
                <a:lnTo>
                  <a:pt x="559308" y="179831"/>
                </a:lnTo>
                <a:lnTo>
                  <a:pt x="559308" y="188975"/>
                </a:lnTo>
                <a:lnTo>
                  <a:pt x="557784" y="192023"/>
                </a:lnTo>
                <a:lnTo>
                  <a:pt x="554736" y="193547"/>
                </a:lnTo>
                <a:close/>
              </a:path>
              <a:path w="612775" h="603885">
                <a:moveTo>
                  <a:pt x="554736" y="251459"/>
                </a:moveTo>
                <a:lnTo>
                  <a:pt x="551687" y="249935"/>
                </a:lnTo>
                <a:lnTo>
                  <a:pt x="550163" y="245363"/>
                </a:lnTo>
                <a:lnTo>
                  <a:pt x="550163" y="236219"/>
                </a:lnTo>
                <a:lnTo>
                  <a:pt x="551687" y="233171"/>
                </a:lnTo>
                <a:lnTo>
                  <a:pt x="554736" y="231647"/>
                </a:lnTo>
                <a:lnTo>
                  <a:pt x="557784" y="233171"/>
                </a:lnTo>
                <a:lnTo>
                  <a:pt x="559308" y="236219"/>
                </a:lnTo>
                <a:lnTo>
                  <a:pt x="559308" y="245363"/>
                </a:lnTo>
                <a:lnTo>
                  <a:pt x="557784" y="249935"/>
                </a:lnTo>
                <a:lnTo>
                  <a:pt x="554736" y="251459"/>
                </a:lnTo>
                <a:close/>
              </a:path>
              <a:path w="612775" h="603885">
                <a:moveTo>
                  <a:pt x="554736" y="278891"/>
                </a:moveTo>
                <a:lnTo>
                  <a:pt x="551687" y="277367"/>
                </a:lnTo>
                <a:lnTo>
                  <a:pt x="550163" y="274319"/>
                </a:lnTo>
                <a:lnTo>
                  <a:pt x="550163" y="265175"/>
                </a:lnTo>
                <a:lnTo>
                  <a:pt x="551687" y="262127"/>
                </a:lnTo>
                <a:lnTo>
                  <a:pt x="554736" y="260603"/>
                </a:lnTo>
                <a:lnTo>
                  <a:pt x="557784" y="262127"/>
                </a:lnTo>
                <a:lnTo>
                  <a:pt x="559308" y="265175"/>
                </a:lnTo>
                <a:lnTo>
                  <a:pt x="559308" y="274319"/>
                </a:lnTo>
                <a:lnTo>
                  <a:pt x="557784" y="277367"/>
                </a:lnTo>
                <a:lnTo>
                  <a:pt x="554736" y="278891"/>
                </a:lnTo>
                <a:close/>
              </a:path>
              <a:path w="612775" h="603885">
                <a:moveTo>
                  <a:pt x="554736" y="307847"/>
                </a:moveTo>
                <a:lnTo>
                  <a:pt x="551687" y="306323"/>
                </a:lnTo>
                <a:lnTo>
                  <a:pt x="550163" y="303275"/>
                </a:lnTo>
                <a:lnTo>
                  <a:pt x="550163" y="294131"/>
                </a:lnTo>
                <a:lnTo>
                  <a:pt x="551687" y="289559"/>
                </a:lnTo>
                <a:lnTo>
                  <a:pt x="557784" y="289559"/>
                </a:lnTo>
                <a:lnTo>
                  <a:pt x="559308" y="294131"/>
                </a:lnTo>
                <a:lnTo>
                  <a:pt x="559308" y="303275"/>
                </a:lnTo>
                <a:lnTo>
                  <a:pt x="557784" y="306323"/>
                </a:lnTo>
                <a:lnTo>
                  <a:pt x="554736" y="307847"/>
                </a:lnTo>
                <a:close/>
              </a:path>
              <a:path w="612775" h="603885">
                <a:moveTo>
                  <a:pt x="554736" y="336803"/>
                </a:moveTo>
                <a:lnTo>
                  <a:pt x="551687" y="335279"/>
                </a:lnTo>
                <a:lnTo>
                  <a:pt x="550163" y="332231"/>
                </a:lnTo>
                <a:lnTo>
                  <a:pt x="550163" y="321563"/>
                </a:lnTo>
                <a:lnTo>
                  <a:pt x="551687" y="318515"/>
                </a:lnTo>
                <a:lnTo>
                  <a:pt x="554736" y="316991"/>
                </a:lnTo>
                <a:lnTo>
                  <a:pt x="557784" y="318515"/>
                </a:lnTo>
                <a:lnTo>
                  <a:pt x="559308" y="321563"/>
                </a:lnTo>
                <a:lnTo>
                  <a:pt x="559308" y="332231"/>
                </a:lnTo>
                <a:lnTo>
                  <a:pt x="557784" y="335279"/>
                </a:lnTo>
                <a:lnTo>
                  <a:pt x="554736" y="336803"/>
                </a:lnTo>
                <a:close/>
              </a:path>
              <a:path w="612775" h="603885">
                <a:moveTo>
                  <a:pt x="554736" y="365759"/>
                </a:moveTo>
                <a:lnTo>
                  <a:pt x="551687" y="364235"/>
                </a:lnTo>
                <a:lnTo>
                  <a:pt x="550163" y="359663"/>
                </a:lnTo>
                <a:lnTo>
                  <a:pt x="550163" y="350519"/>
                </a:lnTo>
                <a:lnTo>
                  <a:pt x="551687" y="347471"/>
                </a:lnTo>
                <a:lnTo>
                  <a:pt x="554736" y="345947"/>
                </a:lnTo>
                <a:lnTo>
                  <a:pt x="557784" y="347471"/>
                </a:lnTo>
                <a:lnTo>
                  <a:pt x="559308" y="350519"/>
                </a:lnTo>
                <a:lnTo>
                  <a:pt x="559308" y="359663"/>
                </a:lnTo>
                <a:lnTo>
                  <a:pt x="557784" y="364235"/>
                </a:lnTo>
                <a:lnTo>
                  <a:pt x="554736" y="365759"/>
                </a:lnTo>
                <a:close/>
              </a:path>
              <a:path w="612775" h="603885">
                <a:moveTo>
                  <a:pt x="554736" y="393192"/>
                </a:moveTo>
                <a:lnTo>
                  <a:pt x="551687" y="391667"/>
                </a:lnTo>
                <a:lnTo>
                  <a:pt x="550163" y="388619"/>
                </a:lnTo>
                <a:lnTo>
                  <a:pt x="550163" y="379475"/>
                </a:lnTo>
                <a:lnTo>
                  <a:pt x="551687" y="376427"/>
                </a:lnTo>
                <a:lnTo>
                  <a:pt x="554736" y="374903"/>
                </a:lnTo>
                <a:lnTo>
                  <a:pt x="557784" y="376427"/>
                </a:lnTo>
                <a:lnTo>
                  <a:pt x="559308" y="379475"/>
                </a:lnTo>
                <a:lnTo>
                  <a:pt x="559308" y="388619"/>
                </a:lnTo>
                <a:lnTo>
                  <a:pt x="557784" y="391667"/>
                </a:lnTo>
                <a:lnTo>
                  <a:pt x="554736" y="393192"/>
                </a:lnTo>
                <a:close/>
              </a:path>
              <a:path w="612775" h="603885">
                <a:moveTo>
                  <a:pt x="554736" y="422147"/>
                </a:moveTo>
                <a:lnTo>
                  <a:pt x="551687" y="420623"/>
                </a:lnTo>
                <a:lnTo>
                  <a:pt x="550163" y="417575"/>
                </a:lnTo>
                <a:lnTo>
                  <a:pt x="550163" y="408431"/>
                </a:lnTo>
                <a:lnTo>
                  <a:pt x="551687" y="403859"/>
                </a:lnTo>
                <a:lnTo>
                  <a:pt x="557784" y="403859"/>
                </a:lnTo>
                <a:lnTo>
                  <a:pt x="559308" y="408431"/>
                </a:lnTo>
                <a:lnTo>
                  <a:pt x="559308" y="417575"/>
                </a:lnTo>
                <a:lnTo>
                  <a:pt x="557784" y="420623"/>
                </a:lnTo>
                <a:lnTo>
                  <a:pt x="554736" y="422147"/>
                </a:lnTo>
                <a:close/>
              </a:path>
              <a:path w="612775" h="603885">
                <a:moveTo>
                  <a:pt x="554736" y="451103"/>
                </a:moveTo>
                <a:lnTo>
                  <a:pt x="551687" y="449579"/>
                </a:lnTo>
                <a:lnTo>
                  <a:pt x="550163" y="446531"/>
                </a:lnTo>
                <a:lnTo>
                  <a:pt x="550163" y="435863"/>
                </a:lnTo>
                <a:lnTo>
                  <a:pt x="551687" y="432815"/>
                </a:lnTo>
                <a:lnTo>
                  <a:pt x="554736" y="431292"/>
                </a:lnTo>
                <a:lnTo>
                  <a:pt x="557784" y="432815"/>
                </a:lnTo>
                <a:lnTo>
                  <a:pt x="559308" y="435863"/>
                </a:lnTo>
                <a:lnTo>
                  <a:pt x="559308" y="446531"/>
                </a:lnTo>
                <a:lnTo>
                  <a:pt x="557784" y="449579"/>
                </a:lnTo>
                <a:lnTo>
                  <a:pt x="554736" y="451103"/>
                </a:lnTo>
                <a:close/>
              </a:path>
              <a:path w="612775" h="603885">
                <a:moveTo>
                  <a:pt x="554736" y="480059"/>
                </a:moveTo>
                <a:lnTo>
                  <a:pt x="551687" y="478535"/>
                </a:lnTo>
                <a:lnTo>
                  <a:pt x="550163" y="473963"/>
                </a:lnTo>
                <a:lnTo>
                  <a:pt x="550163" y="464819"/>
                </a:lnTo>
                <a:lnTo>
                  <a:pt x="551687" y="461771"/>
                </a:lnTo>
                <a:lnTo>
                  <a:pt x="554736" y="460247"/>
                </a:lnTo>
                <a:lnTo>
                  <a:pt x="557784" y="461771"/>
                </a:lnTo>
                <a:lnTo>
                  <a:pt x="559308" y="464819"/>
                </a:lnTo>
                <a:lnTo>
                  <a:pt x="559308" y="473963"/>
                </a:lnTo>
                <a:lnTo>
                  <a:pt x="557784" y="478535"/>
                </a:lnTo>
                <a:lnTo>
                  <a:pt x="554736" y="480059"/>
                </a:lnTo>
                <a:close/>
              </a:path>
              <a:path w="612775" h="603885">
                <a:moveTo>
                  <a:pt x="554736" y="507492"/>
                </a:moveTo>
                <a:lnTo>
                  <a:pt x="551687" y="505967"/>
                </a:lnTo>
                <a:lnTo>
                  <a:pt x="550163" y="502919"/>
                </a:lnTo>
                <a:lnTo>
                  <a:pt x="550163" y="493775"/>
                </a:lnTo>
                <a:lnTo>
                  <a:pt x="551687" y="490727"/>
                </a:lnTo>
                <a:lnTo>
                  <a:pt x="554736" y="489203"/>
                </a:lnTo>
                <a:lnTo>
                  <a:pt x="557784" y="490727"/>
                </a:lnTo>
                <a:lnTo>
                  <a:pt x="559308" y="493775"/>
                </a:lnTo>
                <a:lnTo>
                  <a:pt x="559308" y="502919"/>
                </a:lnTo>
                <a:lnTo>
                  <a:pt x="557784" y="505967"/>
                </a:lnTo>
                <a:lnTo>
                  <a:pt x="554736" y="507492"/>
                </a:lnTo>
                <a:close/>
              </a:path>
              <a:path w="612775" h="603885">
                <a:moveTo>
                  <a:pt x="554736" y="536447"/>
                </a:moveTo>
                <a:lnTo>
                  <a:pt x="551687" y="534923"/>
                </a:lnTo>
                <a:lnTo>
                  <a:pt x="550163" y="531875"/>
                </a:lnTo>
                <a:lnTo>
                  <a:pt x="550163" y="522731"/>
                </a:lnTo>
                <a:lnTo>
                  <a:pt x="551687" y="518159"/>
                </a:lnTo>
                <a:lnTo>
                  <a:pt x="557784" y="518159"/>
                </a:lnTo>
                <a:lnTo>
                  <a:pt x="559308" y="522731"/>
                </a:lnTo>
                <a:lnTo>
                  <a:pt x="559308" y="531875"/>
                </a:lnTo>
                <a:lnTo>
                  <a:pt x="557784" y="534923"/>
                </a:lnTo>
                <a:lnTo>
                  <a:pt x="554736" y="536447"/>
                </a:lnTo>
                <a:close/>
              </a:path>
              <a:path w="612775" h="603885">
                <a:moveTo>
                  <a:pt x="554736" y="565403"/>
                </a:moveTo>
                <a:lnTo>
                  <a:pt x="551687" y="563879"/>
                </a:lnTo>
                <a:lnTo>
                  <a:pt x="550163" y="560831"/>
                </a:lnTo>
                <a:lnTo>
                  <a:pt x="550163" y="550163"/>
                </a:lnTo>
                <a:lnTo>
                  <a:pt x="551687" y="547115"/>
                </a:lnTo>
                <a:lnTo>
                  <a:pt x="554736" y="545592"/>
                </a:lnTo>
                <a:lnTo>
                  <a:pt x="557784" y="547115"/>
                </a:lnTo>
                <a:lnTo>
                  <a:pt x="559308" y="550163"/>
                </a:lnTo>
                <a:lnTo>
                  <a:pt x="559308" y="560831"/>
                </a:lnTo>
                <a:lnTo>
                  <a:pt x="557784" y="563879"/>
                </a:lnTo>
                <a:lnTo>
                  <a:pt x="554736" y="565403"/>
                </a:lnTo>
                <a:close/>
              </a:path>
              <a:path w="612775" h="603885">
                <a:moveTo>
                  <a:pt x="554736" y="594359"/>
                </a:moveTo>
                <a:lnTo>
                  <a:pt x="551687" y="592835"/>
                </a:lnTo>
                <a:lnTo>
                  <a:pt x="550163" y="588263"/>
                </a:lnTo>
                <a:lnTo>
                  <a:pt x="550163" y="579119"/>
                </a:lnTo>
                <a:lnTo>
                  <a:pt x="551687" y="576071"/>
                </a:lnTo>
                <a:lnTo>
                  <a:pt x="554736" y="574547"/>
                </a:lnTo>
                <a:lnTo>
                  <a:pt x="557784" y="576071"/>
                </a:lnTo>
                <a:lnTo>
                  <a:pt x="559308" y="579119"/>
                </a:lnTo>
                <a:lnTo>
                  <a:pt x="559308" y="588263"/>
                </a:lnTo>
                <a:lnTo>
                  <a:pt x="557784" y="592835"/>
                </a:lnTo>
                <a:lnTo>
                  <a:pt x="554736" y="594359"/>
                </a:lnTo>
                <a:close/>
              </a:path>
              <a:path w="612775" h="603885">
                <a:moveTo>
                  <a:pt x="573024" y="603503"/>
                </a:moveTo>
                <a:lnTo>
                  <a:pt x="563879" y="603503"/>
                </a:lnTo>
                <a:lnTo>
                  <a:pt x="560832" y="601979"/>
                </a:lnTo>
                <a:lnTo>
                  <a:pt x="559308" y="598931"/>
                </a:lnTo>
                <a:lnTo>
                  <a:pt x="560832" y="595883"/>
                </a:lnTo>
                <a:lnTo>
                  <a:pt x="563879" y="594359"/>
                </a:lnTo>
                <a:lnTo>
                  <a:pt x="573024" y="594359"/>
                </a:lnTo>
                <a:lnTo>
                  <a:pt x="576071" y="595883"/>
                </a:lnTo>
                <a:lnTo>
                  <a:pt x="577596" y="598931"/>
                </a:lnTo>
                <a:lnTo>
                  <a:pt x="576071" y="601979"/>
                </a:lnTo>
                <a:lnTo>
                  <a:pt x="573024" y="603503"/>
                </a:lnTo>
                <a:close/>
              </a:path>
              <a:path w="612775" h="603885">
                <a:moveTo>
                  <a:pt x="601979" y="603503"/>
                </a:moveTo>
                <a:lnTo>
                  <a:pt x="592836" y="603503"/>
                </a:lnTo>
                <a:lnTo>
                  <a:pt x="588263" y="601979"/>
                </a:lnTo>
                <a:lnTo>
                  <a:pt x="586740" y="598931"/>
                </a:lnTo>
                <a:lnTo>
                  <a:pt x="588263" y="595883"/>
                </a:lnTo>
                <a:lnTo>
                  <a:pt x="592836" y="594359"/>
                </a:lnTo>
                <a:lnTo>
                  <a:pt x="601979" y="594359"/>
                </a:lnTo>
                <a:lnTo>
                  <a:pt x="605028" y="595883"/>
                </a:lnTo>
                <a:lnTo>
                  <a:pt x="606552" y="598931"/>
                </a:lnTo>
                <a:lnTo>
                  <a:pt x="605028" y="601979"/>
                </a:lnTo>
                <a:lnTo>
                  <a:pt x="601979" y="603503"/>
                </a:lnTo>
                <a:close/>
              </a:path>
            </a:pathLst>
          </a:custGeom>
          <a:solidFill>
            <a:srgbClr val="000000"/>
          </a:solidFill>
        </p:spPr>
        <p:txBody>
          <a:bodyPr wrap="square" lIns="0" tIns="0" rIns="0" bIns="0" rtlCol="0"/>
          <a:lstStyle/>
          <a:p>
            <a:endParaRPr sz="1632" dirty="0">
              <a:latin typeface="Meiryo UI" panose="020B0604030504040204" pitchFamily="50" charset="-128"/>
              <a:ea typeface="Meiryo UI" panose="020B0604030504040204" pitchFamily="50" charset="-128"/>
            </a:endParaRPr>
          </a:p>
        </p:txBody>
      </p:sp>
      <p:sp>
        <p:nvSpPr>
          <p:cNvPr id="45" name="object 37">
            <a:extLst>
              <a:ext uri="{FF2B5EF4-FFF2-40B4-BE49-F238E27FC236}">
                <a16:creationId xmlns:a16="http://schemas.microsoft.com/office/drawing/2014/main" id="{A3762A34-6E28-EC4A-472C-82EE1028FFAE}"/>
              </a:ext>
            </a:extLst>
          </p:cNvPr>
          <p:cNvSpPr txBox="1"/>
          <p:nvPr/>
        </p:nvSpPr>
        <p:spPr>
          <a:xfrm>
            <a:off x="3268559" y="1454144"/>
            <a:ext cx="2444522" cy="764912"/>
          </a:xfrm>
          <a:prstGeom prst="rect">
            <a:avLst/>
          </a:prstGeom>
        </p:spPr>
        <p:txBody>
          <a:bodyPr vert="horz" wrap="square" lIns="0" tIns="11516" rIns="0" bIns="0" rtlCol="0">
            <a:spAutoFit/>
          </a:bodyPr>
          <a:lstStyle/>
          <a:p>
            <a:pPr marL="11516">
              <a:spcBef>
                <a:spcPts val="91"/>
              </a:spcBef>
            </a:pPr>
            <a:r>
              <a:rPr sz="816" spc="-14" dirty="0">
                <a:latin typeface="Meiryo UI" panose="020B0604030504040204" pitchFamily="50" charset="-128"/>
                <a:ea typeface="Meiryo UI" panose="020B0604030504040204" pitchFamily="50" charset="-128"/>
                <a:cs typeface="游ゴシック"/>
              </a:rPr>
              <a:t>プールとレーン：</a:t>
            </a:r>
            <a:endParaRPr sz="816" dirty="0">
              <a:latin typeface="Meiryo UI" panose="020B0604030504040204" pitchFamily="50" charset="-128"/>
              <a:ea typeface="Meiryo UI" panose="020B0604030504040204" pitchFamily="50" charset="-128"/>
              <a:cs typeface="游ゴシック"/>
            </a:endParaRPr>
          </a:p>
          <a:p>
            <a:pPr marL="11516" marR="4607"/>
            <a:r>
              <a:rPr sz="816" spc="-5" dirty="0">
                <a:latin typeface="Meiryo UI" panose="020B0604030504040204" pitchFamily="50" charset="-128"/>
                <a:ea typeface="Meiryo UI" panose="020B0604030504040204" pitchFamily="50" charset="-128"/>
                <a:cs typeface="游ゴシック"/>
              </a:rPr>
              <a:t>プールの中に関係者とその活動内容が記載される。</a:t>
            </a:r>
            <a:r>
              <a:rPr sz="816" dirty="0">
                <a:latin typeface="Meiryo UI" panose="020B0604030504040204" pitchFamily="50" charset="-128"/>
                <a:ea typeface="Meiryo UI" panose="020B0604030504040204" pitchFamily="50" charset="-128"/>
                <a:cs typeface="游ゴシック"/>
              </a:rPr>
              <a:t>1組織が1つのプールとして示され、レーン</a:t>
            </a:r>
            <a:r>
              <a:rPr sz="816" spc="-45" dirty="0">
                <a:latin typeface="Meiryo UI" panose="020B0604030504040204" pitchFamily="50" charset="-128"/>
                <a:ea typeface="Meiryo UI" panose="020B0604030504040204" pitchFamily="50" charset="-128"/>
                <a:cs typeface="游ゴシック"/>
              </a:rPr>
              <a:t>1</a:t>
            </a:r>
            <a:r>
              <a:rPr sz="816" dirty="0">
                <a:latin typeface="Meiryo UI" panose="020B0604030504040204" pitchFamily="50" charset="-128"/>
                <a:ea typeface="Meiryo UI" panose="020B0604030504040204" pitchFamily="50" charset="-128"/>
                <a:cs typeface="游ゴシック"/>
              </a:rPr>
              <a:t>と</a:t>
            </a:r>
            <a:r>
              <a:rPr sz="816" spc="-9" dirty="0">
                <a:latin typeface="Meiryo UI" panose="020B0604030504040204" pitchFamily="50" charset="-128"/>
                <a:ea typeface="Meiryo UI" panose="020B0604030504040204" pitchFamily="50" charset="-128"/>
                <a:cs typeface="游ゴシック"/>
              </a:rPr>
              <a:t>2</a:t>
            </a:r>
            <a:r>
              <a:rPr sz="816" spc="-5" dirty="0">
                <a:latin typeface="Meiryo UI" panose="020B0604030504040204" pitchFamily="50" charset="-128"/>
                <a:ea typeface="Meiryo UI" panose="020B0604030504040204" pitchFamily="50" charset="-128"/>
                <a:cs typeface="游ゴシック"/>
              </a:rPr>
              <a:t>は当該組織内の部署や役割を示す。</a:t>
            </a:r>
            <a:endParaRPr sz="816" dirty="0">
              <a:latin typeface="Meiryo UI" panose="020B0604030504040204" pitchFamily="50" charset="-128"/>
              <a:ea typeface="Meiryo UI" panose="020B0604030504040204" pitchFamily="50" charset="-128"/>
              <a:cs typeface="游ゴシック"/>
            </a:endParaRPr>
          </a:p>
          <a:p>
            <a:pPr marL="11516" marR="12092"/>
            <a:r>
              <a:rPr sz="816" spc="-5" dirty="0">
                <a:latin typeface="Meiryo UI" panose="020B0604030504040204" pitchFamily="50" charset="-128"/>
                <a:ea typeface="Meiryo UI" panose="020B0604030504040204" pitchFamily="50" charset="-128"/>
                <a:cs typeface="游ゴシック"/>
              </a:rPr>
              <a:t>またプールは、プール</a:t>
            </a:r>
            <a:r>
              <a:rPr sz="816" dirty="0">
                <a:latin typeface="Meiryo UI" panose="020B0604030504040204" pitchFamily="50" charset="-128"/>
                <a:ea typeface="Meiryo UI" panose="020B0604030504040204" pitchFamily="50" charset="-128"/>
                <a:cs typeface="游ゴシック"/>
              </a:rPr>
              <a:t>2</a:t>
            </a:r>
            <a:r>
              <a:rPr sz="816" spc="-5" dirty="0">
                <a:latin typeface="Meiryo UI" panose="020B0604030504040204" pitchFamily="50" charset="-128"/>
                <a:ea typeface="Meiryo UI" panose="020B0604030504040204" pitchFamily="50" charset="-128"/>
                <a:cs typeface="游ゴシック"/>
              </a:rPr>
              <a:t>のように外部組織を表現する場合などには内部に何も記載しない状態で</a:t>
            </a:r>
            <a:r>
              <a:rPr sz="816" spc="-9" dirty="0">
                <a:latin typeface="Meiryo UI" panose="020B0604030504040204" pitchFamily="50" charset="-128"/>
                <a:ea typeface="Meiryo UI" panose="020B0604030504040204" pitchFamily="50" charset="-128"/>
                <a:cs typeface="游ゴシック"/>
              </a:rPr>
              <a:t>表現することもできる。</a:t>
            </a:r>
            <a:endParaRPr sz="816" dirty="0">
              <a:latin typeface="Meiryo UI" panose="020B0604030504040204" pitchFamily="50" charset="-128"/>
              <a:ea typeface="Meiryo UI" panose="020B0604030504040204" pitchFamily="50" charset="-128"/>
              <a:cs typeface="游ゴシック"/>
            </a:endParaRPr>
          </a:p>
        </p:txBody>
      </p:sp>
      <p:sp>
        <p:nvSpPr>
          <p:cNvPr id="52" name="object 48">
            <a:extLst>
              <a:ext uri="{FF2B5EF4-FFF2-40B4-BE49-F238E27FC236}">
                <a16:creationId xmlns:a16="http://schemas.microsoft.com/office/drawing/2014/main" id="{4E8C4740-90FF-19DF-DA3E-3E88F805BBD7}"/>
              </a:ext>
            </a:extLst>
          </p:cNvPr>
          <p:cNvSpPr txBox="1"/>
          <p:nvPr/>
        </p:nvSpPr>
        <p:spPr>
          <a:xfrm>
            <a:off x="1285706" y="2551617"/>
            <a:ext cx="1788595" cy="388270"/>
          </a:xfrm>
          <a:prstGeom prst="rect">
            <a:avLst/>
          </a:prstGeom>
        </p:spPr>
        <p:txBody>
          <a:bodyPr vert="horz" wrap="square" lIns="0" tIns="11516" rIns="0" bIns="0" rtlCol="0">
            <a:spAutoFit/>
          </a:bodyPr>
          <a:lstStyle/>
          <a:p>
            <a:pPr marL="11516">
              <a:spcBef>
                <a:spcPts val="91"/>
              </a:spcBef>
            </a:pPr>
            <a:r>
              <a:rPr sz="816" spc="-9" dirty="0">
                <a:latin typeface="Meiryo UI" panose="020B0604030504040204" pitchFamily="50" charset="-128"/>
                <a:ea typeface="Meiryo UI" panose="020B0604030504040204" pitchFamily="50" charset="-128"/>
                <a:cs typeface="游ゴシック"/>
              </a:rPr>
              <a:t>開始イベント：</a:t>
            </a:r>
            <a:endParaRPr sz="816" dirty="0">
              <a:latin typeface="Meiryo UI" panose="020B0604030504040204" pitchFamily="50" charset="-128"/>
              <a:ea typeface="Meiryo UI" panose="020B0604030504040204" pitchFamily="50" charset="-128"/>
              <a:cs typeface="游ゴシック"/>
            </a:endParaRPr>
          </a:p>
          <a:p>
            <a:pPr marL="11516"/>
            <a:r>
              <a:rPr sz="816" spc="-9" dirty="0">
                <a:latin typeface="Meiryo UI" panose="020B0604030504040204" pitchFamily="50" charset="-128"/>
                <a:ea typeface="Meiryo UI" panose="020B0604030504040204" pitchFamily="50" charset="-128"/>
                <a:cs typeface="游ゴシック"/>
              </a:rPr>
              <a:t>事務の開始を示し、必ず記載する必要がある。</a:t>
            </a:r>
            <a:endParaRPr sz="816" dirty="0">
              <a:latin typeface="Meiryo UI" panose="020B0604030504040204" pitchFamily="50" charset="-128"/>
              <a:ea typeface="Meiryo UI" panose="020B0604030504040204" pitchFamily="50" charset="-128"/>
              <a:cs typeface="游ゴシック"/>
            </a:endParaRPr>
          </a:p>
        </p:txBody>
      </p:sp>
      <p:sp>
        <p:nvSpPr>
          <p:cNvPr id="53" name="object 49">
            <a:extLst>
              <a:ext uri="{FF2B5EF4-FFF2-40B4-BE49-F238E27FC236}">
                <a16:creationId xmlns:a16="http://schemas.microsoft.com/office/drawing/2014/main" id="{1A970DC6-24FD-AF66-D19E-179A7E39A455}"/>
              </a:ext>
            </a:extLst>
          </p:cNvPr>
          <p:cNvSpPr txBox="1"/>
          <p:nvPr/>
        </p:nvSpPr>
        <p:spPr>
          <a:xfrm>
            <a:off x="1282974" y="3296618"/>
            <a:ext cx="1789993" cy="388270"/>
          </a:xfrm>
          <a:prstGeom prst="rect">
            <a:avLst/>
          </a:prstGeom>
        </p:spPr>
        <p:txBody>
          <a:bodyPr vert="horz" wrap="square" lIns="0" tIns="11516" rIns="0" bIns="0" rtlCol="0">
            <a:spAutoFit/>
          </a:bodyPr>
          <a:lstStyle/>
          <a:p>
            <a:pPr marL="11516">
              <a:spcBef>
                <a:spcPts val="91"/>
              </a:spcBef>
            </a:pPr>
            <a:r>
              <a:rPr sz="816" spc="-9" dirty="0">
                <a:latin typeface="Meiryo UI" panose="020B0604030504040204" pitchFamily="50" charset="-128"/>
                <a:ea typeface="Meiryo UI" panose="020B0604030504040204" pitchFamily="50" charset="-128"/>
                <a:cs typeface="游ゴシック"/>
              </a:rPr>
              <a:t>終了イベント：</a:t>
            </a:r>
            <a:endParaRPr sz="816">
              <a:latin typeface="Meiryo UI" panose="020B0604030504040204" pitchFamily="50" charset="-128"/>
              <a:ea typeface="Meiryo UI" panose="020B0604030504040204" pitchFamily="50" charset="-128"/>
              <a:cs typeface="游ゴシック"/>
            </a:endParaRPr>
          </a:p>
          <a:p>
            <a:pPr marL="11516"/>
            <a:r>
              <a:rPr sz="816" spc="-5" dirty="0">
                <a:latin typeface="Meiryo UI" panose="020B0604030504040204" pitchFamily="50" charset="-128"/>
                <a:ea typeface="Meiryo UI" panose="020B0604030504040204" pitchFamily="50" charset="-128"/>
                <a:cs typeface="游ゴシック"/>
              </a:rPr>
              <a:t>事務の終了を示し、必ず記載する必要がある。</a:t>
            </a:r>
            <a:endParaRPr sz="816">
              <a:latin typeface="Meiryo UI" panose="020B0604030504040204" pitchFamily="50" charset="-128"/>
              <a:ea typeface="Meiryo UI" panose="020B0604030504040204" pitchFamily="50" charset="-128"/>
              <a:cs typeface="游ゴシック"/>
            </a:endParaRPr>
          </a:p>
        </p:txBody>
      </p:sp>
      <p:sp>
        <p:nvSpPr>
          <p:cNvPr id="54" name="object 50">
            <a:extLst>
              <a:ext uri="{FF2B5EF4-FFF2-40B4-BE49-F238E27FC236}">
                <a16:creationId xmlns:a16="http://schemas.microsoft.com/office/drawing/2014/main" id="{E3DC436B-3A93-444C-3598-6DA43A6A5D54}"/>
              </a:ext>
            </a:extLst>
          </p:cNvPr>
          <p:cNvSpPr txBox="1"/>
          <p:nvPr/>
        </p:nvSpPr>
        <p:spPr>
          <a:xfrm>
            <a:off x="1282974" y="4189081"/>
            <a:ext cx="1873900" cy="388270"/>
          </a:xfrm>
          <a:prstGeom prst="rect">
            <a:avLst/>
          </a:prstGeom>
        </p:spPr>
        <p:txBody>
          <a:bodyPr vert="horz" wrap="square" lIns="0" tIns="11516" rIns="0" bIns="0" rtlCol="0">
            <a:spAutoFit/>
          </a:bodyPr>
          <a:lstStyle/>
          <a:p>
            <a:pPr marL="11516">
              <a:spcBef>
                <a:spcPts val="91"/>
              </a:spcBef>
            </a:pPr>
            <a:r>
              <a:rPr sz="816" spc="-5" dirty="0">
                <a:latin typeface="Meiryo UI" panose="020B0604030504040204" pitchFamily="50" charset="-128"/>
                <a:ea typeface="Meiryo UI" panose="020B0604030504040204" pitchFamily="50" charset="-128"/>
                <a:cs typeface="游ゴシック"/>
              </a:rPr>
              <a:t>メッセージ開始イベント：</a:t>
            </a:r>
            <a:endParaRPr sz="816">
              <a:latin typeface="Meiryo UI" panose="020B0604030504040204" pitchFamily="50" charset="-128"/>
              <a:ea typeface="Meiryo UI" panose="020B0604030504040204" pitchFamily="50" charset="-128"/>
              <a:cs typeface="游ゴシック"/>
            </a:endParaRPr>
          </a:p>
          <a:p>
            <a:pPr marL="11516" marR="4607"/>
            <a:r>
              <a:rPr sz="816" spc="-5" dirty="0">
                <a:latin typeface="Meiryo UI" panose="020B0604030504040204" pitchFamily="50" charset="-128"/>
                <a:ea typeface="Meiryo UI" panose="020B0604030504040204" pitchFamily="50" charset="-128"/>
                <a:cs typeface="游ゴシック"/>
              </a:rPr>
              <a:t>他のプールからのメッセージを受け取ることで事務が開始することを示す。</a:t>
            </a:r>
            <a:endParaRPr sz="816">
              <a:latin typeface="Meiryo UI" panose="020B0604030504040204" pitchFamily="50" charset="-128"/>
              <a:ea typeface="Meiryo UI" panose="020B0604030504040204" pitchFamily="50" charset="-128"/>
              <a:cs typeface="游ゴシック"/>
            </a:endParaRPr>
          </a:p>
        </p:txBody>
      </p:sp>
      <p:sp>
        <p:nvSpPr>
          <p:cNvPr id="55" name="object 57">
            <a:extLst>
              <a:ext uri="{FF2B5EF4-FFF2-40B4-BE49-F238E27FC236}">
                <a16:creationId xmlns:a16="http://schemas.microsoft.com/office/drawing/2014/main" id="{739A831A-839C-EF32-9DF5-50CE893E6C86}"/>
              </a:ext>
            </a:extLst>
          </p:cNvPr>
          <p:cNvSpPr txBox="1"/>
          <p:nvPr/>
        </p:nvSpPr>
        <p:spPr>
          <a:xfrm>
            <a:off x="4059329" y="3853689"/>
            <a:ext cx="1908280" cy="262723"/>
          </a:xfrm>
          <a:prstGeom prst="rect">
            <a:avLst/>
          </a:prstGeom>
        </p:spPr>
        <p:txBody>
          <a:bodyPr vert="horz" wrap="square" lIns="0" tIns="11516" rIns="0" bIns="0" rtlCol="0">
            <a:spAutoFit/>
          </a:bodyPr>
          <a:lstStyle/>
          <a:p>
            <a:pPr marL="11516">
              <a:spcBef>
                <a:spcPts val="91"/>
              </a:spcBef>
            </a:pPr>
            <a:r>
              <a:rPr sz="816" spc="-9" dirty="0">
                <a:latin typeface="Meiryo UI" panose="020B0604030504040204" pitchFamily="50" charset="-128"/>
                <a:ea typeface="Meiryo UI" panose="020B0604030504040204" pitchFamily="50" charset="-128"/>
                <a:cs typeface="游ゴシック"/>
              </a:rPr>
              <a:t>シーケンスフロー：</a:t>
            </a:r>
            <a:endParaRPr sz="816" dirty="0">
              <a:latin typeface="Meiryo UI" panose="020B0604030504040204" pitchFamily="50" charset="-128"/>
              <a:ea typeface="Meiryo UI" panose="020B0604030504040204" pitchFamily="50" charset="-128"/>
              <a:cs typeface="游ゴシック"/>
            </a:endParaRPr>
          </a:p>
          <a:p>
            <a:pPr marL="11516"/>
            <a:r>
              <a:rPr sz="816" spc="-5" dirty="0">
                <a:latin typeface="Meiryo UI" panose="020B0604030504040204" pitchFamily="50" charset="-128"/>
                <a:ea typeface="Meiryo UI" panose="020B0604030504040204" pitchFamily="50" charset="-128"/>
                <a:cs typeface="游ゴシック"/>
              </a:rPr>
              <a:t>イベントやアクティビティ同士を接続する。</a:t>
            </a:r>
            <a:endParaRPr sz="816" dirty="0">
              <a:latin typeface="Meiryo UI" panose="020B0604030504040204" pitchFamily="50" charset="-128"/>
              <a:ea typeface="Meiryo UI" panose="020B0604030504040204" pitchFamily="50" charset="-128"/>
              <a:cs typeface="游ゴシック"/>
            </a:endParaRPr>
          </a:p>
        </p:txBody>
      </p:sp>
      <p:sp>
        <p:nvSpPr>
          <p:cNvPr id="56" name="object 58">
            <a:extLst>
              <a:ext uri="{FF2B5EF4-FFF2-40B4-BE49-F238E27FC236}">
                <a16:creationId xmlns:a16="http://schemas.microsoft.com/office/drawing/2014/main" id="{527D92FB-5F7B-5BAA-BC3D-212E8BF68BE6}"/>
              </a:ext>
            </a:extLst>
          </p:cNvPr>
          <p:cNvSpPr txBox="1"/>
          <p:nvPr/>
        </p:nvSpPr>
        <p:spPr>
          <a:xfrm>
            <a:off x="4059329" y="4534572"/>
            <a:ext cx="2095980" cy="513817"/>
          </a:xfrm>
          <a:prstGeom prst="rect">
            <a:avLst/>
          </a:prstGeom>
        </p:spPr>
        <p:txBody>
          <a:bodyPr vert="horz" wrap="square" lIns="0" tIns="11516" rIns="0" bIns="0" rtlCol="0">
            <a:spAutoFit/>
          </a:bodyPr>
          <a:lstStyle/>
          <a:p>
            <a:pPr marL="11516">
              <a:spcBef>
                <a:spcPts val="91"/>
              </a:spcBef>
            </a:pPr>
            <a:r>
              <a:rPr sz="816" spc="-9" dirty="0">
                <a:latin typeface="Meiryo UI" panose="020B0604030504040204" pitchFamily="50" charset="-128"/>
                <a:ea typeface="Meiryo UI" panose="020B0604030504040204" pitchFamily="50" charset="-128"/>
                <a:cs typeface="游ゴシック"/>
              </a:rPr>
              <a:t>メッセージフロー：</a:t>
            </a:r>
            <a:endParaRPr sz="816" dirty="0">
              <a:latin typeface="Meiryo UI" panose="020B0604030504040204" pitchFamily="50" charset="-128"/>
              <a:ea typeface="Meiryo UI" panose="020B0604030504040204" pitchFamily="50" charset="-128"/>
              <a:cs typeface="游ゴシック"/>
            </a:endParaRPr>
          </a:p>
          <a:p>
            <a:pPr marL="11516" marR="4607"/>
            <a:r>
              <a:rPr sz="816" spc="-5" dirty="0">
                <a:latin typeface="Meiryo UI" panose="020B0604030504040204" pitchFamily="50" charset="-128"/>
                <a:ea typeface="Meiryo UI" panose="020B0604030504040204" pitchFamily="50" charset="-128"/>
                <a:cs typeface="游ゴシック"/>
              </a:rPr>
              <a:t>プールを跨いでメッセージのやり取りがあることを示す際に使用する。メッセージとは口頭や文書、メール等である。同一プール内では使用でき</a:t>
            </a:r>
            <a:r>
              <a:rPr sz="816" spc="-18" dirty="0">
                <a:latin typeface="Meiryo UI" panose="020B0604030504040204" pitchFamily="50" charset="-128"/>
                <a:ea typeface="Meiryo UI" panose="020B0604030504040204" pitchFamily="50" charset="-128"/>
                <a:cs typeface="游ゴシック"/>
              </a:rPr>
              <a:t>ない。</a:t>
            </a:r>
            <a:endParaRPr sz="816" dirty="0">
              <a:latin typeface="Meiryo UI" panose="020B0604030504040204" pitchFamily="50" charset="-128"/>
              <a:ea typeface="Meiryo UI" panose="020B0604030504040204" pitchFamily="50" charset="-128"/>
              <a:cs typeface="游ゴシック"/>
            </a:endParaRPr>
          </a:p>
        </p:txBody>
      </p:sp>
      <p:sp>
        <p:nvSpPr>
          <p:cNvPr id="57" name="object 59">
            <a:extLst>
              <a:ext uri="{FF2B5EF4-FFF2-40B4-BE49-F238E27FC236}">
                <a16:creationId xmlns:a16="http://schemas.microsoft.com/office/drawing/2014/main" id="{B55DA83B-B96F-6228-B1AA-30C4EE936136}"/>
              </a:ext>
            </a:extLst>
          </p:cNvPr>
          <p:cNvSpPr txBox="1"/>
          <p:nvPr/>
        </p:nvSpPr>
        <p:spPr>
          <a:xfrm>
            <a:off x="4059329" y="5501947"/>
            <a:ext cx="2206538" cy="388270"/>
          </a:xfrm>
          <a:prstGeom prst="rect">
            <a:avLst/>
          </a:prstGeom>
        </p:spPr>
        <p:txBody>
          <a:bodyPr vert="horz" wrap="square" lIns="0" tIns="11516" rIns="0" bIns="0" rtlCol="0">
            <a:spAutoFit/>
          </a:bodyPr>
          <a:lstStyle/>
          <a:p>
            <a:pPr marL="11516">
              <a:spcBef>
                <a:spcPts val="91"/>
              </a:spcBef>
            </a:pPr>
            <a:r>
              <a:rPr sz="816" spc="-9" dirty="0">
                <a:latin typeface="Meiryo UI" panose="020B0604030504040204" pitchFamily="50" charset="-128"/>
                <a:ea typeface="Meiryo UI" panose="020B0604030504040204" pitchFamily="50" charset="-128"/>
                <a:cs typeface="游ゴシック"/>
              </a:rPr>
              <a:t>関連／データ関連：</a:t>
            </a:r>
            <a:endParaRPr sz="816" dirty="0">
              <a:latin typeface="Meiryo UI" panose="020B0604030504040204" pitchFamily="50" charset="-128"/>
              <a:ea typeface="Meiryo UI" panose="020B0604030504040204" pitchFamily="50" charset="-128"/>
              <a:cs typeface="游ゴシック"/>
            </a:endParaRPr>
          </a:p>
          <a:p>
            <a:pPr marL="11516" marR="4607"/>
            <a:r>
              <a:rPr sz="816" spc="-5" dirty="0">
                <a:latin typeface="Meiryo UI" panose="020B0604030504040204" pitchFamily="50" charset="-128"/>
                <a:ea typeface="Meiryo UI" panose="020B0604030504040204" pitchFamily="50" charset="-128"/>
                <a:cs typeface="游ゴシック"/>
              </a:rPr>
              <a:t>データや注釈との関連があることを示す。データストア間の接続にはデータ関連を用いる。</a:t>
            </a:r>
            <a:endParaRPr sz="816" dirty="0">
              <a:latin typeface="Meiryo UI" panose="020B0604030504040204" pitchFamily="50" charset="-128"/>
              <a:ea typeface="Meiryo UI" panose="020B0604030504040204" pitchFamily="50" charset="-128"/>
              <a:cs typeface="游ゴシック"/>
            </a:endParaRPr>
          </a:p>
        </p:txBody>
      </p:sp>
      <p:sp>
        <p:nvSpPr>
          <p:cNvPr id="58" name="object 60">
            <a:extLst>
              <a:ext uri="{FF2B5EF4-FFF2-40B4-BE49-F238E27FC236}">
                <a16:creationId xmlns:a16="http://schemas.microsoft.com/office/drawing/2014/main" id="{1362CEA5-CBA1-F06C-9C21-F9E4278181F9}"/>
              </a:ext>
            </a:extLst>
          </p:cNvPr>
          <p:cNvSpPr txBox="1"/>
          <p:nvPr/>
        </p:nvSpPr>
        <p:spPr>
          <a:xfrm>
            <a:off x="1282974" y="5018260"/>
            <a:ext cx="1873900" cy="388270"/>
          </a:xfrm>
          <a:prstGeom prst="rect">
            <a:avLst/>
          </a:prstGeom>
        </p:spPr>
        <p:txBody>
          <a:bodyPr vert="horz" wrap="square" lIns="0" tIns="11516" rIns="0" bIns="0" rtlCol="0">
            <a:spAutoFit/>
          </a:bodyPr>
          <a:lstStyle/>
          <a:p>
            <a:pPr marL="11516">
              <a:spcBef>
                <a:spcPts val="91"/>
              </a:spcBef>
            </a:pPr>
            <a:r>
              <a:rPr sz="816" spc="-5" dirty="0">
                <a:latin typeface="Meiryo UI" panose="020B0604030504040204" pitchFamily="50" charset="-128"/>
                <a:ea typeface="Meiryo UI" panose="020B0604030504040204" pitchFamily="50" charset="-128"/>
                <a:cs typeface="游ゴシック"/>
              </a:rPr>
              <a:t>メッセージ終了イベント：</a:t>
            </a:r>
            <a:endParaRPr sz="816">
              <a:latin typeface="Meiryo UI" panose="020B0604030504040204" pitchFamily="50" charset="-128"/>
              <a:ea typeface="Meiryo UI" panose="020B0604030504040204" pitchFamily="50" charset="-128"/>
              <a:cs typeface="游ゴシック"/>
            </a:endParaRPr>
          </a:p>
          <a:p>
            <a:pPr marL="11516" marR="4607"/>
            <a:r>
              <a:rPr sz="816" spc="-5" dirty="0">
                <a:latin typeface="Meiryo UI" panose="020B0604030504040204" pitchFamily="50" charset="-128"/>
                <a:ea typeface="Meiryo UI" panose="020B0604030504040204" pitchFamily="50" charset="-128"/>
                <a:cs typeface="游ゴシック"/>
              </a:rPr>
              <a:t>他のプールにメッセージを送って、事務が終了す</a:t>
            </a:r>
            <a:r>
              <a:rPr sz="816" spc="-9" dirty="0">
                <a:latin typeface="Meiryo UI" panose="020B0604030504040204" pitchFamily="50" charset="-128"/>
                <a:ea typeface="Meiryo UI" panose="020B0604030504040204" pitchFamily="50" charset="-128"/>
                <a:cs typeface="游ゴシック"/>
              </a:rPr>
              <a:t>ることを示す。</a:t>
            </a:r>
            <a:endParaRPr sz="816">
              <a:latin typeface="Meiryo UI" panose="020B0604030504040204" pitchFamily="50" charset="-128"/>
              <a:ea typeface="Meiryo UI" panose="020B0604030504040204" pitchFamily="50" charset="-128"/>
              <a:cs typeface="游ゴシック"/>
            </a:endParaRPr>
          </a:p>
        </p:txBody>
      </p:sp>
      <p:sp>
        <p:nvSpPr>
          <p:cNvPr id="59" name="object 62">
            <a:extLst>
              <a:ext uri="{FF2B5EF4-FFF2-40B4-BE49-F238E27FC236}">
                <a16:creationId xmlns:a16="http://schemas.microsoft.com/office/drawing/2014/main" id="{27D9ECFD-18BD-9037-74E4-2D3E63BE7C45}"/>
              </a:ext>
            </a:extLst>
          </p:cNvPr>
          <p:cNvSpPr txBox="1"/>
          <p:nvPr/>
        </p:nvSpPr>
        <p:spPr>
          <a:xfrm>
            <a:off x="4059329" y="2530724"/>
            <a:ext cx="2095980" cy="513817"/>
          </a:xfrm>
          <a:prstGeom prst="rect">
            <a:avLst/>
          </a:prstGeom>
        </p:spPr>
        <p:txBody>
          <a:bodyPr vert="horz" wrap="square" lIns="0" tIns="11516" rIns="0" bIns="0" rtlCol="0">
            <a:spAutoFit/>
          </a:bodyPr>
          <a:lstStyle/>
          <a:p>
            <a:pPr marL="11516">
              <a:spcBef>
                <a:spcPts val="91"/>
              </a:spcBef>
            </a:pPr>
            <a:r>
              <a:rPr sz="816" spc="-5" dirty="0">
                <a:latin typeface="Meiryo UI" panose="020B0604030504040204" pitchFamily="50" charset="-128"/>
                <a:ea typeface="Meiryo UI" panose="020B0604030504040204" pitchFamily="50" charset="-128"/>
                <a:cs typeface="游ゴシック"/>
              </a:rPr>
              <a:t>メッセージ送信中間イベント：</a:t>
            </a:r>
            <a:endParaRPr sz="816" dirty="0">
              <a:latin typeface="Meiryo UI" panose="020B0604030504040204" pitchFamily="50" charset="-128"/>
              <a:ea typeface="Meiryo UI" panose="020B0604030504040204" pitchFamily="50" charset="-128"/>
              <a:cs typeface="游ゴシック"/>
            </a:endParaRPr>
          </a:p>
          <a:p>
            <a:pPr marL="11516" marR="4607" algn="just"/>
            <a:r>
              <a:rPr sz="816" spc="-5" dirty="0">
                <a:latin typeface="Meiryo UI" panose="020B0604030504040204" pitchFamily="50" charset="-128"/>
                <a:ea typeface="Meiryo UI" panose="020B0604030504040204" pitchFamily="50" charset="-128"/>
                <a:cs typeface="游ゴシック"/>
              </a:rPr>
              <a:t>業務フロー図の中間に配置され、他のプールにメッセージを送ってから、直ちに次の作業に移るこ</a:t>
            </a:r>
            <a:r>
              <a:rPr sz="816" spc="-9" dirty="0">
                <a:latin typeface="Meiryo UI" panose="020B0604030504040204" pitchFamily="50" charset="-128"/>
                <a:ea typeface="Meiryo UI" panose="020B0604030504040204" pitchFamily="50" charset="-128"/>
                <a:cs typeface="游ゴシック"/>
              </a:rPr>
              <a:t>とを示す。</a:t>
            </a:r>
            <a:endParaRPr sz="816" dirty="0">
              <a:latin typeface="Meiryo UI" panose="020B0604030504040204" pitchFamily="50" charset="-128"/>
              <a:ea typeface="Meiryo UI" panose="020B0604030504040204" pitchFamily="50" charset="-128"/>
              <a:cs typeface="游ゴシック"/>
            </a:endParaRPr>
          </a:p>
        </p:txBody>
      </p:sp>
      <p:sp>
        <p:nvSpPr>
          <p:cNvPr id="60" name="object 63">
            <a:extLst>
              <a:ext uri="{FF2B5EF4-FFF2-40B4-BE49-F238E27FC236}">
                <a16:creationId xmlns:a16="http://schemas.microsoft.com/office/drawing/2014/main" id="{663E2B98-4E73-9F6D-4762-8B55261D80AF}"/>
              </a:ext>
            </a:extLst>
          </p:cNvPr>
          <p:cNvSpPr txBox="1"/>
          <p:nvPr/>
        </p:nvSpPr>
        <p:spPr>
          <a:xfrm>
            <a:off x="1276056" y="5861020"/>
            <a:ext cx="1873900" cy="513817"/>
          </a:xfrm>
          <a:prstGeom prst="rect">
            <a:avLst/>
          </a:prstGeom>
        </p:spPr>
        <p:txBody>
          <a:bodyPr vert="horz" wrap="square" lIns="0" tIns="11516" rIns="0" bIns="0" rtlCol="0">
            <a:spAutoFit/>
          </a:bodyPr>
          <a:lstStyle/>
          <a:p>
            <a:pPr marL="11516">
              <a:spcBef>
                <a:spcPts val="91"/>
              </a:spcBef>
            </a:pPr>
            <a:r>
              <a:rPr sz="816" spc="-5" dirty="0">
                <a:latin typeface="Meiryo UI" panose="020B0604030504040204" pitchFamily="50" charset="-128"/>
                <a:ea typeface="Meiryo UI" panose="020B0604030504040204" pitchFamily="50" charset="-128"/>
                <a:cs typeface="游ゴシック"/>
              </a:rPr>
              <a:t>メッセージ受信中間イベント：</a:t>
            </a:r>
            <a:endParaRPr sz="816" dirty="0">
              <a:latin typeface="Meiryo UI" panose="020B0604030504040204" pitchFamily="50" charset="-128"/>
              <a:ea typeface="Meiryo UI" panose="020B0604030504040204" pitchFamily="50" charset="-128"/>
              <a:cs typeface="游ゴシック"/>
            </a:endParaRPr>
          </a:p>
          <a:p>
            <a:pPr marL="11516" marR="4607" algn="just"/>
            <a:r>
              <a:rPr sz="816" spc="-5" dirty="0">
                <a:latin typeface="Meiryo UI" panose="020B0604030504040204" pitchFamily="50" charset="-128"/>
                <a:ea typeface="Meiryo UI" panose="020B0604030504040204" pitchFamily="50" charset="-128"/>
                <a:cs typeface="游ゴシック"/>
              </a:rPr>
              <a:t>業務フロー図の中間に配置され、他のプールからのメッセージを送信するまで作業が待機されるこ</a:t>
            </a:r>
            <a:r>
              <a:rPr sz="816" spc="-9" dirty="0">
                <a:latin typeface="Meiryo UI" panose="020B0604030504040204" pitchFamily="50" charset="-128"/>
                <a:ea typeface="Meiryo UI" panose="020B0604030504040204" pitchFamily="50" charset="-128"/>
                <a:cs typeface="游ゴシック"/>
              </a:rPr>
              <a:t>とを示す。</a:t>
            </a:r>
            <a:endParaRPr sz="816" dirty="0">
              <a:latin typeface="Meiryo UI" panose="020B0604030504040204" pitchFamily="50" charset="-128"/>
              <a:ea typeface="Meiryo UI" panose="020B0604030504040204" pitchFamily="50" charset="-128"/>
              <a:cs typeface="游ゴシック"/>
            </a:endParaRPr>
          </a:p>
        </p:txBody>
      </p:sp>
      <p:sp>
        <p:nvSpPr>
          <p:cNvPr id="62" name="左大かっこ 61">
            <a:extLst>
              <a:ext uri="{FF2B5EF4-FFF2-40B4-BE49-F238E27FC236}">
                <a16:creationId xmlns:a16="http://schemas.microsoft.com/office/drawing/2014/main" id="{C272B9A4-3032-C311-F87B-D22805D64575}"/>
              </a:ext>
            </a:extLst>
          </p:cNvPr>
          <p:cNvSpPr/>
          <p:nvPr userDrawn="1"/>
        </p:nvSpPr>
        <p:spPr>
          <a:xfrm>
            <a:off x="1221695" y="2545802"/>
            <a:ext cx="61278" cy="340746"/>
          </a:xfrm>
          <a:prstGeom prst="leftBracket">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sz="1632">
              <a:latin typeface="Meiryo UI" panose="020B0604030504040204" pitchFamily="50" charset="-128"/>
              <a:ea typeface="Meiryo UI" panose="020B0604030504040204" pitchFamily="50" charset="-128"/>
            </a:endParaRPr>
          </a:p>
        </p:txBody>
      </p:sp>
      <p:cxnSp>
        <p:nvCxnSpPr>
          <p:cNvPr id="63" name="直線コネクタ 62">
            <a:extLst>
              <a:ext uri="{FF2B5EF4-FFF2-40B4-BE49-F238E27FC236}">
                <a16:creationId xmlns:a16="http://schemas.microsoft.com/office/drawing/2014/main" id="{48F975C1-CE21-F6D7-0005-16D9BE2B93A6}"/>
              </a:ext>
            </a:extLst>
          </p:cNvPr>
          <p:cNvCxnSpPr>
            <a:cxnSpLocks/>
            <a:stCxn id="62" idx="1"/>
          </p:cNvCxnSpPr>
          <p:nvPr userDrawn="1"/>
        </p:nvCxnSpPr>
        <p:spPr>
          <a:xfrm flipH="1" flipV="1">
            <a:off x="1042041" y="2641159"/>
            <a:ext cx="179655" cy="75016"/>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65" name="左大かっこ 64">
            <a:extLst>
              <a:ext uri="{FF2B5EF4-FFF2-40B4-BE49-F238E27FC236}">
                <a16:creationId xmlns:a16="http://schemas.microsoft.com/office/drawing/2014/main" id="{AE6DDAC6-3FC2-4229-EA8C-24FDEA8C2350}"/>
              </a:ext>
            </a:extLst>
          </p:cNvPr>
          <p:cNvSpPr/>
          <p:nvPr userDrawn="1"/>
        </p:nvSpPr>
        <p:spPr>
          <a:xfrm>
            <a:off x="1221695" y="3290803"/>
            <a:ext cx="61278" cy="365075"/>
          </a:xfrm>
          <a:prstGeom prst="leftBracket">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sz="1632">
              <a:latin typeface="Meiryo UI" panose="020B0604030504040204" pitchFamily="50" charset="-128"/>
              <a:ea typeface="Meiryo UI" panose="020B0604030504040204" pitchFamily="50" charset="-128"/>
            </a:endParaRPr>
          </a:p>
        </p:txBody>
      </p:sp>
      <p:cxnSp>
        <p:nvCxnSpPr>
          <p:cNvPr id="66" name="直線コネクタ 65">
            <a:extLst>
              <a:ext uri="{FF2B5EF4-FFF2-40B4-BE49-F238E27FC236}">
                <a16:creationId xmlns:a16="http://schemas.microsoft.com/office/drawing/2014/main" id="{FB4A010A-55CE-1973-35D8-1EA5CEFCCE6A}"/>
              </a:ext>
            </a:extLst>
          </p:cNvPr>
          <p:cNvCxnSpPr>
            <a:cxnSpLocks/>
            <a:stCxn id="65" idx="1"/>
          </p:cNvCxnSpPr>
          <p:nvPr userDrawn="1"/>
        </p:nvCxnSpPr>
        <p:spPr>
          <a:xfrm flipH="1" flipV="1">
            <a:off x="1042041" y="3386160"/>
            <a:ext cx="179655" cy="87181"/>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68" name="左大かっこ 67">
            <a:extLst>
              <a:ext uri="{FF2B5EF4-FFF2-40B4-BE49-F238E27FC236}">
                <a16:creationId xmlns:a16="http://schemas.microsoft.com/office/drawing/2014/main" id="{2CB1A202-5CB2-387A-CE3D-B5BE6685BF67}"/>
              </a:ext>
            </a:extLst>
          </p:cNvPr>
          <p:cNvSpPr/>
          <p:nvPr userDrawn="1"/>
        </p:nvSpPr>
        <p:spPr>
          <a:xfrm>
            <a:off x="1221696" y="4225333"/>
            <a:ext cx="41458" cy="309239"/>
          </a:xfrm>
          <a:prstGeom prst="leftBracket">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sz="1632">
              <a:latin typeface="Meiryo UI" panose="020B0604030504040204" pitchFamily="50" charset="-128"/>
              <a:ea typeface="Meiryo UI" panose="020B0604030504040204" pitchFamily="50" charset="-128"/>
            </a:endParaRPr>
          </a:p>
        </p:txBody>
      </p:sp>
      <p:cxnSp>
        <p:nvCxnSpPr>
          <p:cNvPr id="69" name="直線コネクタ 68">
            <a:extLst>
              <a:ext uri="{FF2B5EF4-FFF2-40B4-BE49-F238E27FC236}">
                <a16:creationId xmlns:a16="http://schemas.microsoft.com/office/drawing/2014/main" id="{82696B8E-65C8-C77D-DF75-9F6185D5D6A4}"/>
              </a:ext>
            </a:extLst>
          </p:cNvPr>
          <p:cNvCxnSpPr>
            <a:cxnSpLocks/>
            <a:stCxn id="68" idx="1"/>
          </p:cNvCxnSpPr>
          <p:nvPr userDrawn="1"/>
        </p:nvCxnSpPr>
        <p:spPr>
          <a:xfrm flipH="1" flipV="1">
            <a:off x="1042041" y="4320689"/>
            <a:ext cx="179655" cy="59263"/>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71" name="左大かっこ 70">
            <a:extLst>
              <a:ext uri="{FF2B5EF4-FFF2-40B4-BE49-F238E27FC236}">
                <a16:creationId xmlns:a16="http://schemas.microsoft.com/office/drawing/2014/main" id="{263C8A75-2736-B90C-0115-19D7561E0671}"/>
              </a:ext>
            </a:extLst>
          </p:cNvPr>
          <p:cNvSpPr/>
          <p:nvPr userDrawn="1"/>
        </p:nvSpPr>
        <p:spPr>
          <a:xfrm>
            <a:off x="1221695" y="5054190"/>
            <a:ext cx="53334" cy="327730"/>
          </a:xfrm>
          <a:prstGeom prst="leftBracket">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sz="1632">
              <a:latin typeface="Meiryo UI" panose="020B0604030504040204" pitchFamily="50" charset="-128"/>
              <a:ea typeface="Meiryo UI" panose="020B0604030504040204" pitchFamily="50" charset="-128"/>
            </a:endParaRPr>
          </a:p>
        </p:txBody>
      </p:sp>
      <p:cxnSp>
        <p:nvCxnSpPr>
          <p:cNvPr id="72" name="直線コネクタ 71">
            <a:extLst>
              <a:ext uri="{FF2B5EF4-FFF2-40B4-BE49-F238E27FC236}">
                <a16:creationId xmlns:a16="http://schemas.microsoft.com/office/drawing/2014/main" id="{E075A458-6758-901C-2789-A057A981D24E}"/>
              </a:ext>
            </a:extLst>
          </p:cNvPr>
          <p:cNvCxnSpPr>
            <a:cxnSpLocks/>
            <a:stCxn id="71" idx="1"/>
          </p:cNvCxnSpPr>
          <p:nvPr userDrawn="1"/>
        </p:nvCxnSpPr>
        <p:spPr>
          <a:xfrm flipH="1" flipV="1">
            <a:off x="1042041" y="5149547"/>
            <a:ext cx="179655" cy="68508"/>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74" name="左大かっこ 73">
            <a:extLst>
              <a:ext uri="{FF2B5EF4-FFF2-40B4-BE49-F238E27FC236}">
                <a16:creationId xmlns:a16="http://schemas.microsoft.com/office/drawing/2014/main" id="{1AF863C3-8ED6-344C-DAA7-DDC1C39F033D}"/>
              </a:ext>
            </a:extLst>
          </p:cNvPr>
          <p:cNvSpPr/>
          <p:nvPr userDrawn="1"/>
        </p:nvSpPr>
        <p:spPr>
          <a:xfrm>
            <a:off x="1221696" y="5893840"/>
            <a:ext cx="41458" cy="452268"/>
          </a:xfrm>
          <a:prstGeom prst="leftBracket">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sz="1632">
              <a:latin typeface="Meiryo UI" panose="020B0604030504040204" pitchFamily="50" charset="-128"/>
              <a:ea typeface="Meiryo UI" panose="020B0604030504040204" pitchFamily="50" charset="-128"/>
            </a:endParaRPr>
          </a:p>
        </p:txBody>
      </p:sp>
      <p:cxnSp>
        <p:nvCxnSpPr>
          <p:cNvPr id="75" name="直線コネクタ 74">
            <a:extLst>
              <a:ext uri="{FF2B5EF4-FFF2-40B4-BE49-F238E27FC236}">
                <a16:creationId xmlns:a16="http://schemas.microsoft.com/office/drawing/2014/main" id="{B06246F3-F781-BF87-6AB4-19E43EC1824D}"/>
              </a:ext>
            </a:extLst>
          </p:cNvPr>
          <p:cNvCxnSpPr>
            <a:cxnSpLocks/>
            <a:stCxn id="74" idx="1"/>
          </p:cNvCxnSpPr>
          <p:nvPr userDrawn="1"/>
        </p:nvCxnSpPr>
        <p:spPr>
          <a:xfrm flipH="1" flipV="1">
            <a:off x="1042041" y="5989197"/>
            <a:ext cx="179655" cy="13077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77" name="左大かっこ 76">
            <a:extLst>
              <a:ext uri="{FF2B5EF4-FFF2-40B4-BE49-F238E27FC236}">
                <a16:creationId xmlns:a16="http://schemas.microsoft.com/office/drawing/2014/main" id="{6F3282AD-333D-2A3A-0975-0280B433487C}"/>
              </a:ext>
            </a:extLst>
          </p:cNvPr>
          <p:cNvSpPr/>
          <p:nvPr userDrawn="1"/>
        </p:nvSpPr>
        <p:spPr>
          <a:xfrm>
            <a:off x="3994810" y="3843590"/>
            <a:ext cx="41458" cy="381743"/>
          </a:xfrm>
          <a:prstGeom prst="leftBracket">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sz="1632">
              <a:latin typeface="Meiryo UI" panose="020B0604030504040204" pitchFamily="50" charset="-128"/>
              <a:ea typeface="Meiryo UI" panose="020B0604030504040204" pitchFamily="50" charset="-128"/>
            </a:endParaRPr>
          </a:p>
        </p:txBody>
      </p:sp>
      <p:cxnSp>
        <p:nvCxnSpPr>
          <p:cNvPr id="78" name="直線コネクタ 77">
            <a:extLst>
              <a:ext uri="{FF2B5EF4-FFF2-40B4-BE49-F238E27FC236}">
                <a16:creationId xmlns:a16="http://schemas.microsoft.com/office/drawing/2014/main" id="{A328906E-D79D-2A5E-7BA3-4CA7A004E6C0}"/>
              </a:ext>
            </a:extLst>
          </p:cNvPr>
          <p:cNvCxnSpPr>
            <a:cxnSpLocks/>
            <a:stCxn id="77" idx="1"/>
          </p:cNvCxnSpPr>
          <p:nvPr userDrawn="1"/>
        </p:nvCxnSpPr>
        <p:spPr>
          <a:xfrm flipH="1" flipV="1">
            <a:off x="3815155" y="3938946"/>
            <a:ext cx="179655" cy="955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80" name="左大かっこ 79">
            <a:extLst>
              <a:ext uri="{FF2B5EF4-FFF2-40B4-BE49-F238E27FC236}">
                <a16:creationId xmlns:a16="http://schemas.microsoft.com/office/drawing/2014/main" id="{35C051D9-EB65-87BD-79B2-1365FF123DCF}"/>
              </a:ext>
            </a:extLst>
          </p:cNvPr>
          <p:cNvSpPr/>
          <p:nvPr userDrawn="1"/>
        </p:nvSpPr>
        <p:spPr>
          <a:xfrm>
            <a:off x="3994810" y="4607879"/>
            <a:ext cx="41458" cy="548757"/>
          </a:xfrm>
          <a:prstGeom prst="leftBracket">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sz="1632">
              <a:latin typeface="Meiryo UI" panose="020B0604030504040204" pitchFamily="50" charset="-128"/>
              <a:ea typeface="Meiryo UI" panose="020B0604030504040204" pitchFamily="50" charset="-128"/>
            </a:endParaRPr>
          </a:p>
        </p:txBody>
      </p:sp>
      <p:cxnSp>
        <p:nvCxnSpPr>
          <p:cNvPr id="81" name="直線コネクタ 80">
            <a:extLst>
              <a:ext uri="{FF2B5EF4-FFF2-40B4-BE49-F238E27FC236}">
                <a16:creationId xmlns:a16="http://schemas.microsoft.com/office/drawing/2014/main" id="{AFD9E98F-0759-D43E-E328-3E6E32551CE6}"/>
              </a:ext>
            </a:extLst>
          </p:cNvPr>
          <p:cNvCxnSpPr>
            <a:cxnSpLocks/>
            <a:stCxn id="80" idx="1"/>
          </p:cNvCxnSpPr>
          <p:nvPr userDrawn="1"/>
        </p:nvCxnSpPr>
        <p:spPr>
          <a:xfrm flipH="1" flipV="1">
            <a:off x="3815155" y="4703236"/>
            <a:ext cx="179655" cy="179022"/>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83" name="左大かっこ 82">
            <a:extLst>
              <a:ext uri="{FF2B5EF4-FFF2-40B4-BE49-F238E27FC236}">
                <a16:creationId xmlns:a16="http://schemas.microsoft.com/office/drawing/2014/main" id="{A1E6187F-D6D8-8117-775F-5E20117CFD0A}"/>
              </a:ext>
            </a:extLst>
          </p:cNvPr>
          <p:cNvSpPr/>
          <p:nvPr userDrawn="1"/>
        </p:nvSpPr>
        <p:spPr>
          <a:xfrm>
            <a:off x="3994810" y="5539255"/>
            <a:ext cx="41458" cy="354585"/>
          </a:xfrm>
          <a:prstGeom prst="leftBracket">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sz="1632">
              <a:latin typeface="Meiryo UI" panose="020B0604030504040204" pitchFamily="50" charset="-128"/>
              <a:ea typeface="Meiryo UI" panose="020B0604030504040204" pitchFamily="50" charset="-128"/>
            </a:endParaRPr>
          </a:p>
        </p:txBody>
      </p:sp>
      <p:cxnSp>
        <p:nvCxnSpPr>
          <p:cNvPr id="84" name="直線コネクタ 83">
            <a:extLst>
              <a:ext uri="{FF2B5EF4-FFF2-40B4-BE49-F238E27FC236}">
                <a16:creationId xmlns:a16="http://schemas.microsoft.com/office/drawing/2014/main" id="{5CE1BA25-5519-60F9-D329-D6B02A8DBDB6}"/>
              </a:ext>
            </a:extLst>
          </p:cNvPr>
          <p:cNvCxnSpPr>
            <a:cxnSpLocks/>
            <a:stCxn id="83" idx="1"/>
          </p:cNvCxnSpPr>
          <p:nvPr userDrawn="1"/>
        </p:nvCxnSpPr>
        <p:spPr>
          <a:xfrm flipH="1" flipV="1">
            <a:off x="3815155" y="5634612"/>
            <a:ext cx="179655" cy="81936"/>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86" name="左大かっこ 85">
            <a:extLst>
              <a:ext uri="{FF2B5EF4-FFF2-40B4-BE49-F238E27FC236}">
                <a16:creationId xmlns:a16="http://schemas.microsoft.com/office/drawing/2014/main" id="{8AB219E6-F33B-AC80-B858-E12B9BED1F4F}"/>
              </a:ext>
            </a:extLst>
          </p:cNvPr>
          <p:cNvSpPr/>
          <p:nvPr userDrawn="1"/>
        </p:nvSpPr>
        <p:spPr>
          <a:xfrm>
            <a:off x="3994810" y="2560252"/>
            <a:ext cx="53889" cy="439333"/>
          </a:xfrm>
          <a:prstGeom prst="leftBracket">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sz="1632">
              <a:latin typeface="Meiryo UI" panose="020B0604030504040204" pitchFamily="50" charset="-128"/>
              <a:ea typeface="Meiryo UI" panose="020B0604030504040204" pitchFamily="50" charset="-128"/>
            </a:endParaRPr>
          </a:p>
        </p:txBody>
      </p:sp>
      <p:cxnSp>
        <p:nvCxnSpPr>
          <p:cNvPr id="87" name="直線コネクタ 86">
            <a:extLst>
              <a:ext uri="{FF2B5EF4-FFF2-40B4-BE49-F238E27FC236}">
                <a16:creationId xmlns:a16="http://schemas.microsoft.com/office/drawing/2014/main" id="{DFC73B6A-3B0E-5E80-2794-DD7547FC27B3}"/>
              </a:ext>
            </a:extLst>
          </p:cNvPr>
          <p:cNvCxnSpPr>
            <a:cxnSpLocks/>
            <a:stCxn id="86" idx="1"/>
          </p:cNvCxnSpPr>
          <p:nvPr userDrawn="1"/>
        </p:nvCxnSpPr>
        <p:spPr>
          <a:xfrm flipH="1" flipV="1">
            <a:off x="3815155" y="2655608"/>
            <a:ext cx="179655" cy="124310"/>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43" name="object 27">
            <a:extLst>
              <a:ext uri="{FF2B5EF4-FFF2-40B4-BE49-F238E27FC236}">
                <a16:creationId xmlns:a16="http://schemas.microsoft.com/office/drawing/2014/main" id="{06F96122-9E90-60A9-D98F-9D4E2E588BE9}"/>
              </a:ext>
            </a:extLst>
          </p:cNvPr>
          <p:cNvSpPr/>
          <p:nvPr/>
        </p:nvSpPr>
        <p:spPr>
          <a:xfrm>
            <a:off x="6608962" y="5916536"/>
            <a:ext cx="196354" cy="261422"/>
          </a:xfrm>
          <a:custGeom>
            <a:avLst/>
            <a:gdLst/>
            <a:ahLst/>
            <a:cxnLst/>
            <a:rect l="l" t="t" r="r" b="b"/>
            <a:pathLst>
              <a:path w="216534" h="288290">
                <a:moveTo>
                  <a:pt x="216407" y="82296"/>
                </a:moveTo>
                <a:lnTo>
                  <a:pt x="138683" y="82296"/>
                </a:lnTo>
                <a:lnTo>
                  <a:pt x="138683" y="0"/>
                </a:lnTo>
                <a:lnTo>
                  <a:pt x="0" y="0"/>
                </a:lnTo>
                <a:lnTo>
                  <a:pt x="0" y="288035"/>
                </a:lnTo>
                <a:lnTo>
                  <a:pt x="216407" y="288035"/>
                </a:lnTo>
                <a:lnTo>
                  <a:pt x="216407" y="82296"/>
                </a:lnTo>
                <a:close/>
              </a:path>
              <a:path w="216534" h="288290">
                <a:moveTo>
                  <a:pt x="216407" y="76200"/>
                </a:moveTo>
                <a:lnTo>
                  <a:pt x="138683" y="0"/>
                </a:lnTo>
                <a:lnTo>
                  <a:pt x="138683" y="82296"/>
                </a:lnTo>
                <a:lnTo>
                  <a:pt x="216407" y="82296"/>
                </a:lnTo>
                <a:lnTo>
                  <a:pt x="216407" y="76200"/>
                </a:lnTo>
              </a:path>
            </a:pathLst>
          </a:custGeom>
          <a:ln w="3175">
            <a:solidFill>
              <a:srgbClr val="000000"/>
            </a:solidFill>
          </a:ln>
        </p:spPr>
        <p:txBody>
          <a:bodyPr wrap="square" lIns="0" tIns="0" rIns="0" bIns="0" rtlCol="0"/>
          <a:lstStyle/>
          <a:p>
            <a:endParaRPr sz="1632">
              <a:latin typeface="Meiryo UI" panose="020B0604030504040204" pitchFamily="50" charset="-128"/>
              <a:ea typeface="Meiryo UI" panose="020B0604030504040204" pitchFamily="50" charset="-128"/>
            </a:endParaRPr>
          </a:p>
        </p:txBody>
      </p:sp>
      <p:sp>
        <p:nvSpPr>
          <p:cNvPr id="51" name="object 46">
            <a:extLst>
              <a:ext uri="{FF2B5EF4-FFF2-40B4-BE49-F238E27FC236}">
                <a16:creationId xmlns:a16="http://schemas.microsoft.com/office/drawing/2014/main" id="{93E9E1DE-3581-4492-4DB1-306CA0D83302}"/>
              </a:ext>
            </a:extLst>
          </p:cNvPr>
          <p:cNvSpPr txBox="1"/>
          <p:nvPr/>
        </p:nvSpPr>
        <p:spPr>
          <a:xfrm>
            <a:off x="7207330" y="5957705"/>
            <a:ext cx="2237055" cy="388270"/>
          </a:xfrm>
          <a:prstGeom prst="rect">
            <a:avLst/>
          </a:prstGeom>
        </p:spPr>
        <p:txBody>
          <a:bodyPr vert="horz" wrap="square" lIns="0" tIns="11516" rIns="0" bIns="0" rtlCol="0">
            <a:spAutoFit/>
          </a:bodyPr>
          <a:lstStyle/>
          <a:p>
            <a:pPr marL="11516">
              <a:spcBef>
                <a:spcPts val="91"/>
              </a:spcBef>
            </a:pPr>
            <a:r>
              <a:rPr sz="816" spc="-5" dirty="0">
                <a:latin typeface="Meiryo UI" panose="020B0604030504040204" pitchFamily="50" charset="-128"/>
                <a:ea typeface="Meiryo UI" panose="020B0604030504040204" pitchFamily="50" charset="-128"/>
                <a:cs typeface="游ゴシック"/>
              </a:rPr>
              <a:t>データオブジェクト：</a:t>
            </a:r>
            <a:endParaRPr sz="816">
              <a:latin typeface="Meiryo UI" panose="020B0604030504040204" pitchFamily="50" charset="-128"/>
              <a:ea typeface="Meiryo UI" panose="020B0604030504040204" pitchFamily="50" charset="-128"/>
              <a:cs typeface="游ゴシック"/>
            </a:endParaRPr>
          </a:p>
          <a:p>
            <a:pPr marL="11516"/>
            <a:r>
              <a:rPr sz="816" spc="-5" dirty="0">
                <a:latin typeface="Meiryo UI" panose="020B0604030504040204" pitchFamily="50" charset="-128"/>
                <a:ea typeface="Meiryo UI" panose="020B0604030504040204" pitchFamily="50" charset="-128"/>
                <a:cs typeface="游ゴシック"/>
              </a:rPr>
              <a:t>アクティビティで必要とされるデータや作成されるデータを示す。</a:t>
            </a:r>
            <a:endParaRPr sz="816">
              <a:latin typeface="Meiryo UI" panose="020B0604030504040204" pitchFamily="50" charset="-128"/>
              <a:ea typeface="Meiryo UI" panose="020B0604030504040204" pitchFamily="50" charset="-128"/>
              <a:cs typeface="游ゴシック"/>
            </a:endParaRPr>
          </a:p>
        </p:txBody>
      </p:sp>
      <p:grpSp>
        <p:nvGrpSpPr>
          <p:cNvPr id="88" name="グループ化 87">
            <a:extLst>
              <a:ext uri="{FF2B5EF4-FFF2-40B4-BE49-F238E27FC236}">
                <a16:creationId xmlns:a16="http://schemas.microsoft.com/office/drawing/2014/main" id="{4F6D9910-B4B3-6580-1F95-3DC46FFCE2A4}"/>
              </a:ext>
            </a:extLst>
          </p:cNvPr>
          <p:cNvGrpSpPr/>
          <p:nvPr/>
        </p:nvGrpSpPr>
        <p:grpSpPr>
          <a:xfrm>
            <a:off x="6939580" y="5948663"/>
            <a:ext cx="221113" cy="388403"/>
            <a:chOff x="1033781" y="5464406"/>
            <a:chExt cx="243838" cy="210314"/>
          </a:xfrm>
        </p:grpSpPr>
        <p:sp>
          <p:nvSpPr>
            <p:cNvPr id="89" name="左大かっこ 88">
              <a:extLst>
                <a:ext uri="{FF2B5EF4-FFF2-40B4-BE49-F238E27FC236}">
                  <a16:creationId xmlns:a16="http://schemas.microsoft.com/office/drawing/2014/main" id="{E15017F2-A1C4-B264-A482-5508410C4435}"/>
                </a:ext>
              </a:extLst>
            </p:cNvPr>
            <p:cNvSpPr/>
            <p:nvPr userDrawn="1"/>
          </p:nvSpPr>
          <p:spPr>
            <a:xfrm>
              <a:off x="1231900" y="5464406"/>
              <a:ext cx="45719" cy="210314"/>
            </a:xfrm>
            <a:prstGeom prst="leftBracket">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sz="1632">
                <a:latin typeface="Meiryo UI" panose="020B0604030504040204" pitchFamily="50" charset="-128"/>
                <a:ea typeface="Meiryo UI" panose="020B0604030504040204" pitchFamily="50" charset="-128"/>
              </a:endParaRPr>
            </a:p>
          </p:txBody>
        </p:sp>
        <p:cxnSp>
          <p:nvCxnSpPr>
            <p:cNvPr id="90" name="直線コネクタ 89">
              <a:extLst>
                <a:ext uri="{FF2B5EF4-FFF2-40B4-BE49-F238E27FC236}">
                  <a16:creationId xmlns:a16="http://schemas.microsoft.com/office/drawing/2014/main" id="{7B44B627-0BCF-EA53-AD5B-B74EC91A572F}"/>
                </a:ext>
              </a:extLst>
            </p:cNvPr>
            <p:cNvCxnSpPr>
              <a:cxnSpLocks/>
              <a:stCxn id="89" idx="1"/>
            </p:cNvCxnSpPr>
            <p:nvPr userDrawn="1"/>
          </p:nvCxnSpPr>
          <p:spPr>
            <a:xfrm flipH="1">
              <a:off x="1033781" y="5569563"/>
              <a:ext cx="198119" cy="0"/>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sp>
        <p:nvSpPr>
          <p:cNvPr id="41" name="object 24">
            <a:extLst>
              <a:ext uri="{FF2B5EF4-FFF2-40B4-BE49-F238E27FC236}">
                <a16:creationId xmlns:a16="http://schemas.microsoft.com/office/drawing/2014/main" id="{82880FD3-A21D-AD09-720A-7B98D150C6DB}"/>
              </a:ext>
            </a:extLst>
          </p:cNvPr>
          <p:cNvSpPr/>
          <p:nvPr/>
        </p:nvSpPr>
        <p:spPr>
          <a:xfrm>
            <a:off x="6503298" y="4087096"/>
            <a:ext cx="407680" cy="326489"/>
          </a:xfrm>
          <a:custGeom>
            <a:avLst/>
            <a:gdLst/>
            <a:ahLst/>
            <a:cxnLst/>
            <a:rect l="l" t="t" r="r" b="b"/>
            <a:pathLst>
              <a:path w="449579" h="360045">
                <a:moveTo>
                  <a:pt x="224027" y="359663"/>
                </a:moveTo>
                <a:lnTo>
                  <a:pt x="449579" y="179832"/>
                </a:lnTo>
                <a:lnTo>
                  <a:pt x="224027" y="0"/>
                </a:lnTo>
                <a:lnTo>
                  <a:pt x="0" y="179832"/>
                </a:lnTo>
                <a:lnTo>
                  <a:pt x="224027" y="359663"/>
                </a:lnTo>
                <a:close/>
              </a:path>
            </a:pathLst>
          </a:custGeom>
          <a:ln w="9144">
            <a:solidFill>
              <a:srgbClr val="000000"/>
            </a:solidFill>
          </a:ln>
        </p:spPr>
        <p:txBody>
          <a:bodyPr wrap="square" lIns="0" tIns="0" rIns="0" bIns="0" rtlCol="0"/>
          <a:lstStyle/>
          <a:p>
            <a:endParaRPr sz="1632">
              <a:latin typeface="Meiryo UI" panose="020B0604030504040204" pitchFamily="50" charset="-128"/>
              <a:ea typeface="Meiryo UI" panose="020B0604030504040204" pitchFamily="50" charset="-128"/>
            </a:endParaRPr>
          </a:p>
        </p:txBody>
      </p:sp>
      <p:pic>
        <p:nvPicPr>
          <p:cNvPr id="42" name="object 25">
            <a:extLst>
              <a:ext uri="{FF2B5EF4-FFF2-40B4-BE49-F238E27FC236}">
                <a16:creationId xmlns:a16="http://schemas.microsoft.com/office/drawing/2014/main" id="{F93D0BBF-3A0B-1794-218F-55F1B0058DF6}"/>
              </a:ext>
            </a:extLst>
          </p:cNvPr>
          <p:cNvPicPr/>
          <p:nvPr/>
        </p:nvPicPr>
        <p:blipFill>
          <a:blip r:embed="rId2" cstate="print"/>
          <a:stretch>
            <a:fillRect/>
          </a:stretch>
        </p:blipFill>
        <p:spPr>
          <a:xfrm>
            <a:off x="6604874" y="4148075"/>
            <a:ext cx="204530" cy="204530"/>
          </a:xfrm>
          <a:prstGeom prst="rect">
            <a:avLst/>
          </a:prstGeom>
        </p:spPr>
      </p:pic>
      <p:sp>
        <p:nvSpPr>
          <p:cNvPr id="48" name="object 43">
            <a:extLst>
              <a:ext uri="{FF2B5EF4-FFF2-40B4-BE49-F238E27FC236}">
                <a16:creationId xmlns:a16="http://schemas.microsoft.com/office/drawing/2014/main" id="{DC4013BB-E145-CAAD-381D-B05D4E209941}"/>
              </a:ext>
            </a:extLst>
          </p:cNvPr>
          <p:cNvSpPr txBox="1"/>
          <p:nvPr/>
        </p:nvSpPr>
        <p:spPr>
          <a:xfrm>
            <a:off x="7207331" y="4035207"/>
            <a:ext cx="2237055" cy="639364"/>
          </a:xfrm>
          <a:prstGeom prst="rect">
            <a:avLst/>
          </a:prstGeom>
        </p:spPr>
        <p:txBody>
          <a:bodyPr vert="horz" wrap="square" lIns="0" tIns="11516" rIns="0" bIns="0" rtlCol="0">
            <a:spAutoFit/>
          </a:bodyPr>
          <a:lstStyle/>
          <a:p>
            <a:pPr marL="11516">
              <a:spcBef>
                <a:spcPts val="91"/>
              </a:spcBef>
            </a:pPr>
            <a:r>
              <a:rPr sz="816" spc="-5" dirty="0">
                <a:latin typeface="Meiryo UI" panose="020B0604030504040204" pitchFamily="50" charset="-128"/>
                <a:ea typeface="Meiryo UI" panose="020B0604030504040204" pitchFamily="50" charset="-128"/>
                <a:cs typeface="游ゴシック"/>
              </a:rPr>
              <a:t>イベントベースゲートウェイ：</a:t>
            </a:r>
            <a:endParaRPr sz="816" dirty="0">
              <a:latin typeface="Meiryo UI" panose="020B0604030504040204" pitchFamily="50" charset="-128"/>
              <a:ea typeface="Meiryo UI" panose="020B0604030504040204" pitchFamily="50" charset="-128"/>
              <a:cs typeface="游ゴシック"/>
            </a:endParaRPr>
          </a:p>
          <a:p>
            <a:pPr marL="11516" marR="4607" algn="just"/>
            <a:r>
              <a:rPr sz="816" spc="-5" dirty="0">
                <a:latin typeface="Meiryo UI" panose="020B0604030504040204" pitchFamily="50" charset="-128"/>
                <a:ea typeface="Meiryo UI" panose="020B0604030504040204" pitchFamily="50" charset="-128"/>
                <a:cs typeface="游ゴシック"/>
              </a:rPr>
              <a:t>業務フローの分岐で使われ、その先には複数のタイマー中間イベントやメッセージ受信中間イベント、受信タスク等が接続される。接続されたイベントやタスクのうち、最初に発生したもののみが実施されることを示す。</a:t>
            </a:r>
            <a:endParaRPr sz="816" dirty="0">
              <a:latin typeface="Meiryo UI" panose="020B0604030504040204" pitchFamily="50" charset="-128"/>
              <a:ea typeface="Meiryo UI" panose="020B0604030504040204" pitchFamily="50" charset="-128"/>
              <a:cs typeface="游ゴシック"/>
            </a:endParaRPr>
          </a:p>
        </p:txBody>
      </p:sp>
      <p:grpSp>
        <p:nvGrpSpPr>
          <p:cNvPr id="97" name="グループ化 96">
            <a:extLst>
              <a:ext uri="{FF2B5EF4-FFF2-40B4-BE49-F238E27FC236}">
                <a16:creationId xmlns:a16="http://schemas.microsoft.com/office/drawing/2014/main" id="{B395B3A9-8BC8-C7C5-64A1-6A7009AECC18}"/>
              </a:ext>
            </a:extLst>
          </p:cNvPr>
          <p:cNvGrpSpPr/>
          <p:nvPr/>
        </p:nvGrpSpPr>
        <p:grpSpPr>
          <a:xfrm>
            <a:off x="6939580" y="4146786"/>
            <a:ext cx="221113" cy="639586"/>
            <a:chOff x="1033781" y="5464406"/>
            <a:chExt cx="243838" cy="210314"/>
          </a:xfrm>
        </p:grpSpPr>
        <p:sp>
          <p:nvSpPr>
            <p:cNvPr id="98" name="左大かっこ 97">
              <a:extLst>
                <a:ext uri="{FF2B5EF4-FFF2-40B4-BE49-F238E27FC236}">
                  <a16:creationId xmlns:a16="http://schemas.microsoft.com/office/drawing/2014/main" id="{CFC67FAF-C1AC-354A-4D67-95334B2FC9D0}"/>
                </a:ext>
              </a:extLst>
            </p:cNvPr>
            <p:cNvSpPr/>
            <p:nvPr userDrawn="1"/>
          </p:nvSpPr>
          <p:spPr>
            <a:xfrm>
              <a:off x="1231900" y="5464406"/>
              <a:ext cx="45719" cy="210314"/>
            </a:xfrm>
            <a:prstGeom prst="leftBracket">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sz="1632">
                <a:latin typeface="Meiryo UI" panose="020B0604030504040204" pitchFamily="50" charset="-128"/>
                <a:ea typeface="Meiryo UI" panose="020B0604030504040204" pitchFamily="50" charset="-128"/>
              </a:endParaRPr>
            </a:p>
          </p:txBody>
        </p:sp>
        <p:cxnSp>
          <p:nvCxnSpPr>
            <p:cNvPr id="99" name="直線コネクタ 98">
              <a:extLst>
                <a:ext uri="{FF2B5EF4-FFF2-40B4-BE49-F238E27FC236}">
                  <a16:creationId xmlns:a16="http://schemas.microsoft.com/office/drawing/2014/main" id="{14126F9D-58DF-BAD1-BDCB-E78CBC94DB9B}"/>
                </a:ext>
              </a:extLst>
            </p:cNvPr>
            <p:cNvCxnSpPr>
              <a:cxnSpLocks/>
              <a:stCxn id="98" idx="1"/>
            </p:cNvCxnSpPr>
            <p:nvPr userDrawn="1"/>
          </p:nvCxnSpPr>
          <p:spPr>
            <a:xfrm flipH="1">
              <a:off x="1033781" y="5569563"/>
              <a:ext cx="198119" cy="0"/>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sp>
        <p:nvSpPr>
          <p:cNvPr id="39" name="object 22">
            <a:extLst>
              <a:ext uri="{FF2B5EF4-FFF2-40B4-BE49-F238E27FC236}">
                <a16:creationId xmlns:a16="http://schemas.microsoft.com/office/drawing/2014/main" id="{AD728CB6-A4D0-1334-8B88-AC78A0F55C2D}"/>
              </a:ext>
            </a:extLst>
          </p:cNvPr>
          <p:cNvSpPr/>
          <p:nvPr/>
        </p:nvSpPr>
        <p:spPr>
          <a:xfrm>
            <a:off x="6503298" y="3188819"/>
            <a:ext cx="407680" cy="326489"/>
          </a:xfrm>
          <a:custGeom>
            <a:avLst/>
            <a:gdLst/>
            <a:ahLst/>
            <a:cxnLst/>
            <a:rect l="l" t="t" r="r" b="b"/>
            <a:pathLst>
              <a:path w="449579" h="360045">
                <a:moveTo>
                  <a:pt x="224027" y="359664"/>
                </a:moveTo>
                <a:lnTo>
                  <a:pt x="449579" y="179832"/>
                </a:lnTo>
                <a:lnTo>
                  <a:pt x="224027" y="0"/>
                </a:lnTo>
                <a:lnTo>
                  <a:pt x="0" y="179832"/>
                </a:lnTo>
                <a:lnTo>
                  <a:pt x="224027" y="359664"/>
                </a:lnTo>
                <a:close/>
              </a:path>
            </a:pathLst>
          </a:custGeom>
          <a:ln w="9144">
            <a:solidFill>
              <a:srgbClr val="000000"/>
            </a:solidFill>
          </a:ln>
        </p:spPr>
        <p:txBody>
          <a:bodyPr wrap="square" lIns="0" tIns="0" rIns="0" bIns="0" rtlCol="0"/>
          <a:lstStyle/>
          <a:p>
            <a:endParaRPr sz="1632">
              <a:latin typeface="Meiryo UI" panose="020B0604030504040204" pitchFamily="50" charset="-128"/>
              <a:ea typeface="Meiryo UI" panose="020B0604030504040204" pitchFamily="50" charset="-128"/>
            </a:endParaRPr>
          </a:p>
        </p:txBody>
      </p:sp>
      <p:pic>
        <p:nvPicPr>
          <p:cNvPr id="40" name="object 23">
            <a:extLst>
              <a:ext uri="{FF2B5EF4-FFF2-40B4-BE49-F238E27FC236}">
                <a16:creationId xmlns:a16="http://schemas.microsoft.com/office/drawing/2014/main" id="{1D7A8438-C1B9-70BF-4F62-06B2804ADDD3}"/>
              </a:ext>
            </a:extLst>
          </p:cNvPr>
          <p:cNvPicPr/>
          <p:nvPr/>
        </p:nvPicPr>
        <p:blipFill>
          <a:blip r:embed="rId3" cstate="print"/>
          <a:stretch>
            <a:fillRect/>
          </a:stretch>
        </p:blipFill>
        <p:spPr>
          <a:xfrm>
            <a:off x="6629748" y="3273981"/>
            <a:ext cx="154780" cy="156162"/>
          </a:xfrm>
          <a:prstGeom prst="rect">
            <a:avLst/>
          </a:prstGeom>
        </p:spPr>
      </p:pic>
      <p:sp>
        <p:nvSpPr>
          <p:cNvPr id="49" name="object 44">
            <a:extLst>
              <a:ext uri="{FF2B5EF4-FFF2-40B4-BE49-F238E27FC236}">
                <a16:creationId xmlns:a16="http://schemas.microsoft.com/office/drawing/2014/main" id="{B249C4F9-EEE6-0F19-FCFB-1CF61D1E6EAC}"/>
              </a:ext>
            </a:extLst>
          </p:cNvPr>
          <p:cNvSpPr txBox="1"/>
          <p:nvPr/>
        </p:nvSpPr>
        <p:spPr>
          <a:xfrm>
            <a:off x="7207331" y="3136930"/>
            <a:ext cx="2237055" cy="764912"/>
          </a:xfrm>
          <a:prstGeom prst="rect">
            <a:avLst/>
          </a:prstGeom>
        </p:spPr>
        <p:txBody>
          <a:bodyPr vert="horz" wrap="square" lIns="0" tIns="11516" rIns="0" bIns="0" rtlCol="0">
            <a:spAutoFit/>
          </a:bodyPr>
          <a:lstStyle/>
          <a:p>
            <a:pPr marL="11516">
              <a:spcBef>
                <a:spcPts val="91"/>
              </a:spcBef>
            </a:pPr>
            <a:r>
              <a:rPr sz="816" spc="-9" dirty="0">
                <a:latin typeface="Meiryo UI" panose="020B0604030504040204" pitchFamily="50" charset="-128"/>
                <a:ea typeface="Meiryo UI" panose="020B0604030504040204" pitchFamily="50" charset="-128"/>
                <a:cs typeface="游ゴシック"/>
              </a:rPr>
              <a:t>排他ゲートウェイ：</a:t>
            </a:r>
            <a:endParaRPr sz="816" dirty="0">
              <a:latin typeface="Meiryo UI" panose="020B0604030504040204" pitchFamily="50" charset="-128"/>
              <a:ea typeface="Meiryo UI" panose="020B0604030504040204" pitchFamily="50" charset="-128"/>
              <a:cs typeface="游ゴシック"/>
            </a:endParaRPr>
          </a:p>
          <a:p>
            <a:pPr marL="11516" marR="4607" algn="just"/>
            <a:r>
              <a:rPr sz="816" dirty="0">
                <a:latin typeface="Meiryo UI" panose="020B0604030504040204" pitchFamily="50" charset="-128"/>
                <a:ea typeface="Meiryo UI" panose="020B0604030504040204" pitchFamily="50" charset="-128"/>
                <a:cs typeface="游ゴシック"/>
              </a:rPr>
              <a:t>業務フローの分岐や結合（XOR条件）</a:t>
            </a:r>
            <a:r>
              <a:rPr sz="816" spc="-9" dirty="0">
                <a:latin typeface="Meiryo UI" panose="020B0604030504040204" pitchFamily="50" charset="-128"/>
                <a:ea typeface="Meiryo UI" panose="020B0604030504040204" pitchFamily="50" charset="-128"/>
                <a:cs typeface="游ゴシック"/>
              </a:rPr>
              <a:t>で使われ、条件に基づいて判断が行われることを</a:t>
            </a:r>
            <a:r>
              <a:rPr sz="816" dirty="0">
                <a:latin typeface="Meiryo UI" panose="020B0604030504040204" pitchFamily="50" charset="-128"/>
                <a:ea typeface="Meiryo UI" panose="020B0604030504040204" pitchFamily="50" charset="-128"/>
                <a:cs typeface="游ゴシック"/>
              </a:rPr>
              <a:t>示す。本資料では分岐と統合の両方で使用し、分岐（流出）または結合（流入）</a:t>
            </a:r>
            <a:r>
              <a:rPr sz="816" spc="-18" dirty="0">
                <a:latin typeface="Meiryo UI" panose="020B0604030504040204" pitchFamily="50" charset="-128"/>
                <a:ea typeface="Meiryo UI" panose="020B0604030504040204" pitchFamily="50" charset="-128"/>
                <a:cs typeface="游ゴシック"/>
              </a:rPr>
              <a:t>する経</a:t>
            </a:r>
            <a:r>
              <a:rPr sz="816" spc="-5" dirty="0">
                <a:latin typeface="Meiryo UI" panose="020B0604030504040204" pitchFamily="50" charset="-128"/>
                <a:ea typeface="Meiryo UI" panose="020B0604030504040204" pitchFamily="50" charset="-128"/>
                <a:cs typeface="游ゴシック"/>
              </a:rPr>
              <a:t>路のうち、必ずいずれか一つの経路に流れることを示す。</a:t>
            </a:r>
            <a:endParaRPr sz="816" dirty="0">
              <a:latin typeface="Meiryo UI" panose="020B0604030504040204" pitchFamily="50" charset="-128"/>
              <a:ea typeface="Meiryo UI" panose="020B0604030504040204" pitchFamily="50" charset="-128"/>
              <a:cs typeface="游ゴシック"/>
            </a:endParaRPr>
          </a:p>
        </p:txBody>
      </p:sp>
      <p:grpSp>
        <p:nvGrpSpPr>
          <p:cNvPr id="100" name="グループ化 99">
            <a:extLst>
              <a:ext uri="{FF2B5EF4-FFF2-40B4-BE49-F238E27FC236}">
                <a16:creationId xmlns:a16="http://schemas.microsoft.com/office/drawing/2014/main" id="{79D1E8EA-C18D-7DCF-5ED2-609BF4C1300B}"/>
              </a:ext>
            </a:extLst>
          </p:cNvPr>
          <p:cNvGrpSpPr/>
          <p:nvPr/>
        </p:nvGrpSpPr>
        <p:grpSpPr>
          <a:xfrm>
            <a:off x="6939580" y="3239430"/>
            <a:ext cx="221113" cy="662677"/>
            <a:chOff x="1033781" y="5464406"/>
            <a:chExt cx="243838" cy="210314"/>
          </a:xfrm>
        </p:grpSpPr>
        <p:sp>
          <p:nvSpPr>
            <p:cNvPr id="101" name="左大かっこ 100">
              <a:extLst>
                <a:ext uri="{FF2B5EF4-FFF2-40B4-BE49-F238E27FC236}">
                  <a16:creationId xmlns:a16="http://schemas.microsoft.com/office/drawing/2014/main" id="{FD2283B5-CF61-4BC8-F166-6D5E0252534A}"/>
                </a:ext>
              </a:extLst>
            </p:cNvPr>
            <p:cNvSpPr/>
            <p:nvPr userDrawn="1"/>
          </p:nvSpPr>
          <p:spPr>
            <a:xfrm>
              <a:off x="1231900" y="5464406"/>
              <a:ext cx="45719" cy="210314"/>
            </a:xfrm>
            <a:prstGeom prst="leftBracket">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sz="1632">
                <a:latin typeface="Meiryo UI" panose="020B0604030504040204" pitchFamily="50" charset="-128"/>
                <a:ea typeface="Meiryo UI" panose="020B0604030504040204" pitchFamily="50" charset="-128"/>
              </a:endParaRPr>
            </a:p>
          </p:txBody>
        </p:sp>
        <p:cxnSp>
          <p:nvCxnSpPr>
            <p:cNvPr id="102" name="直線コネクタ 101">
              <a:extLst>
                <a:ext uri="{FF2B5EF4-FFF2-40B4-BE49-F238E27FC236}">
                  <a16:creationId xmlns:a16="http://schemas.microsoft.com/office/drawing/2014/main" id="{9AEB0DDF-FD30-CF40-EB7B-0B796B7AD6FB}"/>
                </a:ext>
              </a:extLst>
            </p:cNvPr>
            <p:cNvCxnSpPr>
              <a:cxnSpLocks/>
              <a:stCxn id="101" idx="1"/>
            </p:cNvCxnSpPr>
            <p:nvPr userDrawn="1"/>
          </p:nvCxnSpPr>
          <p:spPr>
            <a:xfrm flipH="1">
              <a:off x="1033781" y="5569563"/>
              <a:ext cx="198119" cy="0"/>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pic>
        <p:nvPicPr>
          <p:cNvPr id="4" name="object 21">
            <a:extLst>
              <a:ext uri="{FF2B5EF4-FFF2-40B4-BE49-F238E27FC236}">
                <a16:creationId xmlns:a16="http://schemas.microsoft.com/office/drawing/2014/main" id="{14A9CA67-1C55-6945-BC6C-73268CDE6C2F}"/>
              </a:ext>
            </a:extLst>
          </p:cNvPr>
          <p:cNvPicPr/>
          <p:nvPr/>
        </p:nvPicPr>
        <p:blipFill>
          <a:blip r:embed="rId4" cstate="print"/>
          <a:stretch>
            <a:fillRect/>
          </a:stretch>
        </p:blipFill>
        <p:spPr>
          <a:xfrm>
            <a:off x="6442846" y="2256549"/>
            <a:ext cx="120903" cy="105067"/>
          </a:xfrm>
          <a:prstGeom prst="rect">
            <a:avLst/>
          </a:prstGeom>
        </p:spPr>
      </p:pic>
      <p:sp>
        <p:nvSpPr>
          <p:cNvPr id="47" name="object 41">
            <a:extLst>
              <a:ext uri="{FF2B5EF4-FFF2-40B4-BE49-F238E27FC236}">
                <a16:creationId xmlns:a16="http://schemas.microsoft.com/office/drawing/2014/main" id="{AB7854B2-C632-1603-3F7A-0E7A8D4621C0}"/>
              </a:ext>
            </a:extLst>
          </p:cNvPr>
          <p:cNvSpPr txBox="1"/>
          <p:nvPr/>
        </p:nvSpPr>
        <p:spPr>
          <a:xfrm>
            <a:off x="7204568" y="2293598"/>
            <a:ext cx="2015066" cy="388270"/>
          </a:xfrm>
          <a:prstGeom prst="rect">
            <a:avLst/>
          </a:prstGeom>
        </p:spPr>
        <p:txBody>
          <a:bodyPr vert="horz" wrap="square" lIns="0" tIns="11516" rIns="0" bIns="0" rtlCol="0">
            <a:spAutoFit/>
          </a:bodyPr>
          <a:lstStyle/>
          <a:p>
            <a:pPr marL="11516">
              <a:spcBef>
                <a:spcPts val="91"/>
              </a:spcBef>
            </a:pPr>
            <a:r>
              <a:rPr sz="816" spc="-9" dirty="0">
                <a:latin typeface="Meiryo UI" panose="020B0604030504040204" pitchFamily="50" charset="-128"/>
                <a:ea typeface="Meiryo UI" panose="020B0604030504040204" pitchFamily="50" charset="-128"/>
                <a:cs typeface="游ゴシック"/>
              </a:rPr>
              <a:t>ユーザータスク：</a:t>
            </a:r>
            <a:endParaRPr sz="816" dirty="0">
              <a:latin typeface="Meiryo UI" panose="020B0604030504040204" pitchFamily="50" charset="-128"/>
              <a:ea typeface="Meiryo UI" panose="020B0604030504040204" pitchFamily="50" charset="-128"/>
              <a:cs typeface="游ゴシック"/>
            </a:endParaRPr>
          </a:p>
          <a:p>
            <a:pPr marL="11516"/>
            <a:r>
              <a:rPr sz="816" spc="-5" dirty="0">
                <a:latin typeface="Meiryo UI" panose="020B0604030504040204" pitchFamily="50" charset="-128"/>
                <a:ea typeface="Meiryo UI" panose="020B0604030504040204" pitchFamily="50" charset="-128"/>
                <a:cs typeface="游ゴシック"/>
              </a:rPr>
              <a:t>人が情報システム等を使って行うタスクであることを示す。</a:t>
            </a:r>
            <a:endParaRPr sz="816" dirty="0">
              <a:latin typeface="Meiryo UI" panose="020B0604030504040204" pitchFamily="50" charset="-128"/>
              <a:ea typeface="Meiryo UI" panose="020B0604030504040204" pitchFamily="50" charset="-128"/>
              <a:cs typeface="游ゴシック"/>
            </a:endParaRPr>
          </a:p>
        </p:txBody>
      </p:sp>
      <p:grpSp>
        <p:nvGrpSpPr>
          <p:cNvPr id="94" name="グループ化 93">
            <a:extLst>
              <a:ext uri="{FF2B5EF4-FFF2-40B4-BE49-F238E27FC236}">
                <a16:creationId xmlns:a16="http://schemas.microsoft.com/office/drawing/2014/main" id="{3BA54722-403D-A2C8-705A-F1714A901AD0}"/>
              </a:ext>
            </a:extLst>
          </p:cNvPr>
          <p:cNvGrpSpPr/>
          <p:nvPr/>
        </p:nvGrpSpPr>
        <p:grpSpPr>
          <a:xfrm>
            <a:off x="6446039" y="2254331"/>
            <a:ext cx="489446" cy="326489"/>
            <a:chOff x="1530350" y="2073919"/>
            <a:chExt cx="539750" cy="360045"/>
          </a:xfrm>
        </p:grpSpPr>
        <p:sp>
          <p:nvSpPr>
            <p:cNvPr id="95" name="object 17">
              <a:extLst>
                <a:ext uri="{FF2B5EF4-FFF2-40B4-BE49-F238E27FC236}">
                  <a16:creationId xmlns:a16="http://schemas.microsoft.com/office/drawing/2014/main" id="{497834C6-4875-4BA2-C700-75384842A86C}"/>
                </a:ext>
              </a:extLst>
            </p:cNvPr>
            <p:cNvSpPr/>
            <p:nvPr/>
          </p:nvSpPr>
          <p:spPr>
            <a:xfrm>
              <a:off x="1565275" y="2110972"/>
              <a:ext cx="480060" cy="304800"/>
            </a:xfrm>
            <a:prstGeom prst="roundRect">
              <a:avLst/>
            </a:prstGeom>
            <a:ln w="9525">
              <a:noFill/>
            </a:ln>
          </p:spPr>
          <p:txBody>
            <a:bodyPr wrap="square" lIns="0" tIns="0" rIns="0" bIns="0" rtlCol="0" anchor="ctr"/>
            <a:lstStyle/>
            <a:p>
              <a:pPr lvl="0" algn="ctr"/>
              <a:endParaRPr sz="544" dirty="0">
                <a:latin typeface="Meiryo UI" panose="020B0604030504040204" pitchFamily="50" charset="-128"/>
                <a:ea typeface="Meiryo UI" panose="020B0604030504040204" pitchFamily="50" charset="-128"/>
              </a:endParaRPr>
            </a:p>
          </p:txBody>
        </p:sp>
        <p:sp>
          <p:nvSpPr>
            <p:cNvPr id="96" name="object 18">
              <a:extLst>
                <a:ext uri="{FF2B5EF4-FFF2-40B4-BE49-F238E27FC236}">
                  <a16:creationId xmlns:a16="http://schemas.microsoft.com/office/drawing/2014/main" id="{2775DC60-1196-870C-5BAD-644EF6804A15}"/>
                </a:ext>
              </a:extLst>
            </p:cNvPr>
            <p:cNvSpPr/>
            <p:nvPr/>
          </p:nvSpPr>
          <p:spPr>
            <a:xfrm>
              <a:off x="1530350" y="2073919"/>
              <a:ext cx="539750" cy="360045"/>
            </a:xfrm>
            <a:prstGeom prst="roundRect">
              <a:avLst/>
            </a:prstGeom>
            <a:ln w="3175">
              <a:solidFill>
                <a:srgbClr val="000000"/>
              </a:solidFill>
            </a:ln>
          </p:spPr>
          <p:txBody>
            <a:bodyPr wrap="square" lIns="0" tIns="0" rIns="0" bIns="0" rtlCol="0"/>
            <a:lstStyle/>
            <a:p>
              <a:endParaRPr sz="1632" dirty="0">
                <a:latin typeface="Meiryo UI" panose="020B0604030504040204" pitchFamily="50" charset="-128"/>
                <a:ea typeface="Meiryo UI" panose="020B0604030504040204" pitchFamily="50" charset="-128"/>
              </a:endParaRPr>
            </a:p>
          </p:txBody>
        </p:sp>
      </p:grpSp>
      <p:grpSp>
        <p:nvGrpSpPr>
          <p:cNvPr id="103" name="グループ化 102">
            <a:extLst>
              <a:ext uri="{FF2B5EF4-FFF2-40B4-BE49-F238E27FC236}">
                <a16:creationId xmlns:a16="http://schemas.microsoft.com/office/drawing/2014/main" id="{DE912C51-4910-42F6-C62B-C05D65E8EC11}"/>
              </a:ext>
            </a:extLst>
          </p:cNvPr>
          <p:cNvGrpSpPr/>
          <p:nvPr/>
        </p:nvGrpSpPr>
        <p:grpSpPr>
          <a:xfrm>
            <a:off x="6939580" y="2293981"/>
            <a:ext cx="221113" cy="388020"/>
            <a:chOff x="1033781" y="5464406"/>
            <a:chExt cx="243838" cy="210314"/>
          </a:xfrm>
        </p:grpSpPr>
        <p:sp>
          <p:nvSpPr>
            <p:cNvPr id="104" name="左大かっこ 103">
              <a:extLst>
                <a:ext uri="{FF2B5EF4-FFF2-40B4-BE49-F238E27FC236}">
                  <a16:creationId xmlns:a16="http://schemas.microsoft.com/office/drawing/2014/main" id="{EB502314-0632-A511-778A-2E7F832E3784}"/>
                </a:ext>
              </a:extLst>
            </p:cNvPr>
            <p:cNvSpPr/>
            <p:nvPr userDrawn="1"/>
          </p:nvSpPr>
          <p:spPr>
            <a:xfrm>
              <a:off x="1231900" y="5464406"/>
              <a:ext cx="45719" cy="210314"/>
            </a:xfrm>
            <a:prstGeom prst="leftBracket">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sz="1632">
                <a:latin typeface="Meiryo UI" panose="020B0604030504040204" pitchFamily="50" charset="-128"/>
                <a:ea typeface="Meiryo UI" panose="020B0604030504040204" pitchFamily="50" charset="-128"/>
              </a:endParaRPr>
            </a:p>
          </p:txBody>
        </p:sp>
        <p:cxnSp>
          <p:nvCxnSpPr>
            <p:cNvPr id="105" name="直線コネクタ 104">
              <a:extLst>
                <a:ext uri="{FF2B5EF4-FFF2-40B4-BE49-F238E27FC236}">
                  <a16:creationId xmlns:a16="http://schemas.microsoft.com/office/drawing/2014/main" id="{5F0D7304-C148-8273-272B-AE690372B1D8}"/>
                </a:ext>
              </a:extLst>
            </p:cNvPr>
            <p:cNvCxnSpPr>
              <a:cxnSpLocks/>
              <a:stCxn id="104" idx="1"/>
            </p:cNvCxnSpPr>
            <p:nvPr userDrawn="1"/>
          </p:nvCxnSpPr>
          <p:spPr>
            <a:xfrm flipH="1">
              <a:off x="1033781" y="5569563"/>
              <a:ext cx="198119" cy="0"/>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pic>
        <p:nvPicPr>
          <p:cNvPr id="36" name="object 19">
            <a:extLst>
              <a:ext uri="{FF2B5EF4-FFF2-40B4-BE49-F238E27FC236}">
                <a16:creationId xmlns:a16="http://schemas.microsoft.com/office/drawing/2014/main" id="{165EE57E-7100-B492-D0DA-08233A6EDC8B}"/>
              </a:ext>
            </a:extLst>
          </p:cNvPr>
          <p:cNvPicPr/>
          <p:nvPr/>
        </p:nvPicPr>
        <p:blipFill>
          <a:blip r:embed="rId5" cstate="print"/>
          <a:stretch>
            <a:fillRect/>
          </a:stretch>
        </p:blipFill>
        <p:spPr>
          <a:xfrm>
            <a:off x="6466769" y="1305763"/>
            <a:ext cx="109174" cy="90902"/>
          </a:xfrm>
          <a:prstGeom prst="rect">
            <a:avLst/>
          </a:prstGeom>
        </p:spPr>
      </p:pic>
      <p:sp>
        <p:nvSpPr>
          <p:cNvPr id="37" name="object 17">
            <a:extLst>
              <a:ext uri="{FF2B5EF4-FFF2-40B4-BE49-F238E27FC236}">
                <a16:creationId xmlns:a16="http://schemas.microsoft.com/office/drawing/2014/main" id="{CC7DEC38-20BA-1907-39C5-D9D3D6980B21}"/>
              </a:ext>
            </a:extLst>
          </p:cNvPr>
          <p:cNvSpPr/>
          <p:nvPr/>
        </p:nvSpPr>
        <p:spPr>
          <a:xfrm>
            <a:off x="6469909" y="1331885"/>
            <a:ext cx="435319" cy="276393"/>
          </a:xfrm>
          <a:custGeom>
            <a:avLst/>
            <a:gdLst/>
            <a:ahLst/>
            <a:cxnLst/>
            <a:rect l="l" t="t" r="r" b="b"/>
            <a:pathLst>
              <a:path w="432434" h="360044">
                <a:moveTo>
                  <a:pt x="432003" y="0"/>
                </a:moveTo>
                <a:lnTo>
                  <a:pt x="0" y="0"/>
                </a:lnTo>
                <a:lnTo>
                  <a:pt x="0" y="359994"/>
                </a:lnTo>
                <a:lnTo>
                  <a:pt x="432003" y="359994"/>
                </a:lnTo>
                <a:lnTo>
                  <a:pt x="432003" y="0"/>
                </a:lnTo>
                <a:close/>
              </a:path>
            </a:pathLst>
          </a:custGeom>
          <a:ln w="9525">
            <a:noFill/>
          </a:ln>
        </p:spPr>
        <p:txBody>
          <a:bodyPr wrap="square" lIns="0" tIns="0" rIns="0" bIns="0" rtlCol="0" anchor="ctr"/>
          <a:lstStyle/>
          <a:p>
            <a:pPr lvl="0" algn="ctr"/>
            <a:endParaRPr sz="544" dirty="0">
              <a:latin typeface="Meiryo UI" panose="020B0604030504040204" pitchFamily="50" charset="-128"/>
              <a:ea typeface="Meiryo UI" panose="020B0604030504040204" pitchFamily="50" charset="-128"/>
            </a:endParaRPr>
          </a:p>
        </p:txBody>
      </p:sp>
      <p:sp>
        <p:nvSpPr>
          <p:cNvPr id="38" name="object 18">
            <a:extLst>
              <a:ext uri="{FF2B5EF4-FFF2-40B4-BE49-F238E27FC236}">
                <a16:creationId xmlns:a16="http://schemas.microsoft.com/office/drawing/2014/main" id="{87382A5D-3205-38C5-7AE3-DAB962649326}"/>
              </a:ext>
            </a:extLst>
          </p:cNvPr>
          <p:cNvSpPr/>
          <p:nvPr/>
        </p:nvSpPr>
        <p:spPr>
          <a:xfrm>
            <a:off x="6442846" y="1305957"/>
            <a:ext cx="489446" cy="326489"/>
          </a:xfrm>
          <a:prstGeom prst="roundRect">
            <a:avLst/>
          </a:prstGeom>
          <a:ln w="3175">
            <a:solidFill>
              <a:srgbClr val="000000"/>
            </a:solidFill>
          </a:ln>
        </p:spPr>
        <p:txBody>
          <a:bodyPr wrap="square" lIns="0" tIns="0" rIns="0" bIns="0" rtlCol="0"/>
          <a:lstStyle/>
          <a:p>
            <a:endParaRPr sz="1632" dirty="0">
              <a:latin typeface="Meiryo UI" panose="020B0604030504040204" pitchFamily="50" charset="-128"/>
              <a:ea typeface="Meiryo UI" panose="020B0604030504040204" pitchFamily="50" charset="-128"/>
            </a:endParaRPr>
          </a:p>
        </p:txBody>
      </p:sp>
      <p:sp>
        <p:nvSpPr>
          <p:cNvPr id="46" name="object 39">
            <a:extLst>
              <a:ext uri="{FF2B5EF4-FFF2-40B4-BE49-F238E27FC236}">
                <a16:creationId xmlns:a16="http://schemas.microsoft.com/office/drawing/2014/main" id="{203F9883-33B9-766E-8825-711D97A4105D}"/>
              </a:ext>
            </a:extLst>
          </p:cNvPr>
          <p:cNvSpPr txBox="1"/>
          <p:nvPr/>
        </p:nvSpPr>
        <p:spPr>
          <a:xfrm>
            <a:off x="7199044" y="1371987"/>
            <a:ext cx="1404997" cy="388270"/>
          </a:xfrm>
          <a:prstGeom prst="rect">
            <a:avLst/>
          </a:prstGeom>
        </p:spPr>
        <p:txBody>
          <a:bodyPr vert="horz" wrap="square" lIns="0" tIns="11516" rIns="0" bIns="0" rtlCol="0">
            <a:spAutoFit/>
          </a:bodyPr>
          <a:lstStyle/>
          <a:p>
            <a:pPr marL="11516">
              <a:spcBef>
                <a:spcPts val="91"/>
              </a:spcBef>
            </a:pPr>
            <a:r>
              <a:rPr sz="816" spc="-9" dirty="0">
                <a:latin typeface="Meiryo UI" panose="020B0604030504040204" pitchFamily="50" charset="-128"/>
                <a:ea typeface="Meiryo UI" panose="020B0604030504040204" pitchFamily="50" charset="-128"/>
                <a:cs typeface="游ゴシック"/>
              </a:rPr>
              <a:t>マニュアル タスク：</a:t>
            </a:r>
            <a:endParaRPr sz="816">
              <a:latin typeface="Meiryo UI" panose="020B0604030504040204" pitchFamily="50" charset="-128"/>
              <a:ea typeface="Meiryo UI" panose="020B0604030504040204" pitchFamily="50" charset="-128"/>
              <a:cs typeface="游ゴシック"/>
            </a:endParaRPr>
          </a:p>
          <a:p>
            <a:pPr marL="11516"/>
            <a:r>
              <a:rPr sz="816" spc="-5" dirty="0">
                <a:latin typeface="Meiryo UI" panose="020B0604030504040204" pitchFamily="50" charset="-128"/>
                <a:ea typeface="Meiryo UI" panose="020B0604030504040204" pitchFamily="50" charset="-128"/>
                <a:cs typeface="游ゴシック"/>
              </a:rPr>
              <a:t>人が手作業で行うタスクであることを示す。</a:t>
            </a:r>
            <a:endParaRPr sz="816">
              <a:latin typeface="Meiryo UI" panose="020B0604030504040204" pitchFamily="50" charset="-128"/>
              <a:ea typeface="Meiryo UI" panose="020B0604030504040204" pitchFamily="50" charset="-128"/>
              <a:cs typeface="游ゴシック"/>
            </a:endParaRPr>
          </a:p>
        </p:txBody>
      </p:sp>
      <p:grpSp>
        <p:nvGrpSpPr>
          <p:cNvPr id="106" name="グループ化 105">
            <a:extLst>
              <a:ext uri="{FF2B5EF4-FFF2-40B4-BE49-F238E27FC236}">
                <a16:creationId xmlns:a16="http://schemas.microsoft.com/office/drawing/2014/main" id="{A74D2F95-C1AB-0FF8-EA2D-725879235BAC}"/>
              </a:ext>
            </a:extLst>
          </p:cNvPr>
          <p:cNvGrpSpPr/>
          <p:nvPr/>
        </p:nvGrpSpPr>
        <p:grpSpPr>
          <a:xfrm>
            <a:off x="6939580" y="1371987"/>
            <a:ext cx="221113" cy="388403"/>
            <a:chOff x="1033781" y="5464406"/>
            <a:chExt cx="243838" cy="210314"/>
          </a:xfrm>
        </p:grpSpPr>
        <p:sp>
          <p:nvSpPr>
            <p:cNvPr id="107" name="左大かっこ 106">
              <a:extLst>
                <a:ext uri="{FF2B5EF4-FFF2-40B4-BE49-F238E27FC236}">
                  <a16:creationId xmlns:a16="http://schemas.microsoft.com/office/drawing/2014/main" id="{4F97F9DD-8637-6E19-E0BB-6A2CFD7F007B}"/>
                </a:ext>
              </a:extLst>
            </p:cNvPr>
            <p:cNvSpPr/>
            <p:nvPr userDrawn="1"/>
          </p:nvSpPr>
          <p:spPr>
            <a:xfrm>
              <a:off x="1231900" y="5464406"/>
              <a:ext cx="45719" cy="210314"/>
            </a:xfrm>
            <a:prstGeom prst="leftBracket">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sz="1632">
                <a:latin typeface="Meiryo UI" panose="020B0604030504040204" pitchFamily="50" charset="-128"/>
                <a:ea typeface="Meiryo UI" panose="020B0604030504040204" pitchFamily="50" charset="-128"/>
              </a:endParaRPr>
            </a:p>
          </p:txBody>
        </p:sp>
        <p:cxnSp>
          <p:nvCxnSpPr>
            <p:cNvPr id="108" name="直線コネクタ 107">
              <a:extLst>
                <a:ext uri="{FF2B5EF4-FFF2-40B4-BE49-F238E27FC236}">
                  <a16:creationId xmlns:a16="http://schemas.microsoft.com/office/drawing/2014/main" id="{922704C7-C016-DD78-EFAC-F5474E4D3CF4}"/>
                </a:ext>
              </a:extLst>
            </p:cNvPr>
            <p:cNvCxnSpPr>
              <a:cxnSpLocks/>
              <a:stCxn id="107" idx="1"/>
            </p:cNvCxnSpPr>
            <p:nvPr userDrawn="1"/>
          </p:nvCxnSpPr>
          <p:spPr>
            <a:xfrm flipH="1">
              <a:off x="1033781" y="5569563"/>
              <a:ext cx="198119" cy="0"/>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cxnSp>
        <p:nvCxnSpPr>
          <p:cNvPr id="109" name="直線矢印コネクタ 108">
            <a:extLst>
              <a:ext uri="{FF2B5EF4-FFF2-40B4-BE49-F238E27FC236}">
                <a16:creationId xmlns:a16="http://schemas.microsoft.com/office/drawing/2014/main" id="{1F96754F-9817-2453-6FE4-D6C2B28FF42F}"/>
              </a:ext>
            </a:extLst>
          </p:cNvPr>
          <p:cNvCxnSpPr>
            <a:cxnSpLocks/>
          </p:cNvCxnSpPr>
          <p:nvPr/>
        </p:nvCxnSpPr>
        <p:spPr>
          <a:xfrm flipV="1">
            <a:off x="3390524" y="5633439"/>
            <a:ext cx="354888" cy="2502"/>
          </a:xfrm>
          <a:prstGeom prst="straightConnector1">
            <a:avLst/>
          </a:prstGeom>
          <a:ln w="12700">
            <a:solidFill>
              <a:schemeClr val="tx1"/>
            </a:solidFill>
            <a:prstDash val="sysDot"/>
            <a:headEnd type="none"/>
            <a:tailEnd type="arrow"/>
          </a:ln>
        </p:spPr>
        <p:style>
          <a:lnRef idx="1">
            <a:schemeClr val="accent1"/>
          </a:lnRef>
          <a:fillRef idx="0">
            <a:schemeClr val="accent1"/>
          </a:fillRef>
          <a:effectRef idx="0">
            <a:schemeClr val="accent1"/>
          </a:effectRef>
          <a:fontRef idx="minor">
            <a:schemeClr val="tx1"/>
          </a:fontRef>
        </p:style>
      </p:cxnSp>
      <p:cxnSp>
        <p:nvCxnSpPr>
          <p:cNvPr id="110" name="直線矢印コネクタ 109">
            <a:extLst>
              <a:ext uri="{FF2B5EF4-FFF2-40B4-BE49-F238E27FC236}">
                <a16:creationId xmlns:a16="http://schemas.microsoft.com/office/drawing/2014/main" id="{5FE4CB2D-766B-A134-E1AE-92FA212A65B7}"/>
              </a:ext>
            </a:extLst>
          </p:cNvPr>
          <p:cNvCxnSpPr>
            <a:cxnSpLocks/>
          </p:cNvCxnSpPr>
          <p:nvPr/>
        </p:nvCxnSpPr>
        <p:spPr>
          <a:xfrm>
            <a:off x="3405743" y="4696033"/>
            <a:ext cx="372587" cy="0"/>
          </a:xfrm>
          <a:prstGeom prst="straightConnector1">
            <a:avLst/>
          </a:prstGeom>
          <a:ln w="12700">
            <a:solidFill>
              <a:schemeClr val="tx1"/>
            </a:solidFill>
            <a:prstDash val="dash"/>
            <a:headEnd type="oval"/>
            <a:tailEnd type="arrow"/>
          </a:ln>
        </p:spPr>
        <p:style>
          <a:lnRef idx="1">
            <a:schemeClr val="accent1"/>
          </a:lnRef>
          <a:fillRef idx="0">
            <a:schemeClr val="accent1"/>
          </a:fillRef>
          <a:effectRef idx="0">
            <a:schemeClr val="accent1"/>
          </a:effectRef>
          <a:fontRef idx="minor">
            <a:schemeClr val="tx1"/>
          </a:fontRef>
        </p:style>
      </p:cxnSp>
      <p:sp>
        <p:nvSpPr>
          <p:cNvPr id="50" name="object 45">
            <a:extLst>
              <a:ext uri="{FF2B5EF4-FFF2-40B4-BE49-F238E27FC236}">
                <a16:creationId xmlns:a16="http://schemas.microsoft.com/office/drawing/2014/main" id="{C751C6AD-6CB7-17C6-FD89-D595BC674537}"/>
              </a:ext>
            </a:extLst>
          </p:cNvPr>
          <p:cNvSpPr txBox="1"/>
          <p:nvPr/>
        </p:nvSpPr>
        <p:spPr>
          <a:xfrm>
            <a:off x="7207331" y="5002131"/>
            <a:ext cx="2237055" cy="388270"/>
          </a:xfrm>
          <a:prstGeom prst="rect">
            <a:avLst/>
          </a:prstGeom>
        </p:spPr>
        <p:txBody>
          <a:bodyPr vert="horz" wrap="square" lIns="0" tIns="11516" rIns="0" bIns="0" rtlCol="0">
            <a:spAutoFit/>
          </a:bodyPr>
          <a:lstStyle/>
          <a:p>
            <a:pPr marL="11516">
              <a:spcBef>
                <a:spcPts val="91"/>
              </a:spcBef>
            </a:pPr>
            <a:r>
              <a:rPr sz="816" spc="-9" dirty="0">
                <a:latin typeface="Meiryo UI" panose="020B0604030504040204" pitchFamily="50" charset="-128"/>
                <a:ea typeface="Meiryo UI" panose="020B0604030504040204" pitchFamily="50" charset="-128"/>
                <a:cs typeface="游ゴシック"/>
              </a:rPr>
              <a:t>データストア：</a:t>
            </a:r>
            <a:endParaRPr sz="816" dirty="0">
              <a:latin typeface="Meiryo UI" panose="020B0604030504040204" pitchFamily="50" charset="-128"/>
              <a:ea typeface="Meiryo UI" panose="020B0604030504040204" pitchFamily="50" charset="-128"/>
              <a:cs typeface="游ゴシック"/>
            </a:endParaRPr>
          </a:p>
          <a:p>
            <a:pPr marL="11516" marR="4607"/>
            <a:r>
              <a:rPr sz="816" spc="-5" dirty="0">
                <a:latin typeface="Meiryo UI" panose="020B0604030504040204" pitchFamily="50" charset="-128"/>
                <a:ea typeface="Meiryo UI" panose="020B0604030504040204" pitchFamily="50" charset="-128"/>
                <a:cs typeface="游ゴシック"/>
              </a:rPr>
              <a:t>業務フロー内において継続的に参照されたり更新されたりする、蓄積された情報群を示</a:t>
            </a:r>
            <a:r>
              <a:rPr sz="816" spc="-23" dirty="0">
                <a:latin typeface="Meiryo UI" panose="020B0604030504040204" pitchFamily="50" charset="-128"/>
                <a:ea typeface="Meiryo UI" panose="020B0604030504040204" pitchFamily="50" charset="-128"/>
                <a:cs typeface="游ゴシック"/>
              </a:rPr>
              <a:t>す。</a:t>
            </a:r>
            <a:endParaRPr sz="816" dirty="0">
              <a:latin typeface="Meiryo UI" panose="020B0604030504040204" pitchFamily="50" charset="-128"/>
              <a:ea typeface="Meiryo UI" panose="020B0604030504040204" pitchFamily="50" charset="-128"/>
              <a:cs typeface="游ゴシック"/>
            </a:endParaRPr>
          </a:p>
        </p:txBody>
      </p:sp>
      <p:grpSp>
        <p:nvGrpSpPr>
          <p:cNvPr id="91" name="グループ化 90">
            <a:extLst>
              <a:ext uri="{FF2B5EF4-FFF2-40B4-BE49-F238E27FC236}">
                <a16:creationId xmlns:a16="http://schemas.microsoft.com/office/drawing/2014/main" id="{96E7147C-0F16-1B76-4448-FF32F11401F7}"/>
              </a:ext>
            </a:extLst>
          </p:cNvPr>
          <p:cNvGrpSpPr/>
          <p:nvPr/>
        </p:nvGrpSpPr>
        <p:grpSpPr>
          <a:xfrm>
            <a:off x="6939580" y="5038062"/>
            <a:ext cx="221113" cy="325688"/>
            <a:chOff x="1033781" y="5464406"/>
            <a:chExt cx="243838" cy="210314"/>
          </a:xfrm>
        </p:grpSpPr>
        <p:sp>
          <p:nvSpPr>
            <p:cNvPr id="92" name="左大かっこ 91">
              <a:extLst>
                <a:ext uri="{FF2B5EF4-FFF2-40B4-BE49-F238E27FC236}">
                  <a16:creationId xmlns:a16="http://schemas.microsoft.com/office/drawing/2014/main" id="{97E359C4-8B53-69AB-E364-1E70D9B5890A}"/>
                </a:ext>
              </a:extLst>
            </p:cNvPr>
            <p:cNvSpPr/>
            <p:nvPr userDrawn="1"/>
          </p:nvSpPr>
          <p:spPr>
            <a:xfrm>
              <a:off x="1231900" y="5464406"/>
              <a:ext cx="45719" cy="210314"/>
            </a:xfrm>
            <a:prstGeom prst="leftBracket">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ja-JP" altLang="en-US" sz="1632">
                <a:latin typeface="Meiryo UI" panose="020B0604030504040204" pitchFamily="50" charset="-128"/>
                <a:ea typeface="Meiryo UI" panose="020B0604030504040204" pitchFamily="50" charset="-128"/>
              </a:endParaRPr>
            </a:p>
          </p:txBody>
        </p:sp>
        <p:cxnSp>
          <p:nvCxnSpPr>
            <p:cNvPr id="93" name="直線コネクタ 92">
              <a:extLst>
                <a:ext uri="{FF2B5EF4-FFF2-40B4-BE49-F238E27FC236}">
                  <a16:creationId xmlns:a16="http://schemas.microsoft.com/office/drawing/2014/main" id="{B75F59A2-E6AC-5C0E-3A14-B6B2D297F344}"/>
                </a:ext>
              </a:extLst>
            </p:cNvPr>
            <p:cNvCxnSpPr>
              <a:cxnSpLocks/>
              <a:stCxn id="92" idx="1"/>
            </p:cNvCxnSpPr>
            <p:nvPr userDrawn="1"/>
          </p:nvCxnSpPr>
          <p:spPr>
            <a:xfrm flipH="1">
              <a:off x="1033781" y="5569563"/>
              <a:ext cx="198119" cy="0"/>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sp>
        <p:nvSpPr>
          <p:cNvPr id="111" name="フローチャート: 磁気ディスク 110">
            <a:extLst>
              <a:ext uri="{FF2B5EF4-FFF2-40B4-BE49-F238E27FC236}">
                <a16:creationId xmlns:a16="http://schemas.microsoft.com/office/drawing/2014/main" id="{2AD41C61-63D1-2024-559D-9B65D2ADB1C8}"/>
              </a:ext>
            </a:extLst>
          </p:cNvPr>
          <p:cNvSpPr/>
          <p:nvPr/>
        </p:nvSpPr>
        <p:spPr>
          <a:xfrm>
            <a:off x="6459172" y="4949162"/>
            <a:ext cx="472393" cy="356575"/>
          </a:xfrm>
          <a:prstGeom prst="flowChartMagneticDisk">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632">
              <a:solidFill>
                <a:schemeClr val="tx1"/>
              </a:solidFill>
              <a:latin typeface="Meiryo UI" panose="020B0604030504040204" pitchFamily="50" charset="-128"/>
              <a:ea typeface="Meiryo UI" panose="020B0604030504040204" pitchFamily="50" charset="-128"/>
            </a:endParaRPr>
          </a:p>
        </p:txBody>
      </p:sp>
      <p:sp>
        <p:nvSpPr>
          <p:cNvPr id="112" name="吹き出し: 四角形 111">
            <a:extLst>
              <a:ext uri="{FF2B5EF4-FFF2-40B4-BE49-F238E27FC236}">
                <a16:creationId xmlns:a16="http://schemas.microsoft.com/office/drawing/2014/main" id="{4583BB3E-6C46-277C-4287-A436C7B34D4A}"/>
              </a:ext>
            </a:extLst>
          </p:cNvPr>
          <p:cNvSpPr/>
          <p:nvPr/>
        </p:nvSpPr>
        <p:spPr>
          <a:xfrm>
            <a:off x="468576" y="442389"/>
            <a:ext cx="3721417" cy="731733"/>
          </a:xfrm>
          <a:prstGeom prst="wedgeRectCallout">
            <a:avLst>
              <a:gd name="adj1" fmla="val 59462"/>
              <a:gd name="adj2" fmla="val -4909"/>
            </a:avLst>
          </a:prstGeom>
          <a:solidFill>
            <a:srgbClr val="FFD9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451" dirty="0">
                <a:solidFill>
                  <a:schemeClr val="tx1"/>
                </a:solidFill>
                <a:latin typeface="游ゴシック" panose="020B0400000000000000" pitchFamily="50" charset="-128"/>
                <a:ea typeface="游ゴシック" panose="020B0400000000000000" pitchFamily="50" charset="-128"/>
              </a:rPr>
              <a:t>業務フローを作成する際には、標準仕様書の業務フロー作成時に使用している</a:t>
            </a:r>
            <a:r>
              <a:rPr lang="en-US" altLang="ja-JP" sz="1451" dirty="0">
                <a:solidFill>
                  <a:schemeClr val="tx1"/>
                </a:solidFill>
                <a:latin typeface="游ゴシック" panose="020B0400000000000000" pitchFamily="50" charset="-128"/>
                <a:ea typeface="游ゴシック" panose="020B0400000000000000" pitchFamily="50" charset="-128"/>
              </a:rPr>
              <a:t>BPMN</a:t>
            </a:r>
            <a:r>
              <a:rPr lang="ja-JP" altLang="en-US" sz="1451" dirty="0">
                <a:solidFill>
                  <a:schemeClr val="tx1"/>
                </a:solidFill>
                <a:latin typeface="游ゴシック" panose="020B0400000000000000" pitchFamily="50" charset="-128"/>
                <a:ea typeface="游ゴシック" panose="020B0400000000000000" pitchFamily="50" charset="-128"/>
              </a:rPr>
              <a:t>に基づいて記載を行う事も可能です。</a:t>
            </a:r>
          </a:p>
        </p:txBody>
      </p:sp>
    </p:spTree>
    <p:extLst>
      <p:ext uri="{BB962C8B-B14F-4D97-AF65-F5344CB8AC3E}">
        <p14:creationId xmlns:p14="http://schemas.microsoft.com/office/powerpoint/2010/main" val="16839533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 1">
            <a:extLst>
              <a:ext uri="{FF2B5EF4-FFF2-40B4-BE49-F238E27FC236}">
                <a16:creationId xmlns:a16="http://schemas.microsoft.com/office/drawing/2014/main" id="{6692BE07-E26F-4B8C-A5D6-64EDF08507EA}"/>
              </a:ext>
            </a:extLst>
          </p:cNvPr>
          <p:cNvGraphicFramePr>
            <a:graphicFrameLocks noGrp="1"/>
          </p:cNvGraphicFramePr>
          <p:nvPr/>
        </p:nvGraphicFramePr>
        <p:xfrm>
          <a:off x="238859" y="513181"/>
          <a:ext cx="4148898" cy="312000"/>
        </p:xfrm>
        <a:graphic>
          <a:graphicData uri="http://schemas.openxmlformats.org/drawingml/2006/table">
            <a:tbl>
              <a:tblPr firstRow="1" bandRow="1">
                <a:tableStyleId>{5C22544A-7EE6-4342-B048-85BDC9FD1C3A}</a:tableStyleId>
              </a:tblPr>
              <a:tblGrid>
                <a:gridCol w="894611">
                  <a:extLst>
                    <a:ext uri="{9D8B030D-6E8A-4147-A177-3AD203B41FA5}">
                      <a16:colId xmlns:a16="http://schemas.microsoft.com/office/drawing/2014/main" val="821204864"/>
                    </a:ext>
                  </a:extLst>
                </a:gridCol>
                <a:gridCol w="3254287">
                  <a:extLst>
                    <a:ext uri="{9D8B030D-6E8A-4147-A177-3AD203B41FA5}">
                      <a16:colId xmlns:a16="http://schemas.microsoft.com/office/drawing/2014/main" val="671131936"/>
                    </a:ext>
                  </a:extLst>
                </a:gridCol>
              </a:tblGrid>
              <a:tr h="312000">
                <a:tc>
                  <a:txBody>
                    <a:bodyPr/>
                    <a:lstStyle/>
                    <a:p>
                      <a:pPr algn="ctr"/>
                      <a:r>
                        <a:rPr kumimoji="1" lang="ja-JP" altLang="en-US" sz="1400" b="0" dirty="0">
                          <a:solidFill>
                            <a:sysClr val="windowText" lastClr="000000"/>
                          </a:solidFill>
                          <a:latin typeface="メイリオ" panose="020B0604030504040204" pitchFamily="50" charset="-128"/>
                          <a:ea typeface="メイリオ" panose="020B0604030504040204" pitchFamily="50" charset="-128"/>
                        </a:rPr>
                        <a:t>場所</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400" b="0" dirty="0">
                        <a:solidFill>
                          <a:sysClr val="windowText" lastClr="000000"/>
                        </a:solidFill>
                        <a:latin typeface="メイリオ" panose="020B0604030504040204" pitchFamily="50" charset="-128"/>
                        <a:ea typeface="メイリオ"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00007801"/>
                  </a:ext>
                </a:extLst>
              </a:tr>
            </a:tbl>
          </a:graphicData>
        </a:graphic>
      </p:graphicFrame>
      <p:sp>
        <p:nvSpPr>
          <p:cNvPr id="3" name="タイトル 2">
            <a:extLst>
              <a:ext uri="{FF2B5EF4-FFF2-40B4-BE49-F238E27FC236}">
                <a16:creationId xmlns:a16="http://schemas.microsoft.com/office/drawing/2014/main" id="{D1E391A0-E9A5-4BCE-B1B0-182D8AC55F5D}"/>
              </a:ext>
            </a:extLst>
          </p:cNvPr>
          <p:cNvSpPr>
            <a:spLocks noGrp="1"/>
          </p:cNvSpPr>
          <p:nvPr>
            <p:ph type="title"/>
          </p:nvPr>
        </p:nvSpPr>
        <p:spPr/>
        <p:txBody>
          <a:bodyPr/>
          <a:lstStyle/>
          <a:p>
            <a:r>
              <a:rPr kumimoji="1" lang="ja-JP" altLang="en-US" dirty="0"/>
              <a:t>業務フロー（改革前）</a:t>
            </a:r>
          </a:p>
        </p:txBody>
      </p:sp>
      <p:graphicFrame>
        <p:nvGraphicFramePr>
          <p:cNvPr id="12" name="表 11">
            <a:extLst>
              <a:ext uri="{FF2B5EF4-FFF2-40B4-BE49-F238E27FC236}">
                <a16:creationId xmlns:a16="http://schemas.microsoft.com/office/drawing/2014/main" id="{2E43A809-0C2E-4586-B9B5-2D9CEFB5920A}"/>
              </a:ext>
            </a:extLst>
          </p:cNvPr>
          <p:cNvGraphicFramePr>
            <a:graphicFrameLocks noGrp="1"/>
          </p:cNvGraphicFramePr>
          <p:nvPr/>
        </p:nvGraphicFramePr>
        <p:xfrm>
          <a:off x="4389830" y="513181"/>
          <a:ext cx="5386469" cy="624000"/>
        </p:xfrm>
        <a:graphic>
          <a:graphicData uri="http://schemas.openxmlformats.org/drawingml/2006/table">
            <a:tbl>
              <a:tblPr firstRow="1" bandRow="1">
                <a:tableStyleId>{5C22544A-7EE6-4342-B048-85BDC9FD1C3A}</a:tableStyleId>
              </a:tblPr>
              <a:tblGrid>
                <a:gridCol w="1161464">
                  <a:extLst>
                    <a:ext uri="{9D8B030D-6E8A-4147-A177-3AD203B41FA5}">
                      <a16:colId xmlns:a16="http://schemas.microsoft.com/office/drawing/2014/main" val="529892351"/>
                    </a:ext>
                  </a:extLst>
                </a:gridCol>
                <a:gridCol w="4225005">
                  <a:extLst>
                    <a:ext uri="{9D8B030D-6E8A-4147-A177-3AD203B41FA5}">
                      <a16:colId xmlns:a16="http://schemas.microsoft.com/office/drawing/2014/main" val="1684626535"/>
                    </a:ext>
                  </a:extLst>
                </a:gridCol>
              </a:tblGrid>
              <a:tr h="312000">
                <a:tc>
                  <a:txBody>
                    <a:bodyPr/>
                    <a:lstStyle/>
                    <a:p>
                      <a:pPr algn="ctr"/>
                      <a:r>
                        <a:rPr kumimoji="1" lang="ja-JP" altLang="en-US" sz="1400" b="0" dirty="0">
                          <a:solidFill>
                            <a:sysClr val="windowText" lastClr="000000"/>
                          </a:solidFill>
                          <a:latin typeface="メイリオ" panose="020B0604030504040204" pitchFamily="50" charset="-128"/>
                          <a:ea typeface="メイリオ" panose="020B0604030504040204" pitchFamily="50" charset="-128"/>
                        </a:rPr>
                        <a:t>取組</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400" b="0" dirty="0">
                        <a:solidFill>
                          <a:sysClr val="windowText" lastClr="000000"/>
                        </a:solidFill>
                        <a:latin typeface="メイリオ" panose="020B0604030504040204" pitchFamily="50" charset="-128"/>
                        <a:ea typeface="メイリオ"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5298914"/>
                  </a:ext>
                </a:extLst>
              </a:tr>
              <a:tr h="312000">
                <a:tc>
                  <a:txBody>
                    <a:bodyPr/>
                    <a:lstStyle/>
                    <a:p>
                      <a:pPr algn="ctr"/>
                      <a:r>
                        <a:rPr kumimoji="1" lang="ja-JP" altLang="en-US" sz="1400" b="0" dirty="0">
                          <a:solidFill>
                            <a:sysClr val="windowText" lastClr="000000"/>
                          </a:solidFill>
                          <a:latin typeface="メイリオ" panose="020B0604030504040204" pitchFamily="50" charset="-128"/>
                          <a:ea typeface="メイリオ" panose="020B0604030504040204" pitchFamily="50" charset="-128"/>
                        </a:rPr>
                        <a:t>手続</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kumimoji="1" lang="en-US" altLang="ja-JP" sz="1400" b="0" dirty="0">
                        <a:solidFill>
                          <a:schemeClr val="tx1"/>
                        </a:solidFill>
                        <a:latin typeface="メイリオ" panose="020B0604030504040204" pitchFamily="50" charset="-128"/>
                        <a:ea typeface="メイリオ"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31633271"/>
                  </a:ext>
                </a:extLst>
              </a:tr>
            </a:tbl>
          </a:graphicData>
        </a:graphic>
      </p:graphicFrame>
      <p:sp>
        <p:nvSpPr>
          <p:cNvPr id="5" name="テキスト ボックス 4">
            <a:extLst>
              <a:ext uri="{FF2B5EF4-FFF2-40B4-BE49-F238E27FC236}">
                <a16:creationId xmlns:a16="http://schemas.microsoft.com/office/drawing/2014/main" id="{7CA20B6E-2A1F-4468-BA79-2BCFE534EAB5}"/>
              </a:ext>
            </a:extLst>
          </p:cNvPr>
          <p:cNvSpPr txBox="1"/>
          <p:nvPr/>
        </p:nvSpPr>
        <p:spPr>
          <a:xfrm>
            <a:off x="238859" y="945825"/>
            <a:ext cx="4148898" cy="338554"/>
          </a:xfrm>
          <a:prstGeom prst="rect">
            <a:avLst/>
          </a:prstGeom>
          <a:noFill/>
        </p:spPr>
        <p:txBody>
          <a:bodyPr wrap="square" rtlCol="0">
            <a:spAutoFit/>
          </a:bodyPr>
          <a:lstStyle/>
          <a:p>
            <a:r>
              <a:rPr kumimoji="1" lang="ja-JP" altLang="en-US" sz="1600" baseline="0" dirty="0">
                <a:latin typeface="Meiryo UI" panose="020B0604030504040204" pitchFamily="50" charset="-128"/>
                <a:ea typeface="Meiryo UI" panose="020B0604030504040204" pitchFamily="50" charset="-128"/>
              </a:rPr>
              <a:t>■改革</a:t>
            </a:r>
            <a:r>
              <a:rPr lang="ja-JP" altLang="en-US" sz="1600" dirty="0">
                <a:latin typeface="Meiryo UI" panose="020B0604030504040204" pitchFamily="50" charset="-128"/>
                <a:ea typeface="Meiryo UI" panose="020B0604030504040204" pitchFamily="50" charset="-128"/>
              </a:rPr>
              <a:t>前</a:t>
            </a:r>
            <a:endParaRPr kumimoji="1" lang="ja-JP" altLang="en-US" sz="1600" baseline="0" dirty="0">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0E87278B-F476-4C48-B47D-339ABC43DE5A}"/>
              </a:ext>
            </a:extLst>
          </p:cNvPr>
          <p:cNvSpPr txBox="1"/>
          <p:nvPr/>
        </p:nvSpPr>
        <p:spPr>
          <a:xfrm>
            <a:off x="188099" y="1850816"/>
            <a:ext cx="400110" cy="1134107"/>
          </a:xfrm>
          <a:prstGeom prst="rect">
            <a:avLst/>
          </a:prstGeom>
          <a:noFill/>
          <a:ln w="28575">
            <a:solidFill>
              <a:schemeClr val="accent2">
                <a:lumMod val="60000"/>
                <a:lumOff val="40000"/>
              </a:schemeClr>
            </a:solidFill>
          </a:ln>
        </p:spPr>
        <p:txBody>
          <a:bodyPr vert="eaVert" wrap="square" rtlCol="0">
            <a:spAutoFit/>
          </a:bodyPr>
          <a:lstStyle/>
          <a:p>
            <a:pPr algn="ctr"/>
            <a:r>
              <a:rPr kumimoji="1" lang="ja-JP" altLang="en-US" sz="1400" baseline="0" dirty="0">
                <a:solidFill>
                  <a:schemeClr val="accent2">
                    <a:lumMod val="75000"/>
                  </a:schemeClr>
                </a:solidFill>
                <a:latin typeface="メイリオ" panose="020B0604030504040204" pitchFamily="50" charset="-128"/>
                <a:ea typeface="メイリオ" panose="020B0604030504040204" pitchFamily="50" charset="-128"/>
              </a:rPr>
              <a:t>住民</a:t>
            </a:r>
          </a:p>
        </p:txBody>
      </p:sp>
      <p:sp>
        <p:nvSpPr>
          <p:cNvPr id="13" name="テキスト ボックス 12">
            <a:extLst>
              <a:ext uri="{FF2B5EF4-FFF2-40B4-BE49-F238E27FC236}">
                <a16:creationId xmlns:a16="http://schemas.microsoft.com/office/drawing/2014/main" id="{0BFE333B-795C-4388-AA97-A90C82C946B8}"/>
              </a:ext>
            </a:extLst>
          </p:cNvPr>
          <p:cNvSpPr txBox="1"/>
          <p:nvPr/>
        </p:nvSpPr>
        <p:spPr>
          <a:xfrm>
            <a:off x="188099" y="3142486"/>
            <a:ext cx="400110" cy="1134107"/>
          </a:xfrm>
          <a:prstGeom prst="rect">
            <a:avLst/>
          </a:prstGeom>
          <a:noFill/>
          <a:ln w="28575">
            <a:solidFill>
              <a:schemeClr val="accent2">
                <a:lumMod val="60000"/>
                <a:lumOff val="40000"/>
              </a:schemeClr>
            </a:solidFill>
          </a:ln>
        </p:spPr>
        <p:txBody>
          <a:bodyPr vert="eaVert" wrap="square" rtlCol="0">
            <a:spAutoFit/>
          </a:bodyPr>
          <a:lstStyle/>
          <a:p>
            <a:pPr algn="ctr"/>
            <a:r>
              <a:rPr kumimoji="1" lang="ja-JP" altLang="en-US" sz="1400" baseline="0" dirty="0">
                <a:solidFill>
                  <a:schemeClr val="accent2">
                    <a:lumMod val="75000"/>
                  </a:schemeClr>
                </a:solidFill>
                <a:latin typeface="メイリオ" panose="020B0604030504040204" pitchFamily="50" charset="-128"/>
                <a:ea typeface="メイリオ" panose="020B0604030504040204" pitchFamily="50" charset="-128"/>
              </a:rPr>
              <a:t>窓口職員</a:t>
            </a:r>
          </a:p>
        </p:txBody>
      </p:sp>
      <p:sp>
        <p:nvSpPr>
          <p:cNvPr id="14" name="テキスト ボックス 13">
            <a:extLst>
              <a:ext uri="{FF2B5EF4-FFF2-40B4-BE49-F238E27FC236}">
                <a16:creationId xmlns:a16="http://schemas.microsoft.com/office/drawing/2014/main" id="{B5451916-231B-47C5-9F59-CD7847DB6E19}"/>
              </a:ext>
            </a:extLst>
          </p:cNvPr>
          <p:cNvSpPr txBox="1"/>
          <p:nvPr/>
        </p:nvSpPr>
        <p:spPr>
          <a:xfrm>
            <a:off x="188099" y="4371779"/>
            <a:ext cx="400110" cy="1134107"/>
          </a:xfrm>
          <a:prstGeom prst="rect">
            <a:avLst/>
          </a:prstGeom>
          <a:noFill/>
          <a:ln w="28575">
            <a:solidFill>
              <a:schemeClr val="accent2">
                <a:lumMod val="60000"/>
                <a:lumOff val="40000"/>
              </a:schemeClr>
            </a:solidFill>
          </a:ln>
        </p:spPr>
        <p:txBody>
          <a:bodyPr vert="eaVert" wrap="square" rtlCol="0">
            <a:spAutoFit/>
          </a:bodyPr>
          <a:lstStyle/>
          <a:p>
            <a:pPr algn="ctr"/>
            <a:r>
              <a:rPr kumimoji="1" lang="ja-JP" altLang="en-US" sz="1400" baseline="0" dirty="0">
                <a:solidFill>
                  <a:schemeClr val="accent2">
                    <a:lumMod val="75000"/>
                  </a:schemeClr>
                </a:solidFill>
                <a:latin typeface="メイリオ" panose="020B0604030504040204" pitchFamily="50" charset="-128"/>
                <a:ea typeface="メイリオ" panose="020B0604030504040204" pitchFamily="50" charset="-128"/>
              </a:rPr>
              <a:t>後方職員</a:t>
            </a:r>
          </a:p>
        </p:txBody>
      </p:sp>
      <p:sp>
        <p:nvSpPr>
          <p:cNvPr id="15" name="テキスト ボックス 14">
            <a:extLst>
              <a:ext uri="{FF2B5EF4-FFF2-40B4-BE49-F238E27FC236}">
                <a16:creationId xmlns:a16="http://schemas.microsoft.com/office/drawing/2014/main" id="{C8A2B8DF-E0D1-48E6-94F5-1084829F42C3}"/>
              </a:ext>
            </a:extLst>
          </p:cNvPr>
          <p:cNvSpPr txBox="1"/>
          <p:nvPr/>
        </p:nvSpPr>
        <p:spPr>
          <a:xfrm>
            <a:off x="188099" y="5642123"/>
            <a:ext cx="400110" cy="1134107"/>
          </a:xfrm>
          <a:prstGeom prst="rect">
            <a:avLst/>
          </a:prstGeom>
          <a:noFill/>
          <a:ln w="28575">
            <a:solidFill>
              <a:schemeClr val="accent2">
                <a:lumMod val="60000"/>
                <a:lumOff val="40000"/>
              </a:schemeClr>
            </a:solidFill>
          </a:ln>
        </p:spPr>
        <p:txBody>
          <a:bodyPr vert="eaVert" wrap="square" rtlCol="0">
            <a:spAutoFit/>
          </a:bodyPr>
          <a:lstStyle/>
          <a:p>
            <a:pPr algn="ctr"/>
            <a:r>
              <a:rPr kumimoji="1" lang="ja-JP" altLang="en-US" sz="1400" baseline="0" dirty="0">
                <a:solidFill>
                  <a:schemeClr val="accent2">
                    <a:lumMod val="75000"/>
                  </a:schemeClr>
                </a:solidFill>
                <a:latin typeface="メイリオ" panose="020B0604030504040204" pitchFamily="50" charset="-128"/>
                <a:ea typeface="メイリオ" panose="020B0604030504040204" pitchFamily="50" charset="-128"/>
              </a:rPr>
              <a:t>システム</a:t>
            </a:r>
          </a:p>
        </p:txBody>
      </p:sp>
      <p:cxnSp>
        <p:nvCxnSpPr>
          <p:cNvPr id="17" name="直線コネクタ 16">
            <a:extLst>
              <a:ext uri="{FF2B5EF4-FFF2-40B4-BE49-F238E27FC236}">
                <a16:creationId xmlns:a16="http://schemas.microsoft.com/office/drawing/2014/main" id="{39A0509D-AA0E-4E4E-8431-BC8FE17B0A5C}"/>
              </a:ext>
            </a:extLst>
          </p:cNvPr>
          <p:cNvCxnSpPr/>
          <p:nvPr/>
        </p:nvCxnSpPr>
        <p:spPr>
          <a:xfrm>
            <a:off x="20342" y="3061126"/>
            <a:ext cx="9776299" cy="0"/>
          </a:xfrm>
          <a:prstGeom prst="line">
            <a:avLst/>
          </a:prstGeom>
          <a:ln w="28575">
            <a:solidFill>
              <a:schemeClr val="bg1">
                <a:lumMod val="65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24" name="直線コネクタ 23">
            <a:extLst>
              <a:ext uri="{FF2B5EF4-FFF2-40B4-BE49-F238E27FC236}">
                <a16:creationId xmlns:a16="http://schemas.microsoft.com/office/drawing/2014/main" id="{1D688055-FA5A-4054-8ED3-C0B6ED72E970}"/>
              </a:ext>
            </a:extLst>
          </p:cNvPr>
          <p:cNvCxnSpPr/>
          <p:nvPr/>
        </p:nvCxnSpPr>
        <p:spPr>
          <a:xfrm>
            <a:off x="2166" y="5585097"/>
            <a:ext cx="9776299" cy="0"/>
          </a:xfrm>
          <a:prstGeom prst="line">
            <a:avLst/>
          </a:prstGeom>
          <a:ln w="28575">
            <a:solidFill>
              <a:schemeClr val="bg1">
                <a:lumMod val="65000"/>
              </a:schemeClr>
            </a:solidFill>
            <a:prstDash val="lgDash"/>
          </a:ln>
        </p:spPr>
        <p:style>
          <a:lnRef idx="1">
            <a:schemeClr val="accent1"/>
          </a:lnRef>
          <a:fillRef idx="0">
            <a:schemeClr val="accent1"/>
          </a:fillRef>
          <a:effectRef idx="0">
            <a:schemeClr val="accent1"/>
          </a:effectRef>
          <a:fontRef idx="minor">
            <a:schemeClr val="tx1"/>
          </a:fontRef>
        </p:style>
      </p:cxnSp>
      <p:graphicFrame>
        <p:nvGraphicFramePr>
          <p:cNvPr id="52" name="図表 51">
            <a:extLst>
              <a:ext uri="{FF2B5EF4-FFF2-40B4-BE49-F238E27FC236}">
                <a16:creationId xmlns:a16="http://schemas.microsoft.com/office/drawing/2014/main" id="{DD7A49D1-0343-471F-B6DD-09F378F9164F}"/>
              </a:ext>
            </a:extLst>
          </p:cNvPr>
          <p:cNvGraphicFramePr/>
          <p:nvPr>
            <p:extLst>
              <p:ext uri="{D42A27DB-BD31-4B8C-83A1-F6EECF244321}">
                <p14:modId xmlns:p14="http://schemas.microsoft.com/office/powerpoint/2010/main" val="1039924487"/>
              </p:ext>
            </p:extLst>
          </p:nvPr>
        </p:nvGraphicFramePr>
        <p:xfrm>
          <a:off x="701529" y="1328903"/>
          <a:ext cx="9082872" cy="48635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吹き出し: 四角形 3">
            <a:extLst>
              <a:ext uri="{FF2B5EF4-FFF2-40B4-BE49-F238E27FC236}">
                <a16:creationId xmlns:a16="http://schemas.microsoft.com/office/drawing/2014/main" id="{B6093E7D-3E08-26F4-B71C-F4A4C8BDB7C0}"/>
              </a:ext>
            </a:extLst>
          </p:cNvPr>
          <p:cNvSpPr/>
          <p:nvPr/>
        </p:nvSpPr>
        <p:spPr>
          <a:xfrm>
            <a:off x="896470" y="2021768"/>
            <a:ext cx="2654597" cy="902555"/>
          </a:xfrm>
          <a:prstGeom prst="wedgeRectCallout">
            <a:avLst>
              <a:gd name="adj1" fmla="val -64984"/>
              <a:gd name="adj2" fmla="val 34246"/>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600" dirty="0">
                <a:solidFill>
                  <a:schemeClr val="tx1"/>
                </a:solidFill>
              </a:rPr>
              <a:t>「番号札を受領」、「申請書の記入」など</a:t>
            </a:r>
            <a:endParaRPr lang="en-US" altLang="ja-JP" sz="1600" dirty="0">
              <a:solidFill>
                <a:schemeClr val="tx1"/>
              </a:solidFill>
            </a:endParaRPr>
          </a:p>
          <a:p>
            <a:r>
              <a:rPr lang="ja-JP" altLang="en-US" sz="1600" dirty="0">
                <a:solidFill>
                  <a:schemeClr val="tx1"/>
                </a:solidFill>
              </a:rPr>
              <a:t>住民側のフローを記載</a:t>
            </a:r>
            <a:endParaRPr kumimoji="1" lang="en-US" altLang="ja-JP" sz="1600" dirty="0">
              <a:solidFill>
                <a:schemeClr val="tx1"/>
              </a:solidFill>
            </a:endParaRPr>
          </a:p>
        </p:txBody>
      </p:sp>
      <p:sp>
        <p:nvSpPr>
          <p:cNvPr id="7" name="吹き出し: 四角形 6">
            <a:extLst>
              <a:ext uri="{FF2B5EF4-FFF2-40B4-BE49-F238E27FC236}">
                <a16:creationId xmlns:a16="http://schemas.microsoft.com/office/drawing/2014/main" id="{CCCCED2A-B052-1C19-751A-DE5086FA6709}"/>
              </a:ext>
            </a:extLst>
          </p:cNvPr>
          <p:cNvSpPr/>
          <p:nvPr/>
        </p:nvSpPr>
        <p:spPr>
          <a:xfrm>
            <a:off x="896470" y="3036082"/>
            <a:ext cx="2654597" cy="1128756"/>
          </a:xfrm>
          <a:prstGeom prst="wedgeRectCallout">
            <a:avLst>
              <a:gd name="adj1" fmla="val -66822"/>
              <a:gd name="adj2" fmla="val 34246"/>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600" dirty="0">
                <a:solidFill>
                  <a:schemeClr val="tx1"/>
                </a:solidFill>
              </a:rPr>
              <a:t>「本人確認」、「申請内容の聞き取り」など</a:t>
            </a:r>
            <a:endParaRPr lang="en-US" altLang="ja-JP" sz="1600" dirty="0">
              <a:solidFill>
                <a:schemeClr val="tx1"/>
              </a:solidFill>
            </a:endParaRPr>
          </a:p>
          <a:p>
            <a:r>
              <a:rPr lang="ja-JP" altLang="en-US" sz="1600" dirty="0">
                <a:solidFill>
                  <a:schemeClr val="tx1"/>
                </a:solidFill>
              </a:rPr>
              <a:t>住民対応を行う窓口職員のフローを記載</a:t>
            </a:r>
            <a:endParaRPr kumimoji="1" lang="en-US" altLang="ja-JP" sz="1600" dirty="0">
              <a:solidFill>
                <a:schemeClr val="tx1"/>
              </a:solidFill>
            </a:endParaRPr>
          </a:p>
        </p:txBody>
      </p:sp>
      <p:sp>
        <p:nvSpPr>
          <p:cNvPr id="8" name="吹き出し: 四角形 7">
            <a:extLst>
              <a:ext uri="{FF2B5EF4-FFF2-40B4-BE49-F238E27FC236}">
                <a16:creationId xmlns:a16="http://schemas.microsoft.com/office/drawing/2014/main" id="{285561B8-E7D5-8313-0827-F61AC963B843}"/>
              </a:ext>
            </a:extLst>
          </p:cNvPr>
          <p:cNvSpPr/>
          <p:nvPr/>
        </p:nvSpPr>
        <p:spPr>
          <a:xfrm>
            <a:off x="896470" y="4289857"/>
            <a:ext cx="2654597" cy="1130400"/>
          </a:xfrm>
          <a:prstGeom prst="wedgeRectCallout">
            <a:avLst>
              <a:gd name="adj1" fmla="val -66822"/>
              <a:gd name="adj2" fmla="val 34246"/>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600" dirty="0">
                <a:solidFill>
                  <a:schemeClr val="tx1"/>
                </a:solidFill>
              </a:rPr>
              <a:t>「審査」や「申請内容のシステム入力」など</a:t>
            </a:r>
            <a:endParaRPr kumimoji="1" lang="en-US" altLang="ja-JP" sz="1600" dirty="0">
              <a:solidFill>
                <a:schemeClr val="tx1"/>
              </a:solidFill>
            </a:endParaRPr>
          </a:p>
          <a:p>
            <a:r>
              <a:rPr kumimoji="1" lang="ja-JP" altLang="en-US" sz="1600" dirty="0">
                <a:solidFill>
                  <a:schemeClr val="tx1"/>
                </a:solidFill>
              </a:rPr>
              <a:t>バックヤードの職員のフローを記載</a:t>
            </a:r>
            <a:endParaRPr kumimoji="1" lang="en-US" altLang="ja-JP" sz="1600" dirty="0">
              <a:solidFill>
                <a:schemeClr val="tx1"/>
              </a:solidFill>
            </a:endParaRPr>
          </a:p>
        </p:txBody>
      </p:sp>
      <p:sp>
        <p:nvSpPr>
          <p:cNvPr id="9" name="吹き出し: 四角形 8">
            <a:extLst>
              <a:ext uri="{FF2B5EF4-FFF2-40B4-BE49-F238E27FC236}">
                <a16:creationId xmlns:a16="http://schemas.microsoft.com/office/drawing/2014/main" id="{AA699DE9-8EB5-678B-962D-2E3A689C3860}"/>
              </a:ext>
            </a:extLst>
          </p:cNvPr>
          <p:cNvSpPr/>
          <p:nvPr/>
        </p:nvSpPr>
        <p:spPr>
          <a:xfrm>
            <a:off x="896470" y="5579997"/>
            <a:ext cx="2654597" cy="1235470"/>
          </a:xfrm>
          <a:prstGeom prst="wedgeRectCallout">
            <a:avLst>
              <a:gd name="adj1" fmla="val -66822"/>
              <a:gd name="adj2" fmla="val 34246"/>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600" dirty="0">
                <a:solidFill>
                  <a:schemeClr val="tx1"/>
                </a:solidFill>
              </a:rPr>
              <a:t>「申請管理システム」、「住民基本台帳システム」など、データ入力先</a:t>
            </a:r>
            <a:r>
              <a:rPr lang="ja-JP" altLang="en-US" sz="1600" dirty="0">
                <a:solidFill>
                  <a:schemeClr val="tx1"/>
                </a:solidFill>
              </a:rPr>
              <a:t>やデータ</a:t>
            </a:r>
            <a:r>
              <a:rPr kumimoji="1" lang="ja-JP" altLang="en-US" sz="1600" dirty="0">
                <a:solidFill>
                  <a:schemeClr val="tx1"/>
                </a:solidFill>
              </a:rPr>
              <a:t>連携先となるシステムを記載</a:t>
            </a:r>
            <a:endParaRPr kumimoji="1" lang="en-US" altLang="ja-JP" sz="1600" dirty="0">
              <a:solidFill>
                <a:schemeClr val="tx1"/>
              </a:solidFill>
            </a:endParaRPr>
          </a:p>
        </p:txBody>
      </p:sp>
      <p:sp>
        <p:nvSpPr>
          <p:cNvPr id="22" name="スライド番号プレースホルダー 21">
            <a:extLst>
              <a:ext uri="{FF2B5EF4-FFF2-40B4-BE49-F238E27FC236}">
                <a16:creationId xmlns:a16="http://schemas.microsoft.com/office/drawing/2014/main" id="{5AFE7B6B-1A07-A772-5498-7CA3BDB97556}"/>
              </a:ext>
            </a:extLst>
          </p:cNvPr>
          <p:cNvSpPr>
            <a:spLocks noGrp="1"/>
          </p:cNvSpPr>
          <p:nvPr>
            <p:ph type="sldNum" sz="quarter" idx="12"/>
          </p:nvPr>
        </p:nvSpPr>
        <p:spPr/>
        <p:txBody>
          <a:bodyPr/>
          <a:lstStyle/>
          <a:p>
            <a:fld id="{8E977F55-20BD-4BF1-B22D-08A065E327C7}" type="slidenum">
              <a:rPr kumimoji="1" lang="ja-JP" altLang="en-US" smtClean="0"/>
              <a:pPr/>
              <a:t>2</a:t>
            </a:fld>
            <a:endParaRPr kumimoji="1" lang="ja-JP" altLang="en-US"/>
          </a:p>
        </p:txBody>
      </p:sp>
      <p:sp>
        <p:nvSpPr>
          <p:cNvPr id="10" name="吹き出し: 四角形 9">
            <a:extLst>
              <a:ext uri="{FF2B5EF4-FFF2-40B4-BE49-F238E27FC236}">
                <a16:creationId xmlns:a16="http://schemas.microsoft.com/office/drawing/2014/main" id="{93B26391-0D13-6995-1F6C-ABD8857695E5}"/>
              </a:ext>
            </a:extLst>
          </p:cNvPr>
          <p:cNvSpPr/>
          <p:nvPr/>
        </p:nvSpPr>
        <p:spPr>
          <a:xfrm>
            <a:off x="6191231" y="547771"/>
            <a:ext cx="2756827" cy="574626"/>
          </a:xfrm>
          <a:prstGeom prst="wedgeRectCallout">
            <a:avLst>
              <a:gd name="adj1" fmla="val -81491"/>
              <a:gd name="adj2" fmla="val -16995"/>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600" dirty="0">
                <a:solidFill>
                  <a:schemeClr val="tx1"/>
                </a:solidFill>
              </a:rPr>
              <a:t>「書かない窓口」、「オンライン申請など」等を記載</a:t>
            </a:r>
            <a:endParaRPr kumimoji="1" lang="en-US" altLang="ja-JP" sz="1600" dirty="0">
              <a:solidFill>
                <a:schemeClr val="tx1"/>
              </a:solidFill>
            </a:endParaRPr>
          </a:p>
        </p:txBody>
      </p:sp>
    </p:spTree>
    <p:extLst>
      <p:ext uri="{BB962C8B-B14F-4D97-AF65-F5344CB8AC3E}">
        <p14:creationId xmlns:p14="http://schemas.microsoft.com/office/powerpoint/2010/main" val="22293555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 1">
            <a:extLst>
              <a:ext uri="{FF2B5EF4-FFF2-40B4-BE49-F238E27FC236}">
                <a16:creationId xmlns:a16="http://schemas.microsoft.com/office/drawing/2014/main" id="{6692BE07-E26F-4B8C-A5D6-64EDF08507EA}"/>
              </a:ext>
            </a:extLst>
          </p:cNvPr>
          <p:cNvGraphicFramePr>
            <a:graphicFrameLocks noGrp="1"/>
          </p:cNvGraphicFramePr>
          <p:nvPr/>
        </p:nvGraphicFramePr>
        <p:xfrm>
          <a:off x="238859" y="513181"/>
          <a:ext cx="4148898" cy="312000"/>
        </p:xfrm>
        <a:graphic>
          <a:graphicData uri="http://schemas.openxmlformats.org/drawingml/2006/table">
            <a:tbl>
              <a:tblPr firstRow="1" bandRow="1">
                <a:tableStyleId>{5C22544A-7EE6-4342-B048-85BDC9FD1C3A}</a:tableStyleId>
              </a:tblPr>
              <a:tblGrid>
                <a:gridCol w="894611">
                  <a:extLst>
                    <a:ext uri="{9D8B030D-6E8A-4147-A177-3AD203B41FA5}">
                      <a16:colId xmlns:a16="http://schemas.microsoft.com/office/drawing/2014/main" val="821204864"/>
                    </a:ext>
                  </a:extLst>
                </a:gridCol>
                <a:gridCol w="3254287">
                  <a:extLst>
                    <a:ext uri="{9D8B030D-6E8A-4147-A177-3AD203B41FA5}">
                      <a16:colId xmlns:a16="http://schemas.microsoft.com/office/drawing/2014/main" val="671131936"/>
                    </a:ext>
                  </a:extLst>
                </a:gridCol>
              </a:tblGrid>
              <a:tr h="312000">
                <a:tc>
                  <a:txBody>
                    <a:bodyPr/>
                    <a:lstStyle/>
                    <a:p>
                      <a:pPr algn="ctr"/>
                      <a:r>
                        <a:rPr kumimoji="1" lang="ja-JP" altLang="en-US" sz="1400" b="0" dirty="0">
                          <a:solidFill>
                            <a:sysClr val="windowText" lastClr="000000"/>
                          </a:solidFill>
                          <a:latin typeface="メイリオ" panose="020B0604030504040204" pitchFamily="50" charset="-128"/>
                          <a:ea typeface="メイリオ" panose="020B0604030504040204" pitchFamily="50" charset="-128"/>
                        </a:rPr>
                        <a:t>場所</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400" b="0" dirty="0">
                        <a:solidFill>
                          <a:sysClr val="windowText" lastClr="000000"/>
                        </a:solidFill>
                        <a:latin typeface="メイリオ" panose="020B0604030504040204" pitchFamily="50" charset="-128"/>
                        <a:ea typeface="メイリオ"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00007801"/>
                  </a:ext>
                </a:extLst>
              </a:tr>
            </a:tbl>
          </a:graphicData>
        </a:graphic>
      </p:graphicFrame>
      <p:sp>
        <p:nvSpPr>
          <p:cNvPr id="3" name="タイトル 2">
            <a:extLst>
              <a:ext uri="{FF2B5EF4-FFF2-40B4-BE49-F238E27FC236}">
                <a16:creationId xmlns:a16="http://schemas.microsoft.com/office/drawing/2014/main" id="{D1E391A0-E9A5-4BCE-B1B0-182D8AC55F5D}"/>
              </a:ext>
            </a:extLst>
          </p:cNvPr>
          <p:cNvSpPr>
            <a:spLocks noGrp="1"/>
          </p:cNvSpPr>
          <p:nvPr>
            <p:ph type="title"/>
          </p:nvPr>
        </p:nvSpPr>
        <p:spPr/>
        <p:txBody>
          <a:bodyPr/>
          <a:lstStyle/>
          <a:p>
            <a:r>
              <a:rPr lang="ja-JP" altLang="en-US" dirty="0"/>
              <a:t>業務</a:t>
            </a:r>
            <a:r>
              <a:rPr kumimoji="1" lang="ja-JP" altLang="en-US" dirty="0"/>
              <a:t>フロー（</a:t>
            </a:r>
            <a:r>
              <a:rPr lang="ja-JP" altLang="en-US" dirty="0"/>
              <a:t>改革後）</a:t>
            </a:r>
            <a:endParaRPr kumimoji="1" lang="ja-JP" altLang="en-US" dirty="0"/>
          </a:p>
        </p:txBody>
      </p:sp>
      <p:graphicFrame>
        <p:nvGraphicFramePr>
          <p:cNvPr id="12" name="表 11">
            <a:extLst>
              <a:ext uri="{FF2B5EF4-FFF2-40B4-BE49-F238E27FC236}">
                <a16:creationId xmlns:a16="http://schemas.microsoft.com/office/drawing/2014/main" id="{2E43A809-0C2E-4586-B9B5-2D9CEFB5920A}"/>
              </a:ext>
            </a:extLst>
          </p:cNvPr>
          <p:cNvGraphicFramePr>
            <a:graphicFrameLocks noGrp="1"/>
          </p:cNvGraphicFramePr>
          <p:nvPr/>
        </p:nvGraphicFramePr>
        <p:xfrm>
          <a:off x="4389830" y="513181"/>
          <a:ext cx="5386469" cy="624000"/>
        </p:xfrm>
        <a:graphic>
          <a:graphicData uri="http://schemas.openxmlformats.org/drawingml/2006/table">
            <a:tbl>
              <a:tblPr firstRow="1" bandRow="1">
                <a:tableStyleId>{5C22544A-7EE6-4342-B048-85BDC9FD1C3A}</a:tableStyleId>
              </a:tblPr>
              <a:tblGrid>
                <a:gridCol w="1161464">
                  <a:extLst>
                    <a:ext uri="{9D8B030D-6E8A-4147-A177-3AD203B41FA5}">
                      <a16:colId xmlns:a16="http://schemas.microsoft.com/office/drawing/2014/main" val="529892351"/>
                    </a:ext>
                  </a:extLst>
                </a:gridCol>
                <a:gridCol w="4225005">
                  <a:extLst>
                    <a:ext uri="{9D8B030D-6E8A-4147-A177-3AD203B41FA5}">
                      <a16:colId xmlns:a16="http://schemas.microsoft.com/office/drawing/2014/main" val="1684626535"/>
                    </a:ext>
                  </a:extLst>
                </a:gridCol>
              </a:tblGrid>
              <a:tr h="312000">
                <a:tc>
                  <a:txBody>
                    <a:bodyPr/>
                    <a:lstStyle/>
                    <a:p>
                      <a:pPr algn="ctr"/>
                      <a:r>
                        <a:rPr kumimoji="1" lang="ja-JP" altLang="en-US" sz="1400" b="0" dirty="0">
                          <a:solidFill>
                            <a:sysClr val="windowText" lastClr="000000"/>
                          </a:solidFill>
                          <a:latin typeface="メイリオ" panose="020B0604030504040204" pitchFamily="50" charset="-128"/>
                          <a:ea typeface="メイリオ" panose="020B0604030504040204" pitchFamily="50" charset="-128"/>
                        </a:rPr>
                        <a:t>取組</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400" b="0" dirty="0">
                        <a:solidFill>
                          <a:sysClr val="windowText" lastClr="000000"/>
                        </a:solidFill>
                        <a:latin typeface="メイリオ" panose="020B0604030504040204" pitchFamily="50" charset="-128"/>
                        <a:ea typeface="メイリオ"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5298914"/>
                  </a:ext>
                </a:extLst>
              </a:tr>
              <a:tr h="312000">
                <a:tc>
                  <a:txBody>
                    <a:bodyPr/>
                    <a:lstStyle/>
                    <a:p>
                      <a:pPr algn="ctr"/>
                      <a:r>
                        <a:rPr kumimoji="1" lang="ja-JP" altLang="en-US" sz="1400" b="0" dirty="0">
                          <a:solidFill>
                            <a:sysClr val="windowText" lastClr="000000"/>
                          </a:solidFill>
                          <a:latin typeface="メイリオ" panose="020B0604030504040204" pitchFamily="50" charset="-128"/>
                          <a:ea typeface="メイリオ" panose="020B0604030504040204" pitchFamily="50" charset="-128"/>
                        </a:rPr>
                        <a:t>手続</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kumimoji="1" lang="en-US" altLang="ja-JP" sz="1400" b="0" dirty="0">
                        <a:solidFill>
                          <a:schemeClr val="tx1"/>
                        </a:solidFill>
                        <a:latin typeface="メイリオ" panose="020B0604030504040204" pitchFamily="50" charset="-128"/>
                        <a:ea typeface="メイリオ"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31633271"/>
                  </a:ext>
                </a:extLst>
              </a:tr>
            </a:tbl>
          </a:graphicData>
        </a:graphic>
      </p:graphicFrame>
      <p:sp>
        <p:nvSpPr>
          <p:cNvPr id="5" name="テキスト ボックス 4">
            <a:extLst>
              <a:ext uri="{FF2B5EF4-FFF2-40B4-BE49-F238E27FC236}">
                <a16:creationId xmlns:a16="http://schemas.microsoft.com/office/drawing/2014/main" id="{7CA20B6E-2A1F-4468-BA79-2BCFE534EAB5}"/>
              </a:ext>
            </a:extLst>
          </p:cNvPr>
          <p:cNvSpPr txBox="1"/>
          <p:nvPr/>
        </p:nvSpPr>
        <p:spPr>
          <a:xfrm>
            <a:off x="238859" y="945825"/>
            <a:ext cx="4148898" cy="338554"/>
          </a:xfrm>
          <a:prstGeom prst="rect">
            <a:avLst/>
          </a:prstGeom>
          <a:noFill/>
        </p:spPr>
        <p:txBody>
          <a:bodyPr wrap="square" rtlCol="0">
            <a:spAutoFit/>
          </a:bodyPr>
          <a:lstStyle/>
          <a:p>
            <a:r>
              <a:rPr kumimoji="1" lang="ja-JP" altLang="en-US" sz="1600" baseline="0" dirty="0">
                <a:latin typeface="Meiryo UI" panose="020B0604030504040204" pitchFamily="50" charset="-128"/>
                <a:ea typeface="Meiryo UI" panose="020B0604030504040204" pitchFamily="50" charset="-128"/>
              </a:rPr>
              <a:t>■改革後</a:t>
            </a:r>
          </a:p>
        </p:txBody>
      </p:sp>
      <p:sp>
        <p:nvSpPr>
          <p:cNvPr id="6" name="テキスト ボックス 5">
            <a:extLst>
              <a:ext uri="{FF2B5EF4-FFF2-40B4-BE49-F238E27FC236}">
                <a16:creationId xmlns:a16="http://schemas.microsoft.com/office/drawing/2014/main" id="{0E87278B-F476-4C48-B47D-339ABC43DE5A}"/>
              </a:ext>
            </a:extLst>
          </p:cNvPr>
          <p:cNvSpPr txBox="1"/>
          <p:nvPr/>
        </p:nvSpPr>
        <p:spPr>
          <a:xfrm>
            <a:off x="188099" y="1850816"/>
            <a:ext cx="400110" cy="1134107"/>
          </a:xfrm>
          <a:prstGeom prst="rect">
            <a:avLst/>
          </a:prstGeom>
          <a:noFill/>
          <a:ln w="28575">
            <a:solidFill>
              <a:schemeClr val="accent2">
                <a:lumMod val="60000"/>
                <a:lumOff val="40000"/>
              </a:schemeClr>
            </a:solidFill>
          </a:ln>
        </p:spPr>
        <p:txBody>
          <a:bodyPr vert="eaVert" wrap="square" rtlCol="0">
            <a:spAutoFit/>
          </a:bodyPr>
          <a:lstStyle/>
          <a:p>
            <a:pPr algn="ctr"/>
            <a:r>
              <a:rPr kumimoji="1" lang="ja-JP" altLang="en-US" sz="1400" baseline="0" dirty="0">
                <a:solidFill>
                  <a:schemeClr val="accent2">
                    <a:lumMod val="75000"/>
                  </a:schemeClr>
                </a:solidFill>
                <a:latin typeface="メイリオ" panose="020B0604030504040204" pitchFamily="50" charset="-128"/>
                <a:ea typeface="メイリオ" panose="020B0604030504040204" pitchFamily="50" charset="-128"/>
              </a:rPr>
              <a:t>住民</a:t>
            </a:r>
          </a:p>
        </p:txBody>
      </p:sp>
      <p:sp>
        <p:nvSpPr>
          <p:cNvPr id="13" name="テキスト ボックス 12">
            <a:extLst>
              <a:ext uri="{FF2B5EF4-FFF2-40B4-BE49-F238E27FC236}">
                <a16:creationId xmlns:a16="http://schemas.microsoft.com/office/drawing/2014/main" id="{0BFE333B-795C-4388-AA97-A90C82C946B8}"/>
              </a:ext>
            </a:extLst>
          </p:cNvPr>
          <p:cNvSpPr txBox="1"/>
          <p:nvPr/>
        </p:nvSpPr>
        <p:spPr>
          <a:xfrm>
            <a:off x="188099" y="3142486"/>
            <a:ext cx="400110" cy="1134107"/>
          </a:xfrm>
          <a:prstGeom prst="rect">
            <a:avLst/>
          </a:prstGeom>
          <a:noFill/>
          <a:ln w="28575">
            <a:solidFill>
              <a:schemeClr val="accent2">
                <a:lumMod val="60000"/>
                <a:lumOff val="40000"/>
              </a:schemeClr>
            </a:solidFill>
          </a:ln>
        </p:spPr>
        <p:txBody>
          <a:bodyPr vert="eaVert" wrap="square" rtlCol="0">
            <a:spAutoFit/>
          </a:bodyPr>
          <a:lstStyle/>
          <a:p>
            <a:pPr algn="ctr"/>
            <a:r>
              <a:rPr kumimoji="1" lang="ja-JP" altLang="en-US" sz="1400" baseline="0" dirty="0">
                <a:solidFill>
                  <a:schemeClr val="accent2">
                    <a:lumMod val="75000"/>
                  </a:schemeClr>
                </a:solidFill>
                <a:latin typeface="メイリオ" panose="020B0604030504040204" pitchFamily="50" charset="-128"/>
                <a:ea typeface="メイリオ" panose="020B0604030504040204" pitchFamily="50" charset="-128"/>
              </a:rPr>
              <a:t>窓口職員</a:t>
            </a:r>
          </a:p>
        </p:txBody>
      </p:sp>
      <p:sp>
        <p:nvSpPr>
          <p:cNvPr id="14" name="テキスト ボックス 13">
            <a:extLst>
              <a:ext uri="{FF2B5EF4-FFF2-40B4-BE49-F238E27FC236}">
                <a16:creationId xmlns:a16="http://schemas.microsoft.com/office/drawing/2014/main" id="{B5451916-231B-47C5-9F59-CD7847DB6E19}"/>
              </a:ext>
            </a:extLst>
          </p:cNvPr>
          <p:cNvSpPr txBox="1"/>
          <p:nvPr/>
        </p:nvSpPr>
        <p:spPr>
          <a:xfrm>
            <a:off x="188099" y="4371779"/>
            <a:ext cx="400110" cy="1134107"/>
          </a:xfrm>
          <a:prstGeom prst="rect">
            <a:avLst/>
          </a:prstGeom>
          <a:noFill/>
          <a:ln w="28575">
            <a:solidFill>
              <a:schemeClr val="accent2">
                <a:lumMod val="60000"/>
                <a:lumOff val="40000"/>
              </a:schemeClr>
            </a:solidFill>
          </a:ln>
        </p:spPr>
        <p:txBody>
          <a:bodyPr vert="eaVert" wrap="square" rtlCol="0">
            <a:spAutoFit/>
          </a:bodyPr>
          <a:lstStyle/>
          <a:p>
            <a:pPr algn="ctr"/>
            <a:r>
              <a:rPr kumimoji="1" lang="ja-JP" altLang="en-US" sz="1400" baseline="0" dirty="0">
                <a:solidFill>
                  <a:schemeClr val="accent2">
                    <a:lumMod val="75000"/>
                  </a:schemeClr>
                </a:solidFill>
                <a:latin typeface="メイリオ" panose="020B0604030504040204" pitchFamily="50" charset="-128"/>
                <a:ea typeface="メイリオ" panose="020B0604030504040204" pitchFamily="50" charset="-128"/>
              </a:rPr>
              <a:t>後方職員</a:t>
            </a:r>
          </a:p>
        </p:txBody>
      </p:sp>
      <p:sp>
        <p:nvSpPr>
          <p:cNvPr id="15" name="テキスト ボックス 14">
            <a:extLst>
              <a:ext uri="{FF2B5EF4-FFF2-40B4-BE49-F238E27FC236}">
                <a16:creationId xmlns:a16="http://schemas.microsoft.com/office/drawing/2014/main" id="{C8A2B8DF-E0D1-48E6-94F5-1084829F42C3}"/>
              </a:ext>
            </a:extLst>
          </p:cNvPr>
          <p:cNvSpPr txBox="1"/>
          <p:nvPr/>
        </p:nvSpPr>
        <p:spPr>
          <a:xfrm>
            <a:off x="188099" y="5642123"/>
            <a:ext cx="400110" cy="1134107"/>
          </a:xfrm>
          <a:prstGeom prst="rect">
            <a:avLst/>
          </a:prstGeom>
          <a:noFill/>
          <a:ln w="28575">
            <a:solidFill>
              <a:schemeClr val="accent2">
                <a:lumMod val="60000"/>
                <a:lumOff val="40000"/>
              </a:schemeClr>
            </a:solidFill>
          </a:ln>
        </p:spPr>
        <p:txBody>
          <a:bodyPr vert="eaVert" wrap="square" rtlCol="0">
            <a:spAutoFit/>
          </a:bodyPr>
          <a:lstStyle/>
          <a:p>
            <a:pPr algn="ctr"/>
            <a:r>
              <a:rPr kumimoji="1" lang="ja-JP" altLang="en-US" sz="1400" baseline="0" dirty="0">
                <a:solidFill>
                  <a:schemeClr val="accent2">
                    <a:lumMod val="75000"/>
                  </a:schemeClr>
                </a:solidFill>
                <a:latin typeface="メイリオ" panose="020B0604030504040204" pitchFamily="50" charset="-128"/>
                <a:ea typeface="メイリオ" panose="020B0604030504040204" pitchFamily="50" charset="-128"/>
              </a:rPr>
              <a:t>システム</a:t>
            </a:r>
          </a:p>
        </p:txBody>
      </p:sp>
      <p:cxnSp>
        <p:nvCxnSpPr>
          <p:cNvPr id="17" name="直線コネクタ 16">
            <a:extLst>
              <a:ext uri="{FF2B5EF4-FFF2-40B4-BE49-F238E27FC236}">
                <a16:creationId xmlns:a16="http://schemas.microsoft.com/office/drawing/2014/main" id="{39A0509D-AA0E-4E4E-8431-BC8FE17B0A5C}"/>
              </a:ext>
            </a:extLst>
          </p:cNvPr>
          <p:cNvCxnSpPr/>
          <p:nvPr/>
        </p:nvCxnSpPr>
        <p:spPr>
          <a:xfrm>
            <a:off x="20342" y="3061126"/>
            <a:ext cx="9776299" cy="0"/>
          </a:xfrm>
          <a:prstGeom prst="line">
            <a:avLst/>
          </a:prstGeom>
          <a:ln w="28575">
            <a:solidFill>
              <a:schemeClr val="bg1">
                <a:lumMod val="65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24" name="直線コネクタ 23">
            <a:extLst>
              <a:ext uri="{FF2B5EF4-FFF2-40B4-BE49-F238E27FC236}">
                <a16:creationId xmlns:a16="http://schemas.microsoft.com/office/drawing/2014/main" id="{1D688055-FA5A-4054-8ED3-C0B6ED72E970}"/>
              </a:ext>
            </a:extLst>
          </p:cNvPr>
          <p:cNvCxnSpPr/>
          <p:nvPr/>
        </p:nvCxnSpPr>
        <p:spPr>
          <a:xfrm>
            <a:off x="2166" y="5585097"/>
            <a:ext cx="9776299" cy="0"/>
          </a:xfrm>
          <a:prstGeom prst="line">
            <a:avLst/>
          </a:prstGeom>
          <a:ln w="28575">
            <a:solidFill>
              <a:schemeClr val="bg1">
                <a:lumMod val="65000"/>
              </a:schemeClr>
            </a:solidFill>
            <a:prstDash val="lgDash"/>
          </a:ln>
        </p:spPr>
        <p:style>
          <a:lnRef idx="1">
            <a:schemeClr val="accent1"/>
          </a:lnRef>
          <a:fillRef idx="0">
            <a:schemeClr val="accent1"/>
          </a:fillRef>
          <a:effectRef idx="0">
            <a:schemeClr val="accent1"/>
          </a:effectRef>
          <a:fontRef idx="minor">
            <a:schemeClr val="tx1"/>
          </a:fontRef>
        </p:style>
      </p:cxnSp>
      <p:graphicFrame>
        <p:nvGraphicFramePr>
          <p:cNvPr id="52" name="図表 51">
            <a:extLst>
              <a:ext uri="{FF2B5EF4-FFF2-40B4-BE49-F238E27FC236}">
                <a16:creationId xmlns:a16="http://schemas.microsoft.com/office/drawing/2014/main" id="{DD7A49D1-0343-471F-B6DD-09F378F9164F}"/>
              </a:ext>
            </a:extLst>
          </p:cNvPr>
          <p:cNvGraphicFramePr/>
          <p:nvPr>
            <p:extLst>
              <p:ext uri="{D42A27DB-BD31-4B8C-83A1-F6EECF244321}">
                <p14:modId xmlns:p14="http://schemas.microsoft.com/office/powerpoint/2010/main" val="2656083850"/>
              </p:ext>
            </p:extLst>
          </p:nvPr>
        </p:nvGraphicFramePr>
        <p:xfrm>
          <a:off x="701529" y="1328903"/>
          <a:ext cx="9082872" cy="48635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1" name="スライド番号プレースホルダー 10">
            <a:extLst>
              <a:ext uri="{FF2B5EF4-FFF2-40B4-BE49-F238E27FC236}">
                <a16:creationId xmlns:a16="http://schemas.microsoft.com/office/drawing/2014/main" id="{5B7A18A3-6841-1F95-9C77-1DD00DF38E5F}"/>
              </a:ext>
            </a:extLst>
          </p:cNvPr>
          <p:cNvSpPr>
            <a:spLocks noGrp="1"/>
          </p:cNvSpPr>
          <p:nvPr>
            <p:ph type="sldNum" sz="quarter" idx="12"/>
          </p:nvPr>
        </p:nvSpPr>
        <p:spPr/>
        <p:txBody>
          <a:bodyPr/>
          <a:lstStyle/>
          <a:p>
            <a:fld id="{8E977F55-20BD-4BF1-B22D-08A065E327C7}" type="slidenum">
              <a:rPr kumimoji="1" lang="ja-JP" altLang="en-US" smtClean="0"/>
              <a:pPr/>
              <a:t>3</a:t>
            </a:fld>
            <a:endParaRPr kumimoji="1" lang="ja-JP" altLang="en-US"/>
          </a:p>
        </p:txBody>
      </p:sp>
    </p:spTree>
    <p:extLst>
      <p:ext uri="{BB962C8B-B14F-4D97-AF65-F5344CB8AC3E}">
        <p14:creationId xmlns:p14="http://schemas.microsoft.com/office/powerpoint/2010/main" val="37562933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 1">
            <a:extLst>
              <a:ext uri="{FF2B5EF4-FFF2-40B4-BE49-F238E27FC236}">
                <a16:creationId xmlns:a16="http://schemas.microsoft.com/office/drawing/2014/main" id="{6692BE07-E26F-4B8C-A5D6-64EDF08507EA}"/>
              </a:ext>
            </a:extLst>
          </p:cNvPr>
          <p:cNvGraphicFramePr>
            <a:graphicFrameLocks noGrp="1"/>
          </p:cNvGraphicFramePr>
          <p:nvPr>
            <p:extLst>
              <p:ext uri="{D42A27DB-BD31-4B8C-83A1-F6EECF244321}">
                <p14:modId xmlns:p14="http://schemas.microsoft.com/office/powerpoint/2010/main" val="1968970386"/>
              </p:ext>
            </p:extLst>
          </p:nvPr>
        </p:nvGraphicFramePr>
        <p:xfrm>
          <a:off x="238859" y="513181"/>
          <a:ext cx="4148898" cy="312000"/>
        </p:xfrm>
        <a:graphic>
          <a:graphicData uri="http://schemas.openxmlformats.org/drawingml/2006/table">
            <a:tbl>
              <a:tblPr firstRow="1" bandRow="1">
                <a:tableStyleId>{5C22544A-7EE6-4342-B048-85BDC9FD1C3A}</a:tableStyleId>
              </a:tblPr>
              <a:tblGrid>
                <a:gridCol w="894611">
                  <a:extLst>
                    <a:ext uri="{9D8B030D-6E8A-4147-A177-3AD203B41FA5}">
                      <a16:colId xmlns:a16="http://schemas.microsoft.com/office/drawing/2014/main" val="821204864"/>
                    </a:ext>
                  </a:extLst>
                </a:gridCol>
                <a:gridCol w="3254287">
                  <a:extLst>
                    <a:ext uri="{9D8B030D-6E8A-4147-A177-3AD203B41FA5}">
                      <a16:colId xmlns:a16="http://schemas.microsoft.com/office/drawing/2014/main" val="671131936"/>
                    </a:ext>
                  </a:extLst>
                </a:gridCol>
              </a:tblGrid>
              <a:tr h="312000">
                <a:tc>
                  <a:txBody>
                    <a:bodyPr/>
                    <a:lstStyle/>
                    <a:p>
                      <a:pPr algn="ctr"/>
                      <a:r>
                        <a:rPr kumimoji="1" lang="ja-JP" altLang="en-US" sz="1400" b="0" dirty="0">
                          <a:solidFill>
                            <a:sysClr val="windowText" lastClr="000000"/>
                          </a:solidFill>
                          <a:latin typeface="メイリオ" panose="020B0604030504040204" pitchFamily="50" charset="-128"/>
                          <a:ea typeface="メイリオ" panose="020B0604030504040204" pitchFamily="50" charset="-128"/>
                        </a:rPr>
                        <a:t>場所</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400" b="0" dirty="0">
                        <a:solidFill>
                          <a:sysClr val="windowText" lastClr="000000"/>
                        </a:solidFill>
                        <a:latin typeface="メイリオ" panose="020B0604030504040204" pitchFamily="50" charset="-128"/>
                        <a:ea typeface="メイリオ"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00007801"/>
                  </a:ext>
                </a:extLst>
              </a:tr>
            </a:tbl>
          </a:graphicData>
        </a:graphic>
      </p:graphicFrame>
      <p:sp>
        <p:nvSpPr>
          <p:cNvPr id="3" name="タイトル 2">
            <a:extLst>
              <a:ext uri="{FF2B5EF4-FFF2-40B4-BE49-F238E27FC236}">
                <a16:creationId xmlns:a16="http://schemas.microsoft.com/office/drawing/2014/main" id="{D1E391A0-E9A5-4BCE-B1B0-182D8AC55F5D}"/>
              </a:ext>
            </a:extLst>
          </p:cNvPr>
          <p:cNvSpPr>
            <a:spLocks noGrp="1"/>
          </p:cNvSpPr>
          <p:nvPr>
            <p:ph type="title"/>
          </p:nvPr>
        </p:nvSpPr>
        <p:spPr/>
        <p:txBody>
          <a:bodyPr/>
          <a:lstStyle/>
          <a:p>
            <a:r>
              <a:rPr kumimoji="1" lang="ja-JP" altLang="en-US" dirty="0"/>
              <a:t>業務フロー（改革前）</a:t>
            </a:r>
          </a:p>
        </p:txBody>
      </p:sp>
      <p:graphicFrame>
        <p:nvGraphicFramePr>
          <p:cNvPr id="12" name="表 11">
            <a:extLst>
              <a:ext uri="{FF2B5EF4-FFF2-40B4-BE49-F238E27FC236}">
                <a16:creationId xmlns:a16="http://schemas.microsoft.com/office/drawing/2014/main" id="{2E43A809-0C2E-4586-B9B5-2D9CEFB5920A}"/>
              </a:ext>
            </a:extLst>
          </p:cNvPr>
          <p:cNvGraphicFramePr>
            <a:graphicFrameLocks noGrp="1"/>
          </p:cNvGraphicFramePr>
          <p:nvPr>
            <p:extLst>
              <p:ext uri="{D42A27DB-BD31-4B8C-83A1-F6EECF244321}">
                <p14:modId xmlns:p14="http://schemas.microsoft.com/office/powerpoint/2010/main" val="1135518823"/>
              </p:ext>
            </p:extLst>
          </p:nvPr>
        </p:nvGraphicFramePr>
        <p:xfrm>
          <a:off x="4389830" y="513181"/>
          <a:ext cx="5386469" cy="624000"/>
        </p:xfrm>
        <a:graphic>
          <a:graphicData uri="http://schemas.openxmlformats.org/drawingml/2006/table">
            <a:tbl>
              <a:tblPr firstRow="1" bandRow="1">
                <a:tableStyleId>{5C22544A-7EE6-4342-B048-85BDC9FD1C3A}</a:tableStyleId>
              </a:tblPr>
              <a:tblGrid>
                <a:gridCol w="1161464">
                  <a:extLst>
                    <a:ext uri="{9D8B030D-6E8A-4147-A177-3AD203B41FA5}">
                      <a16:colId xmlns:a16="http://schemas.microsoft.com/office/drawing/2014/main" val="529892351"/>
                    </a:ext>
                  </a:extLst>
                </a:gridCol>
                <a:gridCol w="4225005">
                  <a:extLst>
                    <a:ext uri="{9D8B030D-6E8A-4147-A177-3AD203B41FA5}">
                      <a16:colId xmlns:a16="http://schemas.microsoft.com/office/drawing/2014/main" val="1684626535"/>
                    </a:ext>
                  </a:extLst>
                </a:gridCol>
              </a:tblGrid>
              <a:tr h="312000">
                <a:tc>
                  <a:txBody>
                    <a:bodyPr/>
                    <a:lstStyle/>
                    <a:p>
                      <a:pPr algn="ctr"/>
                      <a:r>
                        <a:rPr kumimoji="1" lang="ja-JP" altLang="en-US" sz="1400" b="0" dirty="0">
                          <a:solidFill>
                            <a:sysClr val="windowText" lastClr="000000"/>
                          </a:solidFill>
                          <a:latin typeface="メイリオ" panose="020B0604030504040204" pitchFamily="50" charset="-128"/>
                          <a:ea typeface="メイリオ" panose="020B0604030504040204" pitchFamily="50" charset="-128"/>
                        </a:rPr>
                        <a:t>取組</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400" b="0" dirty="0">
                        <a:solidFill>
                          <a:sysClr val="windowText" lastClr="000000"/>
                        </a:solidFill>
                        <a:latin typeface="メイリオ" panose="020B0604030504040204" pitchFamily="50" charset="-128"/>
                        <a:ea typeface="メイリオ"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5298914"/>
                  </a:ext>
                </a:extLst>
              </a:tr>
              <a:tr h="312000">
                <a:tc>
                  <a:txBody>
                    <a:bodyPr/>
                    <a:lstStyle/>
                    <a:p>
                      <a:pPr algn="ctr"/>
                      <a:r>
                        <a:rPr kumimoji="1" lang="ja-JP" altLang="en-US" sz="1400" b="0" dirty="0">
                          <a:solidFill>
                            <a:sysClr val="windowText" lastClr="000000"/>
                          </a:solidFill>
                          <a:latin typeface="メイリオ" panose="020B0604030504040204" pitchFamily="50" charset="-128"/>
                          <a:ea typeface="メイリオ" panose="020B0604030504040204" pitchFamily="50" charset="-128"/>
                        </a:rPr>
                        <a:t>手続</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kumimoji="1" lang="en-US" altLang="ja-JP" sz="1400" b="0" dirty="0">
                        <a:solidFill>
                          <a:schemeClr val="tx1"/>
                        </a:solidFill>
                        <a:latin typeface="メイリオ" panose="020B0604030504040204" pitchFamily="50" charset="-128"/>
                        <a:ea typeface="メイリオ"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31633271"/>
                  </a:ext>
                </a:extLst>
              </a:tr>
            </a:tbl>
          </a:graphicData>
        </a:graphic>
      </p:graphicFrame>
      <p:sp>
        <p:nvSpPr>
          <p:cNvPr id="5" name="テキスト ボックス 4">
            <a:extLst>
              <a:ext uri="{FF2B5EF4-FFF2-40B4-BE49-F238E27FC236}">
                <a16:creationId xmlns:a16="http://schemas.microsoft.com/office/drawing/2014/main" id="{7CA20B6E-2A1F-4468-BA79-2BCFE534EAB5}"/>
              </a:ext>
            </a:extLst>
          </p:cNvPr>
          <p:cNvSpPr txBox="1"/>
          <p:nvPr/>
        </p:nvSpPr>
        <p:spPr>
          <a:xfrm>
            <a:off x="238859" y="945825"/>
            <a:ext cx="4148898" cy="338554"/>
          </a:xfrm>
          <a:prstGeom prst="rect">
            <a:avLst/>
          </a:prstGeom>
          <a:noFill/>
        </p:spPr>
        <p:txBody>
          <a:bodyPr wrap="square" rtlCol="0">
            <a:spAutoFit/>
          </a:bodyPr>
          <a:lstStyle/>
          <a:p>
            <a:r>
              <a:rPr kumimoji="1" lang="ja-JP" altLang="en-US" sz="1600" baseline="0" dirty="0">
                <a:latin typeface="Meiryo UI" panose="020B0604030504040204" pitchFamily="50" charset="-128"/>
                <a:ea typeface="Meiryo UI" panose="020B0604030504040204" pitchFamily="50" charset="-128"/>
              </a:rPr>
              <a:t>■改革</a:t>
            </a:r>
            <a:r>
              <a:rPr lang="ja-JP" altLang="en-US" sz="1600" dirty="0">
                <a:latin typeface="Meiryo UI" panose="020B0604030504040204" pitchFamily="50" charset="-128"/>
                <a:ea typeface="Meiryo UI" panose="020B0604030504040204" pitchFamily="50" charset="-128"/>
              </a:rPr>
              <a:t>前（関連手続あり）</a:t>
            </a:r>
            <a:endParaRPr kumimoji="1" lang="ja-JP" altLang="en-US" sz="1600" baseline="0" dirty="0">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0E87278B-F476-4C48-B47D-339ABC43DE5A}"/>
              </a:ext>
            </a:extLst>
          </p:cNvPr>
          <p:cNvSpPr txBox="1"/>
          <p:nvPr/>
        </p:nvSpPr>
        <p:spPr>
          <a:xfrm>
            <a:off x="188099" y="1850816"/>
            <a:ext cx="400110" cy="1134107"/>
          </a:xfrm>
          <a:prstGeom prst="rect">
            <a:avLst/>
          </a:prstGeom>
          <a:noFill/>
          <a:ln w="28575">
            <a:solidFill>
              <a:schemeClr val="accent2">
                <a:lumMod val="60000"/>
                <a:lumOff val="40000"/>
              </a:schemeClr>
            </a:solidFill>
          </a:ln>
        </p:spPr>
        <p:txBody>
          <a:bodyPr vert="eaVert" wrap="square" rtlCol="0">
            <a:spAutoFit/>
          </a:bodyPr>
          <a:lstStyle/>
          <a:p>
            <a:pPr algn="ctr"/>
            <a:r>
              <a:rPr kumimoji="1" lang="ja-JP" altLang="en-US" sz="1400" baseline="0" dirty="0">
                <a:solidFill>
                  <a:schemeClr val="accent2">
                    <a:lumMod val="75000"/>
                  </a:schemeClr>
                </a:solidFill>
                <a:latin typeface="メイリオ" panose="020B0604030504040204" pitchFamily="50" charset="-128"/>
                <a:ea typeface="メイリオ" panose="020B0604030504040204" pitchFamily="50" charset="-128"/>
              </a:rPr>
              <a:t>住民</a:t>
            </a:r>
          </a:p>
        </p:txBody>
      </p:sp>
      <p:sp>
        <p:nvSpPr>
          <p:cNvPr id="13" name="テキスト ボックス 12">
            <a:extLst>
              <a:ext uri="{FF2B5EF4-FFF2-40B4-BE49-F238E27FC236}">
                <a16:creationId xmlns:a16="http://schemas.microsoft.com/office/drawing/2014/main" id="{0BFE333B-795C-4388-AA97-A90C82C946B8}"/>
              </a:ext>
            </a:extLst>
          </p:cNvPr>
          <p:cNvSpPr txBox="1"/>
          <p:nvPr/>
        </p:nvSpPr>
        <p:spPr>
          <a:xfrm>
            <a:off x="188099" y="3142486"/>
            <a:ext cx="400110" cy="1134107"/>
          </a:xfrm>
          <a:prstGeom prst="rect">
            <a:avLst/>
          </a:prstGeom>
          <a:noFill/>
          <a:ln w="28575">
            <a:solidFill>
              <a:schemeClr val="accent2">
                <a:lumMod val="60000"/>
                <a:lumOff val="40000"/>
              </a:schemeClr>
            </a:solidFill>
          </a:ln>
        </p:spPr>
        <p:txBody>
          <a:bodyPr vert="eaVert" wrap="square" rtlCol="0">
            <a:spAutoFit/>
          </a:bodyPr>
          <a:lstStyle/>
          <a:p>
            <a:pPr algn="ctr"/>
            <a:r>
              <a:rPr kumimoji="1" lang="ja-JP" altLang="en-US" sz="1400" baseline="0" dirty="0">
                <a:solidFill>
                  <a:schemeClr val="accent2">
                    <a:lumMod val="75000"/>
                  </a:schemeClr>
                </a:solidFill>
                <a:latin typeface="メイリオ" panose="020B0604030504040204" pitchFamily="50" charset="-128"/>
                <a:ea typeface="メイリオ" panose="020B0604030504040204" pitchFamily="50" charset="-128"/>
              </a:rPr>
              <a:t>窓口職員</a:t>
            </a:r>
          </a:p>
        </p:txBody>
      </p:sp>
      <p:sp>
        <p:nvSpPr>
          <p:cNvPr id="14" name="テキスト ボックス 13">
            <a:extLst>
              <a:ext uri="{FF2B5EF4-FFF2-40B4-BE49-F238E27FC236}">
                <a16:creationId xmlns:a16="http://schemas.microsoft.com/office/drawing/2014/main" id="{B5451916-231B-47C5-9F59-CD7847DB6E19}"/>
              </a:ext>
            </a:extLst>
          </p:cNvPr>
          <p:cNvSpPr txBox="1"/>
          <p:nvPr/>
        </p:nvSpPr>
        <p:spPr>
          <a:xfrm>
            <a:off x="188099" y="4371779"/>
            <a:ext cx="400110" cy="1134107"/>
          </a:xfrm>
          <a:prstGeom prst="rect">
            <a:avLst/>
          </a:prstGeom>
          <a:noFill/>
          <a:ln w="28575">
            <a:solidFill>
              <a:schemeClr val="accent2">
                <a:lumMod val="60000"/>
                <a:lumOff val="40000"/>
              </a:schemeClr>
            </a:solidFill>
          </a:ln>
        </p:spPr>
        <p:txBody>
          <a:bodyPr vert="eaVert" wrap="square" rtlCol="0">
            <a:spAutoFit/>
          </a:bodyPr>
          <a:lstStyle/>
          <a:p>
            <a:pPr algn="ctr"/>
            <a:r>
              <a:rPr kumimoji="1" lang="ja-JP" altLang="en-US" sz="1400" baseline="0" dirty="0">
                <a:solidFill>
                  <a:schemeClr val="accent2">
                    <a:lumMod val="75000"/>
                  </a:schemeClr>
                </a:solidFill>
                <a:latin typeface="メイリオ" panose="020B0604030504040204" pitchFamily="50" charset="-128"/>
                <a:ea typeface="メイリオ" panose="020B0604030504040204" pitchFamily="50" charset="-128"/>
              </a:rPr>
              <a:t>後方職員</a:t>
            </a:r>
          </a:p>
        </p:txBody>
      </p:sp>
      <p:sp>
        <p:nvSpPr>
          <p:cNvPr id="15" name="テキスト ボックス 14">
            <a:extLst>
              <a:ext uri="{FF2B5EF4-FFF2-40B4-BE49-F238E27FC236}">
                <a16:creationId xmlns:a16="http://schemas.microsoft.com/office/drawing/2014/main" id="{C8A2B8DF-E0D1-48E6-94F5-1084829F42C3}"/>
              </a:ext>
            </a:extLst>
          </p:cNvPr>
          <p:cNvSpPr txBox="1"/>
          <p:nvPr/>
        </p:nvSpPr>
        <p:spPr>
          <a:xfrm>
            <a:off x="188099" y="5642123"/>
            <a:ext cx="400110" cy="1134107"/>
          </a:xfrm>
          <a:prstGeom prst="rect">
            <a:avLst/>
          </a:prstGeom>
          <a:noFill/>
          <a:ln w="28575">
            <a:solidFill>
              <a:schemeClr val="accent2">
                <a:lumMod val="60000"/>
                <a:lumOff val="40000"/>
              </a:schemeClr>
            </a:solidFill>
          </a:ln>
        </p:spPr>
        <p:txBody>
          <a:bodyPr vert="eaVert" wrap="square" rtlCol="0">
            <a:spAutoFit/>
          </a:bodyPr>
          <a:lstStyle/>
          <a:p>
            <a:pPr algn="ctr"/>
            <a:r>
              <a:rPr kumimoji="1" lang="ja-JP" altLang="en-US" sz="1400" baseline="0" dirty="0">
                <a:solidFill>
                  <a:schemeClr val="accent2">
                    <a:lumMod val="75000"/>
                  </a:schemeClr>
                </a:solidFill>
                <a:latin typeface="メイリオ" panose="020B0604030504040204" pitchFamily="50" charset="-128"/>
                <a:ea typeface="メイリオ" panose="020B0604030504040204" pitchFamily="50" charset="-128"/>
              </a:rPr>
              <a:t>システム</a:t>
            </a:r>
          </a:p>
        </p:txBody>
      </p:sp>
      <p:cxnSp>
        <p:nvCxnSpPr>
          <p:cNvPr id="17" name="直線コネクタ 16">
            <a:extLst>
              <a:ext uri="{FF2B5EF4-FFF2-40B4-BE49-F238E27FC236}">
                <a16:creationId xmlns:a16="http://schemas.microsoft.com/office/drawing/2014/main" id="{39A0509D-AA0E-4E4E-8431-BC8FE17B0A5C}"/>
              </a:ext>
            </a:extLst>
          </p:cNvPr>
          <p:cNvCxnSpPr/>
          <p:nvPr/>
        </p:nvCxnSpPr>
        <p:spPr>
          <a:xfrm>
            <a:off x="20342" y="3061126"/>
            <a:ext cx="9776299" cy="0"/>
          </a:xfrm>
          <a:prstGeom prst="line">
            <a:avLst/>
          </a:prstGeom>
          <a:ln w="28575">
            <a:solidFill>
              <a:schemeClr val="bg1">
                <a:lumMod val="65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24" name="直線コネクタ 23">
            <a:extLst>
              <a:ext uri="{FF2B5EF4-FFF2-40B4-BE49-F238E27FC236}">
                <a16:creationId xmlns:a16="http://schemas.microsoft.com/office/drawing/2014/main" id="{1D688055-FA5A-4054-8ED3-C0B6ED72E970}"/>
              </a:ext>
            </a:extLst>
          </p:cNvPr>
          <p:cNvCxnSpPr/>
          <p:nvPr/>
        </p:nvCxnSpPr>
        <p:spPr>
          <a:xfrm>
            <a:off x="2166" y="5585097"/>
            <a:ext cx="9776299" cy="0"/>
          </a:xfrm>
          <a:prstGeom prst="line">
            <a:avLst/>
          </a:prstGeom>
          <a:ln w="28575">
            <a:solidFill>
              <a:schemeClr val="bg1">
                <a:lumMod val="65000"/>
              </a:schemeClr>
            </a:solidFill>
            <a:prstDash val="lgDash"/>
          </a:ln>
        </p:spPr>
        <p:style>
          <a:lnRef idx="1">
            <a:schemeClr val="accent1"/>
          </a:lnRef>
          <a:fillRef idx="0">
            <a:schemeClr val="accent1"/>
          </a:fillRef>
          <a:effectRef idx="0">
            <a:schemeClr val="accent1"/>
          </a:effectRef>
          <a:fontRef idx="minor">
            <a:schemeClr val="tx1"/>
          </a:fontRef>
        </p:style>
      </p:cxnSp>
      <p:graphicFrame>
        <p:nvGraphicFramePr>
          <p:cNvPr id="52" name="図表 51">
            <a:extLst>
              <a:ext uri="{FF2B5EF4-FFF2-40B4-BE49-F238E27FC236}">
                <a16:creationId xmlns:a16="http://schemas.microsoft.com/office/drawing/2014/main" id="{DD7A49D1-0343-471F-B6DD-09F378F9164F}"/>
              </a:ext>
            </a:extLst>
          </p:cNvPr>
          <p:cNvGraphicFramePr/>
          <p:nvPr>
            <p:extLst>
              <p:ext uri="{D42A27DB-BD31-4B8C-83A1-F6EECF244321}">
                <p14:modId xmlns:p14="http://schemas.microsoft.com/office/powerpoint/2010/main" val="3456905255"/>
              </p:ext>
            </p:extLst>
          </p:nvPr>
        </p:nvGraphicFramePr>
        <p:xfrm>
          <a:off x="701529" y="1346659"/>
          <a:ext cx="9082872" cy="48635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 name="左中かっこ 9">
            <a:extLst>
              <a:ext uri="{FF2B5EF4-FFF2-40B4-BE49-F238E27FC236}">
                <a16:creationId xmlns:a16="http://schemas.microsoft.com/office/drawing/2014/main" id="{FDAD2496-0640-A1B5-8DAB-B3A930DF6ED9}"/>
              </a:ext>
            </a:extLst>
          </p:cNvPr>
          <p:cNvSpPr/>
          <p:nvPr/>
        </p:nvSpPr>
        <p:spPr>
          <a:xfrm rot="16200000">
            <a:off x="7799903" y="142535"/>
            <a:ext cx="275504" cy="3693492"/>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1" name="吹き出し: 四角形 10">
            <a:extLst>
              <a:ext uri="{FF2B5EF4-FFF2-40B4-BE49-F238E27FC236}">
                <a16:creationId xmlns:a16="http://schemas.microsoft.com/office/drawing/2014/main" id="{86C62745-3246-6C42-22A3-75F423603C77}"/>
              </a:ext>
            </a:extLst>
          </p:cNvPr>
          <p:cNvSpPr/>
          <p:nvPr/>
        </p:nvSpPr>
        <p:spPr>
          <a:xfrm>
            <a:off x="6577556" y="2255890"/>
            <a:ext cx="2892509" cy="1179643"/>
          </a:xfrm>
          <a:prstGeom prst="wedgeRectCallout">
            <a:avLst>
              <a:gd name="adj1" fmla="val 825"/>
              <a:gd name="adj2" fmla="val -67784"/>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600" dirty="0">
                <a:solidFill>
                  <a:schemeClr val="tx1"/>
                </a:solidFill>
              </a:rPr>
              <a:t>後続の</a:t>
            </a:r>
            <a:r>
              <a:rPr kumimoji="1" lang="ja-JP" altLang="en-US" sz="1600" dirty="0">
                <a:solidFill>
                  <a:schemeClr val="tx1"/>
                </a:solidFill>
              </a:rPr>
              <a:t>手続がある場合は、</a:t>
            </a:r>
            <a:endParaRPr kumimoji="1" lang="en-US" altLang="ja-JP" sz="1600" dirty="0">
              <a:solidFill>
                <a:schemeClr val="tx1"/>
              </a:solidFill>
            </a:endParaRPr>
          </a:p>
          <a:p>
            <a:r>
              <a:rPr kumimoji="1" lang="ja-JP" altLang="en-US" sz="1600" dirty="0">
                <a:solidFill>
                  <a:schemeClr val="tx1"/>
                </a:solidFill>
              </a:rPr>
              <a:t>次に代表的な窓口の業務フローを記載</a:t>
            </a:r>
            <a:endParaRPr kumimoji="1" lang="en-US" altLang="ja-JP" sz="1600" dirty="0">
              <a:solidFill>
                <a:schemeClr val="tx1"/>
              </a:solidFill>
            </a:endParaRPr>
          </a:p>
        </p:txBody>
      </p:sp>
      <p:sp>
        <p:nvSpPr>
          <p:cNvPr id="21" name="吹き出し: 四角形 20">
            <a:extLst>
              <a:ext uri="{FF2B5EF4-FFF2-40B4-BE49-F238E27FC236}">
                <a16:creationId xmlns:a16="http://schemas.microsoft.com/office/drawing/2014/main" id="{6EB1BDFD-A499-168E-224C-D008BADC8A1B}"/>
              </a:ext>
            </a:extLst>
          </p:cNvPr>
          <p:cNvSpPr/>
          <p:nvPr/>
        </p:nvSpPr>
        <p:spPr>
          <a:xfrm>
            <a:off x="6090909" y="384324"/>
            <a:ext cx="2720196" cy="486360"/>
          </a:xfrm>
          <a:prstGeom prst="wedgeRectCallout">
            <a:avLst>
              <a:gd name="adj1" fmla="val -59650"/>
              <a:gd name="adj2" fmla="val 83468"/>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600" dirty="0">
                <a:solidFill>
                  <a:schemeClr val="tx1"/>
                </a:solidFill>
              </a:rPr>
              <a:t>関連する手続を複数記載</a:t>
            </a:r>
            <a:endParaRPr kumimoji="1" lang="en-US" altLang="ja-JP" sz="1600" dirty="0">
              <a:solidFill>
                <a:schemeClr val="tx1"/>
              </a:solidFill>
            </a:endParaRPr>
          </a:p>
        </p:txBody>
      </p:sp>
      <p:sp>
        <p:nvSpPr>
          <p:cNvPr id="23" name="スライド番号プレースホルダー 22">
            <a:extLst>
              <a:ext uri="{FF2B5EF4-FFF2-40B4-BE49-F238E27FC236}">
                <a16:creationId xmlns:a16="http://schemas.microsoft.com/office/drawing/2014/main" id="{A297ADE3-865E-C267-CB10-C93845A41FB4}"/>
              </a:ext>
            </a:extLst>
          </p:cNvPr>
          <p:cNvSpPr>
            <a:spLocks noGrp="1"/>
          </p:cNvSpPr>
          <p:nvPr>
            <p:ph type="sldNum" sz="quarter" idx="12"/>
          </p:nvPr>
        </p:nvSpPr>
        <p:spPr/>
        <p:txBody>
          <a:bodyPr/>
          <a:lstStyle/>
          <a:p>
            <a:fld id="{8E977F55-20BD-4BF1-B22D-08A065E327C7}" type="slidenum">
              <a:rPr kumimoji="1" lang="ja-JP" altLang="en-US" smtClean="0"/>
              <a:pPr/>
              <a:t>4</a:t>
            </a:fld>
            <a:endParaRPr kumimoji="1" lang="ja-JP" altLang="en-US"/>
          </a:p>
        </p:txBody>
      </p:sp>
      <p:sp>
        <p:nvSpPr>
          <p:cNvPr id="16" name="吹き出し: 四角形 15">
            <a:extLst>
              <a:ext uri="{FF2B5EF4-FFF2-40B4-BE49-F238E27FC236}">
                <a16:creationId xmlns:a16="http://schemas.microsoft.com/office/drawing/2014/main" id="{69AEAC0B-C440-63EC-9716-32FEFB303A9C}"/>
              </a:ext>
            </a:extLst>
          </p:cNvPr>
          <p:cNvSpPr/>
          <p:nvPr/>
        </p:nvSpPr>
        <p:spPr>
          <a:xfrm>
            <a:off x="896470" y="2021768"/>
            <a:ext cx="2654597" cy="902555"/>
          </a:xfrm>
          <a:prstGeom prst="wedgeRectCallout">
            <a:avLst>
              <a:gd name="adj1" fmla="val -64984"/>
              <a:gd name="adj2" fmla="val 34246"/>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600" dirty="0">
                <a:solidFill>
                  <a:schemeClr val="tx1"/>
                </a:solidFill>
              </a:rPr>
              <a:t>「番号札を受領」、「申請書の記入」など</a:t>
            </a:r>
            <a:endParaRPr lang="en-US" altLang="ja-JP" sz="1600" dirty="0">
              <a:solidFill>
                <a:schemeClr val="tx1"/>
              </a:solidFill>
            </a:endParaRPr>
          </a:p>
          <a:p>
            <a:r>
              <a:rPr lang="ja-JP" altLang="en-US" sz="1600" dirty="0">
                <a:solidFill>
                  <a:schemeClr val="tx1"/>
                </a:solidFill>
              </a:rPr>
              <a:t>住民側のフローを記載</a:t>
            </a:r>
            <a:endParaRPr kumimoji="1" lang="en-US" altLang="ja-JP" sz="1600" dirty="0">
              <a:solidFill>
                <a:schemeClr val="tx1"/>
              </a:solidFill>
            </a:endParaRPr>
          </a:p>
        </p:txBody>
      </p:sp>
      <p:sp>
        <p:nvSpPr>
          <p:cNvPr id="18" name="吹き出し: 四角形 17">
            <a:extLst>
              <a:ext uri="{FF2B5EF4-FFF2-40B4-BE49-F238E27FC236}">
                <a16:creationId xmlns:a16="http://schemas.microsoft.com/office/drawing/2014/main" id="{D994F5F1-F17D-3268-806A-A7EC79B4568B}"/>
              </a:ext>
            </a:extLst>
          </p:cNvPr>
          <p:cNvSpPr/>
          <p:nvPr/>
        </p:nvSpPr>
        <p:spPr>
          <a:xfrm>
            <a:off x="896470" y="3036082"/>
            <a:ext cx="2654597" cy="1128756"/>
          </a:xfrm>
          <a:prstGeom prst="wedgeRectCallout">
            <a:avLst>
              <a:gd name="adj1" fmla="val -66822"/>
              <a:gd name="adj2" fmla="val 34246"/>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600" dirty="0">
                <a:solidFill>
                  <a:schemeClr val="tx1"/>
                </a:solidFill>
              </a:rPr>
              <a:t>「本人確認」、「申請内容の聞き取り」など</a:t>
            </a:r>
            <a:endParaRPr lang="en-US" altLang="ja-JP" sz="1600" dirty="0">
              <a:solidFill>
                <a:schemeClr val="tx1"/>
              </a:solidFill>
            </a:endParaRPr>
          </a:p>
          <a:p>
            <a:r>
              <a:rPr lang="ja-JP" altLang="en-US" sz="1600" dirty="0">
                <a:solidFill>
                  <a:schemeClr val="tx1"/>
                </a:solidFill>
              </a:rPr>
              <a:t>住民対応を行う窓口職員のフローを記載</a:t>
            </a:r>
            <a:endParaRPr kumimoji="1" lang="en-US" altLang="ja-JP" sz="1600" dirty="0">
              <a:solidFill>
                <a:schemeClr val="tx1"/>
              </a:solidFill>
            </a:endParaRPr>
          </a:p>
        </p:txBody>
      </p:sp>
      <p:sp>
        <p:nvSpPr>
          <p:cNvPr id="19" name="吹き出し: 四角形 18">
            <a:extLst>
              <a:ext uri="{FF2B5EF4-FFF2-40B4-BE49-F238E27FC236}">
                <a16:creationId xmlns:a16="http://schemas.microsoft.com/office/drawing/2014/main" id="{FB9666F5-DD35-D0BD-DA57-09A4BCB3597D}"/>
              </a:ext>
            </a:extLst>
          </p:cNvPr>
          <p:cNvSpPr/>
          <p:nvPr/>
        </p:nvSpPr>
        <p:spPr>
          <a:xfrm>
            <a:off x="896470" y="4289857"/>
            <a:ext cx="2654597" cy="1130400"/>
          </a:xfrm>
          <a:prstGeom prst="wedgeRectCallout">
            <a:avLst>
              <a:gd name="adj1" fmla="val -66822"/>
              <a:gd name="adj2" fmla="val 34246"/>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600" dirty="0">
                <a:solidFill>
                  <a:schemeClr val="tx1"/>
                </a:solidFill>
              </a:rPr>
              <a:t>「審査」や「申請内容のシステム入力」など</a:t>
            </a:r>
            <a:endParaRPr kumimoji="1" lang="en-US" altLang="ja-JP" sz="1600" dirty="0">
              <a:solidFill>
                <a:schemeClr val="tx1"/>
              </a:solidFill>
            </a:endParaRPr>
          </a:p>
          <a:p>
            <a:r>
              <a:rPr kumimoji="1" lang="ja-JP" altLang="en-US" sz="1600" dirty="0">
                <a:solidFill>
                  <a:schemeClr val="tx1"/>
                </a:solidFill>
              </a:rPr>
              <a:t>バックヤードの職員のフローを記載</a:t>
            </a:r>
            <a:endParaRPr kumimoji="1" lang="en-US" altLang="ja-JP" sz="1600" dirty="0">
              <a:solidFill>
                <a:schemeClr val="tx1"/>
              </a:solidFill>
            </a:endParaRPr>
          </a:p>
        </p:txBody>
      </p:sp>
      <p:sp>
        <p:nvSpPr>
          <p:cNvPr id="20" name="吹き出し: 四角形 19">
            <a:extLst>
              <a:ext uri="{FF2B5EF4-FFF2-40B4-BE49-F238E27FC236}">
                <a16:creationId xmlns:a16="http://schemas.microsoft.com/office/drawing/2014/main" id="{3E6672CE-FFBE-4C32-07A4-575F10010D6E}"/>
              </a:ext>
            </a:extLst>
          </p:cNvPr>
          <p:cNvSpPr/>
          <p:nvPr/>
        </p:nvSpPr>
        <p:spPr>
          <a:xfrm>
            <a:off x="896470" y="5579997"/>
            <a:ext cx="2654597" cy="1235470"/>
          </a:xfrm>
          <a:prstGeom prst="wedgeRectCallout">
            <a:avLst>
              <a:gd name="adj1" fmla="val -66822"/>
              <a:gd name="adj2" fmla="val 34246"/>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600" dirty="0">
                <a:solidFill>
                  <a:schemeClr val="tx1"/>
                </a:solidFill>
              </a:rPr>
              <a:t>「申請管理システム」、「住民基本台帳システム」など、データ入力先</a:t>
            </a:r>
            <a:r>
              <a:rPr lang="ja-JP" altLang="en-US" sz="1600" dirty="0">
                <a:solidFill>
                  <a:schemeClr val="tx1"/>
                </a:solidFill>
              </a:rPr>
              <a:t>やデータ</a:t>
            </a:r>
            <a:r>
              <a:rPr kumimoji="1" lang="ja-JP" altLang="en-US" sz="1600" dirty="0">
                <a:solidFill>
                  <a:schemeClr val="tx1"/>
                </a:solidFill>
              </a:rPr>
              <a:t>連携先となるシステムを記載</a:t>
            </a:r>
            <a:endParaRPr kumimoji="1" lang="en-US" altLang="ja-JP" sz="1600" dirty="0">
              <a:solidFill>
                <a:schemeClr val="tx1"/>
              </a:solidFill>
            </a:endParaRPr>
          </a:p>
        </p:txBody>
      </p:sp>
    </p:spTree>
    <p:extLst>
      <p:ext uri="{BB962C8B-B14F-4D97-AF65-F5344CB8AC3E}">
        <p14:creationId xmlns:p14="http://schemas.microsoft.com/office/powerpoint/2010/main" val="1835910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 1">
            <a:extLst>
              <a:ext uri="{FF2B5EF4-FFF2-40B4-BE49-F238E27FC236}">
                <a16:creationId xmlns:a16="http://schemas.microsoft.com/office/drawing/2014/main" id="{6692BE07-E26F-4B8C-A5D6-64EDF08507EA}"/>
              </a:ext>
            </a:extLst>
          </p:cNvPr>
          <p:cNvGraphicFramePr>
            <a:graphicFrameLocks noGrp="1"/>
          </p:cNvGraphicFramePr>
          <p:nvPr>
            <p:extLst>
              <p:ext uri="{D42A27DB-BD31-4B8C-83A1-F6EECF244321}">
                <p14:modId xmlns:p14="http://schemas.microsoft.com/office/powerpoint/2010/main" val="1813238056"/>
              </p:ext>
            </p:extLst>
          </p:nvPr>
        </p:nvGraphicFramePr>
        <p:xfrm>
          <a:off x="238859" y="513181"/>
          <a:ext cx="4148898" cy="312000"/>
        </p:xfrm>
        <a:graphic>
          <a:graphicData uri="http://schemas.openxmlformats.org/drawingml/2006/table">
            <a:tbl>
              <a:tblPr firstRow="1" bandRow="1">
                <a:tableStyleId>{5C22544A-7EE6-4342-B048-85BDC9FD1C3A}</a:tableStyleId>
              </a:tblPr>
              <a:tblGrid>
                <a:gridCol w="894611">
                  <a:extLst>
                    <a:ext uri="{9D8B030D-6E8A-4147-A177-3AD203B41FA5}">
                      <a16:colId xmlns:a16="http://schemas.microsoft.com/office/drawing/2014/main" val="821204864"/>
                    </a:ext>
                  </a:extLst>
                </a:gridCol>
                <a:gridCol w="3254287">
                  <a:extLst>
                    <a:ext uri="{9D8B030D-6E8A-4147-A177-3AD203B41FA5}">
                      <a16:colId xmlns:a16="http://schemas.microsoft.com/office/drawing/2014/main" val="671131936"/>
                    </a:ext>
                  </a:extLst>
                </a:gridCol>
              </a:tblGrid>
              <a:tr h="312000">
                <a:tc>
                  <a:txBody>
                    <a:bodyPr/>
                    <a:lstStyle/>
                    <a:p>
                      <a:pPr algn="ctr"/>
                      <a:r>
                        <a:rPr kumimoji="1" lang="ja-JP" altLang="en-US" sz="1400" b="0" dirty="0">
                          <a:solidFill>
                            <a:sysClr val="windowText" lastClr="000000"/>
                          </a:solidFill>
                          <a:latin typeface="メイリオ" panose="020B0604030504040204" pitchFamily="50" charset="-128"/>
                          <a:ea typeface="メイリオ" panose="020B0604030504040204" pitchFamily="50" charset="-128"/>
                        </a:rPr>
                        <a:t>場所</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400" b="0" dirty="0">
                        <a:solidFill>
                          <a:sysClr val="windowText" lastClr="000000"/>
                        </a:solidFill>
                        <a:latin typeface="メイリオ" panose="020B0604030504040204" pitchFamily="50" charset="-128"/>
                        <a:ea typeface="メイリオ"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00007801"/>
                  </a:ext>
                </a:extLst>
              </a:tr>
            </a:tbl>
          </a:graphicData>
        </a:graphic>
      </p:graphicFrame>
      <p:sp>
        <p:nvSpPr>
          <p:cNvPr id="3" name="タイトル 2">
            <a:extLst>
              <a:ext uri="{FF2B5EF4-FFF2-40B4-BE49-F238E27FC236}">
                <a16:creationId xmlns:a16="http://schemas.microsoft.com/office/drawing/2014/main" id="{D1E391A0-E9A5-4BCE-B1B0-182D8AC55F5D}"/>
              </a:ext>
            </a:extLst>
          </p:cNvPr>
          <p:cNvSpPr>
            <a:spLocks noGrp="1"/>
          </p:cNvSpPr>
          <p:nvPr>
            <p:ph type="title"/>
          </p:nvPr>
        </p:nvSpPr>
        <p:spPr/>
        <p:txBody>
          <a:bodyPr/>
          <a:lstStyle/>
          <a:p>
            <a:r>
              <a:rPr lang="ja-JP" altLang="en-US" dirty="0"/>
              <a:t>業務</a:t>
            </a:r>
            <a:r>
              <a:rPr kumimoji="1" lang="ja-JP" altLang="en-US" dirty="0"/>
              <a:t>フロー（</a:t>
            </a:r>
            <a:r>
              <a:rPr lang="ja-JP" altLang="en-US" dirty="0"/>
              <a:t>改革後）</a:t>
            </a:r>
            <a:endParaRPr kumimoji="1" lang="ja-JP" altLang="en-US" dirty="0"/>
          </a:p>
        </p:txBody>
      </p:sp>
      <p:graphicFrame>
        <p:nvGraphicFramePr>
          <p:cNvPr id="12" name="表 11">
            <a:extLst>
              <a:ext uri="{FF2B5EF4-FFF2-40B4-BE49-F238E27FC236}">
                <a16:creationId xmlns:a16="http://schemas.microsoft.com/office/drawing/2014/main" id="{2E43A809-0C2E-4586-B9B5-2D9CEFB5920A}"/>
              </a:ext>
            </a:extLst>
          </p:cNvPr>
          <p:cNvGraphicFramePr>
            <a:graphicFrameLocks noGrp="1"/>
          </p:cNvGraphicFramePr>
          <p:nvPr>
            <p:extLst>
              <p:ext uri="{D42A27DB-BD31-4B8C-83A1-F6EECF244321}">
                <p14:modId xmlns:p14="http://schemas.microsoft.com/office/powerpoint/2010/main" val="1890485905"/>
              </p:ext>
            </p:extLst>
          </p:nvPr>
        </p:nvGraphicFramePr>
        <p:xfrm>
          <a:off x="4389830" y="513181"/>
          <a:ext cx="5386469" cy="624000"/>
        </p:xfrm>
        <a:graphic>
          <a:graphicData uri="http://schemas.openxmlformats.org/drawingml/2006/table">
            <a:tbl>
              <a:tblPr firstRow="1" bandRow="1">
                <a:tableStyleId>{5C22544A-7EE6-4342-B048-85BDC9FD1C3A}</a:tableStyleId>
              </a:tblPr>
              <a:tblGrid>
                <a:gridCol w="1161464">
                  <a:extLst>
                    <a:ext uri="{9D8B030D-6E8A-4147-A177-3AD203B41FA5}">
                      <a16:colId xmlns:a16="http://schemas.microsoft.com/office/drawing/2014/main" val="529892351"/>
                    </a:ext>
                  </a:extLst>
                </a:gridCol>
                <a:gridCol w="4225005">
                  <a:extLst>
                    <a:ext uri="{9D8B030D-6E8A-4147-A177-3AD203B41FA5}">
                      <a16:colId xmlns:a16="http://schemas.microsoft.com/office/drawing/2014/main" val="1684626535"/>
                    </a:ext>
                  </a:extLst>
                </a:gridCol>
              </a:tblGrid>
              <a:tr h="312000">
                <a:tc>
                  <a:txBody>
                    <a:bodyPr/>
                    <a:lstStyle/>
                    <a:p>
                      <a:pPr algn="ctr"/>
                      <a:r>
                        <a:rPr kumimoji="1" lang="ja-JP" altLang="en-US" sz="1400" b="0" dirty="0">
                          <a:solidFill>
                            <a:sysClr val="windowText" lastClr="000000"/>
                          </a:solidFill>
                          <a:latin typeface="メイリオ" panose="020B0604030504040204" pitchFamily="50" charset="-128"/>
                          <a:ea typeface="メイリオ" panose="020B0604030504040204" pitchFamily="50" charset="-128"/>
                        </a:rPr>
                        <a:t>取組</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kumimoji="1" lang="ja-JP" altLang="en-US" sz="1400" b="0" dirty="0">
                        <a:solidFill>
                          <a:sysClr val="windowText" lastClr="000000"/>
                        </a:solidFill>
                        <a:latin typeface="メイリオ" panose="020B0604030504040204" pitchFamily="50" charset="-128"/>
                        <a:ea typeface="メイリオ"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5298914"/>
                  </a:ext>
                </a:extLst>
              </a:tr>
              <a:tr h="312000">
                <a:tc>
                  <a:txBody>
                    <a:bodyPr/>
                    <a:lstStyle/>
                    <a:p>
                      <a:pPr algn="ctr"/>
                      <a:r>
                        <a:rPr kumimoji="1" lang="ja-JP" altLang="en-US" sz="1400" b="0" dirty="0">
                          <a:solidFill>
                            <a:sysClr val="windowText" lastClr="000000"/>
                          </a:solidFill>
                          <a:latin typeface="メイリオ" panose="020B0604030504040204" pitchFamily="50" charset="-128"/>
                          <a:ea typeface="メイリオ" panose="020B0604030504040204" pitchFamily="50" charset="-128"/>
                        </a:rPr>
                        <a:t>手続</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endParaRPr kumimoji="1" lang="en-US" altLang="ja-JP" sz="1400" b="0" dirty="0">
                        <a:solidFill>
                          <a:schemeClr val="tx1"/>
                        </a:solidFill>
                        <a:latin typeface="メイリオ" panose="020B0604030504040204" pitchFamily="50" charset="-128"/>
                        <a:ea typeface="メイリオ"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31633271"/>
                  </a:ext>
                </a:extLst>
              </a:tr>
            </a:tbl>
          </a:graphicData>
        </a:graphic>
      </p:graphicFrame>
      <p:sp>
        <p:nvSpPr>
          <p:cNvPr id="5" name="テキスト ボックス 4">
            <a:extLst>
              <a:ext uri="{FF2B5EF4-FFF2-40B4-BE49-F238E27FC236}">
                <a16:creationId xmlns:a16="http://schemas.microsoft.com/office/drawing/2014/main" id="{7CA20B6E-2A1F-4468-BA79-2BCFE534EAB5}"/>
              </a:ext>
            </a:extLst>
          </p:cNvPr>
          <p:cNvSpPr txBox="1"/>
          <p:nvPr/>
        </p:nvSpPr>
        <p:spPr>
          <a:xfrm>
            <a:off x="238859" y="945825"/>
            <a:ext cx="4148898" cy="338554"/>
          </a:xfrm>
          <a:prstGeom prst="rect">
            <a:avLst/>
          </a:prstGeom>
          <a:noFill/>
        </p:spPr>
        <p:txBody>
          <a:bodyPr wrap="square" rtlCol="0">
            <a:spAutoFit/>
          </a:bodyPr>
          <a:lstStyle/>
          <a:p>
            <a:r>
              <a:rPr kumimoji="1" lang="ja-JP" altLang="en-US" sz="1600" baseline="0" dirty="0">
                <a:latin typeface="Meiryo UI" panose="020B0604030504040204" pitchFamily="50" charset="-128"/>
                <a:ea typeface="Meiryo UI" panose="020B0604030504040204" pitchFamily="50" charset="-128"/>
              </a:rPr>
              <a:t>■改革後</a:t>
            </a:r>
            <a:r>
              <a:rPr lang="ja-JP" altLang="en-US" sz="1600" dirty="0">
                <a:latin typeface="Meiryo UI" panose="020B0604030504040204" pitchFamily="50" charset="-128"/>
                <a:ea typeface="Meiryo UI" panose="020B0604030504040204" pitchFamily="50" charset="-128"/>
              </a:rPr>
              <a:t>（関連手続あり）</a:t>
            </a:r>
            <a:endParaRPr kumimoji="1" lang="ja-JP" altLang="en-US" sz="1600" baseline="0" dirty="0">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0E87278B-F476-4C48-B47D-339ABC43DE5A}"/>
              </a:ext>
            </a:extLst>
          </p:cNvPr>
          <p:cNvSpPr txBox="1"/>
          <p:nvPr/>
        </p:nvSpPr>
        <p:spPr>
          <a:xfrm>
            <a:off x="188099" y="1850816"/>
            <a:ext cx="400110" cy="1134107"/>
          </a:xfrm>
          <a:prstGeom prst="rect">
            <a:avLst/>
          </a:prstGeom>
          <a:noFill/>
          <a:ln w="28575">
            <a:solidFill>
              <a:schemeClr val="accent2">
                <a:lumMod val="60000"/>
                <a:lumOff val="40000"/>
              </a:schemeClr>
            </a:solidFill>
          </a:ln>
        </p:spPr>
        <p:txBody>
          <a:bodyPr vert="eaVert" wrap="square" rtlCol="0">
            <a:spAutoFit/>
          </a:bodyPr>
          <a:lstStyle/>
          <a:p>
            <a:pPr algn="ctr"/>
            <a:r>
              <a:rPr kumimoji="1" lang="ja-JP" altLang="en-US" sz="1400" baseline="0" dirty="0">
                <a:solidFill>
                  <a:schemeClr val="accent2">
                    <a:lumMod val="75000"/>
                  </a:schemeClr>
                </a:solidFill>
                <a:latin typeface="メイリオ" panose="020B0604030504040204" pitchFamily="50" charset="-128"/>
                <a:ea typeface="メイリオ" panose="020B0604030504040204" pitchFamily="50" charset="-128"/>
              </a:rPr>
              <a:t>住民</a:t>
            </a:r>
          </a:p>
        </p:txBody>
      </p:sp>
      <p:sp>
        <p:nvSpPr>
          <p:cNvPr id="13" name="テキスト ボックス 12">
            <a:extLst>
              <a:ext uri="{FF2B5EF4-FFF2-40B4-BE49-F238E27FC236}">
                <a16:creationId xmlns:a16="http://schemas.microsoft.com/office/drawing/2014/main" id="{0BFE333B-795C-4388-AA97-A90C82C946B8}"/>
              </a:ext>
            </a:extLst>
          </p:cNvPr>
          <p:cNvSpPr txBox="1"/>
          <p:nvPr/>
        </p:nvSpPr>
        <p:spPr>
          <a:xfrm>
            <a:off x="188099" y="3142486"/>
            <a:ext cx="400110" cy="1134107"/>
          </a:xfrm>
          <a:prstGeom prst="rect">
            <a:avLst/>
          </a:prstGeom>
          <a:noFill/>
          <a:ln w="28575">
            <a:solidFill>
              <a:schemeClr val="accent2">
                <a:lumMod val="60000"/>
                <a:lumOff val="40000"/>
              </a:schemeClr>
            </a:solidFill>
          </a:ln>
        </p:spPr>
        <p:txBody>
          <a:bodyPr vert="eaVert" wrap="square" rtlCol="0">
            <a:spAutoFit/>
          </a:bodyPr>
          <a:lstStyle/>
          <a:p>
            <a:pPr algn="ctr"/>
            <a:r>
              <a:rPr kumimoji="1" lang="ja-JP" altLang="en-US" sz="1400" baseline="0" dirty="0">
                <a:solidFill>
                  <a:schemeClr val="accent2">
                    <a:lumMod val="75000"/>
                  </a:schemeClr>
                </a:solidFill>
                <a:latin typeface="メイリオ" panose="020B0604030504040204" pitchFamily="50" charset="-128"/>
                <a:ea typeface="メイリオ" panose="020B0604030504040204" pitchFamily="50" charset="-128"/>
              </a:rPr>
              <a:t>窓口職員</a:t>
            </a:r>
          </a:p>
        </p:txBody>
      </p:sp>
      <p:sp>
        <p:nvSpPr>
          <p:cNvPr id="14" name="テキスト ボックス 13">
            <a:extLst>
              <a:ext uri="{FF2B5EF4-FFF2-40B4-BE49-F238E27FC236}">
                <a16:creationId xmlns:a16="http://schemas.microsoft.com/office/drawing/2014/main" id="{B5451916-231B-47C5-9F59-CD7847DB6E19}"/>
              </a:ext>
            </a:extLst>
          </p:cNvPr>
          <p:cNvSpPr txBox="1"/>
          <p:nvPr/>
        </p:nvSpPr>
        <p:spPr>
          <a:xfrm>
            <a:off x="188099" y="4371779"/>
            <a:ext cx="400110" cy="1134107"/>
          </a:xfrm>
          <a:prstGeom prst="rect">
            <a:avLst/>
          </a:prstGeom>
          <a:noFill/>
          <a:ln w="28575">
            <a:solidFill>
              <a:schemeClr val="accent2">
                <a:lumMod val="60000"/>
                <a:lumOff val="40000"/>
              </a:schemeClr>
            </a:solidFill>
          </a:ln>
        </p:spPr>
        <p:txBody>
          <a:bodyPr vert="eaVert" wrap="square" rtlCol="0">
            <a:spAutoFit/>
          </a:bodyPr>
          <a:lstStyle/>
          <a:p>
            <a:pPr algn="ctr"/>
            <a:r>
              <a:rPr kumimoji="1" lang="ja-JP" altLang="en-US" sz="1400" baseline="0" dirty="0">
                <a:solidFill>
                  <a:schemeClr val="accent2">
                    <a:lumMod val="75000"/>
                  </a:schemeClr>
                </a:solidFill>
                <a:latin typeface="メイリオ" panose="020B0604030504040204" pitchFamily="50" charset="-128"/>
                <a:ea typeface="メイリオ" panose="020B0604030504040204" pitchFamily="50" charset="-128"/>
              </a:rPr>
              <a:t>後方職員</a:t>
            </a:r>
          </a:p>
        </p:txBody>
      </p:sp>
      <p:sp>
        <p:nvSpPr>
          <p:cNvPr id="15" name="テキスト ボックス 14">
            <a:extLst>
              <a:ext uri="{FF2B5EF4-FFF2-40B4-BE49-F238E27FC236}">
                <a16:creationId xmlns:a16="http://schemas.microsoft.com/office/drawing/2014/main" id="{C8A2B8DF-E0D1-48E6-94F5-1084829F42C3}"/>
              </a:ext>
            </a:extLst>
          </p:cNvPr>
          <p:cNvSpPr txBox="1"/>
          <p:nvPr/>
        </p:nvSpPr>
        <p:spPr>
          <a:xfrm>
            <a:off x="188099" y="5642123"/>
            <a:ext cx="400110" cy="1134107"/>
          </a:xfrm>
          <a:prstGeom prst="rect">
            <a:avLst/>
          </a:prstGeom>
          <a:noFill/>
          <a:ln w="28575">
            <a:solidFill>
              <a:schemeClr val="accent2">
                <a:lumMod val="60000"/>
                <a:lumOff val="40000"/>
              </a:schemeClr>
            </a:solidFill>
          </a:ln>
        </p:spPr>
        <p:txBody>
          <a:bodyPr vert="eaVert" wrap="square" rtlCol="0">
            <a:spAutoFit/>
          </a:bodyPr>
          <a:lstStyle/>
          <a:p>
            <a:pPr algn="ctr"/>
            <a:r>
              <a:rPr kumimoji="1" lang="ja-JP" altLang="en-US" sz="1400" baseline="0" dirty="0">
                <a:solidFill>
                  <a:schemeClr val="accent2">
                    <a:lumMod val="75000"/>
                  </a:schemeClr>
                </a:solidFill>
                <a:latin typeface="メイリオ" panose="020B0604030504040204" pitchFamily="50" charset="-128"/>
                <a:ea typeface="メイリオ" panose="020B0604030504040204" pitchFamily="50" charset="-128"/>
              </a:rPr>
              <a:t>システム</a:t>
            </a:r>
          </a:p>
        </p:txBody>
      </p:sp>
      <p:cxnSp>
        <p:nvCxnSpPr>
          <p:cNvPr id="17" name="直線コネクタ 16">
            <a:extLst>
              <a:ext uri="{FF2B5EF4-FFF2-40B4-BE49-F238E27FC236}">
                <a16:creationId xmlns:a16="http://schemas.microsoft.com/office/drawing/2014/main" id="{39A0509D-AA0E-4E4E-8431-BC8FE17B0A5C}"/>
              </a:ext>
            </a:extLst>
          </p:cNvPr>
          <p:cNvCxnSpPr/>
          <p:nvPr/>
        </p:nvCxnSpPr>
        <p:spPr>
          <a:xfrm>
            <a:off x="20342" y="3061126"/>
            <a:ext cx="9776299" cy="0"/>
          </a:xfrm>
          <a:prstGeom prst="line">
            <a:avLst/>
          </a:prstGeom>
          <a:ln w="28575">
            <a:solidFill>
              <a:schemeClr val="bg1">
                <a:lumMod val="65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24" name="直線コネクタ 23">
            <a:extLst>
              <a:ext uri="{FF2B5EF4-FFF2-40B4-BE49-F238E27FC236}">
                <a16:creationId xmlns:a16="http://schemas.microsoft.com/office/drawing/2014/main" id="{1D688055-FA5A-4054-8ED3-C0B6ED72E970}"/>
              </a:ext>
            </a:extLst>
          </p:cNvPr>
          <p:cNvCxnSpPr/>
          <p:nvPr/>
        </p:nvCxnSpPr>
        <p:spPr>
          <a:xfrm>
            <a:off x="2166" y="5585097"/>
            <a:ext cx="9776299" cy="0"/>
          </a:xfrm>
          <a:prstGeom prst="line">
            <a:avLst/>
          </a:prstGeom>
          <a:ln w="28575">
            <a:solidFill>
              <a:schemeClr val="bg1">
                <a:lumMod val="65000"/>
              </a:schemeClr>
            </a:solidFill>
            <a:prstDash val="lgDash"/>
          </a:ln>
        </p:spPr>
        <p:style>
          <a:lnRef idx="1">
            <a:schemeClr val="accent1"/>
          </a:lnRef>
          <a:fillRef idx="0">
            <a:schemeClr val="accent1"/>
          </a:fillRef>
          <a:effectRef idx="0">
            <a:schemeClr val="accent1"/>
          </a:effectRef>
          <a:fontRef idx="minor">
            <a:schemeClr val="tx1"/>
          </a:fontRef>
        </p:style>
      </p:cxnSp>
      <p:graphicFrame>
        <p:nvGraphicFramePr>
          <p:cNvPr id="52" name="図表 51">
            <a:extLst>
              <a:ext uri="{FF2B5EF4-FFF2-40B4-BE49-F238E27FC236}">
                <a16:creationId xmlns:a16="http://schemas.microsoft.com/office/drawing/2014/main" id="{DD7A49D1-0343-471F-B6DD-09F378F9164F}"/>
              </a:ext>
            </a:extLst>
          </p:cNvPr>
          <p:cNvGraphicFramePr/>
          <p:nvPr>
            <p:extLst>
              <p:ext uri="{D42A27DB-BD31-4B8C-83A1-F6EECF244321}">
                <p14:modId xmlns:p14="http://schemas.microsoft.com/office/powerpoint/2010/main" val="1831730554"/>
              </p:ext>
            </p:extLst>
          </p:nvPr>
        </p:nvGraphicFramePr>
        <p:xfrm>
          <a:off x="701529" y="1328903"/>
          <a:ext cx="9082872" cy="48635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1" name="スライド番号プレースホルダー 10">
            <a:extLst>
              <a:ext uri="{FF2B5EF4-FFF2-40B4-BE49-F238E27FC236}">
                <a16:creationId xmlns:a16="http://schemas.microsoft.com/office/drawing/2014/main" id="{6C071D6A-508E-ED8A-CE74-A7C9D5EEA13E}"/>
              </a:ext>
            </a:extLst>
          </p:cNvPr>
          <p:cNvSpPr>
            <a:spLocks noGrp="1"/>
          </p:cNvSpPr>
          <p:nvPr>
            <p:ph type="sldNum" sz="quarter" idx="12"/>
          </p:nvPr>
        </p:nvSpPr>
        <p:spPr/>
        <p:txBody>
          <a:bodyPr/>
          <a:lstStyle/>
          <a:p>
            <a:fld id="{8E977F55-20BD-4BF1-B22D-08A065E327C7}" type="slidenum">
              <a:rPr kumimoji="1" lang="ja-JP" altLang="en-US" smtClean="0"/>
              <a:pPr/>
              <a:t>5</a:t>
            </a:fld>
            <a:endParaRPr kumimoji="1" lang="ja-JP" altLang="en-US"/>
          </a:p>
        </p:txBody>
      </p:sp>
    </p:spTree>
    <p:extLst>
      <p:ext uri="{BB962C8B-B14F-4D97-AF65-F5344CB8AC3E}">
        <p14:creationId xmlns:p14="http://schemas.microsoft.com/office/powerpoint/2010/main" val="23491131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a:extLst>
              <a:ext uri="{FF2B5EF4-FFF2-40B4-BE49-F238E27FC236}">
                <a16:creationId xmlns:a16="http://schemas.microsoft.com/office/drawing/2014/main" id="{572F8DB5-856C-4F10-8C86-7B71B00966C8}"/>
              </a:ext>
            </a:extLst>
          </p:cNvPr>
          <p:cNvSpPr/>
          <p:nvPr/>
        </p:nvSpPr>
        <p:spPr>
          <a:xfrm>
            <a:off x="4600574" y="475658"/>
            <a:ext cx="5291007" cy="6386575"/>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400"/>
          </a:p>
        </p:txBody>
      </p:sp>
      <p:graphicFrame>
        <p:nvGraphicFramePr>
          <p:cNvPr id="92" name="表 91">
            <a:extLst>
              <a:ext uri="{FF2B5EF4-FFF2-40B4-BE49-F238E27FC236}">
                <a16:creationId xmlns:a16="http://schemas.microsoft.com/office/drawing/2014/main" id="{8D669BEA-02DD-4F1B-B1CE-02332848939E}"/>
              </a:ext>
            </a:extLst>
          </p:cNvPr>
          <p:cNvGraphicFramePr>
            <a:graphicFrameLocks noGrp="1"/>
          </p:cNvGraphicFramePr>
          <p:nvPr/>
        </p:nvGraphicFramePr>
        <p:xfrm>
          <a:off x="4718647" y="850655"/>
          <a:ext cx="2467309" cy="5964813"/>
        </p:xfrm>
        <a:graphic>
          <a:graphicData uri="http://schemas.openxmlformats.org/drawingml/2006/table">
            <a:tbl>
              <a:tblPr firstRow="1" bandRow="1">
                <a:tableStyleId>{5C22544A-7EE6-4342-B048-85BDC9FD1C3A}</a:tableStyleId>
              </a:tblPr>
              <a:tblGrid>
                <a:gridCol w="2467309">
                  <a:extLst>
                    <a:ext uri="{9D8B030D-6E8A-4147-A177-3AD203B41FA5}">
                      <a16:colId xmlns:a16="http://schemas.microsoft.com/office/drawing/2014/main" val="3843039473"/>
                    </a:ext>
                  </a:extLst>
                </a:gridCol>
              </a:tblGrid>
              <a:tr h="524119">
                <a:tc>
                  <a:txBody>
                    <a:bodyPr/>
                    <a:lstStyle/>
                    <a:p>
                      <a:pPr algn="ctr"/>
                      <a:r>
                        <a:rPr kumimoji="1" lang="en-US" altLang="ja-JP" sz="1400" dirty="0">
                          <a:latin typeface="メイリオ" panose="020B0604030504040204" pitchFamily="50" charset="-128"/>
                          <a:ea typeface="メイリオ" panose="020B0604030504040204" pitchFamily="50" charset="-128"/>
                        </a:rPr>
                        <a:t>LGWAN</a:t>
                      </a:r>
                      <a:r>
                        <a:rPr kumimoji="1" lang="ja-JP" altLang="en-US" sz="1400" dirty="0">
                          <a:latin typeface="メイリオ" panose="020B0604030504040204" pitchFamily="50" charset="-128"/>
                          <a:ea typeface="メイリオ" panose="020B0604030504040204" pitchFamily="50" charset="-128"/>
                        </a:rPr>
                        <a:t>系</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02060"/>
                    </a:solidFill>
                  </a:tcPr>
                </a:tc>
                <a:extLst>
                  <a:ext uri="{0D108BD9-81ED-4DB2-BD59-A6C34878D82A}">
                    <a16:rowId xmlns:a16="http://schemas.microsoft.com/office/drawing/2014/main" val="1169536397"/>
                  </a:ext>
                </a:extLst>
              </a:tr>
              <a:tr h="5440694">
                <a:tc>
                  <a:txBody>
                    <a:bodyPr/>
                    <a:lstStyle/>
                    <a:p>
                      <a:endParaRPr kumimoji="1" lang="ja-JP" altLang="en-US" sz="1100" dirty="0">
                        <a:latin typeface="メイリオ" panose="020B0604030504040204" pitchFamily="50" charset="-128"/>
                        <a:ea typeface="メイリオ" panose="020B0604030504040204" pitchFamily="50" charset="-128"/>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915520530"/>
                  </a:ext>
                </a:extLst>
              </a:tr>
            </a:tbl>
          </a:graphicData>
        </a:graphic>
      </p:graphicFrame>
      <p:sp>
        <p:nvSpPr>
          <p:cNvPr id="2" name="タイトル 1">
            <a:extLst>
              <a:ext uri="{FF2B5EF4-FFF2-40B4-BE49-F238E27FC236}">
                <a16:creationId xmlns:a16="http://schemas.microsoft.com/office/drawing/2014/main" id="{0D5A15B9-063C-4CC5-B8D8-3629411DDDDB}"/>
              </a:ext>
            </a:extLst>
          </p:cNvPr>
          <p:cNvSpPr>
            <a:spLocks noGrp="1"/>
          </p:cNvSpPr>
          <p:nvPr>
            <p:ph type="title"/>
          </p:nvPr>
        </p:nvSpPr>
        <p:spPr>
          <a:xfrm>
            <a:off x="435936" y="42532"/>
            <a:ext cx="9034130" cy="345558"/>
          </a:xfrm>
        </p:spPr>
        <p:txBody>
          <a:bodyPr/>
          <a:lstStyle/>
          <a:p>
            <a:r>
              <a:rPr kumimoji="1" lang="ja-JP" altLang="en-US" dirty="0"/>
              <a:t>データフロー</a:t>
            </a:r>
          </a:p>
        </p:txBody>
      </p:sp>
      <p:graphicFrame>
        <p:nvGraphicFramePr>
          <p:cNvPr id="90" name="表 89">
            <a:extLst>
              <a:ext uri="{FF2B5EF4-FFF2-40B4-BE49-F238E27FC236}">
                <a16:creationId xmlns:a16="http://schemas.microsoft.com/office/drawing/2014/main" id="{3D94CDEC-4DF6-4197-87EA-BB003DC0E0F5}"/>
              </a:ext>
            </a:extLst>
          </p:cNvPr>
          <p:cNvGraphicFramePr>
            <a:graphicFrameLocks noGrp="1"/>
          </p:cNvGraphicFramePr>
          <p:nvPr/>
        </p:nvGraphicFramePr>
        <p:xfrm>
          <a:off x="7411455" y="850655"/>
          <a:ext cx="2413586" cy="5964814"/>
        </p:xfrm>
        <a:graphic>
          <a:graphicData uri="http://schemas.openxmlformats.org/drawingml/2006/table">
            <a:tbl>
              <a:tblPr firstRow="1" bandRow="1">
                <a:tableStyleId>{5C22544A-7EE6-4342-B048-85BDC9FD1C3A}</a:tableStyleId>
              </a:tblPr>
              <a:tblGrid>
                <a:gridCol w="2413586">
                  <a:extLst>
                    <a:ext uri="{9D8B030D-6E8A-4147-A177-3AD203B41FA5}">
                      <a16:colId xmlns:a16="http://schemas.microsoft.com/office/drawing/2014/main" val="3843039473"/>
                    </a:ext>
                  </a:extLst>
                </a:gridCol>
              </a:tblGrid>
              <a:tr h="504814">
                <a:tc>
                  <a:txBody>
                    <a:bodyPr/>
                    <a:lstStyle/>
                    <a:p>
                      <a:pPr algn="ctr"/>
                      <a:r>
                        <a:rPr kumimoji="1" lang="ja-JP" altLang="en-US" sz="1400" dirty="0">
                          <a:latin typeface="メイリオ" panose="020B0604030504040204" pitchFamily="50" charset="-128"/>
                          <a:ea typeface="メイリオ" panose="020B0604030504040204" pitchFamily="50" charset="-128"/>
                        </a:rPr>
                        <a:t>マイナンバー系</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02060"/>
                    </a:solidFill>
                  </a:tcPr>
                </a:tc>
                <a:extLst>
                  <a:ext uri="{0D108BD9-81ED-4DB2-BD59-A6C34878D82A}">
                    <a16:rowId xmlns:a16="http://schemas.microsoft.com/office/drawing/2014/main" val="1169536397"/>
                  </a:ext>
                </a:extLst>
              </a:tr>
              <a:tr h="5460000">
                <a:tc>
                  <a:txBody>
                    <a:bodyPr/>
                    <a:lstStyle/>
                    <a:p>
                      <a:endParaRPr kumimoji="1" lang="ja-JP" altLang="en-US" sz="1100" dirty="0">
                        <a:latin typeface="メイリオ" panose="020B0604030504040204" pitchFamily="50" charset="-128"/>
                        <a:ea typeface="メイリオ" panose="020B0604030504040204" pitchFamily="50" charset="-128"/>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915520530"/>
                  </a:ext>
                </a:extLst>
              </a:tr>
            </a:tbl>
          </a:graphicData>
        </a:graphic>
      </p:graphicFrame>
      <p:grpSp>
        <p:nvGrpSpPr>
          <p:cNvPr id="19" name="グループ化 18">
            <a:extLst>
              <a:ext uri="{FF2B5EF4-FFF2-40B4-BE49-F238E27FC236}">
                <a16:creationId xmlns:a16="http://schemas.microsoft.com/office/drawing/2014/main" id="{7A2BCDE5-1976-4B80-8B64-154EE408E5CB}"/>
              </a:ext>
            </a:extLst>
          </p:cNvPr>
          <p:cNvGrpSpPr/>
          <p:nvPr/>
        </p:nvGrpSpPr>
        <p:grpSpPr>
          <a:xfrm>
            <a:off x="3915880" y="1213967"/>
            <a:ext cx="979277" cy="3441560"/>
            <a:chOff x="3356782" y="1036166"/>
            <a:chExt cx="1129553" cy="5999064"/>
          </a:xfrm>
        </p:grpSpPr>
        <p:sp>
          <p:nvSpPr>
            <p:cNvPr id="99" name="フローチャート: 和接合 98">
              <a:extLst>
                <a:ext uri="{FF2B5EF4-FFF2-40B4-BE49-F238E27FC236}">
                  <a16:creationId xmlns:a16="http://schemas.microsoft.com/office/drawing/2014/main" id="{9719514A-C502-4D4E-80AC-052037205613}"/>
                </a:ext>
              </a:extLst>
            </p:cNvPr>
            <p:cNvSpPr/>
            <p:nvPr/>
          </p:nvSpPr>
          <p:spPr>
            <a:xfrm>
              <a:off x="3744255" y="1036166"/>
              <a:ext cx="349665" cy="5305608"/>
            </a:xfrm>
            <a:prstGeom prst="flowChartSummingJunction">
              <a:avLst/>
            </a:prstGeom>
            <a:no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400"/>
            </a:p>
          </p:txBody>
        </p:sp>
        <p:sp>
          <p:nvSpPr>
            <p:cNvPr id="18" name="テキスト ボックス 17">
              <a:extLst>
                <a:ext uri="{FF2B5EF4-FFF2-40B4-BE49-F238E27FC236}">
                  <a16:creationId xmlns:a16="http://schemas.microsoft.com/office/drawing/2014/main" id="{CF293C13-0EA5-4E0E-A55C-E7A44099C589}"/>
                </a:ext>
              </a:extLst>
            </p:cNvPr>
            <p:cNvSpPr txBox="1"/>
            <p:nvPr/>
          </p:nvSpPr>
          <p:spPr>
            <a:xfrm>
              <a:off x="3356782" y="6498737"/>
              <a:ext cx="1129553" cy="536493"/>
            </a:xfrm>
            <a:prstGeom prst="rect">
              <a:avLst/>
            </a:prstGeom>
            <a:noFill/>
          </p:spPr>
          <p:txBody>
            <a:bodyPr wrap="square" rtlCol="0">
              <a:spAutoFit/>
            </a:bodyPr>
            <a:lstStyle/>
            <a:p>
              <a:pPr algn="ctr"/>
              <a:r>
                <a:rPr kumimoji="1" lang="en-US" altLang="ja-JP" sz="1400" baseline="0" dirty="0">
                  <a:latin typeface="Meiryo UI" panose="020B0604030504040204" pitchFamily="50" charset="-128"/>
                  <a:ea typeface="Meiryo UI" panose="020B0604030504040204" pitchFamily="50" charset="-128"/>
                </a:rPr>
                <a:t>LGWAN</a:t>
              </a:r>
            </a:p>
          </p:txBody>
        </p:sp>
      </p:grpSp>
      <p:graphicFrame>
        <p:nvGraphicFramePr>
          <p:cNvPr id="104" name="表 103">
            <a:extLst>
              <a:ext uri="{FF2B5EF4-FFF2-40B4-BE49-F238E27FC236}">
                <a16:creationId xmlns:a16="http://schemas.microsoft.com/office/drawing/2014/main" id="{13DDB414-68CE-4B33-BDC1-38E06737FD1C}"/>
              </a:ext>
            </a:extLst>
          </p:cNvPr>
          <p:cNvGraphicFramePr>
            <a:graphicFrameLocks noGrp="1"/>
          </p:cNvGraphicFramePr>
          <p:nvPr/>
        </p:nvGraphicFramePr>
        <p:xfrm>
          <a:off x="84712" y="789364"/>
          <a:ext cx="708261" cy="5903512"/>
        </p:xfrm>
        <a:graphic>
          <a:graphicData uri="http://schemas.openxmlformats.org/drawingml/2006/table">
            <a:tbl>
              <a:tblPr firstRow="1" bandRow="1">
                <a:tableStyleId>{5C22544A-7EE6-4342-B048-85BDC9FD1C3A}</a:tableStyleId>
              </a:tblPr>
              <a:tblGrid>
                <a:gridCol w="708261">
                  <a:extLst>
                    <a:ext uri="{9D8B030D-6E8A-4147-A177-3AD203B41FA5}">
                      <a16:colId xmlns:a16="http://schemas.microsoft.com/office/drawing/2014/main" val="3843039473"/>
                    </a:ext>
                  </a:extLst>
                </a:gridCol>
              </a:tblGrid>
              <a:tr h="5903512">
                <a:tc>
                  <a:txBody>
                    <a:bodyPr/>
                    <a:lstStyle/>
                    <a:p>
                      <a:endParaRPr kumimoji="1" lang="ja-JP" altLang="en-US" sz="1100" dirty="0">
                        <a:latin typeface="メイリオ" panose="020B0604030504040204" pitchFamily="50" charset="-128"/>
                        <a:ea typeface="メイリオ" panose="020B0604030504040204" pitchFamily="50" charset="-128"/>
                      </a:endParaRPr>
                    </a:p>
                  </a:txBody>
                  <a:tcP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915520530"/>
                  </a:ext>
                </a:extLst>
              </a:tr>
            </a:tbl>
          </a:graphicData>
        </a:graphic>
      </p:graphicFrame>
      <p:grpSp>
        <p:nvGrpSpPr>
          <p:cNvPr id="105" name="グループ化 104">
            <a:extLst>
              <a:ext uri="{FF2B5EF4-FFF2-40B4-BE49-F238E27FC236}">
                <a16:creationId xmlns:a16="http://schemas.microsoft.com/office/drawing/2014/main" id="{B27E7055-65D0-40DC-A93E-E79E8A45D3C9}"/>
              </a:ext>
            </a:extLst>
          </p:cNvPr>
          <p:cNvGrpSpPr/>
          <p:nvPr/>
        </p:nvGrpSpPr>
        <p:grpSpPr>
          <a:xfrm>
            <a:off x="511593" y="1213966"/>
            <a:ext cx="1091994" cy="3472612"/>
            <a:chOff x="3293744" y="1036166"/>
            <a:chExt cx="1278613" cy="5865318"/>
          </a:xfrm>
        </p:grpSpPr>
        <p:sp>
          <p:nvSpPr>
            <p:cNvPr id="106" name="フローチャート: 和接合 105">
              <a:extLst>
                <a:ext uri="{FF2B5EF4-FFF2-40B4-BE49-F238E27FC236}">
                  <a16:creationId xmlns:a16="http://schemas.microsoft.com/office/drawing/2014/main" id="{F37C9898-831C-499F-A74B-E779CA5950B5}"/>
                </a:ext>
              </a:extLst>
            </p:cNvPr>
            <p:cNvSpPr/>
            <p:nvPr/>
          </p:nvSpPr>
          <p:spPr>
            <a:xfrm>
              <a:off x="3744255" y="1036166"/>
              <a:ext cx="349665" cy="5305608"/>
            </a:xfrm>
            <a:prstGeom prst="flowChartSummingJunction">
              <a:avLst/>
            </a:prstGeom>
            <a:no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400"/>
            </a:p>
          </p:txBody>
        </p:sp>
        <p:sp>
          <p:nvSpPr>
            <p:cNvPr id="107" name="テキスト ボックス 106">
              <a:extLst>
                <a:ext uri="{FF2B5EF4-FFF2-40B4-BE49-F238E27FC236}">
                  <a16:creationId xmlns:a16="http://schemas.microsoft.com/office/drawing/2014/main" id="{94810A9A-6073-42A1-BDFA-2019CEFBB715}"/>
                </a:ext>
              </a:extLst>
            </p:cNvPr>
            <p:cNvSpPr txBox="1"/>
            <p:nvPr/>
          </p:nvSpPr>
          <p:spPr>
            <a:xfrm>
              <a:off x="3293744" y="6381642"/>
              <a:ext cx="1278613" cy="519842"/>
            </a:xfrm>
            <a:prstGeom prst="rect">
              <a:avLst/>
            </a:prstGeom>
            <a:noFill/>
          </p:spPr>
          <p:txBody>
            <a:bodyPr wrap="square" rtlCol="0">
              <a:spAutoFit/>
            </a:bodyPr>
            <a:lstStyle/>
            <a:p>
              <a:pPr algn="ctr"/>
              <a:r>
                <a:rPr kumimoji="1" lang="ja-JP" altLang="en-US" sz="1400" baseline="0" dirty="0">
                  <a:latin typeface="Meiryo UI" panose="020B0604030504040204" pitchFamily="50" charset="-128"/>
                  <a:ea typeface="Meiryo UI" panose="020B0604030504040204" pitchFamily="50" charset="-128"/>
                </a:rPr>
                <a:t>インターネット</a:t>
              </a:r>
              <a:endParaRPr kumimoji="1" lang="en-US" altLang="ja-JP" sz="1400" baseline="0" dirty="0">
                <a:latin typeface="Meiryo UI" panose="020B0604030504040204" pitchFamily="50" charset="-128"/>
                <a:ea typeface="Meiryo UI" panose="020B0604030504040204" pitchFamily="50" charset="-128"/>
              </a:endParaRPr>
            </a:p>
          </p:txBody>
        </p:sp>
      </p:grpSp>
      <p:sp>
        <p:nvSpPr>
          <p:cNvPr id="20" name="テキスト ボックス 19">
            <a:extLst>
              <a:ext uri="{FF2B5EF4-FFF2-40B4-BE49-F238E27FC236}">
                <a16:creationId xmlns:a16="http://schemas.microsoft.com/office/drawing/2014/main" id="{C6A922B2-2C93-4524-BA87-2775F92BA3A6}"/>
              </a:ext>
            </a:extLst>
          </p:cNvPr>
          <p:cNvSpPr txBox="1"/>
          <p:nvPr/>
        </p:nvSpPr>
        <p:spPr>
          <a:xfrm>
            <a:off x="-56426" y="906189"/>
            <a:ext cx="938152" cy="369332"/>
          </a:xfrm>
          <a:prstGeom prst="rect">
            <a:avLst/>
          </a:prstGeom>
          <a:noFill/>
        </p:spPr>
        <p:txBody>
          <a:bodyPr wrap="square" rtlCol="0">
            <a:spAutoFit/>
          </a:bodyPr>
          <a:lstStyle/>
          <a:p>
            <a:pPr algn="ctr"/>
            <a:r>
              <a:rPr kumimoji="1" lang="ja-JP" altLang="en-US" b="1" baseline="0" dirty="0">
                <a:latin typeface="メイリオ" panose="020B0604030504040204" pitchFamily="50" charset="-128"/>
                <a:ea typeface="メイリオ" panose="020B0604030504040204" pitchFamily="50" charset="-128"/>
              </a:rPr>
              <a:t>住民</a:t>
            </a:r>
          </a:p>
        </p:txBody>
      </p:sp>
      <p:pic>
        <p:nvPicPr>
          <p:cNvPr id="144" name="図 143">
            <a:extLst>
              <a:ext uri="{FF2B5EF4-FFF2-40B4-BE49-F238E27FC236}">
                <a16:creationId xmlns:a16="http://schemas.microsoft.com/office/drawing/2014/main" id="{863AD88F-C5CB-4A05-A8A3-04B09B0AF35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4813" y="1589633"/>
            <a:ext cx="436503" cy="436503"/>
          </a:xfrm>
          <a:prstGeom prst="rect">
            <a:avLst/>
          </a:prstGeom>
        </p:spPr>
      </p:pic>
      <p:pic>
        <p:nvPicPr>
          <p:cNvPr id="145" name="図 144">
            <a:extLst>
              <a:ext uri="{FF2B5EF4-FFF2-40B4-BE49-F238E27FC236}">
                <a16:creationId xmlns:a16="http://schemas.microsoft.com/office/drawing/2014/main" id="{B0B11351-7226-4BB5-995A-E57D6B2A53F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5141" y="5161218"/>
            <a:ext cx="436503" cy="436503"/>
          </a:xfrm>
          <a:prstGeom prst="rect">
            <a:avLst/>
          </a:prstGeom>
        </p:spPr>
      </p:pic>
      <p:pic>
        <p:nvPicPr>
          <p:cNvPr id="146" name="図 145">
            <a:extLst>
              <a:ext uri="{FF2B5EF4-FFF2-40B4-BE49-F238E27FC236}">
                <a16:creationId xmlns:a16="http://schemas.microsoft.com/office/drawing/2014/main" id="{D830750C-39EC-415A-8FFE-81EB5A3220E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14828" y="1679574"/>
            <a:ext cx="185845" cy="239723"/>
          </a:xfrm>
          <a:prstGeom prst="rect">
            <a:avLst/>
          </a:prstGeom>
        </p:spPr>
      </p:pic>
      <p:sp>
        <p:nvSpPr>
          <p:cNvPr id="60" name="テキスト ボックス 59">
            <a:extLst>
              <a:ext uri="{FF2B5EF4-FFF2-40B4-BE49-F238E27FC236}">
                <a16:creationId xmlns:a16="http://schemas.microsoft.com/office/drawing/2014/main" id="{1ED2A253-8066-4019-9921-5C7A4AC96311}"/>
              </a:ext>
            </a:extLst>
          </p:cNvPr>
          <p:cNvSpPr txBox="1"/>
          <p:nvPr/>
        </p:nvSpPr>
        <p:spPr>
          <a:xfrm>
            <a:off x="4539134" y="510196"/>
            <a:ext cx="4061172" cy="369332"/>
          </a:xfrm>
          <a:prstGeom prst="rect">
            <a:avLst/>
          </a:prstGeom>
          <a:noFill/>
        </p:spPr>
        <p:txBody>
          <a:bodyPr wrap="square" rtlCol="0">
            <a:spAutoFit/>
          </a:bodyPr>
          <a:lstStyle/>
          <a:p>
            <a:r>
              <a:rPr kumimoji="1" lang="ja-JP" altLang="en-US" b="1" baseline="0" dirty="0">
                <a:latin typeface="メイリオ" panose="020B0604030504040204" pitchFamily="50" charset="-128"/>
                <a:ea typeface="メイリオ" panose="020B0604030504040204" pitchFamily="50" charset="-128"/>
              </a:rPr>
              <a:t>自治体内部のネットワーク</a:t>
            </a:r>
          </a:p>
        </p:txBody>
      </p:sp>
      <p:sp>
        <p:nvSpPr>
          <p:cNvPr id="69" name="テキスト ボックス 68">
            <a:extLst>
              <a:ext uri="{FF2B5EF4-FFF2-40B4-BE49-F238E27FC236}">
                <a16:creationId xmlns:a16="http://schemas.microsoft.com/office/drawing/2014/main" id="{12FFA3F4-EA5D-4290-9F86-03E178709C06}"/>
              </a:ext>
            </a:extLst>
          </p:cNvPr>
          <p:cNvSpPr txBox="1"/>
          <p:nvPr/>
        </p:nvSpPr>
        <p:spPr>
          <a:xfrm>
            <a:off x="-55089" y="2037890"/>
            <a:ext cx="964690" cy="307777"/>
          </a:xfrm>
          <a:prstGeom prst="rect">
            <a:avLst/>
          </a:prstGeom>
          <a:noFill/>
        </p:spPr>
        <p:txBody>
          <a:bodyPr wrap="square" rtlCol="0">
            <a:spAutoFit/>
          </a:bodyPr>
          <a:lstStyle/>
          <a:p>
            <a:pPr algn="ctr"/>
            <a:r>
              <a:rPr kumimoji="1" lang="ja-JP" altLang="en-US" sz="1400" baseline="0" dirty="0">
                <a:latin typeface="Meiryo UI" panose="020B0604030504040204" pitchFamily="50" charset="-128"/>
                <a:ea typeface="Meiryo UI" panose="020B0604030504040204" pitchFamily="50" charset="-128"/>
              </a:rPr>
              <a:t>自宅</a:t>
            </a:r>
            <a:endParaRPr kumimoji="1" lang="en-US" altLang="ja-JP" sz="1400" baseline="0" dirty="0">
              <a:latin typeface="Meiryo UI" panose="020B0604030504040204" pitchFamily="50" charset="-128"/>
              <a:ea typeface="Meiryo UI" panose="020B0604030504040204" pitchFamily="50" charset="-128"/>
            </a:endParaRPr>
          </a:p>
        </p:txBody>
      </p:sp>
      <p:sp>
        <p:nvSpPr>
          <p:cNvPr id="4" name="フローチャート: 磁気ディスク 3">
            <a:extLst>
              <a:ext uri="{FF2B5EF4-FFF2-40B4-BE49-F238E27FC236}">
                <a16:creationId xmlns:a16="http://schemas.microsoft.com/office/drawing/2014/main" id="{4BB5BAEE-9CB8-6BBC-573A-111F0EE89563}"/>
              </a:ext>
            </a:extLst>
          </p:cNvPr>
          <p:cNvSpPr/>
          <p:nvPr/>
        </p:nvSpPr>
        <p:spPr>
          <a:xfrm>
            <a:off x="8037868" y="5041190"/>
            <a:ext cx="1512278" cy="789573"/>
          </a:xfrm>
          <a:prstGeom prst="flowChartMagneticDisk">
            <a:avLst/>
          </a:prstGeom>
          <a:solidFill>
            <a:schemeClr val="accent5">
              <a:lumMod val="20000"/>
              <a:lumOff val="8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基幹業務</a:t>
            </a:r>
            <a:endParaRPr kumimoji="1" lang="en-US" altLang="ja-JP" sz="1400" dirty="0">
              <a:solidFill>
                <a:schemeClr val="tx1"/>
              </a:solidFill>
              <a:latin typeface="Meiryo UI" panose="020B0604030504040204" pitchFamily="50" charset="-128"/>
              <a:ea typeface="Meiryo UI" panose="020B0604030504040204" pitchFamily="50" charset="-128"/>
            </a:endParaRPr>
          </a:p>
          <a:p>
            <a:pPr algn="ctr"/>
            <a:r>
              <a:rPr kumimoji="1" lang="ja-JP" altLang="en-US" sz="1400" dirty="0">
                <a:solidFill>
                  <a:schemeClr val="tx1"/>
                </a:solidFill>
                <a:latin typeface="Meiryo UI" panose="020B0604030504040204" pitchFamily="50" charset="-128"/>
                <a:ea typeface="Meiryo UI" panose="020B0604030504040204" pitchFamily="50" charset="-128"/>
              </a:rPr>
              <a:t>システム</a:t>
            </a:r>
          </a:p>
        </p:txBody>
      </p:sp>
      <p:sp>
        <p:nvSpPr>
          <p:cNvPr id="7" name="吹き出し: 四角形 6">
            <a:extLst>
              <a:ext uri="{FF2B5EF4-FFF2-40B4-BE49-F238E27FC236}">
                <a16:creationId xmlns:a16="http://schemas.microsoft.com/office/drawing/2014/main" id="{DD9C4D94-EB3B-4116-C826-6A4D5459E60E}"/>
              </a:ext>
            </a:extLst>
          </p:cNvPr>
          <p:cNvSpPr/>
          <p:nvPr/>
        </p:nvSpPr>
        <p:spPr>
          <a:xfrm>
            <a:off x="7185956" y="1386413"/>
            <a:ext cx="2654597" cy="1299592"/>
          </a:xfrm>
          <a:prstGeom prst="wedgeRectCallout">
            <a:avLst>
              <a:gd name="adj1" fmla="val -4830"/>
              <a:gd name="adj2" fmla="val 60970"/>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chemeClr val="tx1"/>
                </a:solidFill>
              </a:rPr>
              <a:t>自治体内部のネットワークのうちマイナンバー系のシステムや当該システムのデータフローを記載</a:t>
            </a:r>
            <a:endParaRPr kumimoji="1" lang="en-US" altLang="ja-JP" sz="1400" dirty="0">
              <a:solidFill>
                <a:schemeClr val="tx1"/>
              </a:solidFill>
            </a:endParaRPr>
          </a:p>
        </p:txBody>
      </p:sp>
      <p:sp>
        <p:nvSpPr>
          <p:cNvPr id="8" name="吹き出し: 四角形 7">
            <a:extLst>
              <a:ext uri="{FF2B5EF4-FFF2-40B4-BE49-F238E27FC236}">
                <a16:creationId xmlns:a16="http://schemas.microsoft.com/office/drawing/2014/main" id="{B187AEDF-021E-5B04-709B-3CD2C6FC6A01}"/>
              </a:ext>
            </a:extLst>
          </p:cNvPr>
          <p:cNvSpPr/>
          <p:nvPr/>
        </p:nvSpPr>
        <p:spPr>
          <a:xfrm>
            <a:off x="5120656" y="3760540"/>
            <a:ext cx="2654597" cy="1008002"/>
          </a:xfrm>
          <a:prstGeom prst="wedgeRectCallout">
            <a:avLst>
              <a:gd name="adj1" fmla="val -34886"/>
              <a:gd name="adj2" fmla="val 65109"/>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chemeClr val="tx1"/>
                </a:solidFill>
              </a:rPr>
              <a:t>自治体内部のネットワークのうち</a:t>
            </a:r>
            <a:r>
              <a:rPr kumimoji="1" lang="en-US" altLang="ja-JP" sz="1400" dirty="0">
                <a:solidFill>
                  <a:schemeClr val="tx1"/>
                </a:solidFill>
              </a:rPr>
              <a:t>LGWAN</a:t>
            </a:r>
            <a:r>
              <a:rPr kumimoji="1" lang="ja-JP" altLang="en-US" sz="1400" dirty="0">
                <a:solidFill>
                  <a:schemeClr val="tx1"/>
                </a:solidFill>
              </a:rPr>
              <a:t>系のシステムや当該システムのデータフローを記載</a:t>
            </a:r>
            <a:endParaRPr kumimoji="1" lang="en-US" altLang="ja-JP" sz="1400" dirty="0">
              <a:solidFill>
                <a:schemeClr val="tx1"/>
              </a:solidFill>
            </a:endParaRPr>
          </a:p>
        </p:txBody>
      </p:sp>
      <p:sp>
        <p:nvSpPr>
          <p:cNvPr id="14" name="スライド番号プレースホルダー 13">
            <a:extLst>
              <a:ext uri="{FF2B5EF4-FFF2-40B4-BE49-F238E27FC236}">
                <a16:creationId xmlns:a16="http://schemas.microsoft.com/office/drawing/2014/main" id="{1E437F91-5B51-0560-42E5-A24034EB4B77}"/>
              </a:ext>
            </a:extLst>
          </p:cNvPr>
          <p:cNvSpPr>
            <a:spLocks noGrp="1"/>
          </p:cNvSpPr>
          <p:nvPr>
            <p:ph type="sldNum" sz="quarter" idx="12"/>
          </p:nvPr>
        </p:nvSpPr>
        <p:spPr/>
        <p:txBody>
          <a:bodyPr/>
          <a:lstStyle/>
          <a:p>
            <a:fld id="{8E977F55-20BD-4BF1-B22D-08A065E327C7}" type="slidenum">
              <a:rPr kumimoji="1" lang="ja-JP" altLang="en-US" smtClean="0"/>
              <a:pPr/>
              <a:t>6</a:t>
            </a:fld>
            <a:endParaRPr kumimoji="1" lang="ja-JP" altLang="en-US"/>
          </a:p>
        </p:txBody>
      </p:sp>
      <p:sp>
        <p:nvSpPr>
          <p:cNvPr id="3" name="テキスト ボックス 2">
            <a:extLst>
              <a:ext uri="{FF2B5EF4-FFF2-40B4-BE49-F238E27FC236}">
                <a16:creationId xmlns:a16="http://schemas.microsoft.com/office/drawing/2014/main" id="{A9213D25-FEDB-5A66-4D90-F9266E0AC6C5}"/>
              </a:ext>
            </a:extLst>
          </p:cNvPr>
          <p:cNvSpPr txBox="1"/>
          <p:nvPr/>
        </p:nvSpPr>
        <p:spPr>
          <a:xfrm>
            <a:off x="-46409" y="5549743"/>
            <a:ext cx="964690" cy="307777"/>
          </a:xfrm>
          <a:prstGeom prst="rect">
            <a:avLst/>
          </a:prstGeom>
          <a:noFill/>
        </p:spPr>
        <p:txBody>
          <a:bodyPr wrap="square" rtlCol="0">
            <a:spAutoFit/>
          </a:bodyPr>
          <a:lstStyle/>
          <a:p>
            <a:pPr algn="ctr"/>
            <a:r>
              <a:rPr kumimoji="1" lang="ja-JP" altLang="en-US" sz="1400" baseline="0" dirty="0">
                <a:latin typeface="Meiryo UI" panose="020B0604030504040204" pitchFamily="50" charset="-128"/>
                <a:ea typeface="Meiryo UI" panose="020B0604030504040204" pitchFamily="50" charset="-128"/>
              </a:rPr>
              <a:t>自宅</a:t>
            </a:r>
            <a:endParaRPr kumimoji="1" lang="en-US" altLang="ja-JP" sz="1400" baseline="0" dirty="0">
              <a:latin typeface="Meiryo UI" panose="020B0604030504040204" pitchFamily="50" charset="-128"/>
              <a:ea typeface="Meiryo UI" panose="020B0604030504040204" pitchFamily="50" charset="-128"/>
            </a:endParaRPr>
          </a:p>
        </p:txBody>
      </p:sp>
      <p:sp>
        <p:nvSpPr>
          <p:cNvPr id="9" name="吹き出し: 四角形 8">
            <a:extLst>
              <a:ext uri="{FF2B5EF4-FFF2-40B4-BE49-F238E27FC236}">
                <a16:creationId xmlns:a16="http://schemas.microsoft.com/office/drawing/2014/main" id="{83E9F9B1-26FC-DDAA-F7D3-21D356E5F53E}"/>
              </a:ext>
            </a:extLst>
          </p:cNvPr>
          <p:cNvSpPr/>
          <p:nvPr/>
        </p:nvSpPr>
        <p:spPr>
          <a:xfrm>
            <a:off x="1776414" y="1799435"/>
            <a:ext cx="2882633" cy="1299592"/>
          </a:xfrm>
          <a:prstGeom prst="wedgeRectCallout">
            <a:avLst>
              <a:gd name="adj1" fmla="val -34886"/>
              <a:gd name="adj2" fmla="val 65109"/>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chemeClr val="tx1"/>
                </a:solidFill>
              </a:rPr>
              <a:t>「ぴったりサービス」など、インターネットを介し、自治体内部のネットワークにデータを連携するシステム名や、データフローを記載</a:t>
            </a:r>
            <a:endParaRPr kumimoji="1" lang="en-US" altLang="ja-JP" sz="1400" dirty="0">
              <a:solidFill>
                <a:schemeClr val="tx1"/>
              </a:solidFill>
            </a:endParaRPr>
          </a:p>
        </p:txBody>
      </p:sp>
    </p:spTree>
    <p:extLst>
      <p:ext uri="{BB962C8B-B14F-4D97-AF65-F5344CB8AC3E}">
        <p14:creationId xmlns:p14="http://schemas.microsoft.com/office/powerpoint/2010/main" val="1991836601"/>
      </p:ext>
    </p:extLst>
  </p:cSld>
  <p:clrMapOvr>
    <a:masterClrMapping/>
  </p:clrMapOvr>
</p:sld>
</file>

<file path=ppt/theme/theme1.xml><?xml version="1.0" encoding="utf-8"?>
<a:theme xmlns:a="http://schemas.openxmlformats.org/drawingml/2006/main" name="3_テーマ1">
  <a:themeElements>
    <a:clrScheme name="ユーザー定義 1">
      <a:dk1>
        <a:sysClr val="windowText" lastClr="000000"/>
      </a:dk1>
      <a:lt1>
        <a:sysClr val="window" lastClr="FFFFFF"/>
      </a:lt1>
      <a:dk2>
        <a:srgbClr val="44546A"/>
      </a:dk2>
      <a:lt2>
        <a:srgbClr val="E7E6E6"/>
      </a:lt2>
      <a:accent1>
        <a:srgbClr val="5B9BD5"/>
      </a:accent1>
      <a:accent2>
        <a:srgbClr val="ED7D31"/>
      </a:accent2>
      <a:accent3>
        <a:srgbClr val="E16969"/>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テーマ1" id="{861F6AA3-0E44-4C9C-A6B8-4BDD7CCFB89D}" vid="{CEF14CAE-316B-46F0-A0AD-44B65E7520E7}"/>
    </a:ext>
  </a:extLst>
</a:theme>
</file>

<file path=ppt/theme/theme2.xml><?xml version="1.0" encoding="utf-8"?>
<a:theme xmlns:a="http://schemas.openxmlformats.org/drawingml/2006/main" name="8_テーマ1">
  <a:themeElements>
    <a:clrScheme name="ユーザー定義 1">
      <a:dk1>
        <a:sysClr val="windowText" lastClr="000000"/>
      </a:dk1>
      <a:lt1>
        <a:sysClr val="window" lastClr="FFFFFF"/>
      </a:lt1>
      <a:dk2>
        <a:srgbClr val="44546A"/>
      </a:dk2>
      <a:lt2>
        <a:srgbClr val="E7E6E6"/>
      </a:lt2>
      <a:accent1>
        <a:srgbClr val="5B9BD5"/>
      </a:accent1>
      <a:accent2>
        <a:srgbClr val="ED7D31"/>
      </a:accent2>
      <a:accent3>
        <a:srgbClr val="E16969"/>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テーマ1" id="{861F6AA3-0E44-4C9C-A6B8-4BDD7CCFB89D}" vid="{CEF14CAE-316B-46F0-A0AD-44B65E7520E7}"/>
    </a:ext>
  </a:extLst>
</a:theme>
</file>

<file path=ppt/theme/theme3.xml><?xml version="1.0" encoding="utf-8"?>
<a:theme xmlns:a="http://schemas.openxmlformats.org/drawingml/2006/main" name="1_テーマ1">
  <a:themeElements>
    <a:clrScheme name="ユーザー定義 1">
      <a:dk1>
        <a:sysClr val="windowText" lastClr="000000"/>
      </a:dk1>
      <a:lt1>
        <a:sysClr val="window" lastClr="FFFFFF"/>
      </a:lt1>
      <a:dk2>
        <a:srgbClr val="44546A"/>
      </a:dk2>
      <a:lt2>
        <a:srgbClr val="E7E6E6"/>
      </a:lt2>
      <a:accent1>
        <a:srgbClr val="5B9BD5"/>
      </a:accent1>
      <a:accent2>
        <a:srgbClr val="ED7D31"/>
      </a:accent2>
      <a:accent3>
        <a:srgbClr val="E16969"/>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テーマ1" id="{861F6AA3-0E44-4C9C-A6B8-4BDD7CCFB89D}" vid="{CEF14CAE-316B-46F0-A0AD-44B65E7520E7}"/>
    </a:ext>
  </a:extLst>
</a:theme>
</file>

<file path=ppt/theme/theme4.xml><?xml version="1.0" encoding="utf-8"?>
<a:theme xmlns:a="http://schemas.openxmlformats.org/drawingml/2006/main" name="2_テーマ1">
  <a:themeElements>
    <a:clrScheme name="ユーザー定義 1">
      <a:dk1>
        <a:sysClr val="windowText" lastClr="000000"/>
      </a:dk1>
      <a:lt1>
        <a:sysClr val="window" lastClr="FFFFFF"/>
      </a:lt1>
      <a:dk2>
        <a:srgbClr val="44546A"/>
      </a:dk2>
      <a:lt2>
        <a:srgbClr val="E7E6E6"/>
      </a:lt2>
      <a:accent1>
        <a:srgbClr val="5B9BD5"/>
      </a:accent1>
      <a:accent2>
        <a:srgbClr val="ED7D31"/>
      </a:accent2>
      <a:accent3>
        <a:srgbClr val="E16969"/>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テーマ1" id="{861F6AA3-0E44-4C9C-A6B8-4BDD7CCFB89D}" vid="{CEF14CAE-316B-46F0-A0AD-44B65E7520E7}"/>
    </a:ext>
  </a:extLst>
</a:theme>
</file>

<file path=ppt/theme/theme5.xml><?xml version="1.0" encoding="utf-8"?>
<a:theme xmlns:a="http://schemas.openxmlformats.org/drawingml/2006/main" name="4_テーマ1">
  <a:themeElements>
    <a:clrScheme name="ユーザー定義 1">
      <a:dk1>
        <a:sysClr val="windowText" lastClr="000000"/>
      </a:dk1>
      <a:lt1>
        <a:sysClr val="window" lastClr="FFFFFF"/>
      </a:lt1>
      <a:dk2>
        <a:srgbClr val="44546A"/>
      </a:dk2>
      <a:lt2>
        <a:srgbClr val="E7E6E6"/>
      </a:lt2>
      <a:accent1>
        <a:srgbClr val="5B9BD5"/>
      </a:accent1>
      <a:accent2>
        <a:srgbClr val="ED7D31"/>
      </a:accent2>
      <a:accent3>
        <a:srgbClr val="E16969"/>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テーマ1" id="{861F6AA3-0E44-4C9C-A6B8-4BDD7CCFB89D}" vid="{CEF14CAE-316B-46F0-A0AD-44B65E7520E7}"/>
    </a:ext>
  </a:extLst>
</a:theme>
</file>

<file path=ppt/theme/theme6.xml><?xml version="1.0" encoding="utf-8"?>
<a:theme xmlns:a="http://schemas.openxmlformats.org/drawingml/2006/main" name="11_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2">
            <a:lumMod val="60000"/>
            <a:lumOff val="40000"/>
          </a:schemeClr>
        </a:solidFill>
        <a:ln>
          <a:solidFill>
            <a:schemeClr val="accent2"/>
          </a:solidFill>
        </a:ln>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none" rtlCol="0">
        <a:spAutoFit/>
      </a:bodyPr>
      <a:lstStyle>
        <a:defPPr>
          <a:defRPr kumimoji="1" baseline="0" dirty="0">
            <a:latin typeface="Meiryo UI" panose="020B0604030504040204" pitchFamily="50" charset="-128"/>
            <a:ea typeface="Meiryo UI" panose="020B0604030504040204" pitchFamily="50" charset="-128"/>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4BB684FB75E6E14894E6CAD2EBAC52D5" ma:contentTypeVersion="15" ma:contentTypeDescription="新しいドキュメントを作成します。" ma:contentTypeScope="" ma:versionID="978a6aac7d6db9e9785dc8a706eda715">
  <xsd:schema xmlns:xsd="http://www.w3.org/2001/XMLSchema" xmlns:xs="http://www.w3.org/2001/XMLSchema" xmlns:p="http://schemas.microsoft.com/office/2006/metadata/properties" xmlns:ns2="d6f419cb-c8b2-49c5-a86f-0e50649b053d" xmlns:ns3="de64e565-f0b0-4856-90c7-0bdae66761f4" targetNamespace="http://schemas.microsoft.com/office/2006/metadata/properties" ma:root="true" ma:fieldsID="4ec71109275dec00d29fcfb7aabdd09c" ns2:_="" ns3:_="">
    <xsd:import namespace="d6f419cb-c8b2-49c5-a86f-0e50649b053d"/>
    <xsd:import namespace="de64e565-f0b0-4856-90c7-0bdae66761f4"/>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ServiceObjectDetectorVersions"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element ref="ns2:_Flow_SignoffStatu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6f419cb-c8b2-49c5-a86f-0e50649b053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description="" ma:hidden="true" ma:indexed="true" ma:internalName="MediaServiceDateTaken" ma:readOnly="true">
      <xsd:simpleType>
        <xsd:restriction base="dms:Text"/>
      </xsd:simpleType>
    </xsd:element>
    <xsd:element name="MediaServiceObjectDetectorVersions" ma:index="12" nillable="true" ma:displayName="MediaServiceObjectDetectorVersions" ma:description="" ma:hidden="true" ma:indexed="true" ma:internalName="MediaServiceObjectDetectorVersion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0000000-0000-0000-0000-000000000000" ma:termSetId="00000000-0000-0000-0000-000000000000" ma:anchorId="00000000-0000-0000-0000-000000000000" ma:open="fals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description="" ma:indexed="true" ma:internalName="MediaServiceLocation" ma:readOnly="true">
      <xsd:simpleType>
        <xsd:restriction base="dms:Text"/>
      </xsd:simpleType>
    </xsd:element>
    <xsd:element name="_Flow_SignoffStatus" ma:index="21" nillable="true" ma:displayName="承認の状態" ma:internalName="_x0024_Resources_x003a_core_x002c_Signoff_Status">
      <xsd:simpleType>
        <xsd:restriction base="dms:Text"/>
      </xsd:simpleType>
    </xsd:element>
    <xsd:element name="MediaServiceBillingMetadata" ma:index="22"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de64e565-f0b0-4856-90c7-0bdae66761f4"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5e3d3b76-adf0-4c14-b2d6-d1d68ed01023}" ma:internalName="TaxCatchAll" ma:showField="CatchAllData" ma:web="de64e565-f0b0-4856-90c7-0bdae66761f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d6f419cb-c8b2-49c5-a86f-0e50649b053d">
      <Terms xmlns="http://schemas.microsoft.com/office/infopath/2007/PartnerControls"/>
    </lcf76f155ced4ddcb4097134ff3c332f>
    <TaxCatchAll xmlns="de64e565-f0b0-4856-90c7-0bdae66761f4" xsi:nil="true"/>
    <_Flow_SignoffStatus xmlns="d6f419cb-c8b2-49c5-a86f-0e50649b053d"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E0A86A3-958E-40ED-8E4A-B7F246890AD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6f419cb-c8b2-49c5-a86f-0e50649b053d"/>
    <ds:schemaRef ds:uri="de64e565-f0b0-4856-90c7-0bdae66761f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F7122930-6F64-4706-B8A7-E3CEE298CC68}">
  <ds:schemaRefs>
    <ds:schemaRef ds:uri="http://schemas.openxmlformats.org/package/2006/metadata/core-properties"/>
    <ds:schemaRef ds:uri="de64e565-f0b0-4856-90c7-0bdae66761f4"/>
    <ds:schemaRef ds:uri="http://schemas.microsoft.com/office/infopath/2007/PartnerControls"/>
    <ds:schemaRef ds:uri="http://schemas.microsoft.com/office/2006/documentManagement/types"/>
    <ds:schemaRef ds:uri="http://schemas.microsoft.com/office/2006/metadata/properties"/>
    <ds:schemaRef ds:uri="http://www.w3.org/XML/1998/namespace"/>
    <ds:schemaRef ds:uri="d6f419cb-c8b2-49c5-a86f-0e50649b053d"/>
    <ds:schemaRef ds:uri="http://purl.org/dc/elements/1.1/"/>
    <ds:schemaRef ds:uri="http://purl.org/dc/dcmitype/"/>
    <ds:schemaRef ds:uri="http://purl.org/dc/terms/"/>
  </ds:schemaRefs>
</ds:datastoreItem>
</file>

<file path=customXml/itemProps3.xml><?xml version="1.0" encoding="utf-8"?>
<ds:datastoreItem xmlns:ds="http://schemas.openxmlformats.org/officeDocument/2006/customXml" ds:itemID="{0833E6E3-BA34-4E18-A3C3-D36BCEB499EB}">
  <ds:schemaRefs>
    <ds:schemaRef ds:uri="http://schemas.microsoft.com/sharepoint/v3/contenttype/forms"/>
  </ds:schemaRefs>
</ds:datastoreItem>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otalTime>2696</TotalTime>
  <Words>647</Words>
  <Application>Microsoft Office PowerPoint</Application>
  <PresentationFormat>A4 210 x 297 mm</PresentationFormat>
  <Paragraphs>151</Paragraphs>
  <Slides>6</Slides>
  <Notes>5</Notes>
  <HiddenSlides>0</HiddenSlides>
  <MMClips>0</MMClips>
  <ScaleCrop>false</ScaleCrop>
  <HeadingPairs>
    <vt:vector size="6" baseType="variant">
      <vt:variant>
        <vt:lpstr>使用されているフォント</vt:lpstr>
      </vt:variant>
      <vt:variant>
        <vt:i4>10</vt:i4>
      </vt:variant>
      <vt:variant>
        <vt:lpstr>テーマ</vt:lpstr>
      </vt:variant>
      <vt:variant>
        <vt:i4>6</vt:i4>
      </vt:variant>
      <vt:variant>
        <vt:lpstr>スライド タイトル</vt:lpstr>
      </vt:variant>
      <vt:variant>
        <vt:i4>6</vt:i4>
      </vt:variant>
    </vt:vector>
  </HeadingPairs>
  <TitlesOfParts>
    <vt:vector size="22" baseType="lpstr">
      <vt:lpstr>(日本語用のフォントを使用)</vt:lpstr>
      <vt:lpstr>ＤＨＰ特太ゴシック体</vt:lpstr>
      <vt:lpstr>HGP創英角ｺﾞｼｯｸUB</vt:lpstr>
      <vt:lpstr>Meiryo UI</vt:lpstr>
      <vt:lpstr>ＭＳ Ｐゴシック</vt:lpstr>
      <vt:lpstr>メイリオ</vt:lpstr>
      <vt:lpstr>游ゴシック</vt:lpstr>
      <vt:lpstr>Arial</vt:lpstr>
      <vt:lpstr>Calibri</vt:lpstr>
      <vt:lpstr>Calibri Light</vt:lpstr>
      <vt:lpstr>3_テーマ1</vt:lpstr>
      <vt:lpstr>8_テーマ1</vt:lpstr>
      <vt:lpstr>1_テーマ1</vt:lpstr>
      <vt:lpstr>2_テーマ1</vt:lpstr>
      <vt:lpstr>4_テーマ1</vt:lpstr>
      <vt:lpstr>11_Office テーマ</vt:lpstr>
      <vt:lpstr>PowerPoint プレゼンテーション</vt:lpstr>
      <vt:lpstr>業務フロー（改革前）</vt:lpstr>
      <vt:lpstr>業務フロー（改革後）</vt:lpstr>
      <vt:lpstr>業務フロー（改革前）</vt:lpstr>
      <vt:lpstr>業務フロー（改革後）</vt:lpstr>
      <vt:lpstr>データフロー</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Hirai, Kota (JP - AB 平井 康太)</dc:creator>
  <cp:lastModifiedBy>岡野 航大(OKANO Kodai)</cp:lastModifiedBy>
  <cp:revision>8</cp:revision>
  <cp:lastPrinted>2024-12-05T07:20:00Z</cp:lastPrinted>
  <dcterms:modified xsi:type="dcterms:W3CDTF">2025-05-27T10:10:31Z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a7295cc1-d279-42ac-ab4d-3b0f4fece050_Enabled">
    <vt:lpwstr>true</vt:lpwstr>
  </property>
  <property fmtid="{D5CDD505-2E9C-101B-9397-08002B2CF9AE}" pid="3" name="MSIP_Label_a7295cc1-d279-42ac-ab4d-3b0f4fece050_SetDate">
    <vt:lpwstr>2025-02-03T01:18:45Z</vt:lpwstr>
  </property>
  <property fmtid="{D5CDD505-2E9C-101B-9397-08002B2CF9AE}" pid="4" name="MSIP_Label_a7295cc1-d279-42ac-ab4d-3b0f4fece050_Method">
    <vt:lpwstr>Standard</vt:lpwstr>
  </property>
  <property fmtid="{D5CDD505-2E9C-101B-9397-08002B2CF9AE}" pid="5" name="MSIP_Label_a7295cc1-d279-42ac-ab4d-3b0f4fece050_Name">
    <vt:lpwstr>FUJITSU-RESTRICTED​</vt:lpwstr>
  </property>
  <property fmtid="{D5CDD505-2E9C-101B-9397-08002B2CF9AE}" pid="6" name="MSIP_Label_a7295cc1-d279-42ac-ab4d-3b0f4fece050_SiteId">
    <vt:lpwstr>a19f121d-81e1-4858-a9d8-736e267fd4c7</vt:lpwstr>
  </property>
  <property fmtid="{D5CDD505-2E9C-101B-9397-08002B2CF9AE}" pid="7" name="MSIP_Label_a7295cc1-d279-42ac-ab4d-3b0f4fece050_ActionId">
    <vt:lpwstr>6982112a-67e2-47a0-887c-f98403756dc0</vt:lpwstr>
  </property>
  <property fmtid="{D5CDD505-2E9C-101B-9397-08002B2CF9AE}" pid="8" name="MSIP_Label_a7295cc1-d279-42ac-ab4d-3b0f4fece050_ContentBits">
    <vt:lpwstr>0</vt:lpwstr>
  </property>
  <property fmtid="{D5CDD505-2E9C-101B-9397-08002B2CF9AE}" pid="9" name="ContentTypeId">
    <vt:lpwstr>0x0101004BB684FB75E6E14894E6CAD2EBAC52D5</vt:lpwstr>
  </property>
  <property fmtid="{D5CDD505-2E9C-101B-9397-08002B2CF9AE}" pid="10" name="MediaServiceImageTags">
    <vt:lpwstr/>
  </property>
</Properties>
</file>