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changesInfos/changesInfo1.xml" Type="http://schemas.microsoft.com/office/2016/11/relationships/changes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田村 辰也(TAMURA Tatsuya)" userId="11498b17-4ed0-45d0-97a2-31f7dab00153" providerId="ADAL" clId="{68C7BE27-C682-4C19-9312-97DA17C9D0E2}"/>
    <pc:docChg chg="modSld">
      <pc:chgData name="田村 辰也(TAMURA Tatsuya)" userId="11498b17-4ed0-45d0-97a2-31f7dab00153" providerId="ADAL" clId="{68C7BE27-C682-4C19-9312-97DA17C9D0E2}" dt="2025-06-13T02:05:00.115" v="149" actId="6549"/>
      <pc:docMkLst>
        <pc:docMk/>
      </pc:docMkLst>
      <pc:sldChg chg="modSp mod">
        <pc:chgData name="田村 辰也(TAMURA Tatsuya)" userId="11498b17-4ed0-45d0-97a2-31f7dab00153" providerId="ADAL" clId="{68C7BE27-C682-4C19-9312-97DA17C9D0E2}" dt="2025-06-13T02:05:00.115" v="149" actId="6549"/>
        <pc:sldMkLst>
          <pc:docMk/>
          <pc:sldMk cId="3837923305" sldId="258"/>
        </pc:sldMkLst>
        <pc:spChg chg="mod">
          <ac:chgData name="田村 辰也(TAMURA Tatsuya)" userId="11498b17-4ed0-45d0-97a2-31f7dab00153" providerId="ADAL" clId="{68C7BE27-C682-4C19-9312-97DA17C9D0E2}" dt="2025-06-13T02:05:00.115" v="149" actId="6549"/>
          <ac:spMkLst>
            <pc:docMk/>
            <pc:sldMk cId="3837923305" sldId="258"/>
            <ac:spMk id="2" creationId="{9016298D-596E-4B59-AA2E-E026FE36B89D}"/>
          </ac:spMkLst>
        </pc:spChg>
        <pc:spChg chg="mod">
          <ac:chgData name="田村 辰也(TAMURA Tatsuya)" userId="11498b17-4ed0-45d0-97a2-31f7dab00153" providerId="ADAL" clId="{68C7BE27-C682-4C19-9312-97DA17C9D0E2}" dt="2025-06-06T02:36:30.156" v="110" actId="14100"/>
          <ac:spMkLst>
            <pc:docMk/>
            <pc:sldMk cId="3837923305" sldId="258"/>
            <ac:spMk id="5" creationId="{D1F24D41-8A57-4A8E-B894-1542D9B2B02B}"/>
          </ac:spMkLst>
        </pc:s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DBF759-158A-4AA3-8111-1796D9CE9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8ECA792-49BB-44BB-8600-0C5E100DD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F835C4-3620-4A6F-B36A-2AF669B1F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9DCD85-E11B-49A1-9B44-D028873E2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137C51-E1FF-4EB9-93DC-4628B1B6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33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E492BF-DB55-44E5-AC17-D8079310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F191F4-7CCD-4841-B3C2-29D9CE9F8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F1A4FB-CC60-4505-9E97-D1464E968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AC8D2E-4E0C-49B1-8A7B-AAB097CD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06A2C2-BD76-4E0A-91FC-BAB61947F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8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923FB45-AE72-4CAF-8FCC-605FA9563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7F0A03-CD9A-4596-97C2-F8F3B511E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E191F0-35C1-44AE-865F-4942B7068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57C098-FD5E-46F7-9218-6DB185A5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B099D8-E645-4C01-8485-DA132692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10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BB4995-B851-475F-B8C1-AE013CA3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AEF5B1-6595-4A75-982D-3BBA42E31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BD0B6C-2042-40A7-B45D-FAEF3A69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4C7EB4-3F07-4F1C-B795-48082D2A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C3288-E213-4EAE-A35F-DC12D3CC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3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5D0ACB-ECA3-4E0D-9159-C000D9802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7FB3CF-A995-49E3-8E7D-A9D80A2BF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C28D39-24D5-4AE0-A383-7A521A8A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082E0E-F7DB-404F-8F66-7A23BA32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5D932-7474-4C4A-A834-844BC43A1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01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519841-6CDC-4CDB-A521-83C62FA38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84F9E8-3C2C-4E11-B4AB-46B671254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BF0FB9-923A-4830-B4ED-02CC28737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7F8408-089E-454E-BDAE-1DC6845C8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F94CF8-0E3A-443D-A713-93AC45FFD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0814E6-E5FA-4812-A280-424EC178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8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249DC5-0FDC-442C-AD14-F9943D6B3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0761CB-6FEE-49E9-A4FC-28B955F95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0DA2D6-95DD-46C2-80ED-D8A91A058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50D83CE-28DC-4439-AFDB-E0D069A67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E2632C-9314-47FB-961F-91379F4BE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944C3E2-6152-4BA1-BB61-7B7FF5C73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AA46B2-E160-4F40-AB0F-0775ADA49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417D0-A693-459D-ADBD-23E2EA06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09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98E8C-D49D-4587-B607-5593622F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1C866D-E6BE-47D1-9193-3940C1D9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5F92E5-16C8-4136-BDE5-BFC60099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EF8EC3-A233-4DD9-A23A-23FBAAD4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69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23A55B3-BC59-4BC0-86F1-9640C26A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F0272B6-CBB6-4836-AD4C-EB9DB555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4DA403-1C78-47D8-882D-7DD65A39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28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63CC6E-7297-43A3-9F6C-A36065E19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9F21B-67C4-4251-87E5-9F6BDE0E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16C47E-219A-4A7D-92A9-C7FE67E7A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1E7941-5721-492D-94B5-5E6E79255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0BC685-11CD-495C-998C-8BA71C3F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DEB74B-4A69-43CA-BBD4-4B05B25CC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69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03889-AD57-493C-ADBB-6B7F06B31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276D6A5-1201-4D24-8513-CEB5E226F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B24531-AC40-47FF-A69A-74DAA7EBE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8ED5F8-E4D2-481E-AB61-76B4A672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E16A52-2ADA-4C1B-86FE-CD84270D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4E776A-807F-4225-80AA-59E3847E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99887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56C35F4-C4F5-493E-80C4-1CB68DDA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01F263-EA7D-41FB-BE64-CAC3C2F52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471E7A-994D-4F77-8AAE-2B47A4D3A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DDCC0-BCEE-40A0-B2E4-EE2A7285A099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0B3026-027A-4F5B-822E-FD4CCD718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512F15-D8C5-416D-8EF0-B69DD5363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16298D-596E-4B59-AA2E-E026FE36B89D}"/>
              </a:ext>
            </a:extLst>
          </p:cNvPr>
          <p:cNvSpPr txBox="1"/>
          <p:nvPr/>
        </p:nvSpPr>
        <p:spPr>
          <a:xfrm>
            <a:off x="1964099" y="2828835"/>
            <a:ext cx="9007594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現在抱えている課題について、概要図を作成してください。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（地方公共団体様が作成した総合計画等、関連する資料をそのままご活用頂いても構いません）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b="1" u="sng" dirty="0">
                <a:solidFill>
                  <a:srgbClr val="FF0000"/>
                </a:solidFill>
              </a:rPr>
              <a:t>簡易な図でかまいません。文字だけでも結構です。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F24D41-8A57-4A8E-B894-1542D9B2B02B}"/>
              </a:ext>
            </a:extLst>
          </p:cNvPr>
          <p:cNvSpPr txBox="1"/>
          <p:nvPr/>
        </p:nvSpPr>
        <p:spPr>
          <a:xfrm>
            <a:off x="159797" y="170394"/>
            <a:ext cx="830754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【</a:t>
            </a:r>
            <a:r>
              <a:rPr kumimoji="1" lang="ja-JP" altLang="en-US" sz="1200" b="1" dirty="0"/>
              <a:t>様式２</a:t>
            </a:r>
            <a:r>
              <a:rPr kumimoji="1" lang="en-US" altLang="ja-JP" sz="1200" b="1" dirty="0"/>
              <a:t>】</a:t>
            </a:r>
            <a:r>
              <a:rPr kumimoji="1" lang="ja-JP" altLang="en-US" sz="1200" b="1" dirty="0"/>
              <a:t>課題概要図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地方公共団体名：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■■県■■市</a:t>
            </a:r>
            <a:endParaRPr kumimoji="1" lang="en-US" altLang="ja-JP" sz="1200" b="1" dirty="0">
              <a:solidFill>
                <a:srgbClr val="FF0000"/>
              </a:solidFill>
            </a:endParaRPr>
          </a:p>
          <a:p>
            <a:r>
              <a:rPr kumimoji="1" lang="ja-JP" altLang="en-US" sz="1200" b="1" dirty="0"/>
              <a:t>地域課題名　　：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○○○○○○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23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ec1a90-2dcc-4d5b-96b4-3289b7b454f6">
      <Terms xmlns="http://schemas.microsoft.com/office/infopath/2007/PartnerControls"/>
    </lcf76f155ced4ddcb4097134ff3c332f>
    <TaxCatchAll xmlns="10be3460-9752-49b0-8c5e-c2f1d83cc0f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A4E34E5B99634DBC955AE3A6C55EE0" ma:contentTypeVersion="12" ma:contentTypeDescription="新しいドキュメントを作成します。" ma:contentTypeScope="" ma:versionID="9f8990da166d252a57c79f4a468dea0f">
  <xsd:schema xmlns:xsd="http://www.w3.org/2001/XMLSchema" xmlns:xs="http://www.w3.org/2001/XMLSchema" xmlns:p="http://schemas.microsoft.com/office/2006/metadata/properties" xmlns:ns2="5cec1a90-2dcc-4d5b-96b4-3289b7b454f6" xmlns:ns3="10be3460-9752-49b0-8c5e-c2f1d83cc0ff" targetNamespace="http://schemas.microsoft.com/office/2006/metadata/properties" ma:root="true" ma:fieldsID="7134557abd34b1427b89cb82549e50b2" ns2:_="" ns3:_="">
    <xsd:import namespace="5cec1a90-2dcc-4d5b-96b4-3289b7b454f6"/>
    <xsd:import namespace="10be3460-9752-49b0-8c5e-c2f1d83cc0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c1a90-2dcc-4d5b-96b4-3289b7b45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be3460-9752-49b0-8c5e-c2f1d83cc0f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68f5d14-6edc-4dbe-8a73-9727ed3db5d0}" ma:internalName="TaxCatchAll" ma:showField="CatchAllData" ma:web="10be3460-9752-49b0-8c5e-c2f1d83cc0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DE74BD-EADD-4EB0-B50C-DCD158FF8942}">
  <ds:schemaRefs>
    <ds:schemaRef ds:uri="http://schemas.microsoft.com/office/2006/metadata/properties"/>
    <ds:schemaRef ds:uri="http://schemas.microsoft.com/office/infopath/2007/PartnerControls"/>
    <ds:schemaRef ds:uri="5cec1a90-2dcc-4d5b-96b4-3289b7b454f6"/>
    <ds:schemaRef ds:uri="10be3460-9752-49b0-8c5e-c2f1d83cc0ff"/>
  </ds:schemaRefs>
</ds:datastoreItem>
</file>

<file path=customXml/itemProps2.xml><?xml version="1.0" encoding="utf-8"?>
<ds:datastoreItem xmlns:ds="http://schemas.openxmlformats.org/officeDocument/2006/customXml" ds:itemID="{59BD787D-3944-493A-8824-44BEC3706A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43AA09-FA40-4F23-989B-8A829F75DE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ec1a90-2dcc-4d5b-96b4-3289b7b454f6"/>
    <ds:schemaRef ds:uri="10be3460-9752-49b0-8c5e-c2f1d83cc0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74</Words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0x0101009EA4E34E5B99634DBC955AE3A6C55EE0</vt:lpwstr>
  </property>
</Properties>
</file>