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66" r:id="rId3"/>
    <p:sldId id="267" r:id="rId4"/>
    <p:sldId id="268" r:id="rId5"/>
    <p:sldId id="269" r:id="rId6"/>
    <p:sldId id="270" r:id="rId7"/>
    <p:sldId id="271" r:id="rId8"/>
    <p:sldId id="274" r:id="rId9"/>
    <p:sldId id="272" r:id="rId10"/>
    <p:sldId id="273" r:id="rId11"/>
    <p:sldId id="275" r:id="rId12"/>
    <p:sldId id="276" r:id="rId13"/>
    <p:sldId id="277" r:id="rId14"/>
    <p:sldId id="278" r:id="rId15"/>
    <p:sldId id="279" r:id="rId16"/>
    <p:sldId id="280" r:id="rId17"/>
    <p:sldId id="281" r:id="rId18"/>
    <p:sldId id="282" r:id="rId19"/>
    <p:sldId id="283" r:id="rId20"/>
    <p:sldId id="284" r:id="rId21"/>
    <p:sldId id="285" r:id="rId22"/>
    <p:sldId id="286" r:id="rId23"/>
    <p:sldId id="287" r:id="rId2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173" autoAdjust="0"/>
    <p:restoredTop sz="94484" autoAdjust="0"/>
  </p:normalViewPr>
  <p:slideViewPr>
    <p:cSldViewPr snapToGrid="0">
      <p:cViewPr varScale="1">
        <p:scale>
          <a:sx n="68" d="100"/>
          <a:sy n="68" d="100"/>
        </p:scale>
        <p:origin x="1300"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00B4706B-6198-4F23-BEEC-3FBC87560560}" type="datetimeFigureOut">
              <a:rPr kumimoji="1" lang="ja-JP" altLang="en-US" smtClean="0"/>
              <a:t>2025/6/20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A8429D1-D299-4FAD-9D02-DD6236FBF6ED}" type="slidenum">
              <a:rPr kumimoji="1" lang="ja-JP" altLang="en-US" smtClean="0"/>
              <a:t>‹#›</a:t>
            </a:fld>
            <a:endParaRPr kumimoji="1" lang="ja-JP" altLang="en-US"/>
          </a:p>
        </p:txBody>
      </p:sp>
    </p:spTree>
    <p:extLst>
      <p:ext uri="{BB962C8B-B14F-4D97-AF65-F5344CB8AC3E}">
        <p14:creationId xmlns:p14="http://schemas.microsoft.com/office/powerpoint/2010/main" val="764778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00B4706B-6198-4F23-BEEC-3FBC87560560}" type="datetimeFigureOut">
              <a:rPr kumimoji="1" lang="ja-JP" altLang="en-US" smtClean="0"/>
              <a:t>2025/6/20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A8429D1-D299-4FAD-9D02-DD6236FBF6ED}" type="slidenum">
              <a:rPr kumimoji="1" lang="ja-JP" altLang="en-US" smtClean="0"/>
              <a:t>‹#›</a:t>
            </a:fld>
            <a:endParaRPr kumimoji="1" lang="ja-JP" altLang="en-US"/>
          </a:p>
        </p:txBody>
      </p:sp>
    </p:spTree>
    <p:extLst>
      <p:ext uri="{BB962C8B-B14F-4D97-AF65-F5344CB8AC3E}">
        <p14:creationId xmlns:p14="http://schemas.microsoft.com/office/powerpoint/2010/main" val="8965244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00B4706B-6198-4F23-BEEC-3FBC87560560}" type="datetimeFigureOut">
              <a:rPr kumimoji="1" lang="ja-JP" altLang="en-US" smtClean="0"/>
              <a:t>2025/6/20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A8429D1-D299-4FAD-9D02-DD6236FBF6ED}" type="slidenum">
              <a:rPr kumimoji="1" lang="ja-JP" altLang="en-US" smtClean="0"/>
              <a:t>‹#›</a:t>
            </a:fld>
            <a:endParaRPr kumimoji="1" lang="ja-JP" altLang="en-US"/>
          </a:p>
        </p:txBody>
      </p:sp>
    </p:spTree>
    <p:extLst>
      <p:ext uri="{BB962C8B-B14F-4D97-AF65-F5344CB8AC3E}">
        <p14:creationId xmlns:p14="http://schemas.microsoft.com/office/powerpoint/2010/main" val="15803088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00B4706B-6198-4F23-BEEC-3FBC87560560}" type="datetimeFigureOut">
              <a:rPr kumimoji="1" lang="ja-JP" altLang="en-US" smtClean="0"/>
              <a:t>2025/6/20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A8429D1-D299-4FAD-9D02-DD6236FBF6ED}" type="slidenum">
              <a:rPr kumimoji="1" lang="ja-JP" altLang="en-US" smtClean="0"/>
              <a:t>‹#›</a:t>
            </a:fld>
            <a:endParaRPr kumimoji="1" lang="ja-JP" altLang="en-US"/>
          </a:p>
        </p:txBody>
      </p:sp>
    </p:spTree>
    <p:extLst>
      <p:ext uri="{BB962C8B-B14F-4D97-AF65-F5344CB8AC3E}">
        <p14:creationId xmlns:p14="http://schemas.microsoft.com/office/powerpoint/2010/main" val="34106129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00B4706B-6198-4F23-BEEC-3FBC87560560}" type="datetimeFigureOut">
              <a:rPr kumimoji="1" lang="ja-JP" altLang="en-US" smtClean="0"/>
              <a:t>2025/6/20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A8429D1-D299-4FAD-9D02-DD6236FBF6ED}" type="slidenum">
              <a:rPr kumimoji="1" lang="ja-JP" altLang="en-US" smtClean="0"/>
              <a:t>‹#›</a:t>
            </a:fld>
            <a:endParaRPr kumimoji="1" lang="ja-JP" altLang="en-US"/>
          </a:p>
        </p:txBody>
      </p:sp>
    </p:spTree>
    <p:extLst>
      <p:ext uri="{BB962C8B-B14F-4D97-AF65-F5344CB8AC3E}">
        <p14:creationId xmlns:p14="http://schemas.microsoft.com/office/powerpoint/2010/main" val="21613646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00B4706B-6198-4F23-BEEC-3FBC87560560}" type="datetimeFigureOut">
              <a:rPr kumimoji="1" lang="ja-JP" altLang="en-US" smtClean="0"/>
              <a:t>2025/6/20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A8429D1-D299-4FAD-9D02-DD6236FBF6ED}" type="slidenum">
              <a:rPr kumimoji="1" lang="ja-JP" altLang="en-US" smtClean="0"/>
              <a:t>‹#›</a:t>
            </a:fld>
            <a:endParaRPr kumimoji="1" lang="ja-JP" altLang="en-US"/>
          </a:p>
        </p:txBody>
      </p:sp>
    </p:spTree>
    <p:extLst>
      <p:ext uri="{BB962C8B-B14F-4D97-AF65-F5344CB8AC3E}">
        <p14:creationId xmlns:p14="http://schemas.microsoft.com/office/powerpoint/2010/main" val="16421360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00B4706B-6198-4F23-BEEC-3FBC87560560}" type="datetimeFigureOut">
              <a:rPr kumimoji="1" lang="ja-JP" altLang="en-US" smtClean="0"/>
              <a:t>2025/6/20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9A8429D1-D299-4FAD-9D02-DD6236FBF6ED}" type="slidenum">
              <a:rPr kumimoji="1" lang="ja-JP" altLang="en-US" smtClean="0"/>
              <a:t>‹#›</a:t>
            </a:fld>
            <a:endParaRPr kumimoji="1" lang="ja-JP" altLang="en-US"/>
          </a:p>
        </p:txBody>
      </p:sp>
    </p:spTree>
    <p:extLst>
      <p:ext uri="{BB962C8B-B14F-4D97-AF65-F5344CB8AC3E}">
        <p14:creationId xmlns:p14="http://schemas.microsoft.com/office/powerpoint/2010/main" val="9094182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00B4706B-6198-4F23-BEEC-3FBC87560560}" type="datetimeFigureOut">
              <a:rPr kumimoji="1" lang="ja-JP" altLang="en-US" smtClean="0"/>
              <a:t>2025/6/20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9A8429D1-D299-4FAD-9D02-DD6236FBF6ED}" type="slidenum">
              <a:rPr kumimoji="1" lang="ja-JP" altLang="en-US" smtClean="0"/>
              <a:t>‹#›</a:t>
            </a:fld>
            <a:endParaRPr kumimoji="1" lang="ja-JP" altLang="en-US"/>
          </a:p>
        </p:txBody>
      </p:sp>
    </p:spTree>
    <p:extLst>
      <p:ext uri="{BB962C8B-B14F-4D97-AF65-F5344CB8AC3E}">
        <p14:creationId xmlns:p14="http://schemas.microsoft.com/office/powerpoint/2010/main" val="39303852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B4706B-6198-4F23-BEEC-3FBC87560560}" type="datetimeFigureOut">
              <a:rPr kumimoji="1" lang="ja-JP" altLang="en-US" smtClean="0"/>
              <a:t>2025/6/20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9A8429D1-D299-4FAD-9D02-DD6236FBF6ED}" type="slidenum">
              <a:rPr kumimoji="1" lang="ja-JP" altLang="en-US" smtClean="0"/>
              <a:t>‹#›</a:t>
            </a:fld>
            <a:endParaRPr kumimoji="1" lang="ja-JP" altLang="en-US"/>
          </a:p>
        </p:txBody>
      </p:sp>
    </p:spTree>
    <p:extLst>
      <p:ext uri="{BB962C8B-B14F-4D97-AF65-F5344CB8AC3E}">
        <p14:creationId xmlns:p14="http://schemas.microsoft.com/office/powerpoint/2010/main" val="40468222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00B4706B-6198-4F23-BEEC-3FBC87560560}" type="datetimeFigureOut">
              <a:rPr kumimoji="1" lang="ja-JP" altLang="en-US" smtClean="0"/>
              <a:t>2025/6/20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A8429D1-D299-4FAD-9D02-DD6236FBF6ED}" type="slidenum">
              <a:rPr kumimoji="1" lang="ja-JP" altLang="en-US" smtClean="0"/>
              <a:t>‹#›</a:t>
            </a:fld>
            <a:endParaRPr kumimoji="1" lang="ja-JP" altLang="en-US"/>
          </a:p>
        </p:txBody>
      </p:sp>
    </p:spTree>
    <p:extLst>
      <p:ext uri="{BB962C8B-B14F-4D97-AF65-F5344CB8AC3E}">
        <p14:creationId xmlns:p14="http://schemas.microsoft.com/office/powerpoint/2010/main" val="18566629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00B4706B-6198-4F23-BEEC-3FBC87560560}" type="datetimeFigureOut">
              <a:rPr kumimoji="1" lang="ja-JP" altLang="en-US" smtClean="0"/>
              <a:t>2025/6/20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A8429D1-D299-4FAD-9D02-DD6236FBF6ED}" type="slidenum">
              <a:rPr kumimoji="1" lang="ja-JP" altLang="en-US" smtClean="0"/>
              <a:t>‹#›</a:t>
            </a:fld>
            <a:endParaRPr kumimoji="1" lang="ja-JP" altLang="en-US"/>
          </a:p>
        </p:txBody>
      </p:sp>
    </p:spTree>
    <p:extLst>
      <p:ext uri="{BB962C8B-B14F-4D97-AF65-F5344CB8AC3E}">
        <p14:creationId xmlns:p14="http://schemas.microsoft.com/office/powerpoint/2010/main" val="28235616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00B4706B-6198-4F23-BEEC-3FBC87560560}" type="datetimeFigureOut">
              <a:rPr kumimoji="1" lang="ja-JP" altLang="en-US" smtClean="0"/>
              <a:t>2025/6/20</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9A8429D1-D299-4FAD-9D02-DD6236FBF6ED}" type="slidenum">
              <a:rPr kumimoji="1" lang="ja-JP" altLang="en-US" smtClean="0"/>
              <a:t>‹#›</a:t>
            </a:fld>
            <a:endParaRPr kumimoji="1" lang="ja-JP" altLang="en-US"/>
          </a:p>
        </p:txBody>
      </p:sp>
    </p:spTree>
    <p:extLst>
      <p:ext uri="{BB962C8B-B14F-4D97-AF65-F5344CB8AC3E}">
        <p14:creationId xmlns:p14="http://schemas.microsoft.com/office/powerpoint/2010/main" val="207596360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svg"/><Relationship Id="rId7" Type="http://schemas.openxmlformats.org/officeDocument/2006/relationships/image" Target="../media/image6.svg"/><Relationship Id="rId12" Type="http://schemas.openxmlformats.org/officeDocument/2006/relationships/image" Target="../media/image11.sv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0.svg"/><Relationship Id="rId5" Type="http://schemas.openxmlformats.org/officeDocument/2006/relationships/image" Target="../media/image4.sv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svg"/></Relationships>
</file>

<file path=ppt/slides/_rels/slide10.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13.svg"/><Relationship Id="rId7" Type="http://schemas.openxmlformats.org/officeDocument/2006/relationships/image" Target="../media/image11.sv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image" Target="../media/image8.svg"/><Relationship Id="rId4" Type="http://schemas.openxmlformats.org/officeDocument/2006/relationships/image" Target="../media/image7.png"/><Relationship Id="rId9" Type="http://schemas.openxmlformats.org/officeDocument/2006/relationships/image" Target="../media/image4.svg"/></Relationships>
</file>

<file path=ppt/slides/_rels/slide11.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13.svg"/><Relationship Id="rId7" Type="http://schemas.openxmlformats.org/officeDocument/2006/relationships/image" Target="../media/image8.sv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4.svg"/><Relationship Id="rId4" Type="http://schemas.openxmlformats.org/officeDocument/2006/relationships/image" Target="../media/image3.png"/><Relationship Id="rId9" Type="http://schemas.openxmlformats.org/officeDocument/2006/relationships/image" Target="../media/image15.svg"/></Relationships>
</file>

<file path=ppt/slides/_rels/slide12.xml.rels><?xml version="1.0" encoding="UTF-8" standalone="yes"?>
<Relationships xmlns="http://schemas.openxmlformats.org/package/2006/relationships"><Relationship Id="rId3" Type="http://schemas.openxmlformats.org/officeDocument/2006/relationships/image" Target="../media/image13.svg"/><Relationship Id="rId7" Type="http://schemas.openxmlformats.org/officeDocument/2006/relationships/image" Target="../media/image8.sv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4.svg"/><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image" Target="../media/image13.svg"/><Relationship Id="rId7" Type="http://schemas.openxmlformats.org/officeDocument/2006/relationships/image" Target="../media/image8.sv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4.svg"/><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image" Target="../media/image4.svg"/><Relationship Id="rId7" Type="http://schemas.openxmlformats.org/officeDocument/2006/relationships/image" Target="../media/image8.sv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13.svg"/><Relationship Id="rId4" Type="http://schemas.openxmlformats.org/officeDocument/2006/relationships/image" Target="../media/image12.png"/></Relationships>
</file>

<file path=ppt/slides/_rels/slide15.xml.rels><?xml version="1.0" encoding="UTF-8" standalone="yes"?>
<Relationships xmlns="http://schemas.openxmlformats.org/package/2006/relationships"><Relationship Id="rId3" Type="http://schemas.openxmlformats.org/officeDocument/2006/relationships/image" Target="../media/image13.svg"/><Relationship Id="rId7" Type="http://schemas.openxmlformats.org/officeDocument/2006/relationships/image" Target="../media/image10.sv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svg"/><Relationship Id="rId4" Type="http://schemas.openxmlformats.org/officeDocument/2006/relationships/image" Target="../media/image7.png"/></Relationships>
</file>

<file path=ppt/slides/_rels/slide16.xml.rels><?xml version="1.0" encoding="UTF-8" standalone="yes"?>
<Relationships xmlns="http://schemas.openxmlformats.org/package/2006/relationships"><Relationship Id="rId3" Type="http://schemas.openxmlformats.org/officeDocument/2006/relationships/image" Target="../media/image13.svg"/><Relationship Id="rId7" Type="http://schemas.openxmlformats.org/officeDocument/2006/relationships/image" Target="../media/image4.sv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8.svg"/><Relationship Id="rId4" Type="http://schemas.openxmlformats.org/officeDocument/2006/relationships/image" Target="../media/image7.png"/></Relationships>
</file>

<file path=ppt/slides/_rels/slide17.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image" Target="../media/image13.svg"/><Relationship Id="rId7" Type="http://schemas.openxmlformats.org/officeDocument/2006/relationships/image" Target="../media/image4.sv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8.svg"/><Relationship Id="rId4" Type="http://schemas.openxmlformats.org/officeDocument/2006/relationships/image" Target="../media/image7.png"/><Relationship Id="rId9" Type="http://schemas.openxmlformats.org/officeDocument/2006/relationships/image" Target="../media/image11.svg"/></Relationships>
</file>

<file path=ppt/slides/_rels/slide18.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13.svg"/><Relationship Id="rId7" Type="http://schemas.openxmlformats.org/officeDocument/2006/relationships/image" Target="../media/image11.sv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image" Target="../media/image8.svg"/><Relationship Id="rId4" Type="http://schemas.openxmlformats.org/officeDocument/2006/relationships/image" Target="../media/image7.png"/><Relationship Id="rId9" Type="http://schemas.openxmlformats.org/officeDocument/2006/relationships/image" Target="../media/image4.svg"/></Relationships>
</file>

<file path=ppt/slides/_rels/slide19.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2.xml"/><Relationship Id="rId5" Type="http://schemas.openxmlformats.org/officeDocument/2006/relationships/image" Target="../media/image8.svg"/><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13.svg"/><Relationship Id="rId7" Type="http://schemas.openxmlformats.org/officeDocument/2006/relationships/image" Target="../media/image11.sv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image" Target="../media/image8.svg"/><Relationship Id="rId4" Type="http://schemas.openxmlformats.org/officeDocument/2006/relationships/image" Target="../media/image7.png"/><Relationship Id="rId9" Type="http://schemas.openxmlformats.org/officeDocument/2006/relationships/image" Target="../media/image4.svg"/></Relationships>
</file>

<file path=ppt/slides/_rels/slide20.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2.xml"/><Relationship Id="rId5" Type="http://schemas.openxmlformats.org/officeDocument/2006/relationships/image" Target="../media/image8.svg"/><Relationship Id="rId4" Type="http://schemas.openxmlformats.org/officeDocument/2006/relationships/image" Target="../media/image7.png"/></Relationships>
</file>

<file path=ppt/slides/_rels/slide2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13.svg"/><Relationship Id="rId7" Type="http://schemas.openxmlformats.org/officeDocument/2006/relationships/image" Target="../media/image11.sv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image" Target="../media/image8.svg"/><Relationship Id="rId10" Type="http://schemas.openxmlformats.org/officeDocument/2006/relationships/image" Target="../media/image2.svg"/><Relationship Id="rId4" Type="http://schemas.openxmlformats.org/officeDocument/2006/relationships/image" Target="../media/image7.png"/><Relationship Id="rId9" Type="http://schemas.openxmlformats.org/officeDocument/2006/relationships/image" Target="../media/image4.svg"/></Relationships>
</file>

<file path=ppt/slides/_rels/slide22.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13.svg"/><Relationship Id="rId7" Type="http://schemas.openxmlformats.org/officeDocument/2006/relationships/image" Target="../media/image11.sv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image" Target="../media/image8.svg"/><Relationship Id="rId4" Type="http://schemas.openxmlformats.org/officeDocument/2006/relationships/image" Target="../media/image7.png"/><Relationship Id="rId9" Type="http://schemas.openxmlformats.org/officeDocument/2006/relationships/image" Target="../media/image4.svg"/></Relationships>
</file>

<file path=ppt/slides/_rels/slide23.xml.rels><?xml version="1.0" encoding="UTF-8" standalone="yes"?>
<Relationships xmlns="http://schemas.openxmlformats.org/package/2006/relationships"><Relationship Id="rId3" Type="http://schemas.openxmlformats.org/officeDocument/2006/relationships/image" Target="../media/image13.svg"/><Relationship Id="rId7" Type="http://schemas.openxmlformats.org/officeDocument/2006/relationships/image" Target="../media/image8.sv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4.sv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13.svg"/><Relationship Id="rId7" Type="http://schemas.openxmlformats.org/officeDocument/2006/relationships/image" Target="../media/image11.sv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image" Target="../media/image8.svg"/><Relationship Id="rId4" Type="http://schemas.openxmlformats.org/officeDocument/2006/relationships/image" Target="../media/image7.png"/><Relationship Id="rId9" Type="http://schemas.openxmlformats.org/officeDocument/2006/relationships/image" Target="../media/image4.svg"/></Relationships>
</file>

<file path=ppt/slides/_rels/slide4.xml.rels><?xml version="1.0" encoding="UTF-8" standalone="yes"?>
<Relationships xmlns="http://schemas.openxmlformats.org/package/2006/relationships"><Relationship Id="rId3" Type="http://schemas.openxmlformats.org/officeDocument/2006/relationships/image" Target="../media/image13.svg"/><Relationship Id="rId7" Type="http://schemas.openxmlformats.org/officeDocument/2006/relationships/image" Target="../media/image8.sv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4.sv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13.svg"/><Relationship Id="rId7" Type="http://schemas.openxmlformats.org/officeDocument/2006/relationships/image" Target="../media/image11.sv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image" Target="../media/image8.svg"/><Relationship Id="rId4" Type="http://schemas.openxmlformats.org/officeDocument/2006/relationships/image" Target="../media/image7.png"/><Relationship Id="rId9" Type="http://schemas.openxmlformats.org/officeDocument/2006/relationships/image" Target="../media/image4.svg"/></Relationships>
</file>

<file path=ppt/slides/_rels/slide6.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13.svg"/><Relationship Id="rId7" Type="http://schemas.openxmlformats.org/officeDocument/2006/relationships/image" Target="../media/image11.sv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image" Target="../media/image8.svg"/><Relationship Id="rId4" Type="http://schemas.openxmlformats.org/officeDocument/2006/relationships/image" Target="../media/image7.png"/><Relationship Id="rId9" Type="http://schemas.openxmlformats.org/officeDocument/2006/relationships/image" Target="../media/image4.svg"/></Relationships>
</file>

<file path=ppt/slides/_rels/slide7.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13.svg"/><Relationship Id="rId7" Type="http://schemas.openxmlformats.org/officeDocument/2006/relationships/image" Target="../media/image8.sv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4.svg"/><Relationship Id="rId4" Type="http://schemas.openxmlformats.org/officeDocument/2006/relationships/image" Target="../media/image3.png"/><Relationship Id="rId9" Type="http://schemas.openxmlformats.org/officeDocument/2006/relationships/image" Target="../media/image15.svg"/></Relationships>
</file>

<file path=ppt/slides/_rels/slide8.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13.svg"/><Relationship Id="rId7" Type="http://schemas.openxmlformats.org/officeDocument/2006/relationships/image" Target="../media/image11.sv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image" Target="../media/image8.svg"/><Relationship Id="rId4" Type="http://schemas.openxmlformats.org/officeDocument/2006/relationships/image" Target="../media/image7.png"/><Relationship Id="rId9" Type="http://schemas.openxmlformats.org/officeDocument/2006/relationships/image" Target="../media/image4.svg"/></Relationships>
</file>

<file path=ppt/slides/_rels/slide9.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13.svg"/><Relationship Id="rId7" Type="http://schemas.openxmlformats.org/officeDocument/2006/relationships/image" Target="../media/image11.sv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image" Target="../media/image8.svg"/><Relationship Id="rId4" Type="http://schemas.openxmlformats.org/officeDocument/2006/relationships/image" Target="../media/image7.png"/><Relationship Id="rId9" Type="http://schemas.openxmlformats.org/officeDocument/2006/relationships/image" Target="../media/image4.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a:extLst>
              <a:ext uri="{FF2B5EF4-FFF2-40B4-BE49-F238E27FC236}">
                <a16:creationId xmlns:a16="http://schemas.microsoft.com/office/drawing/2014/main" id="{083A5364-4B0F-CBE4-5312-12A2FA44FD33}"/>
              </a:ext>
            </a:extLst>
          </p:cNvPr>
          <p:cNvSpPr/>
          <p:nvPr/>
        </p:nvSpPr>
        <p:spPr>
          <a:xfrm>
            <a:off x="353962" y="530943"/>
            <a:ext cx="8436077" cy="2123768"/>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ja-JP" sz="2800" b="0" i="0" u="none" strike="noStrike" baseline="0" dirty="0">
                <a:solidFill>
                  <a:srgbClr val="000000"/>
                </a:solidFill>
                <a:latin typeface="游ゴシック" panose="020B0400000000000000" pitchFamily="50" charset="-128"/>
                <a:ea typeface="游ゴシック" panose="020B0400000000000000" pitchFamily="50" charset="-128"/>
              </a:rPr>
              <a:t>2_</a:t>
            </a:r>
            <a:r>
              <a:rPr lang="ja-JP" altLang="en-US" sz="2800" b="0" i="0" u="none" strike="noStrike" baseline="0" dirty="0">
                <a:solidFill>
                  <a:srgbClr val="000000"/>
                </a:solidFill>
                <a:latin typeface="游ゴシック" panose="020B0400000000000000" pitchFamily="50" charset="-128"/>
                <a:ea typeface="游ゴシック" panose="020B0400000000000000" pitchFamily="50" charset="-128"/>
              </a:rPr>
              <a:t>業務フロー</a:t>
            </a:r>
            <a:r>
              <a:rPr lang="en-US" altLang="ja-JP" sz="2800" b="0" i="0" u="none" strike="noStrike" baseline="0" dirty="0">
                <a:solidFill>
                  <a:srgbClr val="000000"/>
                </a:solidFill>
                <a:latin typeface="游ゴシック" panose="020B0400000000000000" pitchFamily="50" charset="-128"/>
                <a:ea typeface="游ゴシック" panose="020B0400000000000000" pitchFamily="50" charset="-128"/>
              </a:rPr>
              <a:t>_0</a:t>
            </a:r>
            <a:r>
              <a:rPr lang="en-US" altLang="ja-JP" sz="2800" dirty="0">
                <a:solidFill>
                  <a:srgbClr val="000000"/>
                </a:solidFill>
                <a:latin typeface="游ゴシック" panose="020B0400000000000000" pitchFamily="50" charset="-128"/>
                <a:ea typeface="游ゴシック" panose="020B0400000000000000" pitchFamily="50" charset="-128"/>
              </a:rPr>
              <a:t>13</a:t>
            </a:r>
            <a:r>
              <a:rPr lang="ja-JP" altLang="en-US" sz="2800" dirty="0">
                <a:solidFill>
                  <a:srgbClr val="000000"/>
                </a:solidFill>
                <a:latin typeface="游ゴシック" panose="020B0400000000000000" pitchFamily="50" charset="-128"/>
                <a:ea typeface="游ゴシック" panose="020B0400000000000000" pitchFamily="50" charset="-128"/>
              </a:rPr>
              <a:t>軽自動車税（種別割）</a:t>
            </a:r>
            <a:endParaRPr kumimoji="1" lang="ja-JP" altLang="en-US" sz="2800" dirty="0">
              <a:latin typeface="游ゴシック" panose="020B0400000000000000" pitchFamily="50" charset="-128"/>
              <a:ea typeface="游ゴシック" panose="020B0400000000000000" pitchFamily="50" charset="-128"/>
            </a:endParaRPr>
          </a:p>
        </p:txBody>
      </p:sp>
      <p:sp>
        <p:nvSpPr>
          <p:cNvPr id="9" name="正方形/長方形 8">
            <a:extLst>
              <a:ext uri="{FF2B5EF4-FFF2-40B4-BE49-F238E27FC236}">
                <a16:creationId xmlns:a16="http://schemas.microsoft.com/office/drawing/2014/main" id="{DB62800D-798A-2D1C-1E41-D9354DFD59EC}"/>
              </a:ext>
            </a:extLst>
          </p:cNvPr>
          <p:cNvSpPr/>
          <p:nvPr/>
        </p:nvSpPr>
        <p:spPr>
          <a:xfrm>
            <a:off x="353962" y="2654711"/>
            <a:ext cx="8436077" cy="3672346"/>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r>
              <a:rPr kumimoji="1" lang="en-US" altLang="ja-JP" sz="1100" dirty="0">
                <a:solidFill>
                  <a:schemeClr val="tx1"/>
                </a:solidFill>
                <a:latin typeface="游ゴシック" panose="020B0400000000000000" pitchFamily="50" charset="-128"/>
                <a:ea typeface="游ゴシック" panose="020B0400000000000000" pitchFamily="50" charset="-128"/>
              </a:rPr>
              <a:t>BPMN</a:t>
            </a:r>
            <a:r>
              <a:rPr kumimoji="1" lang="ja-JP" altLang="en-US" sz="1100" dirty="0">
                <a:solidFill>
                  <a:schemeClr val="tx1"/>
                </a:solidFill>
                <a:latin typeface="游ゴシック" panose="020B0400000000000000" pitchFamily="50" charset="-128"/>
                <a:ea typeface="游ゴシック" panose="020B0400000000000000" pitchFamily="50" charset="-128"/>
              </a:rPr>
              <a:t>凡例</a:t>
            </a:r>
            <a:endParaRPr kumimoji="1" lang="ja-JP" altLang="en-US" sz="1600" dirty="0">
              <a:solidFill>
                <a:schemeClr val="tx1"/>
              </a:solidFill>
              <a:latin typeface="游ゴシック" panose="020B0400000000000000" pitchFamily="50" charset="-128"/>
              <a:ea typeface="游ゴシック" panose="020B0400000000000000" pitchFamily="50" charset="-128"/>
            </a:endParaRPr>
          </a:p>
        </p:txBody>
      </p:sp>
      <p:grpSp>
        <p:nvGrpSpPr>
          <p:cNvPr id="22" name="グループ化 21">
            <a:extLst>
              <a:ext uri="{FF2B5EF4-FFF2-40B4-BE49-F238E27FC236}">
                <a16:creationId xmlns:a16="http://schemas.microsoft.com/office/drawing/2014/main" id="{532C8893-C466-EACF-51AA-AC8ED34B7398}"/>
              </a:ext>
            </a:extLst>
          </p:cNvPr>
          <p:cNvGrpSpPr/>
          <p:nvPr/>
        </p:nvGrpSpPr>
        <p:grpSpPr>
          <a:xfrm>
            <a:off x="547477" y="2897160"/>
            <a:ext cx="1783080" cy="560760"/>
            <a:chOff x="6903720" y="2897160"/>
            <a:chExt cx="1783080" cy="560760"/>
          </a:xfrm>
        </p:grpSpPr>
        <p:sp>
          <p:nvSpPr>
            <p:cNvPr id="11" name="正方形/長方形 10">
              <a:extLst>
                <a:ext uri="{FF2B5EF4-FFF2-40B4-BE49-F238E27FC236}">
                  <a16:creationId xmlns:a16="http://schemas.microsoft.com/office/drawing/2014/main" id="{7BCE702F-8D84-05E3-381C-564CCDFB5F84}"/>
                </a:ext>
              </a:extLst>
            </p:cNvPr>
            <p:cNvSpPr/>
            <p:nvPr/>
          </p:nvSpPr>
          <p:spPr>
            <a:xfrm>
              <a:off x="6903720" y="2897160"/>
              <a:ext cx="369570" cy="560760"/>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400" dirty="0">
                  <a:solidFill>
                    <a:schemeClr val="tx1"/>
                  </a:solidFill>
                  <a:latin typeface="游ゴシック" panose="020B0400000000000000" pitchFamily="50" charset="-128"/>
                  <a:ea typeface="游ゴシック" panose="020B0400000000000000" pitchFamily="50" charset="-128"/>
                </a:rPr>
                <a:t>プール１</a:t>
              </a:r>
            </a:p>
          </p:txBody>
        </p:sp>
        <p:sp>
          <p:nvSpPr>
            <p:cNvPr id="12" name="正方形/長方形 11">
              <a:extLst>
                <a:ext uri="{FF2B5EF4-FFF2-40B4-BE49-F238E27FC236}">
                  <a16:creationId xmlns:a16="http://schemas.microsoft.com/office/drawing/2014/main" id="{AD61C040-BDD2-8633-AD98-F4397466DD70}"/>
                </a:ext>
              </a:extLst>
            </p:cNvPr>
            <p:cNvSpPr/>
            <p:nvPr/>
          </p:nvSpPr>
          <p:spPr>
            <a:xfrm>
              <a:off x="7273290" y="2897160"/>
              <a:ext cx="411480" cy="280380"/>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400" dirty="0">
                  <a:solidFill>
                    <a:schemeClr val="tx1"/>
                  </a:solidFill>
                  <a:latin typeface="游ゴシック" panose="020B0400000000000000" pitchFamily="50" charset="-128"/>
                  <a:ea typeface="游ゴシック" panose="020B0400000000000000" pitchFamily="50" charset="-128"/>
                </a:rPr>
                <a:t>レーン１</a:t>
              </a:r>
            </a:p>
          </p:txBody>
        </p:sp>
        <p:sp>
          <p:nvSpPr>
            <p:cNvPr id="13" name="正方形/長方形 12">
              <a:extLst>
                <a:ext uri="{FF2B5EF4-FFF2-40B4-BE49-F238E27FC236}">
                  <a16:creationId xmlns:a16="http://schemas.microsoft.com/office/drawing/2014/main" id="{4F66DC0F-41CC-E80B-4D2A-42C47EB88684}"/>
                </a:ext>
              </a:extLst>
            </p:cNvPr>
            <p:cNvSpPr/>
            <p:nvPr/>
          </p:nvSpPr>
          <p:spPr>
            <a:xfrm>
              <a:off x="7273290" y="3177540"/>
              <a:ext cx="411480" cy="280380"/>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400" dirty="0">
                  <a:solidFill>
                    <a:schemeClr val="tx1"/>
                  </a:solidFill>
                  <a:latin typeface="游ゴシック" panose="020B0400000000000000" pitchFamily="50" charset="-128"/>
                  <a:ea typeface="游ゴシック" panose="020B0400000000000000" pitchFamily="50" charset="-128"/>
                </a:rPr>
                <a:t>レーン２</a:t>
              </a:r>
            </a:p>
          </p:txBody>
        </p:sp>
        <p:sp>
          <p:nvSpPr>
            <p:cNvPr id="14" name="正方形/長方形 13">
              <a:extLst>
                <a:ext uri="{FF2B5EF4-FFF2-40B4-BE49-F238E27FC236}">
                  <a16:creationId xmlns:a16="http://schemas.microsoft.com/office/drawing/2014/main" id="{9B9E3D33-17AB-C17C-7E47-FC2526381905}"/>
                </a:ext>
              </a:extLst>
            </p:cNvPr>
            <p:cNvSpPr/>
            <p:nvPr/>
          </p:nvSpPr>
          <p:spPr>
            <a:xfrm>
              <a:off x="7684770" y="2897160"/>
              <a:ext cx="1002030" cy="280380"/>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15" name="正方形/長方形 14">
              <a:extLst>
                <a:ext uri="{FF2B5EF4-FFF2-40B4-BE49-F238E27FC236}">
                  <a16:creationId xmlns:a16="http://schemas.microsoft.com/office/drawing/2014/main" id="{0F30861C-9FED-E347-BB90-A56ECAF61FD1}"/>
                </a:ext>
              </a:extLst>
            </p:cNvPr>
            <p:cNvSpPr/>
            <p:nvPr/>
          </p:nvSpPr>
          <p:spPr>
            <a:xfrm>
              <a:off x="7684770" y="3177540"/>
              <a:ext cx="1002030" cy="280380"/>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sp>
        <p:nvSpPr>
          <p:cNvPr id="16" name="正方形/長方形 15">
            <a:extLst>
              <a:ext uri="{FF2B5EF4-FFF2-40B4-BE49-F238E27FC236}">
                <a16:creationId xmlns:a16="http://schemas.microsoft.com/office/drawing/2014/main" id="{2B5F6F83-F589-E818-DF88-7F4898046C6A}"/>
              </a:ext>
            </a:extLst>
          </p:cNvPr>
          <p:cNvSpPr/>
          <p:nvPr/>
        </p:nvSpPr>
        <p:spPr>
          <a:xfrm>
            <a:off x="547477" y="3578860"/>
            <a:ext cx="398145" cy="280380"/>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400" dirty="0">
                <a:solidFill>
                  <a:schemeClr val="tx1"/>
                </a:solidFill>
                <a:latin typeface="游ゴシック" panose="020B0400000000000000" pitchFamily="50" charset="-128"/>
                <a:ea typeface="游ゴシック" panose="020B0400000000000000" pitchFamily="50" charset="-128"/>
              </a:rPr>
              <a:t>プール２</a:t>
            </a:r>
          </a:p>
        </p:txBody>
      </p:sp>
      <p:sp>
        <p:nvSpPr>
          <p:cNvPr id="17" name="正方形/長方形 16">
            <a:extLst>
              <a:ext uri="{FF2B5EF4-FFF2-40B4-BE49-F238E27FC236}">
                <a16:creationId xmlns:a16="http://schemas.microsoft.com/office/drawing/2014/main" id="{32757456-28A4-B44A-3C37-F37D464770EA}"/>
              </a:ext>
            </a:extLst>
          </p:cNvPr>
          <p:cNvSpPr/>
          <p:nvPr/>
        </p:nvSpPr>
        <p:spPr>
          <a:xfrm>
            <a:off x="945621" y="3578860"/>
            <a:ext cx="668655" cy="280380"/>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24" name="正方形/長方形 23">
            <a:extLst>
              <a:ext uri="{FF2B5EF4-FFF2-40B4-BE49-F238E27FC236}">
                <a16:creationId xmlns:a16="http://schemas.microsoft.com/office/drawing/2014/main" id="{0C7B23D1-0C6D-8F97-17D7-7DED834B454E}"/>
              </a:ext>
            </a:extLst>
          </p:cNvPr>
          <p:cNvSpPr/>
          <p:nvPr/>
        </p:nvSpPr>
        <p:spPr>
          <a:xfrm>
            <a:off x="2449757" y="2938290"/>
            <a:ext cx="2779487"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プールとレーン：</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a:p>
            <a:r>
              <a:rPr kumimoji="1" lang="ja-JP" altLang="en-US" sz="500" dirty="0">
                <a:solidFill>
                  <a:schemeClr val="tx1"/>
                </a:solidFill>
                <a:latin typeface="游ゴシック" panose="020B0400000000000000" pitchFamily="50" charset="-128"/>
                <a:ea typeface="游ゴシック" panose="020B0400000000000000" pitchFamily="50" charset="-128"/>
              </a:rPr>
              <a:t>プールの中に関係者とその活動内容が記載される。１組織が１つのプールとして示され、レーン１と２は当該組織内の部署や役割を示す。</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a:p>
            <a:r>
              <a:rPr kumimoji="1" lang="ja-JP" altLang="en-US" sz="500" dirty="0">
                <a:solidFill>
                  <a:schemeClr val="tx1"/>
                </a:solidFill>
                <a:latin typeface="游ゴシック" panose="020B0400000000000000" pitchFamily="50" charset="-128"/>
                <a:ea typeface="游ゴシック" panose="020B0400000000000000" pitchFamily="50" charset="-128"/>
              </a:rPr>
              <a:t>またプールは、プール２のように外部組織を表現する場合などには内部に何も記載しない状態で表現することもできる。</a:t>
            </a:r>
          </a:p>
        </p:txBody>
      </p:sp>
      <p:cxnSp>
        <p:nvCxnSpPr>
          <p:cNvPr id="26" name="直線コネクタ 25">
            <a:extLst>
              <a:ext uri="{FF2B5EF4-FFF2-40B4-BE49-F238E27FC236}">
                <a16:creationId xmlns:a16="http://schemas.microsoft.com/office/drawing/2014/main" id="{F949A9DA-ED7E-173C-7188-939DEF859DE2}"/>
              </a:ext>
            </a:extLst>
          </p:cNvPr>
          <p:cNvCxnSpPr>
            <a:cxnSpLocks/>
            <a:endCxn id="24" idx="1"/>
          </p:cNvCxnSpPr>
          <p:nvPr/>
        </p:nvCxnSpPr>
        <p:spPr>
          <a:xfrm>
            <a:off x="2021513" y="3046690"/>
            <a:ext cx="428244" cy="13085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128" name="グループ化 127">
            <a:extLst>
              <a:ext uri="{FF2B5EF4-FFF2-40B4-BE49-F238E27FC236}">
                <a16:creationId xmlns:a16="http://schemas.microsoft.com/office/drawing/2014/main" id="{031461C8-86A2-291C-A6DA-AFD290445344}"/>
              </a:ext>
            </a:extLst>
          </p:cNvPr>
          <p:cNvGrpSpPr/>
          <p:nvPr/>
        </p:nvGrpSpPr>
        <p:grpSpPr>
          <a:xfrm>
            <a:off x="2449240" y="2962964"/>
            <a:ext cx="69614" cy="428983"/>
            <a:chOff x="2439407" y="2962964"/>
            <a:chExt cx="69614" cy="428983"/>
          </a:xfrm>
        </p:grpSpPr>
        <p:cxnSp>
          <p:nvCxnSpPr>
            <p:cNvPr id="116" name="直線コネクタ 115">
              <a:extLst>
                <a:ext uri="{FF2B5EF4-FFF2-40B4-BE49-F238E27FC236}">
                  <a16:creationId xmlns:a16="http://schemas.microsoft.com/office/drawing/2014/main" id="{8CA8FC86-E47F-8F6C-B0B9-C82BF85D61FD}"/>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120" name="直線コネクタ 119">
              <a:extLst>
                <a:ext uri="{FF2B5EF4-FFF2-40B4-BE49-F238E27FC236}">
                  <a16:creationId xmlns:a16="http://schemas.microsoft.com/office/drawing/2014/main" id="{80F20D9C-457D-CFC4-1970-5D4FE63953D6}"/>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121" name="直線コネクタ 120">
              <a:extLst>
                <a:ext uri="{FF2B5EF4-FFF2-40B4-BE49-F238E27FC236}">
                  <a16:creationId xmlns:a16="http://schemas.microsoft.com/office/drawing/2014/main" id="{168D8DE2-A682-D21E-86D5-E55C1E6BC9E4}"/>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32" name="楕円 31">
            <a:extLst>
              <a:ext uri="{FF2B5EF4-FFF2-40B4-BE49-F238E27FC236}">
                <a16:creationId xmlns:a16="http://schemas.microsoft.com/office/drawing/2014/main" id="{FB2C2364-D5F4-FA72-872C-7F37B858EC0F}"/>
              </a:ext>
            </a:extLst>
          </p:cNvPr>
          <p:cNvSpPr/>
          <p:nvPr/>
        </p:nvSpPr>
        <p:spPr>
          <a:xfrm>
            <a:off x="547477" y="4067261"/>
            <a:ext cx="182044" cy="182044"/>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nvGrpSpPr>
          <p:cNvPr id="304" name="グループ化 303">
            <a:extLst>
              <a:ext uri="{FF2B5EF4-FFF2-40B4-BE49-F238E27FC236}">
                <a16:creationId xmlns:a16="http://schemas.microsoft.com/office/drawing/2014/main" id="{D6182982-D9CA-54B4-0025-C2AE9BA31932}"/>
              </a:ext>
            </a:extLst>
          </p:cNvPr>
          <p:cNvGrpSpPr/>
          <p:nvPr/>
        </p:nvGrpSpPr>
        <p:grpSpPr>
          <a:xfrm>
            <a:off x="729521" y="3919033"/>
            <a:ext cx="2098149" cy="478500"/>
            <a:chOff x="719688" y="3919033"/>
            <a:chExt cx="2098149" cy="478500"/>
          </a:xfrm>
        </p:grpSpPr>
        <p:cxnSp>
          <p:nvCxnSpPr>
            <p:cNvPr id="129" name="直線コネクタ 128">
              <a:extLst>
                <a:ext uri="{FF2B5EF4-FFF2-40B4-BE49-F238E27FC236}">
                  <a16:creationId xmlns:a16="http://schemas.microsoft.com/office/drawing/2014/main" id="{B27272B3-34DC-CBC8-ED39-29C8361D7FF2}"/>
                </a:ext>
              </a:extLst>
            </p:cNvPr>
            <p:cNvCxnSpPr>
              <a:cxnSpLocks/>
              <a:stCxn id="32" idx="6"/>
              <a:endCxn id="135" idx="1"/>
            </p:cNvCxnSpPr>
            <p:nvPr/>
          </p:nvCxnSpPr>
          <p:spPr>
            <a:xfrm>
              <a:off x="719688" y="4158283"/>
              <a:ext cx="317877"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301" name="グループ化 300">
              <a:extLst>
                <a:ext uri="{FF2B5EF4-FFF2-40B4-BE49-F238E27FC236}">
                  <a16:creationId xmlns:a16="http://schemas.microsoft.com/office/drawing/2014/main" id="{852553DF-5FC0-B233-0571-C6E941F16F4D}"/>
                </a:ext>
              </a:extLst>
            </p:cNvPr>
            <p:cNvGrpSpPr/>
            <p:nvPr/>
          </p:nvGrpSpPr>
          <p:grpSpPr>
            <a:xfrm>
              <a:off x="1031931" y="3919033"/>
              <a:ext cx="1785906" cy="478500"/>
              <a:chOff x="949016" y="3919033"/>
              <a:chExt cx="1785906" cy="478500"/>
            </a:xfrm>
          </p:grpSpPr>
          <p:grpSp>
            <p:nvGrpSpPr>
              <p:cNvPr id="130" name="グループ化 129">
                <a:extLst>
                  <a:ext uri="{FF2B5EF4-FFF2-40B4-BE49-F238E27FC236}">
                    <a16:creationId xmlns:a16="http://schemas.microsoft.com/office/drawing/2014/main" id="{D758D632-BC5B-6FC3-D5C1-DA4CEC8B16C7}"/>
                  </a:ext>
                </a:extLst>
              </p:cNvPr>
              <p:cNvGrpSpPr/>
              <p:nvPr/>
            </p:nvGrpSpPr>
            <p:grpSpPr>
              <a:xfrm>
                <a:off x="949016" y="4008899"/>
                <a:ext cx="69614" cy="298768"/>
                <a:chOff x="2439407" y="2962964"/>
                <a:chExt cx="69614" cy="428983"/>
              </a:xfrm>
            </p:grpSpPr>
            <p:cxnSp>
              <p:nvCxnSpPr>
                <p:cNvPr id="131" name="直線コネクタ 130">
                  <a:extLst>
                    <a:ext uri="{FF2B5EF4-FFF2-40B4-BE49-F238E27FC236}">
                      <a16:creationId xmlns:a16="http://schemas.microsoft.com/office/drawing/2014/main" id="{0F48E90C-FB62-5DAD-1EA6-3F1DAD91B27F}"/>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132" name="直線コネクタ 131">
                  <a:extLst>
                    <a:ext uri="{FF2B5EF4-FFF2-40B4-BE49-F238E27FC236}">
                      <a16:creationId xmlns:a16="http://schemas.microsoft.com/office/drawing/2014/main" id="{912D0ADE-F87D-B5C9-108E-AF36CC2F9980}"/>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133" name="直線コネクタ 132">
                  <a:extLst>
                    <a:ext uri="{FF2B5EF4-FFF2-40B4-BE49-F238E27FC236}">
                      <a16:creationId xmlns:a16="http://schemas.microsoft.com/office/drawing/2014/main" id="{A10B7EA8-8905-5490-B10D-85488BAADC3C}"/>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135" name="正方形/長方形 134">
                <a:extLst>
                  <a:ext uri="{FF2B5EF4-FFF2-40B4-BE49-F238E27FC236}">
                    <a16:creationId xmlns:a16="http://schemas.microsoft.com/office/drawing/2014/main" id="{3406E73F-AF68-C03D-B3FB-0F97899923DD}"/>
                  </a:ext>
                </a:extLst>
              </p:cNvPr>
              <p:cNvSpPr/>
              <p:nvPr/>
            </p:nvSpPr>
            <p:spPr>
              <a:xfrm>
                <a:off x="954650" y="3919033"/>
                <a:ext cx="1780272"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開始イベント：</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a:p>
                <a:r>
                  <a:rPr kumimoji="1" lang="ja-JP" altLang="en-US" sz="500" dirty="0">
                    <a:solidFill>
                      <a:schemeClr val="tx1"/>
                    </a:solidFill>
                    <a:latin typeface="游ゴシック" panose="020B0400000000000000" pitchFamily="50" charset="-128"/>
                    <a:ea typeface="游ゴシック" panose="020B0400000000000000" pitchFamily="50" charset="-128"/>
                  </a:rPr>
                  <a:t>事務の開始を示し、必ず記載する必要がある。</a:t>
                </a:r>
              </a:p>
            </p:txBody>
          </p:sp>
        </p:grpSp>
      </p:grpSp>
      <p:grpSp>
        <p:nvGrpSpPr>
          <p:cNvPr id="357" name="グループ化 356">
            <a:extLst>
              <a:ext uri="{FF2B5EF4-FFF2-40B4-BE49-F238E27FC236}">
                <a16:creationId xmlns:a16="http://schemas.microsoft.com/office/drawing/2014/main" id="{0DAFFC3C-E31F-5E2A-85CE-ECAB92F09C84}"/>
              </a:ext>
            </a:extLst>
          </p:cNvPr>
          <p:cNvGrpSpPr/>
          <p:nvPr/>
        </p:nvGrpSpPr>
        <p:grpSpPr>
          <a:xfrm>
            <a:off x="3027353" y="3438297"/>
            <a:ext cx="2090089" cy="478500"/>
            <a:chOff x="3017520" y="3438297"/>
            <a:chExt cx="2090089" cy="478500"/>
          </a:xfrm>
        </p:grpSpPr>
        <p:cxnSp>
          <p:nvCxnSpPr>
            <p:cNvPr id="171" name="直線コネクタ 170">
              <a:extLst>
                <a:ext uri="{FF2B5EF4-FFF2-40B4-BE49-F238E27FC236}">
                  <a16:creationId xmlns:a16="http://schemas.microsoft.com/office/drawing/2014/main" id="{2F320CA1-56BC-3767-9CB5-15420025D6D8}"/>
                </a:ext>
              </a:extLst>
            </p:cNvPr>
            <p:cNvCxnSpPr>
              <a:cxnSpLocks/>
              <a:endCxn id="173" idx="1"/>
            </p:cNvCxnSpPr>
            <p:nvPr/>
          </p:nvCxnSpPr>
          <p:spPr>
            <a:xfrm>
              <a:off x="3017520" y="3677547"/>
              <a:ext cx="309817"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172" name="グループ化 171">
              <a:extLst>
                <a:ext uri="{FF2B5EF4-FFF2-40B4-BE49-F238E27FC236}">
                  <a16:creationId xmlns:a16="http://schemas.microsoft.com/office/drawing/2014/main" id="{1D2506C8-8D65-5D19-71F6-7DCA588790F4}"/>
                </a:ext>
              </a:extLst>
            </p:cNvPr>
            <p:cNvGrpSpPr/>
            <p:nvPr/>
          </p:nvGrpSpPr>
          <p:grpSpPr>
            <a:xfrm>
              <a:off x="3321703" y="3528163"/>
              <a:ext cx="69614" cy="298768"/>
              <a:chOff x="2439407" y="2962964"/>
              <a:chExt cx="69614" cy="428983"/>
            </a:xfrm>
          </p:grpSpPr>
          <p:cxnSp>
            <p:nvCxnSpPr>
              <p:cNvPr id="174" name="直線コネクタ 173">
                <a:extLst>
                  <a:ext uri="{FF2B5EF4-FFF2-40B4-BE49-F238E27FC236}">
                    <a16:creationId xmlns:a16="http://schemas.microsoft.com/office/drawing/2014/main" id="{D2A44CF3-23AD-D39B-1748-ACE0512501F2}"/>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175" name="直線コネクタ 174">
                <a:extLst>
                  <a:ext uri="{FF2B5EF4-FFF2-40B4-BE49-F238E27FC236}">
                    <a16:creationId xmlns:a16="http://schemas.microsoft.com/office/drawing/2014/main" id="{51A86CDC-4E03-CBE4-EE7D-FFDE1D27ABA3}"/>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176" name="直線コネクタ 175">
                <a:extLst>
                  <a:ext uri="{FF2B5EF4-FFF2-40B4-BE49-F238E27FC236}">
                    <a16:creationId xmlns:a16="http://schemas.microsoft.com/office/drawing/2014/main" id="{854D579F-74F7-2F29-48F0-0E2EA7C928FC}"/>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173" name="正方形/長方形 172">
              <a:extLst>
                <a:ext uri="{FF2B5EF4-FFF2-40B4-BE49-F238E27FC236}">
                  <a16:creationId xmlns:a16="http://schemas.microsoft.com/office/drawing/2014/main" id="{8B709013-4349-DFEC-384C-1EF05B869A1B}"/>
                </a:ext>
              </a:extLst>
            </p:cNvPr>
            <p:cNvSpPr/>
            <p:nvPr/>
          </p:nvSpPr>
          <p:spPr>
            <a:xfrm>
              <a:off x="3327337" y="3438297"/>
              <a:ext cx="1780272"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メッセージ送信中間イベント：</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a:p>
              <a:r>
                <a:rPr kumimoji="1" lang="ja-JP" altLang="en-US" sz="500" dirty="0">
                  <a:solidFill>
                    <a:schemeClr val="tx1"/>
                  </a:solidFill>
                  <a:latin typeface="游ゴシック" panose="020B0400000000000000" pitchFamily="50" charset="-128"/>
                  <a:ea typeface="游ゴシック" panose="020B0400000000000000" pitchFamily="50" charset="-128"/>
                </a:rPr>
                <a:t>業務フロー図の中間に配置され、他のプールにメッセージを送ってから、直ちに次の作業に移ることを示す。</a:t>
              </a:r>
            </a:p>
          </p:txBody>
        </p:sp>
      </p:grpSp>
      <p:grpSp>
        <p:nvGrpSpPr>
          <p:cNvPr id="76" name="グループ化 75">
            <a:extLst>
              <a:ext uri="{FF2B5EF4-FFF2-40B4-BE49-F238E27FC236}">
                <a16:creationId xmlns:a16="http://schemas.microsoft.com/office/drawing/2014/main" id="{8FF4C419-F34F-E974-59B7-AD312F8B2C52}"/>
              </a:ext>
            </a:extLst>
          </p:cNvPr>
          <p:cNvGrpSpPr/>
          <p:nvPr/>
        </p:nvGrpSpPr>
        <p:grpSpPr>
          <a:xfrm>
            <a:off x="2810236" y="4057917"/>
            <a:ext cx="182044" cy="182044"/>
            <a:chOff x="2800403" y="4055471"/>
            <a:chExt cx="182044" cy="182044"/>
          </a:xfrm>
        </p:grpSpPr>
        <p:sp>
          <p:nvSpPr>
            <p:cNvPr id="51" name="楕円 50">
              <a:extLst>
                <a:ext uri="{FF2B5EF4-FFF2-40B4-BE49-F238E27FC236}">
                  <a16:creationId xmlns:a16="http://schemas.microsoft.com/office/drawing/2014/main" id="{D420A0D1-4116-141D-C28B-5073DA96731F}"/>
                </a:ext>
              </a:extLst>
            </p:cNvPr>
            <p:cNvSpPr/>
            <p:nvPr/>
          </p:nvSpPr>
          <p:spPr>
            <a:xfrm>
              <a:off x="2800403" y="4055471"/>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pic>
          <p:nvPicPr>
            <p:cNvPr id="55" name="グラフィックス 54" descr="封筒 枠線">
              <a:extLst>
                <a:ext uri="{FF2B5EF4-FFF2-40B4-BE49-F238E27FC236}">
                  <a16:creationId xmlns:a16="http://schemas.microsoft.com/office/drawing/2014/main" id="{DCD9FB18-89D1-7A65-DF7A-5831D53FB53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812225" y="4067293"/>
              <a:ext cx="158400" cy="158400"/>
            </a:xfrm>
            <a:prstGeom prst="rect">
              <a:avLst/>
            </a:prstGeom>
          </p:spPr>
        </p:pic>
      </p:grpSp>
      <p:grpSp>
        <p:nvGrpSpPr>
          <p:cNvPr id="355" name="グループ化 354">
            <a:extLst>
              <a:ext uri="{FF2B5EF4-FFF2-40B4-BE49-F238E27FC236}">
                <a16:creationId xmlns:a16="http://schemas.microsoft.com/office/drawing/2014/main" id="{B00D6681-1264-2235-0F3D-1D4EC6AF01AC}"/>
              </a:ext>
            </a:extLst>
          </p:cNvPr>
          <p:cNvGrpSpPr/>
          <p:nvPr/>
        </p:nvGrpSpPr>
        <p:grpSpPr>
          <a:xfrm>
            <a:off x="3027353" y="3910253"/>
            <a:ext cx="2090089" cy="478500"/>
            <a:chOff x="3017520" y="3907807"/>
            <a:chExt cx="2090089" cy="478500"/>
          </a:xfrm>
        </p:grpSpPr>
        <p:cxnSp>
          <p:nvCxnSpPr>
            <p:cNvPr id="178" name="直線コネクタ 177">
              <a:extLst>
                <a:ext uri="{FF2B5EF4-FFF2-40B4-BE49-F238E27FC236}">
                  <a16:creationId xmlns:a16="http://schemas.microsoft.com/office/drawing/2014/main" id="{A886F46F-1CA0-FC66-1CE4-A0C5CD107CE1}"/>
                </a:ext>
              </a:extLst>
            </p:cNvPr>
            <p:cNvCxnSpPr>
              <a:cxnSpLocks/>
              <a:endCxn id="180" idx="1"/>
            </p:cNvCxnSpPr>
            <p:nvPr/>
          </p:nvCxnSpPr>
          <p:spPr>
            <a:xfrm>
              <a:off x="3017520" y="4147057"/>
              <a:ext cx="309817"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179" name="グループ化 178">
              <a:extLst>
                <a:ext uri="{FF2B5EF4-FFF2-40B4-BE49-F238E27FC236}">
                  <a16:creationId xmlns:a16="http://schemas.microsoft.com/office/drawing/2014/main" id="{B9A03435-EE15-CF15-C5E5-FE0DBEA9C131}"/>
                </a:ext>
              </a:extLst>
            </p:cNvPr>
            <p:cNvGrpSpPr/>
            <p:nvPr/>
          </p:nvGrpSpPr>
          <p:grpSpPr>
            <a:xfrm>
              <a:off x="3321703" y="3997673"/>
              <a:ext cx="69614" cy="298768"/>
              <a:chOff x="2439407" y="2962964"/>
              <a:chExt cx="69614" cy="428983"/>
            </a:xfrm>
          </p:grpSpPr>
          <p:cxnSp>
            <p:nvCxnSpPr>
              <p:cNvPr id="181" name="直線コネクタ 180">
                <a:extLst>
                  <a:ext uri="{FF2B5EF4-FFF2-40B4-BE49-F238E27FC236}">
                    <a16:creationId xmlns:a16="http://schemas.microsoft.com/office/drawing/2014/main" id="{16298B90-5C3D-2A58-AE58-EC10F59C1D27}"/>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182" name="直線コネクタ 181">
                <a:extLst>
                  <a:ext uri="{FF2B5EF4-FFF2-40B4-BE49-F238E27FC236}">
                    <a16:creationId xmlns:a16="http://schemas.microsoft.com/office/drawing/2014/main" id="{E019881F-93C2-C727-E4D5-DF3A97C05273}"/>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183" name="直線コネクタ 182">
                <a:extLst>
                  <a:ext uri="{FF2B5EF4-FFF2-40B4-BE49-F238E27FC236}">
                    <a16:creationId xmlns:a16="http://schemas.microsoft.com/office/drawing/2014/main" id="{440FF5AE-59C3-B78C-BC34-5AD8F0E98223}"/>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180" name="正方形/長方形 179">
              <a:extLst>
                <a:ext uri="{FF2B5EF4-FFF2-40B4-BE49-F238E27FC236}">
                  <a16:creationId xmlns:a16="http://schemas.microsoft.com/office/drawing/2014/main" id="{A2F60F21-6A57-E73D-6ED3-0B3C86F7BAEA}"/>
                </a:ext>
              </a:extLst>
            </p:cNvPr>
            <p:cNvSpPr/>
            <p:nvPr/>
          </p:nvSpPr>
          <p:spPr>
            <a:xfrm>
              <a:off x="3327337" y="3907807"/>
              <a:ext cx="1780272"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メッセージ受信中間イベント：</a:t>
              </a:r>
            </a:p>
            <a:p>
              <a:r>
                <a:rPr kumimoji="1" lang="ja-JP" altLang="en-US" sz="500" dirty="0">
                  <a:solidFill>
                    <a:schemeClr val="tx1"/>
                  </a:solidFill>
                  <a:latin typeface="游ゴシック" panose="020B0400000000000000" pitchFamily="50" charset="-128"/>
                  <a:ea typeface="游ゴシック" panose="020B0400000000000000" pitchFamily="50" charset="-128"/>
                </a:rPr>
                <a:t>業務フロー図の中間に配置され、他のプールからのメッセージを送信するまで作業が待機されることを示す。</a:t>
              </a:r>
            </a:p>
          </p:txBody>
        </p:sp>
      </p:grpSp>
      <p:grpSp>
        <p:nvGrpSpPr>
          <p:cNvPr id="186" name="グループ化 185">
            <a:extLst>
              <a:ext uri="{FF2B5EF4-FFF2-40B4-BE49-F238E27FC236}">
                <a16:creationId xmlns:a16="http://schemas.microsoft.com/office/drawing/2014/main" id="{5F408DC9-8872-CE1A-2E80-8D29B757C1C0}"/>
              </a:ext>
            </a:extLst>
          </p:cNvPr>
          <p:cNvGrpSpPr/>
          <p:nvPr/>
        </p:nvGrpSpPr>
        <p:grpSpPr>
          <a:xfrm>
            <a:off x="3331536" y="4476616"/>
            <a:ext cx="69614" cy="298768"/>
            <a:chOff x="2439407" y="2962964"/>
            <a:chExt cx="69614" cy="428983"/>
          </a:xfrm>
        </p:grpSpPr>
        <p:cxnSp>
          <p:nvCxnSpPr>
            <p:cNvPr id="188" name="直線コネクタ 187">
              <a:extLst>
                <a:ext uri="{FF2B5EF4-FFF2-40B4-BE49-F238E27FC236}">
                  <a16:creationId xmlns:a16="http://schemas.microsoft.com/office/drawing/2014/main" id="{A0F5E3B9-9F3D-4B6F-2A15-86B533676638}"/>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189" name="直線コネクタ 188">
              <a:extLst>
                <a:ext uri="{FF2B5EF4-FFF2-40B4-BE49-F238E27FC236}">
                  <a16:creationId xmlns:a16="http://schemas.microsoft.com/office/drawing/2014/main" id="{698022DC-DA47-18FB-E621-4250D82650D2}"/>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190" name="直線コネクタ 189">
              <a:extLst>
                <a:ext uri="{FF2B5EF4-FFF2-40B4-BE49-F238E27FC236}">
                  <a16:creationId xmlns:a16="http://schemas.microsoft.com/office/drawing/2014/main" id="{E84C88A0-56A0-305F-403A-BA99FAC753F4}"/>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grpSp>
        <p:nvGrpSpPr>
          <p:cNvPr id="74" name="グループ化 73">
            <a:extLst>
              <a:ext uri="{FF2B5EF4-FFF2-40B4-BE49-F238E27FC236}">
                <a16:creationId xmlns:a16="http://schemas.microsoft.com/office/drawing/2014/main" id="{662B9D0B-440F-111F-CE30-56E1851DFA65}"/>
              </a:ext>
            </a:extLst>
          </p:cNvPr>
          <p:cNvGrpSpPr/>
          <p:nvPr/>
        </p:nvGrpSpPr>
        <p:grpSpPr>
          <a:xfrm>
            <a:off x="2810236" y="4530437"/>
            <a:ext cx="182044" cy="182044"/>
            <a:chOff x="2800403" y="4528867"/>
            <a:chExt cx="182044" cy="182044"/>
          </a:xfrm>
        </p:grpSpPr>
        <p:sp>
          <p:nvSpPr>
            <p:cNvPr id="49" name="楕円 48">
              <a:extLst>
                <a:ext uri="{FF2B5EF4-FFF2-40B4-BE49-F238E27FC236}">
                  <a16:creationId xmlns:a16="http://schemas.microsoft.com/office/drawing/2014/main" id="{6A44E847-E149-5C0B-7622-1C668553E26C}"/>
                </a:ext>
              </a:extLst>
            </p:cNvPr>
            <p:cNvSpPr/>
            <p:nvPr/>
          </p:nvSpPr>
          <p:spPr>
            <a:xfrm>
              <a:off x="2800403" y="4528867"/>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69" name="矢印: 右 68">
              <a:extLst>
                <a:ext uri="{FF2B5EF4-FFF2-40B4-BE49-F238E27FC236}">
                  <a16:creationId xmlns:a16="http://schemas.microsoft.com/office/drawing/2014/main" id="{55EE449A-22DB-ED73-002E-96E0A45E34DC}"/>
                </a:ext>
              </a:extLst>
            </p:cNvPr>
            <p:cNvSpPr/>
            <p:nvPr/>
          </p:nvSpPr>
          <p:spPr>
            <a:xfrm>
              <a:off x="2839038" y="4572634"/>
              <a:ext cx="116205" cy="94511"/>
            </a:xfrm>
            <a:prstGeom prst="rightArrow">
              <a:avLst/>
            </a:prstGeom>
            <a:no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nvGrpSpPr>
          <p:cNvPr id="353" name="グループ化 352">
            <a:extLst>
              <a:ext uri="{FF2B5EF4-FFF2-40B4-BE49-F238E27FC236}">
                <a16:creationId xmlns:a16="http://schemas.microsoft.com/office/drawing/2014/main" id="{BEF1BDBC-0B61-FA4E-2A87-217C5DEAC006}"/>
              </a:ext>
            </a:extLst>
          </p:cNvPr>
          <p:cNvGrpSpPr/>
          <p:nvPr/>
        </p:nvGrpSpPr>
        <p:grpSpPr>
          <a:xfrm>
            <a:off x="3027353" y="4382209"/>
            <a:ext cx="2090089" cy="478500"/>
            <a:chOff x="3017520" y="4386750"/>
            <a:chExt cx="2090089" cy="478500"/>
          </a:xfrm>
        </p:grpSpPr>
        <p:cxnSp>
          <p:nvCxnSpPr>
            <p:cNvPr id="185" name="直線コネクタ 184">
              <a:extLst>
                <a:ext uri="{FF2B5EF4-FFF2-40B4-BE49-F238E27FC236}">
                  <a16:creationId xmlns:a16="http://schemas.microsoft.com/office/drawing/2014/main" id="{753D65E7-7B84-DC9A-7769-FC7FD82E7E3C}"/>
                </a:ext>
              </a:extLst>
            </p:cNvPr>
            <p:cNvCxnSpPr>
              <a:cxnSpLocks/>
              <a:endCxn id="187" idx="1"/>
            </p:cNvCxnSpPr>
            <p:nvPr/>
          </p:nvCxnSpPr>
          <p:spPr>
            <a:xfrm>
              <a:off x="3017520" y="4626000"/>
              <a:ext cx="309817"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sp>
          <p:nvSpPr>
            <p:cNvPr id="187" name="正方形/長方形 186">
              <a:extLst>
                <a:ext uri="{FF2B5EF4-FFF2-40B4-BE49-F238E27FC236}">
                  <a16:creationId xmlns:a16="http://schemas.microsoft.com/office/drawing/2014/main" id="{B0C6F527-3724-9CD6-AB07-CD57740CD7E4}"/>
                </a:ext>
              </a:extLst>
            </p:cNvPr>
            <p:cNvSpPr/>
            <p:nvPr/>
          </p:nvSpPr>
          <p:spPr>
            <a:xfrm>
              <a:off x="3327337" y="4386750"/>
              <a:ext cx="1780272"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リンク・スルーイベント：</a:t>
              </a:r>
            </a:p>
            <a:p>
              <a:r>
                <a:rPr kumimoji="1" lang="ja-JP" altLang="en-US" sz="500" dirty="0">
                  <a:solidFill>
                    <a:schemeClr val="tx1"/>
                  </a:solidFill>
                  <a:latin typeface="游ゴシック" panose="020B0400000000000000" pitchFamily="50" charset="-128"/>
                  <a:ea typeface="游ゴシック" panose="020B0400000000000000" pitchFamily="50" charset="-128"/>
                </a:rPr>
                <a:t>単一の業務フローがページを跨ることを示す。</a:t>
              </a:r>
            </a:p>
          </p:txBody>
        </p:sp>
      </p:grpSp>
      <p:grpSp>
        <p:nvGrpSpPr>
          <p:cNvPr id="193" name="グループ化 192">
            <a:extLst>
              <a:ext uri="{FF2B5EF4-FFF2-40B4-BE49-F238E27FC236}">
                <a16:creationId xmlns:a16="http://schemas.microsoft.com/office/drawing/2014/main" id="{32169928-1C30-5193-3226-080F27A3444C}"/>
              </a:ext>
            </a:extLst>
          </p:cNvPr>
          <p:cNvGrpSpPr/>
          <p:nvPr/>
        </p:nvGrpSpPr>
        <p:grpSpPr>
          <a:xfrm>
            <a:off x="3331536" y="4944814"/>
            <a:ext cx="69614" cy="298768"/>
            <a:chOff x="2439407" y="2962964"/>
            <a:chExt cx="69614" cy="428983"/>
          </a:xfrm>
        </p:grpSpPr>
        <p:cxnSp>
          <p:nvCxnSpPr>
            <p:cNvPr id="195" name="直線コネクタ 194">
              <a:extLst>
                <a:ext uri="{FF2B5EF4-FFF2-40B4-BE49-F238E27FC236}">
                  <a16:creationId xmlns:a16="http://schemas.microsoft.com/office/drawing/2014/main" id="{283819D0-70AB-679B-F0BD-186C1028ED35}"/>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196" name="直線コネクタ 195">
              <a:extLst>
                <a:ext uri="{FF2B5EF4-FFF2-40B4-BE49-F238E27FC236}">
                  <a16:creationId xmlns:a16="http://schemas.microsoft.com/office/drawing/2014/main" id="{B188B74D-AA48-C0D1-A73C-6F2B473F73B3}"/>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197" name="直線コネクタ 196">
              <a:extLst>
                <a:ext uri="{FF2B5EF4-FFF2-40B4-BE49-F238E27FC236}">
                  <a16:creationId xmlns:a16="http://schemas.microsoft.com/office/drawing/2014/main" id="{C2274E22-4E7E-C82B-6A7B-C119E495EB41}"/>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grpSp>
        <p:nvGrpSpPr>
          <p:cNvPr id="75" name="グループ化 74">
            <a:extLst>
              <a:ext uri="{FF2B5EF4-FFF2-40B4-BE49-F238E27FC236}">
                <a16:creationId xmlns:a16="http://schemas.microsoft.com/office/drawing/2014/main" id="{37A9ABA4-62FA-4B02-B4D3-3C02B898A1E1}"/>
              </a:ext>
            </a:extLst>
          </p:cNvPr>
          <p:cNvGrpSpPr/>
          <p:nvPr/>
        </p:nvGrpSpPr>
        <p:grpSpPr>
          <a:xfrm>
            <a:off x="2810236" y="5000563"/>
            <a:ext cx="182044" cy="182044"/>
            <a:chOff x="2800403" y="5001346"/>
            <a:chExt cx="182044" cy="182044"/>
          </a:xfrm>
        </p:grpSpPr>
        <p:sp>
          <p:nvSpPr>
            <p:cNvPr id="54" name="楕円 53">
              <a:extLst>
                <a:ext uri="{FF2B5EF4-FFF2-40B4-BE49-F238E27FC236}">
                  <a16:creationId xmlns:a16="http://schemas.microsoft.com/office/drawing/2014/main" id="{EEDC3577-BC26-0927-F4C3-AF8F64DFEB9F}"/>
                </a:ext>
              </a:extLst>
            </p:cNvPr>
            <p:cNvSpPr/>
            <p:nvPr/>
          </p:nvSpPr>
          <p:spPr>
            <a:xfrm>
              <a:off x="2800403" y="5001346"/>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70" name="矢印: 右 69">
              <a:extLst>
                <a:ext uri="{FF2B5EF4-FFF2-40B4-BE49-F238E27FC236}">
                  <a16:creationId xmlns:a16="http://schemas.microsoft.com/office/drawing/2014/main" id="{EF5D6242-DC9D-0968-EEE5-26E8A772F18D}"/>
                </a:ext>
              </a:extLst>
            </p:cNvPr>
            <p:cNvSpPr/>
            <p:nvPr/>
          </p:nvSpPr>
          <p:spPr>
            <a:xfrm>
              <a:off x="2839038" y="5043368"/>
              <a:ext cx="116205" cy="94511"/>
            </a:xfrm>
            <a:prstGeom prst="rightArrow">
              <a:avLst/>
            </a:prstGeom>
            <a:solidFill>
              <a:schemeClr val="tx1"/>
            </a:solidFill>
            <a:ln w="31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grpSp>
      <p:grpSp>
        <p:nvGrpSpPr>
          <p:cNvPr id="349" name="グループ化 348">
            <a:extLst>
              <a:ext uri="{FF2B5EF4-FFF2-40B4-BE49-F238E27FC236}">
                <a16:creationId xmlns:a16="http://schemas.microsoft.com/office/drawing/2014/main" id="{92FA1C88-3E4E-988E-9648-F00E7AE7C55D}"/>
              </a:ext>
            </a:extLst>
          </p:cNvPr>
          <p:cNvGrpSpPr/>
          <p:nvPr/>
        </p:nvGrpSpPr>
        <p:grpSpPr>
          <a:xfrm>
            <a:off x="3027353" y="4854165"/>
            <a:ext cx="2090089" cy="478500"/>
            <a:chOff x="3017520" y="4854948"/>
            <a:chExt cx="2090089" cy="478500"/>
          </a:xfrm>
        </p:grpSpPr>
        <p:cxnSp>
          <p:nvCxnSpPr>
            <p:cNvPr id="192" name="直線コネクタ 191">
              <a:extLst>
                <a:ext uri="{FF2B5EF4-FFF2-40B4-BE49-F238E27FC236}">
                  <a16:creationId xmlns:a16="http://schemas.microsoft.com/office/drawing/2014/main" id="{A6F62BF0-77DD-D00D-3F7D-4EE0004D846F}"/>
                </a:ext>
              </a:extLst>
            </p:cNvPr>
            <p:cNvCxnSpPr>
              <a:cxnSpLocks/>
              <a:endCxn id="194" idx="1"/>
            </p:cNvCxnSpPr>
            <p:nvPr/>
          </p:nvCxnSpPr>
          <p:spPr>
            <a:xfrm>
              <a:off x="3017520" y="5094198"/>
              <a:ext cx="309817"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sp>
          <p:nvSpPr>
            <p:cNvPr id="194" name="正方形/長方形 193">
              <a:extLst>
                <a:ext uri="{FF2B5EF4-FFF2-40B4-BE49-F238E27FC236}">
                  <a16:creationId xmlns:a16="http://schemas.microsoft.com/office/drawing/2014/main" id="{60A1BB45-D275-18D7-CE7F-2BE365A4E699}"/>
                </a:ext>
              </a:extLst>
            </p:cNvPr>
            <p:cNvSpPr/>
            <p:nvPr/>
          </p:nvSpPr>
          <p:spPr>
            <a:xfrm>
              <a:off x="3327337" y="4854948"/>
              <a:ext cx="1780272"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リンク・キャッチイベント：</a:t>
              </a:r>
            </a:p>
            <a:p>
              <a:r>
                <a:rPr kumimoji="1" lang="ja-JP" altLang="en-US" sz="500" dirty="0">
                  <a:solidFill>
                    <a:schemeClr val="tx1"/>
                  </a:solidFill>
                  <a:latin typeface="游ゴシック" panose="020B0400000000000000" pitchFamily="50" charset="-128"/>
                  <a:ea typeface="游ゴシック" panose="020B0400000000000000" pitchFamily="50" charset="-128"/>
                </a:rPr>
                <a:t>単一の業務フローがページを跨ることを示す。</a:t>
              </a:r>
            </a:p>
          </p:txBody>
        </p:sp>
      </p:grpSp>
      <p:grpSp>
        <p:nvGrpSpPr>
          <p:cNvPr id="351" name="グループ化 350">
            <a:extLst>
              <a:ext uri="{FF2B5EF4-FFF2-40B4-BE49-F238E27FC236}">
                <a16:creationId xmlns:a16="http://schemas.microsoft.com/office/drawing/2014/main" id="{8DEDDFD7-D405-47E2-632F-426F3E17BFC9}"/>
              </a:ext>
            </a:extLst>
          </p:cNvPr>
          <p:cNvGrpSpPr/>
          <p:nvPr/>
        </p:nvGrpSpPr>
        <p:grpSpPr>
          <a:xfrm>
            <a:off x="2746318" y="5326121"/>
            <a:ext cx="2371124" cy="478500"/>
            <a:chOff x="2736485" y="5325597"/>
            <a:chExt cx="2371124" cy="478500"/>
          </a:xfrm>
        </p:grpSpPr>
        <p:cxnSp>
          <p:nvCxnSpPr>
            <p:cNvPr id="57" name="直線矢印コネクタ 56">
              <a:extLst>
                <a:ext uri="{FF2B5EF4-FFF2-40B4-BE49-F238E27FC236}">
                  <a16:creationId xmlns:a16="http://schemas.microsoft.com/office/drawing/2014/main" id="{9B0FFACC-3857-ABE4-67B3-4EDF645A0387}"/>
                </a:ext>
              </a:extLst>
            </p:cNvPr>
            <p:cNvCxnSpPr>
              <a:cxnSpLocks/>
            </p:cNvCxnSpPr>
            <p:nvPr/>
          </p:nvCxnSpPr>
          <p:spPr>
            <a:xfrm>
              <a:off x="2736485" y="5564847"/>
              <a:ext cx="30988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348" name="グループ化 347">
              <a:extLst>
                <a:ext uri="{FF2B5EF4-FFF2-40B4-BE49-F238E27FC236}">
                  <a16:creationId xmlns:a16="http://schemas.microsoft.com/office/drawing/2014/main" id="{A14687C9-F0E1-2AF0-DD7F-AE3288A410F6}"/>
                </a:ext>
              </a:extLst>
            </p:cNvPr>
            <p:cNvGrpSpPr/>
            <p:nvPr/>
          </p:nvGrpSpPr>
          <p:grpSpPr>
            <a:xfrm>
              <a:off x="3175488" y="5325597"/>
              <a:ext cx="1932121" cy="478500"/>
              <a:chOff x="3175488" y="5325597"/>
              <a:chExt cx="1932121" cy="478500"/>
            </a:xfrm>
          </p:grpSpPr>
          <p:cxnSp>
            <p:nvCxnSpPr>
              <p:cNvPr id="199" name="直線コネクタ 198">
                <a:extLst>
                  <a:ext uri="{FF2B5EF4-FFF2-40B4-BE49-F238E27FC236}">
                    <a16:creationId xmlns:a16="http://schemas.microsoft.com/office/drawing/2014/main" id="{F12DE4C2-66FA-0ACE-611F-A048C05544B5}"/>
                  </a:ext>
                </a:extLst>
              </p:cNvPr>
              <p:cNvCxnSpPr>
                <a:cxnSpLocks/>
                <a:endCxn id="201" idx="1"/>
              </p:cNvCxnSpPr>
              <p:nvPr/>
            </p:nvCxnSpPr>
            <p:spPr>
              <a:xfrm>
                <a:off x="3175488" y="5564847"/>
                <a:ext cx="151849"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200" name="グループ化 199">
                <a:extLst>
                  <a:ext uri="{FF2B5EF4-FFF2-40B4-BE49-F238E27FC236}">
                    <a16:creationId xmlns:a16="http://schemas.microsoft.com/office/drawing/2014/main" id="{56BCA107-17F8-D017-B24B-4A3D37977B7E}"/>
                  </a:ext>
                </a:extLst>
              </p:cNvPr>
              <p:cNvGrpSpPr/>
              <p:nvPr/>
            </p:nvGrpSpPr>
            <p:grpSpPr>
              <a:xfrm>
                <a:off x="3321703" y="5415463"/>
                <a:ext cx="69614" cy="298768"/>
                <a:chOff x="2439407" y="2962964"/>
                <a:chExt cx="69614" cy="428983"/>
              </a:xfrm>
            </p:grpSpPr>
            <p:cxnSp>
              <p:nvCxnSpPr>
                <p:cNvPr id="202" name="直線コネクタ 201">
                  <a:extLst>
                    <a:ext uri="{FF2B5EF4-FFF2-40B4-BE49-F238E27FC236}">
                      <a16:creationId xmlns:a16="http://schemas.microsoft.com/office/drawing/2014/main" id="{313A5A13-A423-A4E1-5B8D-90BD7A9CF0F1}"/>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203" name="直線コネクタ 202">
                  <a:extLst>
                    <a:ext uri="{FF2B5EF4-FFF2-40B4-BE49-F238E27FC236}">
                      <a16:creationId xmlns:a16="http://schemas.microsoft.com/office/drawing/2014/main" id="{1197A645-94C6-F5A2-8093-5411FCABCEDF}"/>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204" name="直線コネクタ 203">
                  <a:extLst>
                    <a:ext uri="{FF2B5EF4-FFF2-40B4-BE49-F238E27FC236}">
                      <a16:creationId xmlns:a16="http://schemas.microsoft.com/office/drawing/2014/main" id="{2A6C64E3-9B5D-DDA2-8179-40C360691D1F}"/>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201" name="正方形/長方形 200">
                <a:extLst>
                  <a:ext uri="{FF2B5EF4-FFF2-40B4-BE49-F238E27FC236}">
                    <a16:creationId xmlns:a16="http://schemas.microsoft.com/office/drawing/2014/main" id="{E5FE8404-9FA6-71FD-D8CB-F597CA19E9E3}"/>
                  </a:ext>
                </a:extLst>
              </p:cNvPr>
              <p:cNvSpPr/>
              <p:nvPr/>
            </p:nvSpPr>
            <p:spPr>
              <a:xfrm>
                <a:off x="3327337" y="5325597"/>
                <a:ext cx="1780272"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シーケンスフロー：</a:t>
                </a:r>
              </a:p>
              <a:p>
                <a:r>
                  <a:rPr kumimoji="1" lang="ja-JP" altLang="en-US" sz="500" dirty="0">
                    <a:solidFill>
                      <a:schemeClr val="tx1"/>
                    </a:solidFill>
                    <a:latin typeface="游ゴシック" panose="020B0400000000000000" pitchFamily="50" charset="-128"/>
                    <a:ea typeface="游ゴシック" panose="020B0400000000000000" pitchFamily="50" charset="-128"/>
                  </a:rPr>
                  <a:t>イベントやアクティビティ同士を接続する。</a:t>
                </a:r>
              </a:p>
            </p:txBody>
          </p:sp>
        </p:grpSp>
      </p:grpSp>
      <p:grpSp>
        <p:nvGrpSpPr>
          <p:cNvPr id="219" name="グループ化 218">
            <a:extLst>
              <a:ext uri="{FF2B5EF4-FFF2-40B4-BE49-F238E27FC236}">
                <a16:creationId xmlns:a16="http://schemas.microsoft.com/office/drawing/2014/main" id="{E6037F22-D55E-63E0-F6E7-C76FEE6864DE}"/>
              </a:ext>
            </a:extLst>
          </p:cNvPr>
          <p:cNvGrpSpPr/>
          <p:nvPr/>
        </p:nvGrpSpPr>
        <p:grpSpPr>
          <a:xfrm>
            <a:off x="5276777" y="2787361"/>
            <a:ext cx="455771" cy="301859"/>
            <a:chOff x="5266944" y="2798826"/>
            <a:chExt cx="455771" cy="301859"/>
          </a:xfrm>
        </p:grpSpPr>
        <p:sp>
          <p:nvSpPr>
            <p:cNvPr id="78" name="四角形: 角を丸くする 77">
              <a:extLst>
                <a:ext uri="{FF2B5EF4-FFF2-40B4-BE49-F238E27FC236}">
                  <a16:creationId xmlns:a16="http://schemas.microsoft.com/office/drawing/2014/main" id="{67BDF6D9-7E2C-2EEB-2F3F-450EB9D9D283}"/>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pic>
          <p:nvPicPr>
            <p:cNvPr id="82" name="グラフィックス 81" descr="挙手 枠線">
              <a:extLst>
                <a:ext uri="{FF2B5EF4-FFF2-40B4-BE49-F238E27FC236}">
                  <a16:creationId xmlns:a16="http://schemas.microsoft.com/office/drawing/2014/main" id="{E502BADA-F0D5-5AE6-C357-3CD8E3DDFE0C}"/>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rot="16200000" flipV="1">
              <a:off x="5301234" y="2831681"/>
              <a:ext cx="98334" cy="98334"/>
            </a:xfrm>
            <a:prstGeom prst="rect">
              <a:avLst/>
            </a:prstGeom>
          </p:spPr>
        </p:pic>
      </p:grpSp>
      <p:cxnSp>
        <p:nvCxnSpPr>
          <p:cNvPr id="213" name="直線コネクタ 212">
            <a:extLst>
              <a:ext uri="{FF2B5EF4-FFF2-40B4-BE49-F238E27FC236}">
                <a16:creationId xmlns:a16="http://schemas.microsoft.com/office/drawing/2014/main" id="{9C615B66-6A6C-BE94-2D66-9C0A5220372D}"/>
              </a:ext>
            </a:extLst>
          </p:cNvPr>
          <p:cNvCxnSpPr>
            <a:cxnSpLocks/>
            <a:endCxn id="215" idx="1"/>
          </p:cNvCxnSpPr>
          <p:nvPr/>
        </p:nvCxnSpPr>
        <p:spPr>
          <a:xfrm>
            <a:off x="5742848" y="2938290"/>
            <a:ext cx="23948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214" name="グループ化 213">
            <a:extLst>
              <a:ext uri="{FF2B5EF4-FFF2-40B4-BE49-F238E27FC236}">
                <a16:creationId xmlns:a16="http://schemas.microsoft.com/office/drawing/2014/main" id="{CB1998BF-F83D-955D-3DEA-42C171604CBD}"/>
              </a:ext>
            </a:extLst>
          </p:cNvPr>
          <p:cNvGrpSpPr/>
          <p:nvPr/>
        </p:nvGrpSpPr>
        <p:grpSpPr>
          <a:xfrm>
            <a:off x="5973447" y="2788906"/>
            <a:ext cx="68400" cy="298768"/>
            <a:chOff x="2439407" y="2962964"/>
            <a:chExt cx="69614" cy="428983"/>
          </a:xfrm>
        </p:grpSpPr>
        <p:cxnSp>
          <p:nvCxnSpPr>
            <p:cNvPr id="216" name="直線コネクタ 215">
              <a:extLst>
                <a:ext uri="{FF2B5EF4-FFF2-40B4-BE49-F238E27FC236}">
                  <a16:creationId xmlns:a16="http://schemas.microsoft.com/office/drawing/2014/main" id="{6C461503-F66A-A5EF-B479-E3D5677F03EB}"/>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217" name="直線コネクタ 216">
              <a:extLst>
                <a:ext uri="{FF2B5EF4-FFF2-40B4-BE49-F238E27FC236}">
                  <a16:creationId xmlns:a16="http://schemas.microsoft.com/office/drawing/2014/main" id="{A1294017-51F2-42DE-ADFF-C8A0393A40B4}"/>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218" name="直線コネクタ 217">
              <a:extLst>
                <a:ext uri="{FF2B5EF4-FFF2-40B4-BE49-F238E27FC236}">
                  <a16:creationId xmlns:a16="http://schemas.microsoft.com/office/drawing/2014/main" id="{49A49F1A-A4A0-C86A-5E1C-29D920311BB7}"/>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215" name="正方形/長方形 214">
            <a:extLst>
              <a:ext uri="{FF2B5EF4-FFF2-40B4-BE49-F238E27FC236}">
                <a16:creationId xmlns:a16="http://schemas.microsoft.com/office/drawing/2014/main" id="{EE504C51-50AA-F757-F78D-AB4297337475}"/>
              </a:ext>
            </a:extLst>
          </p:cNvPr>
          <p:cNvSpPr/>
          <p:nvPr/>
        </p:nvSpPr>
        <p:spPr>
          <a:xfrm>
            <a:off x="5982332" y="2699040"/>
            <a:ext cx="2807707"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マニュアル タスク：</a:t>
            </a:r>
          </a:p>
          <a:p>
            <a:r>
              <a:rPr kumimoji="1" lang="ja-JP" altLang="en-US" sz="500" dirty="0">
                <a:solidFill>
                  <a:schemeClr val="tx1"/>
                </a:solidFill>
                <a:latin typeface="游ゴシック" panose="020B0400000000000000" pitchFamily="50" charset="-128"/>
                <a:ea typeface="游ゴシック" panose="020B0400000000000000" pitchFamily="50" charset="-128"/>
              </a:rPr>
              <a:t>人が手作業で行うタスクであることを示す。</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p:txBody>
      </p:sp>
      <p:grpSp>
        <p:nvGrpSpPr>
          <p:cNvPr id="370" name="グループ化 369">
            <a:extLst>
              <a:ext uri="{FF2B5EF4-FFF2-40B4-BE49-F238E27FC236}">
                <a16:creationId xmlns:a16="http://schemas.microsoft.com/office/drawing/2014/main" id="{EFAD8EB5-BE8C-260D-BE75-972FD7E23526}"/>
              </a:ext>
            </a:extLst>
          </p:cNvPr>
          <p:cNvGrpSpPr/>
          <p:nvPr/>
        </p:nvGrpSpPr>
        <p:grpSpPr>
          <a:xfrm>
            <a:off x="5276777" y="3241846"/>
            <a:ext cx="455771" cy="301859"/>
            <a:chOff x="5266944" y="3241846"/>
            <a:chExt cx="455771" cy="301859"/>
          </a:xfrm>
        </p:grpSpPr>
        <p:pic>
          <p:nvPicPr>
            <p:cNvPr id="84" name="グラフィックス 83" descr="ユーザー 枠線">
              <a:extLst>
                <a:ext uri="{FF2B5EF4-FFF2-40B4-BE49-F238E27FC236}">
                  <a16:creationId xmlns:a16="http://schemas.microsoft.com/office/drawing/2014/main" id="{B568A253-0BC1-FC20-A116-D2073A44C989}"/>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a:off x="5301234" y="3273832"/>
              <a:ext cx="98334" cy="98334"/>
            </a:xfrm>
            <a:prstGeom prst="rect">
              <a:avLst/>
            </a:prstGeom>
          </p:spPr>
        </p:pic>
        <p:sp>
          <p:nvSpPr>
            <p:cNvPr id="81" name="四角形: 角を丸くする 80">
              <a:extLst>
                <a:ext uri="{FF2B5EF4-FFF2-40B4-BE49-F238E27FC236}">
                  <a16:creationId xmlns:a16="http://schemas.microsoft.com/office/drawing/2014/main" id="{4167D8A7-33D1-8FCE-4431-3F36F349F392}"/>
                </a:ext>
              </a:extLst>
            </p:cNvPr>
            <p:cNvSpPr/>
            <p:nvPr/>
          </p:nvSpPr>
          <p:spPr>
            <a:xfrm>
              <a:off x="5266944" y="324184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nvGrpSpPr>
          <p:cNvPr id="376" name="グループ化 375">
            <a:extLst>
              <a:ext uri="{FF2B5EF4-FFF2-40B4-BE49-F238E27FC236}">
                <a16:creationId xmlns:a16="http://schemas.microsoft.com/office/drawing/2014/main" id="{7F2D0EB8-7A1A-56A9-83B7-DFC144A717CD}"/>
              </a:ext>
            </a:extLst>
          </p:cNvPr>
          <p:cNvGrpSpPr/>
          <p:nvPr/>
        </p:nvGrpSpPr>
        <p:grpSpPr>
          <a:xfrm>
            <a:off x="5742848" y="3148971"/>
            <a:ext cx="3047191" cy="478500"/>
            <a:chOff x="5742848" y="3148971"/>
            <a:chExt cx="3047191" cy="478500"/>
          </a:xfrm>
        </p:grpSpPr>
        <p:cxnSp>
          <p:nvCxnSpPr>
            <p:cNvPr id="221" name="直線コネクタ 220">
              <a:extLst>
                <a:ext uri="{FF2B5EF4-FFF2-40B4-BE49-F238E27FC236}">
                  <a16:creationId xmlns:a16="http://schemas.microsoft.com/office/drawing/2014/main" id="{E9034793-3FB4-58A8-48A3-8835995778DE}"/>
                </a:ext>
              </a:extLst>
            </p:cNvPr>
            <p:cNvCxnSpPr>
              <a:cxnSpLocks/>
              <a:endCxn id="223" idx="1"/>
            </p:cNvCxnSpPr>
            <p:nvPr/>
          </p:nvCxnSpPr>
          <p:spPr>
            <a:xfrm>
              <a:off x="5742848" y="3388221"/>
              <a:ext cx="23948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222" name="グループ化 221">
              <a:extLst>
                <a:ext uri="{FF2B5EF4-FFF2-40B4-BE49-F238E27FC236}">
                  <a16:creationId xmlns:a16="http://schemas.microsoft.com/office/drawing/2014/main" id="{13F526C0-063F-73EE-2BD0-5DAEDF18961C}"/>
                </a:ext>
              </a:extLst>
            </p:cNvPr>
            <p:cNvGrpSpPr/>
            <p:nvPr/>
          </p:nvGrpSpPr>
          <p:grpSpPr>
            <a:xfrm>
              <a:off x="5973447" y="3238837"/>
              <a:ext cx="68400" cy="298768"/>
              <a:chOff x="2439407" y="2962964"/>
              <a:chExt cx="69614" cy="428983"/>
            </a:xfrm>
          </p:grpSpPr>
          <p:cxnSp>
            <p:nvCxnSpPr>
              <p:cNvPr id="224" name="直線コネクタ 223">
                <a:extLst>
                  <a:ext uri="{FF2B5EF4-FFF2-40B4-BE49-F238E27FC236}">
                    <a16:creationId xmlns:a16="http://schemas.microsoft.com/office/drawing/2014/main" id="{1379C60C-F05D-9D19-6C76-955F99495EBE}"/>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225" name="直線コネクタ 224">
                <a:extLst>
                  <a:ext uri="{FF2B5EF4-FFF2-40B4-BE49-F238E27FC236}">
                    <a16:creationId xmlns:a16="http://schemas.microsoft.com/office/drawing/2014/main" id="{1BE431F9-C198-C8E8-30A3-B8C5E6FE7D7B}"/>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226" name="直線コネクタ 225">
                <a:extLst>
                  <a:ext uri="{FF2B5EF4-FFF2-40B4-BE49-F238E27FC236}">
                    <a16:creationId xmlns:a16="http://schemas.microsoft.com/office/drawing/2014/main" id="{A6573457-D358-44ED-5AD0-039AB7FE672B}"/>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223" name="正方形/長方形 222">
              <a:extLst>
                <a:ext uri="{FF2B5EF4-FFF2-40B4-BE49-F238E27FC236}">
                  <a16:creationId xmlns:a16="http://schemas.microsoft.com/office/drawing/2014/main" id="{9C8FF1F9-2B63-319D-F9BC-87995F063914}"/>
                </a:ext>
              </a:extLst>
            </p:cNvPr>
            <p:cNvSpPr/>
            <p:nvPr/>
          </p:nvSpPr>
          <p:spPr>
            <a:xfrm>
              <a:off x="5982332" y="3148971"/>
              <a:ext cx="2807707"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ユーザータスク：</a:t>
              </a:r>
            </a:p>
            <a:p>
              <a:r>
                <a:rPr kumimoji="1" lang="ja-JP" altLang="en-US" sz="500" dirty="0">
                  <a:solidFill>
                    <a:schemeClr val="tx1"/>
                  </a:solidFill>
                  <a:latin typeface="游ゴシック" panose="020B0400000000000000" pitchFamily="50" charset="-128"/>
                  <a:ea typeface="游ゴシック" panose="020B0400000000000000" pitchFamily="50" charset="-128"/>
                </a:rPr>
                <a:t>人が情報システム等を使って行うタスクであることを示す。</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p:txBody>
        </p:sp>
      </p:grpSp>
      <p:grpSp>
        <p:nvGrpSpPr>
          <p:cNvPr id="361" name="グループ化 360">
            <a:extLst>
              <a:ext uri="{FF2B5EF4-FFF2-40B4-BE49-F238E27FC236}">
                <a16:creationId xmlns:a16="http://schemas.microsoft.com/office/drawing/2014/main" id="{2A8E9A36-E103-E610-29F4-99CC8962C7B8}"/>
              </a:ext>
            </a:extLst>
          </p:cNvPr>
          <p:cNvGrpSpPr/>
          <p:nvPr/>
        </p:nvGrpSpPr>
        <p:grpSpPr>
          <a:xfrm>
            <a:off x="5349722" y="3598902"/>
            <a:ext cx="3440317" cy="478500"/>
            <a:chOff x="5339889" y="3472482"/>
            <a:chExt cx="3440317" cy="478500"/>
          </a:xfrm>
        </p:grpSpPr>
        <p:grpSp>
          <p:nvGrpSpPr>
            <p:cNvPr id="88" name="グループ化 87">
              <a:extLst>
                <a:ext uri="{FF2B5EF4-FFF2-40B4-BE49-F238E27FC236}">
                  <a16:creationId xmlns:a16="http://schemas.microsoft.com/office/drawing/2014/main" id="{DA6BB0FA-43EB-9C5E-4DCB-D010D24F35C8}"/>
                </a:ext>
              </a:extLst>
            </p:cNvPr>
            <p:cNvGrpSpPr/>
            <p:nvPr/>
          </p:nvGrpSpPr>
          <p:grpSpPr>
            <a:xfrm>
              <a:off x="5339889" y="3663446"/>
              <a:ext cx="309880" cy="91022"/>
              <a:chOff x="5331714" y="3674931"/>
              <a:chExt cx="309880" cy="91022"/>
            </a:xfrm>
          </p:grpSpPr>
          <p:cxnSp>
            <p:nvCxnSpPr>
              <p:cNvPr id="86" name="直線矢印コネクタ 85">
                <a:extLst>
                  <a:ext uri="{FF2B5EF4-FFF2-40B4-BE49-F238E27FC236}">
                    <a16:creationId xmlns:a16="http://schemas.microsoft.com/office/drawing/2014/main" id="{8043F7D3-9D17-7328-659A-47DB87F221C6}"/>
                  </a:ext>
                </a:extLst>
              </p:cNvPr>
              <p:cNvCxnSpPr>
                <a:cxnSpLocks/>
              </p:cNvCxnSpPr>
              <p:nvPr/>
            </p:nvCxnSpPr>
            <p:spPr>
              <a:xfrm>
                <a:off x="5331714" y="3674931"/>
                <a:ext cx="309880" cy="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87" name="直線矢印コネクタ 86">
                <a:extLst>
                  <a:ext uri="{FF2B5EF4-FFF2-40B4-BE49-F238E27FC236}">
                    <a16:creationId xmlns:a16="http://schemas.microsoft.com/office/drawing/2014/main" id="{9F76B847-758B-5196-5E67-979842C0FA81}"/>
                  </a:ext>
                </a:extLst>
              </p:cNvPr>
              <p:cNvCxnSpPr>
                <a:cxnSpLocks/>
              </p:cNvCxnSpPr>
              <p:nvPr/>
            </p:nvCxnSpPr>
            <p:spPr>
              <a:xfrm>
                <a:off x="5331714" y="3765953"/>
                <a:ext cx="309880"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cxnSp>
          <p:nvCxnSpPr>
            <p:cNvPr id="228" name="直線コネクタ 227">
              <a:extLst>
                <a:ext uri="{FF2B5EF4-FFF2-40B4-BE49-F238E27FC236}">
                  <a16:creationId xmlns:a16="http://schemas.microsoft.com/office/drawing/2014/main" id="{8D87E10D-37C2-923C-A38B-342FBE209CCE}"/>
                </a:ext>
              </a:extLst>
            </p:cNvPr>
            <p:cNvCxnSpPr>
              <a:cxnSpLocks/>
              <a:endCxn id="230" idx="1"/>
            </p:cNvCxnSpPr>
            <p:nvPr/>
          </p:nvCxnSpPr>
          <p:spPr>
            <a:xfrm>
              <a:off x="5733015" y="3711732"/>
              <a:ext cx="23948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229" name="グループ化 228">
              <a:extLst>
                <a:ext uri="{FF2B5EF4-FFF2-40B4-BE49-F238E27FC236}">
                  <a16:creationId xmlns:a16="http://schemas.microsoft.com/office/drawing/2014/main" id="{EA92263B-E318-FA79-44EB-F26ECB8BCF9C}"/>
                </a:ext>
              </a:extLst>
            </p:cNvPr>
            <p:cNvGrpSpPr/>
            <p:nvPr/>
          </p:nvGrpSpPr>
          <p:grpSpPr>
            <a:xfrm>
              <a:off x="5963614" y="3562348"/>
              <a:ext cx="68400" cy="298768"/>
              <a:chOff x="2439407" y="2962964"/>
              <a:chExt cx="69614" cy="428983"/>
            </a:xfrm>
          </p:grpSpPr>
          <p:cxnSp>
            <p:nvCxnSpPr>
              <p:cNvPr id="231" name="直線コネクタ 230">
                <a:extLst>
                  <a:ext uri="{FF2B5EF4-FFF2-40B4-BE49-F238E27FC236}">
                    <a16:creationId xmlns:a16="http://schemas.microsoft.com/office/drawing/2014/main" id="{1BB3F20E-773F-E13F-B246-CE0AEC107566}"/>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232" name="直線コネクタ 231">
                <a:extLst>
                  <a:ext uri="{FF2B5EF4-FFF2-40B4-BE49-F238E27FC236}">
                    <a16:creationId xmlns:a16="http://schemas.microsoft.com/office/drawing/2014/main" id="{A031FBC5-204C-D7AB-8CED-7639C1311E7E}"/>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233" name="直線コネクタ 232">
                <a:extLst>
                  <a:ext uri="{FF2B5EF4-FFF2-40B4-BE49-F238E27FC236}">
                    <a16:creationId xmlns:a16="http://schemas.microsoft.com/office/drawing/2014/main" id="{C7F3F300-6311-3AE2-B96B-6B3FFC2C65C6}"/>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230" name="正方形/長方形 229">
              <a:extLst>
                <a:ext uri="{FF2B5EF4-FFF2-40B4-BE49-F238E27FC236}">
                  <a16:creationId xmlns:a16="http://schemas.microsoft.com/office/drawing/2014/main" id="{634B0AF4-2CC5-3489-77A1-EC065F7543A9}"/>
                </a:ext>
              </a:extLst>
            </p:cNvPr>
            <p:cNvSpPr/>
            <p:nvPr/>
          </p:nvSpPr>
          <p:spPr>
            <a:xfrm>
              <a:off x="5972499" y="3472482"/>
              <a:ext cx="2807707"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関連／データ関連：</a:t>
              </a:r>
            </a:p>
            <a:p>
              <a:r>
                <a:rPr kumimoji="1" lang="ja-JP" altLang="en-US" sz="500" dirty="0">
                  <a:solidFill>
                    <a:schemeClr val="tx1"/>
                  </a:solidFill>
                  <a:latin typeface="游ゴシック" panose="020B0400000000000000" pitchFamily="50" charset="-128"/>
                  <a:ea typeface="游ゴシック" panose="020B0400000000000000" pitchFamily="50" charset="-128"/>
                </a:rPr>
                <a:t>データや注釈との関連があることを示す。データストア間の接続にはデータ関連を用いる。</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p:txBody>
        </p:sp>
      </p:grpSp>
      <p:grpSp>
        <p:nvGrpSpPr>
          <p:cNvPr id="371" name="グループ化 370">
            <a:extLst>
              <a:ext uri="{FF2B5EF4-FFF2-40B4-BE49-F238E27FC236}">
                <a16:creationId xmlns:a16="http://schemas.microsoft.com/office/drawing/2014/main" id="{DDA5908A-6763-301E-80CF-A7E21907CAF3}"/>
              </a:ext>
            </a:extLst>
          </p:cNvPr>
          <p:cNvGrpSpPr/>
          <p:nvPr/>
        </p:nvGrpSpPr>
        <p:grpSpPr>
          <a:xfrm>
            <a:off x="5309590" y="4125523"/>
            <a:ext cx="390144" cy="325120"/>
            <a:chOff x="5299757" y="4130088"/>
            <a:chExt cx="390144" cy="325120"/>
          </a:xfrm>
        </p:grpSpPr>
        <p:sp>
          <p:nvSpPr>
            <p:cNvPr id="97" name="加算記号 96">
              <a:extLst>
                <a:ext uri="{FF2B5EF4-FFF2-40B4-BE49-F238E27FC236}">
                  <a16:creationId xmlns:a16="http://schemas.microsoft.com/office/drawing/2014/main" id="{AF09B368-C577-C337-9D7F-2B2AEB3A0D4E}"/>
                </a:ext>
              </a:extLst>
            </p:cNvPr>
            <p:cNvSpPr/>
            <p:nvPr/>
          </p:nvSpPr>
          <p:spPr>
            <a:xfrm>
              <a:off x="5390649" y="4182956"/>
              <a:ext cx="208360" cy="210255"/>
            </a:xfrm>
            <a:prstGeom prst="mathPlus">
              <a:avLst>
                <a:gd name="adj1" fmla="val 9501"/>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89" name="ひし形 88">
              <a:extLst>
                <a:ext uri="{FF2B5EF4-FFF2-40B4-BE49-F238E27FC236}">
                  <a16:creationId xmlns:a16="http://schemas.microsoft.com/office/drawing/2014/main" id="{C7B92ABF-2152-F63B-9790-15ED5E44CB34}"/>
                </a:ext>
              </a:extLst>
            </p:cNvPr>
            <p:cNvSpPr/>
            <p:nvPr/>
          </p:nvSpPr>
          <p:spPr>
            <a:xfrm>
              <a:off x="5299757" y="4130088"/>
              <a:ext cx="390144" cy="325120"/>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latin typeface="游ゴシック" panose="020B0400000000000000" pitchFamily="50" charset="-128"/>
                <a:ea typeface="游ゴシック" panose="020B0400000000000000" pitchFamily="50" charset="-128"/>
              </a:endParaRPr>
            </a:p>
          </p:txBody>
        </p:sp>
      </p:grpSp>
      <p:grpSp>
        <p:nvGrpSpPr>
          <p:cNvPr id="4" name="グループ化 3">
            <a:extLst>
              <a:ext uri="{FF2B5EF4-FFF2-40B4-BE49-F238E27FC236}">
                <a16:creationId xmlns:a16="http://schemas.microsoft.com/office/drawing/2014/main" id="{85AA283F-3153-C04F-E31F-C0C455DD83DD}"/>
              </a:ext>
            </a:extLst>
          </p:cNvPr>
          <p:cNvGrpSpPr/>
          <p:nvPr/>
        </p:nvGrpSpPr>
        <p:grpSpPr>
          <a:xfrm>
            <a:off x="5699734" y="4048833"/>
            <a:ext cx="3090305" cy="478500"/>
            <a:chOff x="5699734" y="4048833"/>
            <a:chExt cx="3090305" cy="478500"/>
          </a:xfrm>
        </p:grpSpPr>
        <p:cxnSp>
          <p:nvCxnSpPr>
            <p:cNvPr id="235" name="直線コネクタ 234">
              <a:extLst>
                <a:ext uri="{FF2B5EF4-FFF2-40B4-BE49-F238E27FC236}">
                  <a16:creationId xmlns:a16="http://schemas.microsoft.com/office/drawing/2014/main" id="{7B0B341D-5199-DA9E-63A3-BFEBB828C3B4}"/>
                </a:ext>
              </a:extLst>
            </p:cNvPr>
            <p:cNvCxnSpPr>
              <a:cxnSpLocks/>
              <a:stCxn id="89" idx="3"/>
              <a:endCxn id="237" idx="1"/>
            </p:cNvCxnSpPr>
            <p:nvPr/>
          </p:nvCxnSpPr>
          <p:spPr>
            <a:xfrm>
              <a:off x="5699734" y="4288083"/>
              <a:ext cx="282598"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236" name="グループ化 235">
              <a:extLst>
                <a:ext uri="{FF2B5EF4-FFF2-40B4-BE49-F238E27FC236}">
                  <a16:creationId xmlns:a16="http://schemas.microsoft.com/office/drawing/2014/main" id="{B1E2F300-6AAF-31BF-DB61-6DF8EA26F752}"/>
                </a:ext>
              </a:extLst>
            </p:cNvPr>
            <p:cNvGrpSpPr/>
            <p:nvPr/>
          </p:nvGrpSpPr>
          <p:grpSpPr>
            <a:xfrm>
              <a:off x="5973447" y="4092505"/>
              <a:ext cx="68400" cy="391156"/>
              <a:chOff x="2439407" y="2962964"/>
              <a:chExt cx="69614" cy="428983"/>
            </a:xfrm>
          </p:grpSpPr>
          <p:cxnSp>
            <p:nvCxnSpPr>
              <p:cNvPr id="238" name="直線コネクタ 237">
                <a:extLst>
                  <a:ext uri="{FF2B5EF4-FFF2-40B4-BE49-F238E27FC236}">
                    <a16:creationId xmlns:a16="http://schemas.microsoft.com/office/drawing/2014/main" id="{F0F44F94-BEA3-0727-8374-D93E7166F64D}"/>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239" name="直線コネクタ 238">
                <a:extLst>
                  <a:ext uri="{FF2B5EF4-FFF2-40B4-BE49-F238E27FC236}">
                    <a16:creationId xmlns:a16="http://schemas.microsoft.com/office/drawing/2014/main" id="{D78664DC-8920-C752-6816-1932E708D964}"/>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240" name="直線コネクタ 239">
                <a:extLst>
                  <a:ext uri="{FF2B5EF4-FFF2-40B4-BE49-F238E27FC236}">
                    <a16:creationId xmlns:a16="http://schemas.microsoft.com/office/drawing/2014/main" id="{BB4FADD2-D062-1FE9-BBB6-A0EF6A915E79}"/>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237" name="正方形/長方形 236">
              <a:extLst>
                <a:ext uri="{FF2B5EF4-FFF2-40B4-BE49-F238E27FC236}">
                  <a16:creationId xmlns:a16="http://schemas.microsoft.com/office/drawing/2014/main" id="{5D105BEA-FE2C-7FE7-E67D-098909B07AA1}"/>
                </a:ext>
              </a:extLst>
            </p:cNvPr>
            <p:cNvSpPr/>
            <p:nvPr/>
          </p:nvSpPr>
          <p:spPr>
            <a:xfrm>
              <a:off x="5982332" y="4048833"/>
              <a:ext cx="2807707"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並列ゲートウェイ：</a:t>
              </a:r>
            </a:p>
            <a:p>
              <a:r>
                <a:rPr kumimoji="1" lang="ja-JP" altLang="en-US" sz="500" dirty="0">
                  <a:solidFill>
                    <a:schemeClr val="tx1"/>
                  </a:solidFill>
                  <a:latin typeface="游ゴシック" panose="020B0400000000000000" pitchFamily="50" charset="-128"/>
                  <a:ea typeface="游ゴシック" panose="020B0400000000000000" pitchFamily="50" charset="-128"/>
                </a:rPr>
                <a:t>業務フローの分岐や結合（</a:t>
              </a:r>
              <a:r>
                <a:rPr kumimoji="1" lang="en-US" altLang="ja-JP" sz="500" dirty="0">
                  <a:solidFill>
                    <a:schemeClr val="tx1"/>
                  </a:solidFill>
                  <a:latin typeface="游ゴシック" panose="020B0400000000000000" pitchFamily="50" charset="-128"/>
                  <a:ea typeface="游ゴシック" panose="020B0400000000000000" pitchFamily="50" charset="-128"/>
                </a:rPr>
                <a:t>OR</a:t>
              </a:r>
              <a:r>
                <a:rPr kumimoji="1" lang="ja-JP" altLang="en-US" sz="500" dirty="0">
                  <a:solidFill>
                    <a:schemeClr val="tx1"/>
                  </a:solidFill>
                  <a:latin typeface="游ゴシック" panose="020B0400000000000000" pitchFamily="50" charset="-128"/>
                  <a:ea typeface="游ゴシック" panose="020B0400000000000000" pitchFamily="50" charset="-128"/>
                </a:rPr>
                <a:t>条件）で使われ、条件に基づいて判断が行われることを示す。本資料では分岐と統合の両方で使用し、分岐（流出）または結合（流入）する経路のうち、いずれか若しくは双方の経路に流れることを示す。</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p:txBody>
        </p:sp>
      </p:grpSp>
      <p:grpSp>
        <p:nvGrpSpPr>
          <p:cNvPr id="115" name="グループ化 114">
            <a:extLst>
              <a:ext uri="{FF2B5EF4-FFF2-40B4-BE49-F238E27FC236}">
                <a16:creationId xmlns:a16="http://schemas.microsoft.com/office/drawing/2014/main" id="{D37B5F7F-ABF3-8BC1-A241-542F3D9F2509}"/>
              </a:ext>
            </a:extLst>
          </p:cNvPr>
          <p:cNvGrpSpPr/>
          <p:nvPr/>
        </p:nvGrpSpPr>
        <p:grpSpPr>
          <a:xfrm>
            <a:off x="5284071" y="5466424"/>
            <a:ext cx="439201" cy="345439"/>
            <a:chOff x="5274238" y="5435536"/>
            <a:chExt cx="439201" cy="345439"/>
          </a:xfrm>
        </p:grpSpPr>
        <p:sp>
          <p:nvSpPr>
            <p:cNvPr id="96" name="フローチャート: 磁気ディスク 95">
              <a:extLst>
                <a:ext uri="{FF2B5EF4-FFF2-40B4-BE49-F238E27FC236}">
                  <a16:creationId xmlns:a16="http://schemas.microsoft.com/office/drawing/2014/main" id="{3BDE6508-BA9E-FB7E-63B3-DFB1CBC5B79D}"/>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112" name="円弧 111">
              <a:extLst>
                <a:ext uri="{FF2B5EF4-FFF2-40B4-BE49-F238E27FC236}">
                  <a16:creationId xmlns:a16="http://schemas.microsoft.com/office/drawing/2014/main" id="{2A14C72E-1DA1-1625-413D-4ABCF2B1277B}"/>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114" name="円弧 113">
              <a:extLst>
                <a:ext uri="{FF2B5EF4-FFF2-40B4-BE49-F238E27FC236}">
                  <a16:creationId xmlns:a16="http://schemas.microsoft.com/office/drawing/2014/main" id="{4DB77D5B-AA18-8CE1-F0CA-898E53A26FF6}"/>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nvGrpSpPr>
          <p:cNvPr id="375" name="グループ化 374">
            <a:extLst>
              <a:ext uri="{FF2B5EF4-FFF2-40B4-BE49-F238E27FC236}">
                <a16:creationId xmlns:a16="http://schemas.microsoft.com/office/drawing/2014/main" id="{05CAC3E9-CF0D-C8E4-BCFF-EFD17AE1601B}"/>
              </a:ext>
            </a:extLst>
          </p:cNvPr>
          <p:cNvGrpSpPr/>
          <p:nvPr/>
        </p:nvGrpSpPr>
        <p:grpSpPr>
          <a:xfrm>
            <a:off x="5723272" y="5398626"/>
            <a:ext cx="3066767" cy="478500"/>
            <a:chOff x="5723272" y="5398626"/>
            <a:chExt cx="3066767" cy="478500"/>
          </a:xfrm>
        </p:grpSpPr>
        <p:cxnSp>
          <p:nvCxnSpPr>
            <p:cNvPr id="256" name="直線コネクタ 255">
              <a:extLst>
                <a:ext uri="{FF2B5EF4-FFF2-40B4-BE49-F238E27FC236}">
                  <a16:creationId xmlns:a16="http://schemas.microsoft.com/office/drawing/2014/main" id="{DB9035E3-4983-B22C-A594-A552F63DD291}"/>
                </a:ext>
              </a:extLst>
            </p:cNvPr>
            <p:cNvCxnSpPr>
              <a:cxnSpLocks/>
              <a:stCxn id="96" idx="4"/>
              <a:endCxn id="258" idx="1"/>
            </p:cNvCxnSpPr>
            <p:nvPr/>
          </p:nvCxnSpPr>
          <p:spPr>
            <a:xfrm flipV="1">
              <a:off x="5723272" y="5637876"/>
              <a:ext cx="259060" cy="1268"/>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257" name="グループ化 256">
              <a:extLst>
                <a:ext uri="{FF2B5EF4-FFF2-40B4-BE49-F238E27FC236}">
                  <a16:creationId xmlns:a16="http://schemas.microsoft.com/office/drawing/2014/main" id="{D7CEC4CB-110C-5ECB-6B81-2C7C89E4862D}"/>
                </a:ext>
              </a:extLst>
            </p:cNvPr>
            <p:cNvGrpSpPr/>
            <p:nvPr/>
          </p:nvGrpSpPr>
          <p:grpSpPr>
            <a:xfrm>
              <a:off x="5973447" y="5488492"/>
              <a:ext cx="68400" cy="298768"/>
              <a:chOff x="2439407" y="2962964"/>
              <a:chExt cx="69614" cy="428983"/>
            </a:xfrm>
          </p:grpSpPr>
          <p:cxnSp>
            <p:nvCxnSpPr>
              <p:cNvPr id="259" name="直線コネクタ 258">
                <a:extLst>
                  <a:ext uri="{FF2B5EF4-FFF2-40B4-BE49-F238E27FC236}">
                    <a16:creationId xmlns:a16="http://schemas.microsoft.com/office/drawing/2014/main" id="{3957A4E2-73F4-A41F-1B53-D0472E2BCA60}"/>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260" name="直線コネクタ 259">
                <a:extLst>
                  <a:ext uri="{FF2B5EF4-FFF2-40B4-BE49-F238E27FC236}">
                    <a16:creationId xmlns:a16="http://schemas.microsoft.com/office/drawing/2014/main" id="{036A4FAD-2E88-977A-B8E4-B488E3C2E910}"/>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261" name="直線コネクタ 260">
                <a:extLst>
                  <a:ext uri="{FF2B5EF4-FFF2-40B4-BE49-F238E27FC236}">
                    <a16:creationId xmlns:a16="http://schemas.microsoft.com/office/drawing/2014/main" id="{55C7D8DC-D474-3AC7-CA63-236D31D6DEBE}"/>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258" name="正方形/長方形 257">
              <a:extLst>
                <a:ext uri="{FF2B5EF4-FFF2-40B4-BE49-F238E27FC236}">
                  <a16:creationId xmlns:a16="http://schemas.microsoft.com/office/drawing/2014/main" id="{BB745815-6FFB-9276-6E2D-568C9F474C1D}"/>
                </a:ext>
              </a:extLst>
            </p:cNvPr>
            <p:cNvSpPr/>
            <p:nvPr/>
          </p:nvSpPr>
          <p:spPr>
            <a:xfrm>
              <a:off x="5982332" y="5398626"/>
              <a:ext cx="2807707"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データストア：</a:t>
              </a:r>
            </a:p>
            <a:p>
              <a:r>
                <a:rPr kumimoji="1" lang="ja-JP" altLang="en-US" sz="500" dirty="0">
                  <a:solidFill>
                    <a:schemeClr val="tx1"/>
                  </a:solidFill>
                  <a:latin typeface="游ゴシック" panose="020B0400000000000000" pitchFamily="50" charset="-128"/>
                  <a:ea typeface="游ゴシック" panose="020B0400000000000000" pitchFamily="50" charset="-128"/>
                </a:rPr>
                <a:t>業務フロー内において継続的に参照されたり更新されたりする、蓄積された情報群を示す。</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p:txBody>
        </p:sp>
      </p:grpSp>
      <p:pic>
        <p:nvPicPr>
          <p:cNvPr id="95" name="グラフィックス 94" descr="紙 枠線">
            <a:extLst>
              <a:ext uri="{FF2B5EF4-FFF2-40B4-BE49-F238E27FC236}">
                <a16:creationId xmlns:a16="http://schemas.microsoft.com/office/drawing/2014/main" id="{9501BE58-36A5-7807-004F-C442A02A1270}"/>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5352998" y="5957400"/>
            <a:ext cx="303328" cy="303328"/>
          </a:xfrm>
          <a:prstGeom prst="rect">
            <a:avLst/>
          </a:prstGeom>
        </p:spPr>
      </p:pic>
      <p:grpSp>
        <p:nvGrpSpPr>
          <p:cNvPr id="377" name="グループ化 376">
            <a:extLst>
              <a:ext uri="{FF2B5EF4-FFF2-40B4-BE49-F238E27FC236}">
                <a16:creationId xmlns:a16="http://schemas.microsoft.com/office/drawing/2014/main" id="{567EEDD6-0102-8F12-2554-D0EDBAE6F845}"/>
              </a:ext>
            </a:extLst>
          </p:cNvPr>
          <p:cNvGrpSpPr/>
          <p:nvPr/>
        </p:nvGrpSpPr>
        <p:grpSpPr>
          <a:xfrm>
            <a:off x="5742848" y="5848557"/>
            <a:ext cx="3047191" cy="478500"/>
            <a:chOff x="5742848" y="5848557"/>
            <a:chExt cx="3047191" cy="478500"/>
          </a:xfrm>
        </p:grpSpPr>
        <p:cxnSp>
          <p:nvCxnSpPr>
            <p:cNvPr id="263" name="直線コネクタ 262">
              <a:extLst>
                <a:ext uri="{FF2B5EF4-FFF2-40B4-BE49-F238E27FC236}">
                  <a16:creationId xmlns:a16="http://schemas.microsoft.com/office/drawing/2014/main" id="{257C4DA9-0437-7DA6-EB88-541357F5340A}"/>
                </a:ext>
              </a:extLst>
            </p:cNvPr>
            <p:cNvCxnSpPr>
              <a:cxnSpLocks/>
              <a:endCxn id="265" idx="1"/>
            </p:cNvCxnSpPr>
            <p:nvPr/>
          </p:nvCxnSpPr>
          <p:spPr>
            <a:xfrm>
              <a:off x="5742848" y="6087807"/>
              <a:ext cx="23948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264" name="グループ化 263">
              <a:extLst>
                <a:ext uri="{FF2B5EF4-FFF2-40B4-BE49-F238E27FC236}">
                  <a16:creationId xmlns:a16="http://schemas.microsoft.com/office/drawing/2014/main" id="{3F9C8131-BAEF-0D6E-21B7-C98AC32CB1E5}"/>
                </a:ext>
              </a:extLst>
            </p:cNvPr>
            <p:cNvGrpSpPr/>
            <p:nvPr/>
          </p:nvGrpSpPr>
          <p:grpSpPr>
            <a:xfrm>
              <a:off x="5973447" y="5938423"/>
              <a:ext cx="68400" cy="298768"/>
              <a:chOff x="2439407" y="2962964"/>
              <a:chExt cx="69614" cy="428983"/>
            </a:xfrm>
          </p:grpSpPr>
          <p:cxnSp>
            <p:nvCxnSpPr>
              <p:cNvPr id="266" name="直線コネクタ 265">
                <a:extLst>
                  <a:ext uri="{FF2B5EF4-FFF2-40B4-BE49-F238E27FC236}">
                    <a16:creationId xmlns:a16="http://schemas.microsoft.com/office/drawing/2014/main" id="{6F3D50D9-3503-DB66-D7C0-539DD5689E68}"/>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267" name="直線コネクタ 266">
                <a:extLst>
                  <a:ext uri="{FF2B5EF4-FFF2-40B4-BE49-F238E27FC236}">
                    <a16:creationId xmlns:a16="http://schemas.microsoft.com/office/drawing/2014/main" id="{6863CBD3-59F8-C651-EDDE-C89771CA3650}"/>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268" name="直線コネクタ 267">
                <a:extLst>
                  <a:ext uri="{FF2B5EF4-FFF2-40B4-BE49-F238E27FC236}">
                    <a16:creationId xmlns:a16="http://schemas.microsoft.com/office/drawing/2014/main" id="{ABF6E549-E787-0BDB-EF74-EDD2246946CE}"/>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265" name="正方形/長方形 264">
              <a:extLst>
                <a:ext uri="{FF2B5EF4-FFF2-40B4-BE49-F238E27FC236}">
                  <a16:creationId xmlns:a16="http://schemas.microsoft.com/office/drawing/2014/main" id="{8D2AA20C-BA89-4FBD-708A-6DFBD4E24F0F}"/>
                </a:ext>
              </a:extLst>
            </p:cNvPr>
            <p:cNvSpPr/>
            <p:nvPr/>
          </p:nvSpPr>
          <p:spPr>
            <a:xfrm>
              <a:off x="5982332" y="5848557"/>
              <a:ext cx="2807707"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データオブジェクト：</a:t>
              </a:r>
            </a:p>
            <a:p>
              <a:r>
                <a:rPr kumimoji="1" lang="ja-JP" altLang="en-US" sz="500" dirty="0">
                  <a:solidFill>
                    <a:schemeClr val="tx1"/>
                  </a:solidFill>
                  <a:latin typeface="游ゴシック" panose="020B0400000000000000" pitchFamily="50" charset="-128"/>
                  <a:ea typeface="游ゴシック" panose="020B0400000000000000" pitchFamily="50" charset="-128"/>
                </a:rPr>
                <a:t>アクティビティで必要とされるデータや作成されるデータを示す。</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p:txBody>
        </p:sp>
      </p:grpSp>
      <p:cxnSp>
        <p:nvCxnSpPr>
          <p:cNvPr id="242" name="直線コネクタ 241">
            <a:extLst>
              <a:ext uri="{FF2B5EF4-FFF2-40B4-BE49-F238E27FC236}">
                <a16:creationId xmlns:a16="http://schemas.microsoft.com/office/drawing/2014/main" id="{FAE2F752-E806-12B7-2B9B-B7736488AA28}"/>
              </a:ext>
            </a:extLst>
          </p:cNvPr>
          <p:cNvCxnSpPr>
            <a:cxnSpLocks/>
            <a:stCxn id="406" idx="3"/>
            <a:endCxn id="244" idx="1"/>
          </p:cNvCxnSpPr>
          <p:nvPr/>
        </p:nvCxnSpPr>
        <p:spPr>
          <a:xfrm>
            <a:off x="5699062" y="4738014"/>
            <a:ext cx="283270"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sp>
        <p:nvSpPr>
          <p:cNvPr id="244" name="正方形/長方形 243">
            <a:extLst>
              <a:ext uri="{FF2B5EF4-FFF2-40B4-BE49-F238E27FC236}">
                <a16:creationId xmlns:a16="http://schemas.microsoft.com/office/drawing/2014/main" id="{93DF54A9-F2CF-47CE-0532-2171E7D4F400}"/>
              </a:ext>
            </a:extLst>
          </p:cNvPr>
          <p:cNvSpPr/>
          <p:nvPr/>
        </p:nvSpPr>
        <p:spPr>
          <a:xfrm>
            <a:off x="5982332" y="4498764"/>
            <a:ext cx="2807707"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排他ゲートウェイ：</a:t>
            </a:r>
          </a:p>
          <a:p>
            <a:r>
              <a:rPr kumimoji="1" lang="ja-JP" altLang="en-US" sz="500" dirty="0">
                <a:solidFill>
                  <a:schemeClr val="tx1"/>
                </a:solidFill>
                <a:latin typeface="游ゴシック" panose="020B0400000000000000" pitchFamily="50" charset="-128"/>
                <a:ea typeface="游ゴシック" panose="020B0400000000000000" pitchFamily="50" charset="-128"/>
              </a:rPr>
              <a:t>業務フローの分岐や結合（</a:t>
            </a:r>
            <a:r>
              <a:rPr kumimoji="1" lang="en-US" altLang="ja-JP" sz="500" dirty="0">
                <a:solidFill>
                  <a:schemeClr val="tx1"/>
                </a:solidFill>
                <a:latin typeface="游ゴシック" panose="020B0400000000000000" pitchFamily="50" charset="-128"/>
                <a:ea typeface="游ゴシック" panose="020B0400000000000000" pitchFamily="50" charset="-128"/>
              </a:rPr>
              <a:t>XOR</a:t>
            </a:r>
            <a:r>
              <a:rPr kumimoji="1" lang="ja-JP" altLang="en-US" sz="500" dirty="0">
                <a:solidFill>
                  <a:schemeClr val="tx1"/>
                </a:solidFill>
                <a:latin typeface="游ゴシック" panose="020B0400000000000000" pitchFamily="50" charset="-128"/>
                <a:ea typeface="游ゴシック" panose="020B0400000000000000" pitchFamily="50" charset="-128"/>
              </a:rPr>
              <a:t>条件）で使われ、条件に基づいて判断が行われることを示す。</a:t>
            </a:r>
          </a:p>
          <a:p>
            <a:r>
              <a:rPr kumimoji="1" lang="ja-JP" altLang="en-US" sz="500" dirty="0">
                <a:solidFill>
                  <a:schemeClr val="tx1"/>
                </a:solidFill>
                <a:latin typeface="游ゴシック" panose="020B0400000000000000" pitchFamily="50" charset="-128"/>
                <a:ea typeface="游ゴシック" panose="020B0400000000000000" pitchFamily="50" charset="-128"/>
              </a:rPr>
              <a:t>本資料では分岐と統合の両方で使用し、分岐（流出）または結合（流入）する経路のうち、必ずいずれか一つの経路に流れることを示す。</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p:txBody>
      </p:sp>
      <p:grpSp>
        <p:nvGrpSpPr>
          <p:cNvPr id="275" name="グループ化 274">
            <a:extLst>
              <a:ext uri="{FF2B5EF4-FFF2-40B4-BE49-F238E27FC236}">
                <a16:creationId xmlns:a16="http://schemas.microsoft.com/office/drawing/2014/main" id="{91805203-00A3-2B85-15F5-643F5A51725C}"/>
              </a:ext>
            </a:extLst>
          </p:cNvPr>
          <p:cNvGrpSpPr/>
          <p:nvPr/>
        </p:nvGrpSpPr>
        <p:grpSpPr>
          <a:xfrm>
            <a:off x="5973447" y="4537883"/>
            <a:ext cx="68400" cy="391156"/>
            <a:chOff x="2439407" y="2962964"/>
            <a:chExt cx="69614" cy="428983"/>
          </a:xfrm>
        </p:grpSpPr>
        <p:cxnSp>
          <p:nvCxnSpPr>
            <p:cNvPr id="276" name="直線コネクタ 275">
              <a:extLst>
                <a:ext uri="{FF2B5EF4-FFF2-40B4-BE49-F238E27FC236}">
                  <a16:creationId xmlns:a16="http://schemas.microsoft.com/office/drawing/2014/main" id="{8AA07A6A-91BD-10C2-27A7-1285875C316B}"/>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277" name="直線コネクタ 276">
              <a:extLst>
                <a:ext uri="{FF2B5EF4-FFF2-40B4-BE49-F238E27FC236}">
                  <a16:creationId xmlns:a16="http://schemas.microsoft.com/office/drawing/2014/main" id="{00AAB2CA-4B33-A4E8-A15E-6C0E49707755}"/>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278" name="直線コネクタ 277">
              <a:extLst>
                <a:ext uri="{FF2B5EF4-FFF2-40B4-BE49-F238E27FC236}">
                  <a16:creationId xmlns:a16="http://schemas.microsoft.com/office/drawing/2014/main" id="{34249AA4-4190-DD44-3DF8-216F02151FC5}"/>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grpSp>
        <p:nvGrpSpPr>
          <p:cNvPr id="364" name="グループ化 363">
            <a:extLst>
              <a:ext uri="{FF2B5EF4-FFF2-40B4-BE49-F238E27FC236}">
                <a16:creationId xmlns:a16="http://schemas.microsoft.com/office/drawing/2014/main" id="{0B83B511-F903-B482-6AA9-CE47A3DC5DCB}"/>
              </a:ext>
            </a:extLst>
          </p:cNvPr>
          <p:cNvGrpSpPr/>
          <p:nvPr/>
        </p:nvGrpSpPr>
        <p:grpSpPr>
          <a:xfrm>
            <a:off x="5309590" y="4948695"/>
            <a:ext cx="3480449" cy="478500"/>
            <a:chOff x="5299757" y="4854948"/>
            <a:chExt cx="3480449" cy="478500"/>
          </a:xfrm>
        </p:grpSpPr>
        <p:grpSp>
          <p:nvGrpSpPr>
            <p:cNvPr id="103" name="グループ化 102">
              <a:extLst>
                <a:ext uri="{FF2B5EF4-FFF2-40B4-BE49-F238E27FC236}">
                  <a16:creationId xmlns:a16="http://schemas.microsoft.com/office/drawing/2014/main" id="{6BF71E52-A037-5796-CE38-64473A5874B5}"/>
                </a:ext>
              </a:extLst>
            </p:cNvPr>
            <p:cNvGrpSpPr/>
            <p:nvPr/>
          </p:nvGrpSpPr>
          <p:grpSpPr>
            <a:xfrm>
              <a:off x="5299757" y="4933989"/>
              <a:ext cx="390144" cy="325120"/>
              <a:chOff x="5299757" y="4933989"/>
              <a:chExt cx="390144" cy="325120"/>
            </a:xfrm>
          </p:grpSpPr>
          <p:sp>
            <p:nvSpPr>
              <p:cNvPr id="93" name="ひし形 92">
                <a:extLst>
                  <a:ext uri="{FF2B5EF4-FFF2-40B4-BE49-F238E27FC236}">
                    <a16:creationId xmlns:a16="http://schemas.microsoft.com/office/drawing/2014/main" id="{29404368-0FB6-E01F-29EA-78A544B77871}"/>
                  </a:ext>
                </a:extLst>
              </p:cNvPr>
              <p:cNvSpPr/>
              <p:nvPr/>
            </p:nvSpPr>
            <p:spPr>
              <a:xfrm>
                <a:off x="5299757" y="4933989"/>
                <a:ext cx="390144" cy="325120"/>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latin typeface="游ゴシック" panose="020B0400000000000000" pitchFamily="50" charset="-128"/>
                  <a:ea typeface="游ゴシック" panose="020B0400000000000000" pitchFamily="50" charset="-128"/>
                </a:endParaRPr>
              </a:p>
            </p:txBody>
          </p:sp>
          <p:sp>
            <p:nvSpPr>
              <p:cNvPr id="100" name="楕円 99">
                <a:extLst>
                  <a:ext uri="{FF2B5EF4-FFF2-40B4-BE49-F238E27FC236}">
                    <a16:creationId xmlns:a16="http://schemas.microsoft.com/office/drawing/2014/main" id="{22D54DE7-0AFC-2321-6602-43F41EC72B1D}"/>
                  </a:ext>
                </a:extLst>
              </p:cNvPr>
              <p:cNvSpPr/>
              <p:nvPr/>
            </p:nvSpPr>
            <p:spPr>
              <a:xfrm>
                <a:off x="5403807" y="5005527"/>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101" name="五角形 100">
                <a:extLst>
                  <a:ext uri="{FF2B5EF4-FFF2-40B4-BE49-F238E27FC236}">
                    <a16:creationId xmlns:a16="http://schemas.microsoft.com/office/drawing/2014/main" id="{4E198FA7-16CE-067D-8A43-F5FEC731AC62}"/>
                  </a:ext>
                </a:extLst>
              </p:cNvPr>
              <p:cNvSpPr/>
              <p:nvPr/>
            </p:nvSpPr>
            <p:spPr>
              <a:xfrm>
                <a:off x="5436727" y="5038949"/>
                <a:ext cx="116205" cy="115200"/>
              </a:xfrm>
              <a:prstGeom prst="pentagon">
                <a:avLst/>
              </a:prstGeom>
              <a:no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cxnSp>
          <p:nvCxnSpPr>
            <p:cNvPr id="249" name="直線コネクタ 248">
              <a:extLst>
                <a:ext uri="{FF2B5EF4-FFF2-40B4-BE49-F238E27FC236}">
                  <a16:creationId xmlns:a16="http://schemas.microsoft.com/office/drawing/2014/main" id="{BDCF37AD-5693-F344-1A38-5783CDE5F109}"/>
                </a:ext>
              </a:extLst>
            </p:cNvPr>
            <p:cNvCxnSpPr>
              <a:cxnSpLocks/>
              <a:stCxn id="93" idx="3"/>
              <a:endCxn id="251" idx="1"/>
            </p:cNvCxnSpPr>
            <p:nvPr/>
          </p:nvCxnSpPr>
          <p:spPr>
            <a:xfrm flipV="1">
              <a:off x="5689901" y="5094198"/>
              <a:ext cx="282598" cy="2351"/>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sp>
          <p:nvSpPr>
            <p:cNvPr id="251" name="正方形/長方形 250">
              <a:extLst>
                <a:ext uri="{FF2B5EF4-FFF2-40B4-BE49-F238E27FC236}">
                  <a16:creationId xmlns:a16="http://schemas.microsoft.com/office/drawing/2014/main" id="{11624568-B0F0-0F69-95FE-BA4F863106C7}"/>
                </a:ext>
              </a:extLst>
            </p:cNvPr>
            <p:cNvSpPr/>
            <p:nvPr/>
          </p:nvSpPr>
          <p:spPr>
            <a:xfrm>
              <a:off x="5972499" y="4854948"/>
              <a:ext cx="2807707"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イベントベースゲートウェイ：</a:t>
              </a:r>
            </a:p>
            <a:p>
              <a:r>
                <a:rPr kumimoji="1" lang="ja-JP" altLang="en-US" sz="500" dirty="0">
                  <a:solidFill>
                    <a:schemeClr val="tx1"/>
                  </a:solidFill>
                  <a:latin typeface="游ゴシック" panose="020B0400000000000000" pitchFamily="50" charset="-128"/>
                  <a:ea typeface="游ゴシック" panose="020B0400000000000000" pitchFamily="50" charset="-128"/>
                </a:rPr>
                <a:t>業務フローの分岐で使われ、その先には複数のタイマー中間イベントやメッセージ受信中間イベント、受信タスク等が接続される。接続されたイベントやタスクのうち、最初に発生したもののみが実施されることを示す。</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p:txBody>
        </p:sp>
        <p:grpSp>
          <p:nvGrpSpPr>
            <p:cNvPr id="279" name="グループ化 278">
              <a:extLst>
                <a:ext uri="{FF2B5EF4-FFF2-40B4-BE49-F238E27FC236}">
                  <a16:creationId xmlns:a16="http://schemas.microsoft.com/office/drawing/2014/main" id="{5AD371D6-DA59-A544-9D69-BABA4F4DBB5E}"/>
                </a:ext>
              </a:extLst>
            </p:cNvPr>
            <p:cNvGrpSpPr/>
            <p:nvPr/>
          </p:nvGrpSpPr>
          <p:grpSpPr>
            <a:xfrm>
              <a:off x="5963614" y="4898620"/>
              <a:ext cx="68400" cy="391156"/>
              <a:chOff x="2439407" y="2962964"/>
              <a:chExt cx="69614" cy="428983"/>
            </a:xfrm>
          </p:grpSpPr>
          <p:cxnSp>
            <p:nvCxnSpPr>
              <p:cNvPr id="280" name="直線コネクタ 279">
                <a:extLst>
                  <a:ext uri="{FF2B5EF4-FFF2-40B4-BE49-F238E27FC236}">
                    <a16:creationId xmlns:a16="http://schemas.microsoft.com/office/drawing/2014/main" id="{CE1B2947-3213-E8C5-9B8A-0638F8C556A8}"/>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281" name="直線コネクタ 280">
                <a:extLst>
                  <a:ext uri="{FF2B5EF4-FFF2-40B4-BE49-F238E27FC236}">
                    <a16:creationId xmlns:a16="http://schemas.microsoft.com/office/drawing/2014/main" id="{012A1219-E093-6270-EC86-859FEFAB4543}"/>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282" name="直線コネクタ 281">
                <a:extLst>
                  <a:ext uri="{FF2B5EF4-FFF2-40B4-BE49-F238E27FC236}">
                    <a16:creationId xmlns:a16="http://schemas.microsoft.com/office/drawing/2014/main" id="{670DF3BE-CB3B-C818-6BEE-22F7E55D1246}"/>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grpSp>
      <p:grpSp>
        <p:nvGrpSpPr>
          <p:cNvPr id="65" name="グループ化 64">
            <a:extLst>
              <a:ext uri="{FF2B5EF4-FFF2-40B4-BE49-F238E27FC236}">
                <a16:creationId xmlns:a16="http://schemas.microsoft.com/office/drawing/2014/main" id="{A77BAC78-683F-15DB-EE8F-8AD70A7D70FC}"/>
              </a:ext>
            </a:extLst>
          </p:cNvPr>
          <p:cNvGrpSpPr/>
          <p:nvPr/>
        </p:nvGrpSpPr>
        <p:grpSpPr>
          <a:xfrm>
            <a:off x="2731895" y="6013561"/>
            <a:ext cx="332977" cy="47531"/>
            <a:chOff x="8094074" y="5728204"/>
            <a:chExt cx="332977" cy="47531"/>
          </a:xfrm>
        </p:grpSpPr>
        <p:cxnSp>
          <p:nvCxnSpPr>
            <p:cNvPr id="61" name="直線矢印コネクタ 60">
              <a:extLst>
                <a:ext uri="{FF2B5EF4-FFF2-40B4-BE49-F238E27FC236}">
                  <a16:creationId xmlns:a16="http://schemas.microsoft.com/office/drawing/2014/main" id="{B8CD56C5-B421-92C7-D142-929E938F41F0}"/>
                </a:ext>
              </a:extLst>
            </p:cNvPr>
            <p:cNvCxnSpPr>
              <a:cxnSpLocks/>
              <a:stCxn id="63" idx="6"/>
              <a:endCxn id="64" idx="3"/>
            </p:cNvCxnSpPr>
            <p:nvPr/>
          </p:nvCxnSpPr>
          <p:spPr>
            <a:xfrm flipV="1">
              <a:off x="8141605" y="5751969"/>
              <a:ext cx="213572" cy="1"/>
            </a:xfrm>
            <a:prstGeom prst="straightConnector1">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63" name="楕円 62">
              <a:extLst>
                <a:ext uri="{FF2B5EF4-FFF2-40B4-BE49-F238E27FC236}">
                  <a16:creationId xmlns:a16="http://schemas.microsoft.com/office/drawing/2014/main" id="{70CBEB89-684A-B22E-A188-1854EE44C289}"/>
                </a:ext>
              </a:extLst>
            </p:cNvPr>
            <p:cNvSpPr/>
            <p:nvPr/>
          </p:nvSpPr>
          <p:spPr>
            <a:xfrm>
              <a:off x="8094074" y="5728204"/>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64" name="二等辺三角形 63">
              <a:extLst>
                <a:ext uri="{FF2B5EF4-FFF2-40B4-BE49-F238E27FC236}">
                  <a16:creationId xmlns:a16="http://schemas.microsoft.com/office/drawing/2014/main" id="{0DB38E32-D483-311B-25FB-7516EFD90D24}"/>
                </a:ext>
              </a:extLst>
            </p:cNvPr>
            <p:cNvSpPr/>
            <p:nvPr/>
          </p:nvSpPr>
          <p:spPr>
            <a:xfrm rot="5400000">
              <a:off x="8367804" y="5716032"/>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grpSp>
      <p:grpSp>
        <p:nvGrpSpPr>
          <p:cNvPr id="347" name="グループ化 346">
            <a:extLst>
              <a:ext uri="{FF2B5EF4-FFF2-40B4-BE49-F238E27FC236}">
                <a16:creationId xmlns:a16="http://schemas.microsoft.com/office/drawing/2014/main" id="{FF8A185C-00EA-E0A5-4D96-99413CDD9981}"/>
              </a:ext>
            </a:extLst>
          </p:cNvPr>
          <p:cNvGrpSpPr/>
          <p:nvPr/>
        </p:nvGrpSpPr>
        <p:grpSpPr>
          <a:xfrm>
            <a:off x="3185321" y="5798076"/>
            <a:ext cx="1932121" cy="478500"/>
            <a:chOff x="3175488" y="5798076"/>
            <a:chExt cx="1932121" cy="478500"/>
          </a:xfrm>
        </p:grpSpPr>
        <p:cxnSp>
          <p:nvCxnSpPr>
            <p:cNvPr id="206" name="直線コネクタ 205">
              <a:extLst>
                <a:ext uri="{FF2B5EF4-FFF2-40B4-BE49-F238E27FC236}">
                  <a16:creationId xmlns:a16="http://schemas.microsoft.com/office/drawing/2014/main" id="{7732FA73-F4D3-4F5D-566C-A6CAE198C723}"/>
                </a:ext>
              </a:extLst>
            </p:cNvPr>
            <p:cNvCxnSpPr>
              <a:cxnSpLocks/>
            </p:cNvCxnSpPr>
            <p:nvPr/>
          </p:nvCxnSpPr>
          <p:spPr>
            <a:xfrm>
              <a:off x="3175488" y="6037326"/>
              <a:ext cx="151849"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sp>
          <p:nvSpPr>
            <p:cNvPr id="208" name="正方形/長方形 207">
              <a:extLst>
                <a:ext uri="{FF2B5EF4-FFF2-40B4-BE49-F238E27FC236}">
                  <a16:creationId xmlns:a16="http://schemas.microsoft.com/office/drawing/2014/main" id="{43047A80-A0AA-A4C6-CD70-1F7D77972043}"/>
                </a:ext>
              </a:extLst>
            </p:cNvPr>
            <p:cNvSpPr/>
            <p:nvPr/>
          </p:nvSpPr>
          <p:spPr>
            <a:xfrm>
              <a:off x="3327337" y="5798076"/>
              <a:ext cx="1780272"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メッセージフロー：</a:t>
              </a:r>
            </a:p>
            <a:p>
              <a:r>
                <a:rPr kumimoji="1" lang="ja-JP" altLang="en-US" sz="500" dirty="0">
                  <a:solidFill>
                    <a:schemeClr val="tx1"/>
                  </a:solidFill>
                  <a:latin typeface="游ゴシック" panose="020B0400000000000000" pitchFamily="50" charset="-128"/>
                  <a:ea typeface="游ゴシック" panose="020B0400000000000000" pitchFamily="50" charset="-128"/>
                </a:rPr>
                <a:t>プールを跨いでメッセージのやり取りがあることを示す際に使用する。メッセージとは口頭や文書、メール等である。同一プール内では使用できない。</a:t>
              </a:r>
            </a:p>
          </p:txBody>
        </p:sp>
        <p:grpSp>
          <p:nvGrpSpPr>
            <p:cNvPr id="283" name="グループ化 282">
              <a:extLst>
                <a:ext uri="{FF2B5EF4-FFF2-40B4-BE49-F238E27FC236}">
                  <a16:creationId xmlns:a16="http://schemas.microsoft.com/office/drawing/2014/main" id="{84A5814E-69BF-8CF0-1734-D24641657769}"/>
                </a:ext>
              </a:extLst>
            </p:cNvPr>
            <p:cNvGrpSpPr/>
            <p:nvPr/>
          </p:nvGrpSpPr>
          <p:grpSpPr>
            <a:xfrm>
              <a:off x="3321702" y="5841748"/>
              <a:ext cx="68400" cy="391156"/>
              <a:chOff x="2439407" y="2962964"/>
              <a:chExt cx="69614" cy="428983"/>
            </a:xfrm>
          </p:grpSpPr>
          <p:cxnSp>
            <p:nvCxnSpPr>
              <p:cNvPr id="284" name="直線コネクタ 283">
                <a:extLst>
                  <a:ext uri="{FF2B5EF4-FFF2-40B4-BE49-F238E27FC236}">
                    <a16:creationId xmlns:a16="http://schemas.microsoft.com/office/drawing/2014/main" id="{BB1171E9-3B2A-CD6B-2DD0-92D33C88C82A}"/>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285" name="直線コネクタ 284">
                <a:extLst>
                  <a:ext uri="{FF2B5EF4-FFF2-40B4-BE49-F238E27FC236}">
                    <a16:creationId xmlns:a16="http://schemas.microsoft.com/office/drawing/2014/main" id="{28A4087D-6E67-0222-9486-2F746732AED2}"/>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286" name="直線コネクタ 285">
                <a:extLst>
                  <a:ext uri="{FF2B5EF4-FFF2-40B4-BE49-F238E27FC236}">
                    <a16:creationId xmlns:a16="http://schemas.microsoft.com/office/drawing/2014/main" id="{E27EA952-7E2D-584D-1DEA-16A9BF71FD51}"/>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grpSp>
      <p:grpSp>
        <p:nvGrpSpPr>
          <p:cNvPr id="40" name="グループ化 39">
            <a:extLst>
              <a:ext uri="{FF2B5EF4-FFF2-40B4-BE49-F238E27FC236}">
                <a16:creationId xmlns:a16="http://schemas.microsoft.com/office/drawing/2014/main" id="{AA27697A-DF1C-7A14-C626-13008D87B763}"/>
              </a:ext>
            </a:extLst>
          </p:cNvPr>
          <p:cNvGrpSpPr/>
          <p:nvPr/>
        </p:nvGrpSpPr>
        <p:grpSpPr>
          <a:xfrm>
            <a:off x="547477" y="4537022"/>
            <a:ext cx="182044" cy="182044"/>
            <a:chOff x="8420362" y="4556924"/>
            <a:chExt cx="182044" cy="182044"/>
          </a:xfrm>
        </p:grpSpPr>
        <p:sp>
          <p:nvSpPr>
            <p:cNvPr id="33" name="楕円 32">
              <a:extLst>
                <a:ext uri="{FF2B5EF4-FFF2-40B4-BE49-F238E27FC236}">
                  <a16:creationId xmlns:a16="http://schemas.microsoft.com/office/drawing/2014/main" id="{AE3D04C6-CE52-B425-2737-538855C36FBB}"/>
                </a:ext>
              </a:extLst>
            </p:cNvPr>
            <p:cNvSpPr/>
            <p:nvPr/>
          </p:nvSpPr>
          <p:spPr>
            <a:xfrm>
              <a:off x="8420362" y="4556924"/>
              <a:ext cx="182044" cy="182044"/>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pic>
          <p:nvPicPr>
            <p:cNvPr id="39" name="グラフィックス 38" descr="時計 単色塗りつぶし">
              <a:extLst>
                <a:ext uri="{FF2B5EF4-FFF2-40B4-BE49-F238E27FC236}">
                  <a16:creationId xmlns:a16="http://schemas.microsoft.com/office/drawing/2014/main" id="{264E1F7F-A877-28FE-3C8A-D815392AA0AA}"/>
                </a:ext>
              </a:extLst>
            </p:cNvPr>
            <p:cNvPicPr>
              <a:picLocks noChangeAspect="1"/>
            </p:cNvPicPr>
            <p:nvPr/>
          </p:nvPicPr>
          <p:blipFill>
            <a:blip r:embed="rId10">
              <a:extLst>
                <a:ext uri="{96DAC541-7B7A-43D3-8B79-37D633B846F1}">
                  <asvg:svgBlip xmlns:asvg="http://schemas.microsoft.com/office/drawing/2016/SVG/main" r:embed="rId11"/>
                </a:ext>
              </a:extLst>
            </a:blip>
            <a:srcRect/>
            <a:stretch/>
          </p:blipFill>
          <p:spPr>
            <a:xfrm>
              <a:off x="8432124" y="4568686"/>
              <a:ext cx="158520" cy="158520"/>
            </a:xfrm>
            <a:prstGeom prst="rect">
              <a:avLst/>
            </a:prstGeom>
          </p:spPr>
        </p:pic>
      </p:grpSp>
      <p:grpSp>
        <p:nvGrpSpPr>
          <p:cNvPr id="305" name="グループ化 304">
            <a:extLst>
              <a:ext uri="{FF2B5EF4-FFF2-40B4-BE49-F238E27FC236}">
                <a16:creationId xmlns:a16="http://schemas.microsoft.com/office/drawing/2014/main" id="{313E7966-912F-0633-9E49-066612FF57F9}"/>
              </a:ext>
            </a:extLst>
          </p:cNvPr>
          <p:cNvGrpSpPr/>
          <p:nvPr/>
        </p:nvGrpSpPr>
        <p:grpSpPr>
          <a:xfrm>
            <a:off x="729521" y="4388794"/>
            <a:ext cx="2098149" cy="478500"/>
            <a:chOff x="719688" y="3919033"/>
            <a:chExt cx="2098149" cy="478500"/>
          </a:xfrm>
        </p:grpSpPr>
        <p:cxnSp>
          <p:nvCxnSpPr>
            <p:cNvPr id="306" name="直線コネクタ 305">
              <a:extLst>
                <a:ext uri="{FF2B5EF4-FFF2-40B4-BE49-F238E27FC236}">
                  <a16:creationId xmlns:a16="http://schemas.microsoft.com/office/drawing/2014/main" id="{871482B6-424B-7109-7BB1-1D5F05EDAAAA}"/>
                </a:ext>
              </a:extLst>
            </p:cNvPr>
            <p:cNvCxnSpPr>
              <a:cxnSpLocks/>
              <a:endCxn id="309" idx="1"/>
            </p:cNvCxnSpPr>
            <p:nvPr/>
          </p:nvCxnSpPr>
          <p:spPr>
            <a:xfrm>
              <a:off x="719688" y="4158283"/>
              <a:ext cx="317877"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307" name="グループ化 306">
              <a:extLst>
                <a:ext uri="{FF2B5EF4-FFF2-40B4-BE49-F238E27FC236}">
                  <a16:creationId xmlns:a16="http://schemas.microsoft.com/office/drawing/2014/main" id="{9DCD2DEF-309B-6FE8-48FD-3DE7D38A8709}"/>
                </a:ext>
              </a:extLst>
            </p:cNvPr>
            <p:cNvGrpSpPr/>
            <p:nvPr/>
          </p:nvGrpSpPr>
          <p:grpSpPr>
            <a:xfrm>
              <a:off x="1031931" y="3919033"/>
              <a:ext cx="1785906" cy="478500"/>
              <a:chOff x="949016" y="3919033"/>
              <a:chExt cx="1785906" cy="478500"/>
            </a:xfrm>
          </p:grpSpPr>
          <p:grpSp>
            <p:nvGrpSpPr>
              <p:cNvPr id="308" name="グループ化 307">
                <a:extLst>
                  <a:ext uri="{FF2B5EF4-FFF2-40B4-BE49-F238E27FC236}">
                    <a16:creationId xmlns:a16="http://schemas.microsoft.com/office/drawing/2014/main" id="{A5C83DA5-5EC0-5E7F-7BE2-E5D247C64E46}"/>
                  </a:ext>
                </a:extLst>
              </p:cNvPr>
              <p:cNvGrpSpPr/>
              <p:nvPr/>
            </p:nvGrpSpPr>
            <p:grpSpPr>
              <a:xfrm>
                <a:off x="949016" y="4008899"/>
                <a:ext cx="69614" cy="298768"/>
                <a:chOff x="2439407" y="2962964"/>
                <a:chExt cx="69614" cy="428983"/>
              </a:xfrm>
            </p:grpSpPr>
            <p:cxnSp>
              <p:nvCxnSpPr>
                <p:cNvPr id="310" name="直線コネクタ 309">
                  <a:extLst>
                    <a:ext uri="{FF2B5EF4-FFF2-40B4-BE49-F238E27FC236}">
                      <a16:creationId xmlns:a16="http://schemas.microsoft.com/office/drawing/2014/main" id="{E3703342-8C1E-D275-C052-AEDAD6E4B48E}"/>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311" name="直線コネクタ 310">
                  <a:extLst>
                    <a:ext uri="{FF2B5EF4-FFF2-40B4-BE49-F238E27FC236}">
                      <a16:creationId xmlns:a16="http://schemas.microsoft.com/office/drawing/2014/main" id="{861D0458-0766-D455-889F-A51CCBF985F6}"/>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312" name="直線コネクタ 311">
                  <a:extLst>
                    <a:ext uri="{FF2B5EF4-FFF2-40B4-BE49-F238E27FC236}">
                      <a16:creationId xmlns:a16="http://schemas.microsoft.com/office/drawing/2014/main" id="{9326A9D8-C8E0-9D17-0F85-75530D166D23}"/>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309" name="正方形/長方形 308">
                <a:extLst>
                  <a:ext uri="{FF2B5EF4-FFF2-40B4-BE49-F238E27FC236}">
                    <a16:creationId xmlns:a16="http://schemas.microsoft.com/office/drawing/2014/main" id="{5C43D740-8246-4272-0F7E-2DE097C4B20C}"/>
                  </a:ext>
                </a:extLst>
              </p:cNvPr>
              <p:cNvSpPr/>
              <p:nvPr/>
            </p:nvSpPr>
            <p:spPr>
              <a:xfrm>
                <a:off x="954650" y="3919033"/>
                <a:ext cx="1780272"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タイマー開始イベント：</a:t>
                </a:r>
              </a:p>
              <a:p>
                <a:r>
                  <a:rPr kumimoji="1" lang="ja-JP" altLang="en-US" sz="500" dirty="0">
                    <a:solidFill>
                      <a:schemeClr val="tx1"/>
                    </a:solidFill>
                    <a:latin typeface="游ゴシック" panose="020B0400000000000000" pitchFamily="50" charset="-128"/>
                    <a:ea typeface="游ゴシック" panose="020B0400000000000000" pitchFamily="50" charset="-128"/>
                  </a:rPr>
                  <a:t>期日の到来による事務の開始を示す。</a:t>
                </a:r>
              </a:p>
            </p:txBody>
          </p:sp>
        </p:grpSp>
      </p:grpSp>
      <p:sp>
        <p:nvSpPr>
          <p:cNvPr id="34" name="楕円 33">
            <a:extLst>
              <a:ext uri="{FF2B5EF4-FFF2-40B4-BE49-F238E27FC236}">
                <a16:creationId xmlns:a16="http://schemas.microsoft.com/office/drawing/2014/main" id="{4665FD8F-1887-8730-8729-AD3969393DD0}"/>
              </a:ext>
            </a:extLst>
          </p:cNvPr>
          <p:cNvSpPr/>
          <p:nvPr/>
        </p:nvSpPr>
        <p:spPr>
          <a:xfrm>
            <a:off x="547477" y="5006783"/>
            <a:ext cx="182044" cy="182044"/>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nvGrpSpPr>
          <p:cNvPr id="313" name="グループ化 312">
            <a:extLst>
              <a:ext uri="{FF2B5EF4-FFF2-40B4-BE49-F238E27FC236}">
                <a16:creationId xmlns:a16="http://schemas.microsoft.com/office/drawing/2014/main" id="{6D125BAA-C761-391E-5013-CC4CFD3F4292}"/>
              </a:ext>
            </a:extLst>
          </p:cNvPr>
          <p:cNvGrpSpPr/>
          <p:nvPr/>
        </p:nvGrpSpPr>
        <p:grpSpPr>
          <a:xfrm>
            <a:off x="729521" y="4858555"/>
            <a:ext cx="2098149" cy="478500"/>
            <a:chOff x="719688" y="3919033"/>
            <a:chExt cx="2098149" cy="478500"/>
          </a:xfrm>
        </p:grpSpPr>
        <p:cxnSp>
          <p:nvCxnSpPr>
            <p:cNvPr id="314" name="直線コネクタ 313">
              <a:extLst>
                <a:ext uri="{FF2B5EF4-FFF2-40B4-BE49-F238E27FC236}">
                  <a16:creationId xmlns:a16="http://schemas.microsoft.com/office/drawing/2014/main" id="{6582D63B-7E4C-C43E-3037-2D2BFDC59B38}"/>
                </a:ext>
              </a:extLst>
            </p:cNvPr>
            <p:cNvCxnSpPr>
              <a:cxnSpLocks/>
              <a:endCxn id="317" idx="1"/>
            </p:cNvCxnSpPr>
            <p:nvPr/>
          </p:nvCxnSpPr>
          <p:spPr>
            <a:xfrm>
              <a:off x="719688" y="4158283"/>
              <a:ext cx="317877"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315" name="グループ化 314">
              <a:extLst>
                <a:ext uri="{FF2B5EF4-FFF2-40B4-BE49-F238E27FC236}">
                  <a16:creationId xmlns:a16="http://schemas.microsoft.com/office/drawing/2014/main" id="{36EE1416-9B37-1AE2-C1FF-3036B20D8059}"/>
                </a:ext>
              </a:extLst>
            </p:cNvPr>
            <p:cNvGrpSpPr/>
            <p:nvPr/>
          </p:nvGrpSpPr>
          <p:grpSpPr>
            <a:xfrm>
              <a:off x="1031931" y="3919033"/>
              <a:ext cx="1785906" cy="478500"/>
              <a:chOff x="949016" y="3919033"/>
              <a:chExt cx="1785906" cy="478500"/>
            </a:xfrm>
          </p:grpSpPr>
          <p:grpSp>
            <p:nvGrpSpPr>
              <p:cNvPr id="316" name="グループ化 315">
                <a:extLst>
                  <a:ext uri="{FF2B5EF4-FFF2-40B4-BE49-F238E27FC236}">
                    <a16:creationId xmlns:a16="http://schemas.microsoft.com/office/drawing/2014/main" id="{890CC843-50BC-2943-3F2C-75394E96F3C9}"/>
                  </a:ext>
                </a:extLst>
              </p:cNvPr>
              <p:cNvGrpSpPr/>
              <p:nvPr/>
            </p:nvGrpSpPr>
            <p:grpSpPr>
              <a:xfrm>
                <a:off x="949016" y="4008899"/>
                <a:ext cx="69614" cy="298768"/>
                <a:chOff x="2439407" y="2962964"/>
                <a:chExt cx="69614" cy="428983"/>
              </a:xfrm>
            </p:grpSpPr>
            <p:cxnSp>
              <p:nvCxnSpPr>
                <p:cNvPr id="318" name="直線コネクタ 317">
                  <a:extLst>
                    <a:ext uri="{FF2B5EF4-FFF2-40B4-BE49-F238E27FC236}">
                      <a16:creationId xmlns:a16="http://schemas.microsoft.com/office/drawing/2014/main" id="{A49B3683-BDD9-52B9-613F-96A45F1D4F8B}"/>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319" name="直線コネクタ 318">
                  <a:extLst>
                    <a:ext uri="{FF2B5EF4-FFF2-40B4-BE49-F238E27FC236}">
                      <a16:creationId xmlns:a16="http://schemas.microsoft.com/office/drawing/2014/main" id="{02188016-CF2B-F281-7E27-7F1C0455543D}"/>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320" name="直線コネクタ 319">
                  <a:extLst>
                    <a:ext uri="{FF2B5EF4-FFF2-40B4-BE49-F238E27FC236}">
                      <a16:creationId xmlns:a16="http://schemas.microsoft.com/office/drawing/2014/main" id="{F7D039D8-DF5E-430E-FB65-230EF35F4F28}"/>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317" name="正方形/長方形 316">
                <a:extLst>
                  <a:ext uri="{FF2B5EF4-FFF2-40B4-BE49-F238E27FC236}">
                    <a16:creationId xmlns:a16="http://schemas.microsoft.com/office/drawing/2014/main" id="{2320F7C4-C89C-5DAC-9A44-12E056C08C92}"/>
                  </a:ext>
                </a:extLst>
              </p:cNvPr>
              <p:cNvSpPr/>
              <p:nvPr/>
            </p:nvSpPr>
            <p:spPr>
              <a:xfrm>
                <a:off x="954650" y="3919033"/>
                <a:ext cx="1780272"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終了イベント：</a:t>
                </a:r>
              </a:p>
              <a:p>
                <a:r>
                  <a:rPr kumimoji="1" lang="ja-JP" altLang="en-US" sz="500" dirty="0">
                    <a:solidFill>
                      <a:schemeClr val="tx1"/>
                    </a:solidFill>
                    <a:latin typeface="游ゴシック" panose="020B0400000000000000" pitchFamily="50" charset="-128"/>
                    <a:ea typeface="游ゴシック" panose="020B0400000000000000" pitchFamily="50" charset="-128"/>
                  </a:rPr>
                  <a:t>事務の終了を示し、必ず記載する必要がある。</a:t>
                </a:r>
              </a:p>
            </p:txBody>
          </p:sp>
        </p:grpSp>
      </p:grpSp>
      <p:grpSp>
        <p:nvGrpSpPr>
          <p:cNvPr id="45" name="グループ化 44">
            <a:extLst>
              <a:ext uri="{FF2B5EF4-FFF2-40B4-BE49-F238E27FC236}">
                <a16:creationId xmlns:a16="http://schemas.microsoft.com/office/drawing/2014/main" id="{120C1782-1201-1B99-DB18-E856D0315A5A}"/>
              </a:ext>
            </a:extLst>
          </p:cNvPr>
          <p:cNvGrpSpPr/>
          <p:nvPr/>
        </p:nvGrpSpPr>
        <p:grpSpPr>
          <a:xfrm>
            <a:off x="547477" y="5476544"/>
            <a:ext cx="182044" cy="182044"/>
            <a:chOff x="8420362" y="5457393"/>
            <a:chExt cx="182044" cy="182044"/>
          </a:xfrm>
        </p:grpSpPr>
        <p:sp>
          <p:nvSpPr>
            <p:cNvPr id="35" name="楕円 34">
              <a:extLst>
                <a:ext uri="{FF2B5EF4-FFF2-40B4-BE49-F238E27FC236}">
                  <a16:creationId xmlns:a16="http://schemas.microsoft.com/office/drawing/2014/main" id="{8F8610E2-9C62-F819-48F0-28FB535E6BEB}"/>
                </a:ext>
              </a:extLst>
            </p:cNvPr>
            <p:cNvSpPr/>
            <p:nvPr/>
          </p:nvSpPr>
          <p:spPr>
            <a:xfrm>
              <a:off x="8420362" y="5457393"/>
              <a:ext cx="182044" cy="182044"/>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pic>
          <p:nvPicPr>
            <p:cNvPr id="44" name="グラフィックス 43" descr="封筒 枠線">
              <a:extLst>
                <a:ext uri="{FF2B5EF4-FFF2-40B4-BE49-F238E27FC236}">
                  <a16:creationId xmlns:a16="http://schemas.microsoft.com/office/drawing/2014/main" id="{F1D0D136-C707-464A-D8E3-4B9CF2501AD4}"/>
                </a:ext>
              </a:extLst>
            </p:cNvPr>
            <p:cNvPicPr>
              <a:picLocks noChangeAspect="1"/>
            </p:cNvPicPr>
            <p:nvPr/>
          </p:nvPicPr>
          <p:blipFill>
            <a:blip r:embed="rId2">
              <a:extLst>
                <a:ext uri="{96DAC541-7B7A-43D3-8B79-37D633B846F1}">
                  <asvg:svgBlip xmlns:asvg="http://schemas.microsoft.com/office/drawing/2016/SVG/main" r:embed="rId12"/>
                </a:ext>
              </a:extLst>
            </a:blip>
            <a:stretch>
              <a:fillRect/>
            </a:stretch>
          </p:blipFill>
          <p:spPr>
            <a:xfrm>
              <a:off x="8432184" y="5469215"/>
              <a:ext cx="158400" cy="158400"/>
            </a:xfrm>
            <a:prstGeom prst="rect">
              <a:avLst/>
            </a:prstGeom>
          </p:spPr>
        </p:pic>
      </p:grpSp>
      <p:grpSp>
        <p:nvGrpSpPr>
          <p:cNvPr id="343" name="グループ化 342">
            <a:extLst>
              <a:ext uri="{FF2B5EF4-FFF2-40B4-BE49-F238E27FC236}">
                <a16:creationId xmlns:a16="http://schemas.microsoft.com/office/drawing/2014/main" id="{D3AEE1BE-64ED-B5FD-8222-178ECC8B0464}"/>
              </a:ext>
            </a:extLst>
          </p:cNvPr>
          <p:cNvGrpSpPr/>
          <p:nvPr/>
        </p:nvGrpSpPr>
        <p:grpSpPr>
          <a:xfrm>
            <a:off x="729521" y="5328316"/>
            <a:ext cx="1956456" cy="478500"/>
            <a:chOff x="719688" y="5325597"/>
            <a:chExt cx="1956456" cy="478500"/>
          </a:xfrm>
        </p:grpSpPr>
        <p:cxnSp>
          <p:nvCxnSpPr>
            <p:cNvPr id="322" name="直線コネクタ 321">
              <a:extLst>
                <a:ext uri="{FF2B5EF4-FFF2-40B4-BE49-F238E27FC236}">
                  <a16:creationId xmlns:a16="http://schemas.microsoft.com/office/drawing/2014/main" id="{5DD9C4C4-0473-386C-50F6-CE27CEA6283B}"/>
                </a:ext>
              </a:extLst>
            </p:cNvPr>
            <p:cNvCxnSpPr>
              <a:cxnSpLocks/>
              <a:endCxn id="325" idx="1"/>
            </p:cNvCxnSpPr>
            <p:nvPr/>
          </p:nvCxnSpPr>
          <p:spPr>
            <a:xfrm>
              <a:off x="719688" y="5564847"/>
              <a:ext cx="317877"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324" name="グループ化 323">
              <a:extLst>
                <a:ext uri="{FF2B5EF4-FFF2-40B4-BE49-F238E27FC236}">
                  <a16:creationId xmlns:a16="http://schemas.microsoft.com/office/drawing/2014/main" id="{60E42DED-EB78-057A-C7DE-25F332EE4140}"/>
                </a:ext>
              </a:extLst>
            </p:cNvPr>
            <p:cNvGrpSpPr/>
            <p:nvPr/>
          </p:nvGrpSpPr>
          <p:grpSpPr>
            <a:xfrm>
              <a:off x="1031931" y="5415463"/>
              <a:ext cx="69614" cy="298768"/>
              <a:chOff x="2439407" y="2962964"/>
              <a:chExt cx="69614" cy="428983"/>
            </a:xfrm>
          </p:grpSpPr>
          <p:cxnSp>
            <p:nvCxnSpPr>
              <p:cNvPr id="326" name="直線コネクタ 325">
                <a:extLst>
                  <a:ext uri="{FF2B5EF4-FFF2-40B4-BE49-F238E27FC236}">
                    <a16:creationId xmlns:a16="http://schemas.microsoft.com/office/drawing/2014/main" id="{19E33D6D-5DE1-7606-E04D-F02F66D662EA}"/>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327" name="直線コネクタ 326">
                <a:extLst>
                  <a:ext uri="{FF2B5EF4-FFF2-40B4-BE49-F238E27FC236}">
                    <a16:creationId xmlns:a16="http://schemas.microsoft.com/office/drawing/2014/main" id="{007AD1F4-711E-B9AE-C2C5-A5AFA88B6FB0}"/>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328" name="直線コネクタ 327">
                <a:extLst>
                  <a:ext uri="{FF2B5EF4-FFF2-40B4-BE49-F238E27FC236}">
                    <a16:creationId xmlns:a16="http://schemas.microsoft.com/office/drawing/2014/main" id="{546C3708-93B9-026A-6BA3-DF1008757154}"/>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325" name="正方形/長方形 324">
              <a:extLst>
                <a:ext uri="{FF2B5EF4-FFF2-40B4-BE49-F238E27FC236}">
                  <a16:creationId xmlns:a16="http://schemas.microsoft.com/office/drawing/2014/main" id="{1277C96D-BBE6-0E4F-A046-057C9C044B88}"/>
                </a:ext>
              </a:extLst>
            </p:cNvPr>
            <p:cNvSpPr/>
            <p:nvPr/>
          </p:nvSpPr>
          <p:spPr>
            <a:xfrm>
              <a:off x="1037565" y="5325597"/>
              <a:ext cx="1638579"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メッセージ開始イベント：</a:t>
              </a:r>
            </a:p>
            <a:p>
              <a:r>
                <a:rPr kumimoji="1" lang="ja-JP" altLang="en-US" sz="500" dirty="0">
                  <a:solidFill>
                    <a:schemeClr val="tx1"/>
                  </a:solidFill>
                  <a:latin typeface="游ゴシック" panose="020B0400000000000000" pitchFamily="50" charset="-128"/>
                  <a:ea typeface="游ゴシック" panose="020B0400000000000000" pitchFamily="50" charset="-128"/>
                </a:rPr>
                <a:t>他のプールからのメッセージを受け取ることで事務が開始することを示す。</a:t>
              </a:r>
            </a:p>
          </p:txBody>
        </p:sp>
      </p:grpSp>
      <p:grpSp>
        <p:nvGrpSpPr>
          <p:cNvPr id="345" name="グループ化 344">
            <a:extLst>
              <a:ext uri="{FF2B5EF4-FFF2-40B4-BE49-F238E27FC236}">
                <a16:creationId xmlns:a16="http://schemas.microsoft.com/office/drawing/2014/main" id="{E0649BC9-770E-AF32-E90C-3AA8EC7CA8B4}"/>
              </a:ext>
            </a:extLst>
          </p:cNvPr>
          <p:cNvGrpSpPr/>
          <p:nvPr/>
        </p:nvGrpSpPr>
        <p:grpSpPr>
          <a:xfrm>
            <a:off x="729521" y="5798076"/>
            <a:ext cx="1956456" cy="478500"/>
            <a:chOff x="719688" y="5798076"/>
            <a:chExt cx="1956456" cy="478500"/>
          </a:xfrm>
        </p:grpSpPr>
        <p:cxnSp>
          <p:nvCxnSpPr>
            <p:cNvPr id="330" name="直線コネクタ 329">
              <a:extLst>
                <a:ext uri="{FF2B5EF4-FFF2-40B4-BE49-F238E27FC236}">
                  <a16:creationId xmlns:a16="http://schemas.microsoft.com/office/drawing/2014/main" id="{4D982E03-CF64-B903-5C68-7F1BD2A377CA}"/>
                </a:ext>
              </a:extLst>
            </p:cNvPr>
            <p:cNvCxnSpPr>
              <a:cxnSpLocks/>
              <a:endCxn id="333" idx="1"/>
            </p:cNvCxnSpPr>
            <p:nvPr/>
          </p:nvCxnSpPr>
          <p:spPr>
            <a:xfrm>
              <a:off x="719688" y="6037326"/>
              <a:ext cx="317877"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332" name="グループ化 331">
              <a:extLst>
                <a:ext uri="{FF2B5EF4-FFF2-40B4-BE49-F238E27FC236}">
                  <a16:creationId xmlns:a16="http://schemas.microsoft.com/office/drawing/2014/main" id="{C311FA80-6391-6E42-6551-A904AAF9BC81}"/>
                </a:ext>
              </a:extLst>
            </p:cNvPr>
            <p:cNvGrpSpPr/>
            <p:nvPr/>
          </p:nvGrpSpPr>
          <p:grpSpPr>
            <a:xfrm>
              <a:off x="1031931" y="5887942"/>
              <a:ext cx="69614" cy="298768"/>
              <a:chOff x="2439407" y="2962964"/>
              <a:chExt cx="69614" cy="428983"/>
            </a:xfrm>
          </p:grpSpPr>
          <p:cxnSp>
            <p:nvCxnSpPr>
              <p:cNvPr id="334" name="直線コネクタ 333">
                <a:extLst>
                  <a:ext uri="{FF2B5EF4-FFF2-40B4-BE49-F238E27FC236}">
                    <a16:creationId xmlns:a16="http://schemas.microsoft.com/office/drawing/2014/main" id="{7DB1DA41-3748-E21F-C564-6E3084B51977}"/>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335" name="直線コネクタ 334">
                <a:extLst>
                  <a:ext uri="{FF2B5EF4-FFF2-40B4-BE49-F238E27FC236}">
                    <a16:creationId xmlns:a16="http://schemas.microsoft.com/office/drawing/2014/main" id="{654AD2A4-9B42-5A9D-608E-B771D0A0C37C}"/>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336" name="直線コネクタ 335">
                <a:extLst>
                  <a:ext uri="{FF2B5EF4-FFF2-40B4-BE49-F238E27FC236}">
                    <a16:creationId xmlns:a16="http://schemas.microsoft.com/office/drawing/2014/main" id="{7B8D8C86-DF65-DC3D-5E82-CE6313323E95}"/>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333" name="正方形/長方形 332">
              <a:extLst>
                <a:ext uri="{FF2B5EF4-FFF2-40B4-BE49-F238E27FC236}">
                  <a16:creationId xmlns:a16="http://schemas.microsoft.com/office/drawing/2014/main" id="{A398EC67-AF79-5F52-7A57-29EED16C52D5}"/>
                </a:ext>
              </a:extLst>
            </p:cNvPr>
            <p:cNvSpPr/>
            <p:nvPr/>
          </p:nvSpPr>
          <p:spPr>
            <a:xfrm>
              <a:off x="1037565" y="5798076"/>
              <a:ext cx="1638579"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メッセージ終了イベント：</a:t>
              </a:r>
            </a:p>
            <a:p>
              <a:r>
                <a:rPr kumimoji="1" lang="ja-JP" altLang="en-US" sz="500" dirty="0">
                  <a:solidFill>
                    <a:schemeClr val="tx1"/>
                  </a:solidFill>
                  <a:latin typeface="游ゴシック" panose="020B0400000000000000" pitchFamily="50" charset="-128"/>
                  <a:ea typeface="游ゴシック" panose="020B0400000000000000" pitchFamily="50" charset="-128"/>
                </a:rPr>
                <a:t>他のプールにメッセージを送って、事務が終了することを示す。</a:t>
              </a:r>
            </a:p>
          </p:txBody>
        </p:sp>
      </p:grpSp>
      <p:grpSp>
        <p:nvGrpSpPr>
          <p:cNvPr id="407" name="グループ化 406">
            <a:extLst>
              <a:ext uri="{FF2B5EF4-FFF2-40B4-BE49-F238E27FC236}">
                <a16:creationId xmlns:a16="http://schemas.microsoft.com/office/drawing/2014/main" id="{5EDF4FA3-1CAA-6BA1-3AC0-E507C2887B4F}"/>
              </a:ext>
            </a:extLst>
          </p:cNvPr>
          <p:cNvGrpSpPr/>
          <p:nvPr/>
        </p:nvGrpSpPr>
        <p:grpSpPr>
          <a:xfrm>
            <a:off x="2810266" y="3583909"/>
            <a:ext cx="182044" cy="182044"/>
            <a:chOff x="2810266" y="3583909"/>
            <a:chExt cx="182044" cy="182044"/>
          </a:xfrm>
        </p:grpSpPr>
        <p:sp>
          <p:nvSpPr>
            <p:cNvPr id="48" name="楕円 47">
              <a:extLst>
                <a:ext uri="{FF2B5EF4-FFF2-40B4-BE49-F238E27FC236}">
                  <a16:creationId xmlns:a16="http://schemas.microsoft.com/office/drawing/2014/main" id="{4F7FCE7C-2023-0F72-7F1B-3DA33EF9DA93}"/>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nvGrpSpPr>
            <p:cNvPr id="394" name="グループ化 393">
              <a:extLst>
                <a:ext uri="{FF2B5EF4-FFF2-40B4-BE49-F238E27FC236}">
                  <a16:creationId xmlns:a16="http://schemas.microsoft.com/office/drawing/2014/main" id="{B2B03675-2FC7-B3CF-2C04-F06C92E7146C}"/>
                </a:ext>
              </a:extLst>
            </p:cNvPr>
            <p:cNvGrpSpPr/>
            <p:nvPr/>
          </p:nvGrpSpPr>
          <p:grpSpPr>
            <a:xfrm>
              <a:off x="2835232" y="3634549"/>
              <a:ext cx="132113" cy="80765"/>
              <a:chOff x="2601006" y="3678667"/>
              <a:chExt cx="132113" cy="80765"/>
            </a:xfrm>
          </p:grpSpPr>
          <p:sp>
            <p:nvSpPr>
              <p:cNvPr id="389" name="正方形/長方形 388">
                <a:extLst>
                  <a:ext uri="{FF2B5EF4-FFF2-40B4-BE49-F238E27FC236}">
                    <a16:creationId xmlns:a16="http://schemas.microsoft.com/office/drawing/2014/main" id="{74BF7F4F-45D8-4CB7-4A12-5E84ECDF22E8}"/>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390" name="二等辺三角形 389">
                <a:extLst>
                  <a:ext uri="{FF2B5EF4-FFF2-40B4-BE49-F238E27FC236}">
                    <a16:creationId xmlns:a16="http://schemas.microsoft.com/office/drawing/2014/main" id="{C86C4506-D083-C6FD-2A22-0447F10BBEDE}"/>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392" name="二等辺三角形 391">
                <a:extLst>
                  <a:ext uri="{FF2B5EF4-FFF2-40B4-BE49-F238E27FC236}">
                    <a16:creationId xmlns:a16="http://schemas.microsoft.com/office/drawing/2014/main" id="{C3EDFD91-8830-3E97-9C7C-13201C4ED2DC}"/>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393" name="正方形/長方形 392">
                <a:extLst>
                  <a:ext uri="{FF2B5EF4-FFF2-40B4-BE49-F238E27FC236}">
                    <a16:creationId xmlns:a16="http://schemas.microsoft.com/office/drawing/2014/main" id="{26568535-0174-A171-E145-9F6F0F743C4D}"/>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grpSp>
        <p:nvGrpSpPr>
          <p:cNvPr id="405" name="グループ化 404">
            <a:extLst>
              <a:ext uri="{FF2B5EF4-FFF2-40B4-BE49-F238E27FC236}">
                <a16:creationId xmlns:a16="http://schemas.microsoft.com/office/drawing/2014/main" id="{3D6845C9-0B9E-3D66-6601-EB37AF62AB10}"/>
              </a:ext>
            </a:extLst>
          </p:cNvPr>
          <p:cNvGrpSpPr/>
          <p:nvPr/>
        </p:nvGrpSpPr>
        <p:grpSpPr>
          <a:xfrm>
            <a:off x="547477" y="5946304"/>
            <a:ext cx="182044" cy="182044"/>
            <a:chOff x="547477" y="5946304"/>
            <a:chExt cx="182044" cy="182044"/>
          </a:xfrm>
        </p:grpSpPr>
        <p:sp>
          <p:nvSpPr>
            <p:cNvPr id="37" name="楕円 36">
              <a:extLst>
                <a:ext uri="{FF2B5EF4-FFF2-40B4-BE49-F238E27FC236}">
                  <a16:creationId xmlns:a16="http://schemas.microsoft.com/office/drawing/2014/main" id="{2DB963B9-DC15-300F-1788-D03DEEC34E48}"/>
                </a:ext>
              </a:extLst>
            </p:cNvPr>
            <p:cNvSpPr/>
            <p:nvPr/>
          </p:nvSpPr>
          <p:spPr>
            <a:xfrm>
              <a:off x="547477" y="5946304"/>
              <a:ext cx="182044" cy="182044"/>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nvGrpSpPr>
            <p:cNvPr id="400" name="グループ化 399">
              <a:extLst>
                <a:ext uri="{FF2B5EF4-FFF2-40B4-BE49-F238E27FC236}">
                  <a16:creationId xmlns:a16="http://schemas.microsoft.com/office/drawing/2014/main" id="{475CA3F3-470D-068F-12C9-B11BEA2F91F6}"/>
                </a:ext>
              </a:extLst>
            </p:cNvPr>
            <p:cNvGrpSpPr/>
            <p:nvPr/>
          </p:nvGrpSpPr>
          <p:grpSpPr>
            <a:xfrm>
              <a:off x="572442" y="5996943"/>
              <a:ext cx="132113" cy="80765"/>
              <a:chOff x="2601006" y="3678667"/>
              <a:chExt cx="132113" cy="80765"/>
            </a:xfrm>
          </p:grpSpPr>
          <p:sp>
            <p:nvSpPr>
              <p:cNvPr id="401" name="正方形/長方形 400">
                <a:extLst>
                  <a:ext uri="{FF2B5EF4-FFF2-40B4-BE49-F238E27FC236}">
                    <a16:creationId xmlns:a16="http://schemas.microsoft.com/office/drawing/2014/main" id="{6BECA6CF-6BE4-D51D-B03B-3463F45056DE}"/>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402" name="二等辺三角形 401">
                <a:extLst>
                  <a:ext uri="{FF2B5EF4-FFF2-40B4-BE49-F238E27FC236}">
                    <a16:creationId xmlns:a16="http://schemas.microsoft.com/office/drawing/2014/main" id="{A53F9631-E4AD-EA33-FFD4-6A6F38468002}"/>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403" name="二等辺三角形 402">
                <a:extLst>
                  <a:ext uri="{FF2B5EF4-FFF2-40B4-BE49-F238E27FC236}">
                    <a16:creationId xmlns:a16="http://schemas.microsoft.com/office/drawing/2014/main" id="{A891383A-CD62-41D5-C79F-3395FE99F4B9}"/>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404" name="正方形/長方形 403">
                <a:extLst>
                  <a:ext uri="{FF2B5EF4-FFF2-40B4-BE49-F238E27FC236}">
                    <a16:creationId xmlns:a16="http://schemas.microsoft.com/office/drawing/2014/main" id="{7609DB91-1BBC-A09E-FC13-28F973859BA0}"/>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sp>
        <p:nvSpPr>
          <p:cNvPr id="406" name="ひし形 405">
            <a:extLst>
              <a:ext uri="{FF2B5EF4-FFF2-40B4-BE49-F238E27FC236}">
                <a16:creationId xmlns:a16="http://schemas.microsoft.com/office/drawing/2014/main" id="{86F93B86-3590-6F3F-ABBC-E66421AAD34B}"/>
              </a:ext>
            </a:extLst>
          </p:cNvPr>
          <p:cNvSpPr/>
          <p:nvPr/>
        </p:nvSpPr>
        <p:spPr>
          <a:xfrm>
            <a:off x="5310262" y="4576014"/>
            <a:ext cx="388800" cy="324000"/>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spTree>
    <p:extLst>
      <p:ext uri="{BB962C8B-B14F-4D97-AF65-F5344CB8AC3E}">
        <p14:creationId xmlns:p14="http://schemas.microsoft.com/office/powerpoint/2010/main" val="15673526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1E048A9-5055-9D72-65E9-53957F9C6DD2}"/>
            </a:ext>
          </a:extLst>
        </p:cNvPr>
        <p:cNvGrpSpPr/>
        <p:nvPr/>
      </p:nvGrpSpPr>
      <p:grpSpPr>
        <a:xfrm>
          <a:off x="0" y="0"/>
          <a:ext cx="0" cy="0"/>
          <a:chOff x="0" y="0"/>
          <a:chExt cx="0" cy="0"/>
        </a:xfrm>
      </p:grpSpPr>
      <p:grpSp>
        <p:nvGrpSpPr>
          <p:cNvPr id="90" name="グループ化 89">
            <a:extLst>
              <a:ext uri="{FF2B5EF4-FFF2-40B4-BE49-F238E27FC236}">
                <a16:creationId xmlns:a16="http://schemas.microsoft.com/office/drawing/2014/main" id="{273BE039-CC22-C50C-C75B-8CA5628D4F96}"/>
              </a:ext>
            </a:extLst>
          </p:cNvPr>
          <p:cNvGrpSpPr/>
          <p:nvPr/>
        </p:nvGrpSpPr>
        <p:grpSpPr>
          <a:xfrm rot="5400000" flipV="1">
            <a:off x="588533" y="1928678"/>
            <a:ext cx="1091210" cy="47531"/>
            <a:chOff x="9040779" y="5728212"/>
            <a:chExt cx="1091210" cy="47531"/>
          </a:xfrm>
        </p:grpSpPr>
        <p:cxnSp>
          <p:nvCxnSpPr>
            <p:cNvPr id="91" name="直線矢印コネクタ 90">
              <a:extLst>
                <a:ext uri="{FF2B5EF4-FFF2-40B4-BE49-F238E27FC236}">
                  <a16:creationId xmlns:a16="http://schemas.microsoft.com/office/drawing/2014/main" id="{004ADE4D-BD8B-F53C-D7BD-F5D23CB855CE}"/>
                </a:ext>
              </a:extLst>
            </p:cNvPr>
            <p:cNvCxnSpPr>
              <a:cxnSpLocks/>
              <a:stCxn id="92" idx="6"/>
              <a:endCxn id="93" idx="0"/>
            </p:cNvCxnSpPr>
            <p:nvPr/>
          </p:nvCxnSpPr>
          <p:spPr>
            <a:xfrm rot="5400000" flipH="1" flipV="1">
              <a:off x="9586383" y="5206373"/>
              <a:ext cx="3" cy="1091209"/>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92" name="楕円 91">
              <a:extLst>
                <a:ext uri="{FF2B5EF4-FFF2-40B4-BE49-F238E27FC236}">
                  <a16:creationId xmlns:a16="http://schemas.microsoft.com/office/drawing/2014/main" id="{1399EEAF-6814-AF12-B83A-90822EB28EBE}"/>
                </a:ext>
              </a:extLst>
            </p:cNvPr>
            <p:cNvSpPr/>
            <p:nvPr/>
          </p:nvSpPr>
          <p:spPr>
            <a:xfrm rot="10800000" flipV="1">
              <a:off x="9040779" y="5728212"/>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93" name="二等辺三角形 92">
              <a:extLst>
                <a:ext uri="{FF2B5EF4-FFF2-40B4-BE49-F238E27FC236}">
                  <a16:creationId xmlns:a16="http://schemas.microsoft.com/office/drawing/2014/main" id="{E7E1FF41-C173-DFAB-3F65-6B3232DE3D40}"/>
                </a:ext>
              </a:extLst>
            </p:cNvPr>
            <p:cNvSpPr/>
            <p:nvPr/>
          </p:nvSpPr>
          <p:spPr>
            <a:xfrm rot="5400000">
              <a:off x="10072741" y="5716038"/>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3" name="グループ化 12">
            <a:extLst>
              <a:ext uri="{FF2B5EF4-FFF2-40B4-BE49-F238E27FC236}">
                <a16:creationId xmlns:a16="http://schemas.microsoft.com/office/drawing/2014/main" id="{8A8F5041-5078-3FC4-E4AF-87C52AADD539}"/>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5CB7DA35-461F-D2DA-98DF-CA92EA1373E5}"/>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住民等</a:t>
              </a:r>
            </a:p>
          </p:txBody>
        </p:sp>
        <p:sp>
          <p:nvSpPr>
            <p:cNvPr id="11" name="正方形/長方形 10">
              <a:extLst>
                <a:ext uri="{FF2B5EF4-FFF2-40B4-BE49-F238E27FC236}">
                  <a16:creationId xmlns:a16="http://schemas.microsoft.com/office/drawing/2014/main" id="{47CB8467-25C1-ACB0-E0E4-98CD68709C23}"/>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FE3B6152-160D-9BBF-6D30-5D5CC920AF09}"/>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3DBE61B4-4A62-10FB-DFE1-C104B3B80224}"/>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B377616D-22AB-8F08-AD90-16970F5C1559}"/>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3.3</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0EBC3BB3-64FB-4C09-07FA-A1850CEEF0C2}"/>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その他軽自動車</a:t>
              </a:r>
              <a:r>
                <a:rPr kumimoji="1" lang="en-US" altLang="ja-JP" sz="1000" b="1" dirty="0">
                  <a:solidFill>
                    <a:schemeClr val="tx1"/>
                  </a:solidFill>
                  <a:latin typeface="+mn-ea"/>
                </a:rPr>
                <a:t>(</a:t>
              </a:r>
              <a:r>
                <a:rPr kumimoji="1" lang="ja-JP" altLang="en-US" sz="1000" b="1" dirty="0">
                  <a:solidFill>
                    <a:schemeClr val="tx1"/>
                  </a:solidFill>
                  <a:latin typeface="+mn-ea"/>
                </a:rPr>
                <a:t>申告書</a:t>
              </a:r>
              <a:r>
                <a:rPr kumimoji="1" lang="en-US" altLang="ja-JP" sz="1000" b="1" dirty="0">
                  <a:solidFill>
                    <a:schemeClr val="tx1"/>
                  </a:solidFill>
                  <a:latin typeface="+mn-ea"/>
                </a:rPr>
                <a:t>)</a:t>
              </a:r>
              <a:endParaRPr kumimoji="1" lang="ja-JP" altLang="en-US" sz="1000" b="1" dirty="0">
                <a:solidFill>
                  <a:schemeClr val="tx1"/>
                </a:solidFill>
                <a:latin typeface="+mn-ea"/>
              </a:endParaRPr>
            </a:p>
          </p:txBody>
        </p:sp>
        <p:sp>
          <p:nvSpPr>
            <p:cNvPr id="14" name="正方形/長方形 13">
              <a:extLst>
                <a:ext uri="{FF2B5EF4-FFF2-40B4-BE49-F238E27FC236}">
                  <a16:creationId xmlns:a16="http://schemas.microsoft.com/office/drawing/2014/main" id="{4CAB5F06-04F4-793E-F590-937BF865D357}"/>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廃車登録処理</a:t>
              </a:r>
              <a:r>
                <a:rPr kumimoji="1" lang="en-US" altLang="ja-JP" sz="1000" b="1" dirty="0">
                  <a:solidFill>
                    <a:schemeClr val="tx1"/>
                  </a:solidFill>
                  <a:latin typeface="+mn-ea"/>
                </a:rPr>
                <a:t>(</a:t>
              </a:r>
              <a:r>
                <a:rPr kumimoji="1" lang="ja-JP" altLang="en-US" sz="1000" b="1" dirty="0">
                  <a:solidFill>
                    <a:schemeClr val="tx1"/>
                  </a:solidFill>
                  <a:latin typeface="+mn-ea"/>
                </a:rPr>
                <a:t>車両情報管理</a:t>
              </a:r>
              <a:r>
                <a:rPr kumimoji="1" lang="en-US" altLang="ja-JP" sz="1000" b="1" dirty="0">
                  <a:solidFill>
                    <a:schemeClr val="tx1"/>
                  </a:solidFill>
                  <a:latin typeface="+mn-ea"/>
                </a:rPr>
                <a:t>)</a:t>
              </a:r>
              <a:endParaRPr kumimoji="1" lang="ja-JP" altLang="en-US" sz="1000" b="1" dirty="0">
                <a:solidFill>
                  <a:schemeClr val="tx1"/>
                </a:solidFill>
                <a:latin typeface="+mn-ea"/>
              </a:endParaRPr>
            </a:p>
          </p:txBody>
        </p:sp>
      </p:grpSp>
      <p:grpSp>
        <p:nvGrpSpPr>
          <p:cNvPr id="16" name="グループ化 15">
            <a:extLst>
              <a:ext uri="{FF2B5EF4-FFF2-40B4-BE49-F238E27FC236}">
                <a16:creationId xmlns:a16="http://schemas.microsoft.com/office/drawing/2014/main" id="{954BDC2D-375D-D2F6-087D-39A6DA57FBED}"/>
              </a:ext>
            </a:extLst>
          </p:cNvPr>
          <p:cNvGrpSpPr/>
          <p:nvPr/>
        </p:nvGrpSpPr>
        <p:grpSpPr>
          <a:xfrm>
            <a:off x="331641" y="1889571"/>
            <a:ext cx="8480719" cy="2253804"/>
            <a:chOff x="4383024" y="977900"/>
            <a:chExt cx="8480719" cy="447033"/>
          </a:xfrm>
        </p:grpSpPr>
        <p:sp>
          <p:nvSpPr>
            <p:cNvPr id="17" name="正方形/長方形 16">
              <a:extLst>
                <a:ext uri="{FF2B5EF4-FFF2-40B4-BE49-F238E27FC236}">
                  <a16:creationId xmlns:a16="http://schemas.microsoft.com/office/drawing/2014/main" id="{23A0571F-9725-962A-6115-3483BA4D4F83}"/>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軽自動車税担当部門</a:t>
              </a:r>
            </a:p>
          </p:txBody>
        </p:sp>
        <p:sp>
          <p:nvSpPr>
            <p:cNvPr id="18" name="正方形/長方形 17">
              <a:extLst>
                <a:ext uri="{FF2B5EF4-FFF2-40B4-BE49-F238E27FC236}">
                  <a16:creationId xmlns:a16="http://schemas.microsoft.com/office/drawing/2014/main" id="{F06CED1B-F5AD-80B2-1517-F09501BEC7BD}"/>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24D0E14E-F055-7118-CF29-1BC665352C25}"/>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10</a:t>
            </a:fld>
            <a:endParaRPr kumimoji="1" lang="ja-JP" altLang="en-US" sz="800" dirty="0">
              <a:solidFill>
                <a:schemeClr val="tx1"/>
              </a:solidFill>
              <a:latin typeface="+mn-ea"/>
            </a:endParaRPr>
          </a:p>
        </p:txBody>
      </p:sp>
      <p:grpSp>
        <p:nvGrpSpPr>
          <p:cNvPr id="102" name="グループ化 101">
            <a:extLst>
              <a:ext uri="{FF2B5EF4-FFF2-40B4-BE49-F238E27FC236}">
                <a16:creationId xmlns:a16="http://schemas.microsoft.com/office/drawing/2014/main" id="{6F6FD5CE-53CA-7F83-FC20-969E82AFB599}"/>
              </a:ext>
            </a:extLst>
          </p:cNvPr>
          <p:cNvGrpSpPr/>
          <p:nvPr/>
        </p:nvGrpSpPr>
        <p:grpSpPr>
          <a:xfrm>
            <a:off x="3357896" y="2428334"/>
            <a:ext cx="595884" cy="468750"/>
            <a:chOff x="2420174" y="2805910"/>
            <a:chExt cx="595884" cy="468750"/>
          </a:xfrm>
        </p:grpSpPr>
        <p:pic>
          <p:nvPicPr>
            <p:cNvPr id="21" name="グラフィックス 20" descr="ユーザー 枠線">
              <a:extLst>
                <a:ext uri="{FF2B5EF4-FFF2-40B4-BE49-F238E27FC236}">
                  <a16:creationId xmlns:a16="http://schemas.microsoft.com/office/drawing/2014/main" id="{EEC48625-DAC8-3297-5224-ADABA43F5388}"/>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2" name="四角形: 角を丸くする 21">
              <a:extLst>
                <a:ext uri="{FF2B5EF4-FFF2-40B4-BE49-F238E27FC236}">
                  <a16:creationId xmlns:a16="http://schemas.microsoft.com/office/drawing/2014/main" id="{DF1B8AB5-4A32-5DE0-B43F-4CEF6D84E2D0}"/>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情報登録</a:t>
              </a:r>
              <a:endParaRPr kumimoji="1" lang="en-US" altLang="ja-JP" sz="500" b="1" dirty="0">
                <a:solidFill>
                  <a:schemeClr val="tx1"/>
                </a:solidFill>
                <a:latin typeface="+mn-ea"/>
              </a:endParaRPr>
            </a:p>
            <a:p>
              <a:pPr algn="ctr"/>
              <a:r>
                <a:rPr kumimoji="1" lang="en-US" altLang="ja-JP" sz="500" b="1" dirty="0">
                  <a:solidFill>
                    <a:schemeClr val="tx1"/>
                  </a:solidFill>
                  <a:latin typeface="+mn-ea"/>
                </a:rPr>
                <a:t>(</a:t>
              </a:r>
              <a:r>
                <a:rPr kumimoji="1" lang="ja-JP" altLang="en-US" sz="500" b="1" dirty="0">
                  <a:solidFill>
                    <a:schemeClr val="tx1"/>
                  </a:solidFill>
                  <a:latin typeface="+mn-ea"/>
                </a:rPr>
                <a:t>車両情報変更</a:t>
              </a:r>
              <a:r>
                <a:rPr kumimoji="1" lang="en-US" altLang="ja-JP" sz="500" b="1" dirty="0">
                  <a:solidFill>
                    <a:schemeClr val="tx1"/>
                  </a:solidFill>
                  <a:latin typeface="+mn-ea"/>
                </a:rPr>
                <a:t>)</a:t>
              </a:r>
              <a:endParaRPr kumimoji="1" lang="ja-JP" altLang="en-US" sz="500" b="1" dirty="0">
                <a:solidFill>
                  <a:schemeClr val="tx1"/>
                </a:solidFill>
                <a:latin typeface="+mn-ea"/>
              </a:endParaRPr>
            </a:p>
          </p:txBody>
        </p:sp>
      </p:grpSp>
      <p:cxnSp>
        <p:nvCxnSpPr>
          <p:cNvPr id="33" name="直線矢印コネクタ 32">
            <a:extLst>
              <a:ext uri="{FF2B5EF4-FFF2-40B4-BE49-F238E27FC236}">
                <a16:creationId xmlns:a16="http://schemas.microsoft.com/office/drawing/2014/main" id="{36A489C0-19FE-414B-5273-D3A696E64874}"/>
              </a:ext>
            </a:extLst>
          </p:cNvPr>
          <p:cNvCxnSpPr>
            <a:cxnSpLocks/>
            <a:stCxn id="22" idx="2"/>
            <a:endCxn id="118" idx="1"/>
          </p:cNvCxnSpPr>
          <p:nvPr/>
        </p:nvCxnSpPr>
        <p:spPr>
          <a:xfrm>
            <a:off x="3655838"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43" name="直線矢印コネクタ 42">
            <a:extLst>
              <a:ext uri="{FF2B5EF4-FFF2-40B4-BE49-F238E27FC236}">
                <a16:creationId xmlns:a16="http://schemas.microsoft.com/office/drawing/2014/main" id="{3D8A518B-52C1-E828-C153-86C9330A1C14}"/>
              </a:ext>
            </a:extLst>
          </p:cNvPr>
          <p:cNvCxnSpPr>
            <a:cxnSpLocks/>
            <a:stCxn id="4" idx="6"/>
            <a:endCxn id="103" idx="1"/>
          </p:cNvCxnSpPr>
          <p:nvPr/>
        </p:nvCxnSpPr>
        <p:spPr>
          <a:xfrm>
            <a:off x="1287138" y="2662709"/>
            <a:ext cx="29864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0" name="正方形/長方形 149">
            <a:extLst>
              <a:ext uri="{FF2B5EF4-FFF2-40B4-BE49-F238E27FC236}">
                <a16:creationId xmlns:a16="http://schemas.microsoft.com/office/drawing/2014/main" id="{63DBFAB6-B5A7-39FF-5AFB-016DF28C0464}"/>
              </a:ext>
            </a:extLst>
          </p:cNvPr>
          <p:cNvSpPr/>
          <p:nvPr/>
        </p:nvSpPr>
        <p:spPr>
          <a:xfrm>
            <a:off x="6993584" y="282994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終了</a:t>
            </a:r>
          </a:p>
        </p:txBody>
      </p:sp>
      <p:sp>
        <p:nvSpPr>
          <p:cNvPr id="159" name="正方形/長方形 158">
            <a:extLst>
              <a:ext uri="{FF2B5EF4-FFF2-40B4-BE49-F238E27FC236}">
                <a16:creationId xmlns:a16="http://schemas.microsoft.com/office/drawing/2014/main" id="{F2CB867A-B809-CA46-BA9D-40DD3040335D}"/>
              </a:ext>
            </a:extLst>
          </p:cNvPr>
          <p:cNvSpPr/>
          <p:nvPr/>
        </p:nvSpPr>
        <p:spPr>
          <a:xfrm>
            <a:off x="6758568" y="5734055"/>
            <a:ext cx="2053792" cy="770375"/>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zh-TW" altLang="en-US" sz="500" b="1" dirty="0">
                <a:solidFill>
                  <a:schemeClr val="tx1"/>
                </a:solidFill>
                <a:latin typeface="游ゴシック" panose="020B0400000000000000" pitchFamily="50" charset="-128"/>
                <a:ea typeface="游ゴシック" panose="020B0400000000000000" pitchFamily="50" charset="-128"/>
              </a:rPr>
              <a:t>①</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zh-TW" sz="500" b="1" dirty="0">
                <a:solidFill>
                  <a:schemeClr val="tx1"/>
                </a:solidFill>
                <a:latin typeface="游ゴシック" panose="020B0400000000000000" pitchFamily="50" charset="-128"/>
                <a:ea typeface="游ゴシック" panose="020B0400000000000000" pitchFamily="50" charset="-128"/>
              </a:rPr>
              <a:t>1.2.13.</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1.2.</a:t>
            </a:r>
            <a:r>
              <a:rPr kumimoji="1" lang="en-US" altLang="zh-TW" sz="500" b="1" dirty="0">
                <a:solidFill>
                  <a:schemeClr val="tx1"/>
                </a:solidFill>
                <a:latin typeface="游ゴシック" panose="020B0400000000000000" pitchFamily="50" charset="-128"/>
                <a:ea typeface="游ゴシック" panose="020B0400000000000000" pitchFamily="50" charset="-128"/>
              </a:rPr>
              <a:t>14.</a:t>
            </a:r>
            <a:r>
              <a:rPr kumimoji="1" lang="ja-JP" altLang="en-US" sz="500" b="1" dirty="0">
                <a:solidFill>
                  <a:schemeClr val="tx1"/>
                </a:solidFill>
                <a:latin typeface="游ゴシック" panose="020B0400000000000000" pitchFamily="50" charset="-128"/>
                <a:ea typeface="游ゴシック" panose="020B0400000000000000" pitchFamily="50" charset="-128"/>
              </a:rPr>
              <a:t>　</a:t>
            </a:r>
            <a:r>
              <a:rPr kumimoji="1" lang="zh-TW" altLang="en-US" sz="500" b="1" dirty="0">
                <a:solidFill>
                  <a:schemeClr val="tx1"/>
                </a:solidFill>
                <a:latin typeface="游ゴシック" panose="020B0400000000000000" pitchFamily="50" charset="-128"/>
                <a:ea typeface="游ゴシック" panose="020B0400000000000000" pitchFamily="50" charset="-128"/>
              </a:rPr>
              <a:t>廃車登録</a:t>
            </a:r>
          </a:p>
          <a:p>
            <a:r>
              <a:rPr kumimoji="1" lang="en-US" altLang="zh-TW" sz="500" b="1" dirty="0">
                <a:solidFill>
                  <a:schemeClr val="tx1"/>
                </a:solidFill>
                <a:latin typeface="游ゴシック" panose="020B0400000000000000" pitchFamily="50" charset="-128"/>
                <a:ea typeface="游ゴシック" panose="020B0400000000000000" pitchFamily="50" charset="-128"/>
              </a:rPr>
              <a:t>1.2.16.</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zh-TW" sz="500" b="1" dirty="0">
                <a:solidFill>
                  <a:schemeClr val="tx1"/>
                </a:solidFill>
                <a:latin typeface="游ゴシック" panose="020B0400000000000000" pitchFamily="50" charset="-128"/>
                <a:ea typeface="游ゴシック" panose="020B0400000000000000" pitchFamily="50" charset="-128"/>
              </a:rPr>
              <a:t>1.2.17.</a:t>
            </a:r>
            <a:r>
              <a:rPr kumimoji="1" lang="ja-JP" altLang="en-US" sz="500" b="1" dirty="0">
                <a:solidFill>
                  <a:schemeClr val="tx1"/>
                </a:solidFill>
                <a:latin typeface="游ゴシック" panose="020B0400000000000000" pitchFamily="50" charset="-128"/>
                <a:ea typeface="游ゴシック" panose="020B0400000000000000" pitchFamily="50" charset="-128"/>
              </a:rPr>
              <a:t>　</a:t>
            </a:r>
            <a:r>
              <a:rPr kumimoji="1" lang="zh-TW" altLang="en-US" sz="500" b="1" dirty="0">
                <a:solidFill>
                  <a:schemeClr val="tx1"/>
                </a:solidFill>
                <a:latin typeface="游ゴシック" panose="020B0400000000000000" pitchFamily="50" charset="-128"/>
                <a:ea typeface="游ゴシック" panose="020B0400000000000000" pitchFamily="50" charset="-128"/>
              </a:rPr>
              <a:t>廃車登録</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1.2.22.1</a:t>
            </a:r>
            <a:r>
              <a:rPr kumimoji="1" lang="ja-JP" altLang="en-US" sz="500" b="1" dirty="0">
                <a:solidFill>
                  <a:schemeClr val="tx1"/>
                </a:solidFill>
                <a:latin typeface="游ゴシック" panose="020B0400000000000000" pitchFamily="50" charset="-128"/>
                <a:ea typeface="游ゴシック" panose="020B0400000000000000" pitchFamily="50" charset="-128"/>
              </a:rPr>
              <a:t>　重複登録へのエラー・アラート</a:t>
            </a:r>
          </a:p>
          <a:p>
            <a:r>
              <a:rPr kumimoji="1" lang="en-US" altLang="ja-JP" sz="500" b="1" dirty="0">
                <a:solidFill>
                  <a:schemeClr val="tx1"/>
                </a:solidFill>
                <a:latin typeface="游ゴシック" panose="020B0400000000000000" pitchFamily="50" charset="-128"/>
                <a:ea typeface="游ゴシック" panose="020B0400000000000000" pitchFamily="50" charset="-128"/>
              </a:rPr>
              <a:t>1.2.23.</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1.2.24.</a:t>
            </a:r>
            <a:r>
              <a:rPr kumimoji="1" lang="ja-JP" altLang="en-US" sz="500" b="1" dirty="0">
                <a:solidFill>
                  <a:schemeClr val="tx1"/>
                </a:solidFill>
                <a:latin typeface="游ゴシック" panose="020B0400000000000000" pitchFamily="50" charset="-128"/>
                <a:ea typeface="游ゴシック" panose="020B0400000000000000" pitchFamily="50" charset="-128"/>
              </a:rPr>
              <a:t>　未入力項目へのエラー・アラート</a:t>
            </a:r>
          </a:p>
          <a:p>
            <a:r>
              <a:rPr kumimoji="1" lang="en-US" altLang="ja-JP" sz="500" b="1" dirty="0">
                <a:solidFill>
                  <a:schemeClr val="tx1"/>
                </a:solidFill>
                <a:latin typeface="游ゴシック" panose="020B0400000000000000" pitchFamily="50" charset="-128"/>
                <a:ea typeface="游ゴシック" panose="020B0400000000000000" pitchFamily="50" charset="-128"/>
              </a:rPr>
              <a:t>1.2.25.</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1.2.26.</a:t>
            </a:r>
            <a:r>
              <a:rPr kumimoji="1" lang="ja-JP" altLang="en-US" sz="500" b="1" dirty="0">
                <a:solidFill>
                  <a:schemeClr val="tx1"/>
                </a:solidFill>
                <a:latin typeface="游ゴシック" panose="020B0400000000000000" pitchFamily="50" charset="-128"/>
                <a:ea typeface="游ゴシック" panose="020B0400000000000000" pitchFamily="50" charset="-128"/>
              </a:rPr>
              <a:t>　想定値外の入力へのエラー・アラート</a:t>
            </a:r>
          </a:p>
          <a:p>
            <a:r>
              <a:rPr kumimoji="1" lang="en-US" altLang="ja-JP" sz="500" b="1" dirty="0">
                <a:solidFill>
                  <a:schemeClr val="tx1"/>
                </a:solidFill>
                <a:latin typeface="游ゴシック" panose="020B0400000000000000" pitchFamily="50" charset="-128"/>
                <a:ea typeface="游ゴシック" panose="020B0400000000000000" pitchFamily="50" charset="-128"/>
              </a:rPr>
              <a:t>1.2.27.</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1.2.29.</a:t>
            </a:r>
            <a:r>
              <a:rPr kumimoji="1" lang="ja-JP" altLang="en-US" sz="500" b="1" dirty="0">
                <a:solidFill>
                  <a:schemeClr val="tx1"/>
                </a:solidFill>
                <a:latin typeface="游ゴシック" panose="020B0400000000000000" pitchFamily="50" charset="-128"/>
                <a:ea typeface="游ゴシック" panose="020B0400000000000000" pitchFamily="50" charset="-128"/>
              </a:rPr>
              <a:t>　登録事項間の不整合へのエラー・アラート</a:t>
            </a:r>
          </a:p>
          <a:p>
            <a:r>
              <a:rPr kumimoji="1" lang="ja-JP" altLang="en-US" sz="500" b="1" dirty="0">
                <a:solidFill>
                  <a:schemeClr val="tx1"/>
                </a:solidFill>
                <a:latin typeface="游ゴシック" panose="020B0400000000000000" pitchFamily="50" charset="-128"/>
                <a:ea typeface="游ゴシック" panose="020B0400000000000000" pitchFamily="50" charset="-128"/>
              </a:rPr>
              <a:t>②</a:t>
            </a:r>
            <a:r>
              <a:rPr kumimoji="1" lang="en-US" altLang="ja-JP" sz="500" b="1" dirty="0">
                <a:solidFill>
                  <a:schemeClr val="tx1"/>
                </a:solidFill>
                <a:latin typeface="游ゴシック" panose="020B0400000000000000" pitchFamily="50" charset="-128"/>
                <a:ea typeface="游ゴシック" panose="020B0400000000000000" pitchFamily="50" charset="-128"/>
              </a:rPr>
              <a:t>1.4.1.</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1.4.2.</a:t>
            </a:r>
            <a:r>
              <a:rPr kumimoji="1" lang="ja-JP" altLang="en-US" sz="500" b="1" dirty="0">
                <a:solidFill>
                  <a:schemeClr val="tx1"/>
                </a:solidFill>
                <a:latin typeface="游ゴシック" panose="020B0400000000000000" pitchFamily="50" charset="-128"/>
                <a:ea typeface="游ゴシック" panose="020B0400000000000000" pitchFamily="50" charset="-128"/>
              </a:rPr>
              <a:t>　異動履歴管理</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p:txBody>
      </p:sp>
      <p:grpSp>
        <p:nvGrpSpPr>
          <p:cNvPr id="106" name="グループ化 105">
            <a:extLst>
              <a:ext uri="{FF2B5EF4-FFF2-40B4-BE49-F238E27FC236}">
                <a16:creationId xmlns:a16="http://schemas.microsoft.com/office/drawing/2014/main" id="{477349F6-F13A-4487-D6B3-94502CD75992}"/>
              </a:ext>
            </a:extLst>
          </p:cNvPr>
          <p:cNvGrpSpPr/>
          <p:nvPr/>
        </p:nvGrpSpPr>
        <p:grpSpPr>
          <a:xfrm>
            <a:off x="3368020" y="4281501"/>
            <a:ext cx="575637" cy="451948"/>
            <a:chOff x="5274238" y="5435536"/>
            <a:chExt cx="439201" cy="345439"/>
          </a:xfrm>
        </p:grpSpPr>
        <p:sp>
          <p:nvSpPr>
            <p:cNvPr id="118" name="フローチャート: 磁気ディスク 117">
              <a:extLst>
                <a:ext uri="{FF2B5EF4-FFF2-40B4-BE49-F238E27FC236}">
                  <a16:creationId xmlns:a16="http://schemas.microsoft.com/office/drawing/2014/main" id="{7AEB3BC7-165C-B839-2356-4000FFAA5375}"/>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19" name="円弧 118">
              <a:extLst>
                <a:ext uri="{FF2B5EF4-FFF2-40B4-BE49-F238E27FC236}">
                  <a16:creationId xmlns:a16="http://schemas.microsoft.com/office/drawing/2014/main" id="{CF1EAE80-079D-2B79-FADC-4D772D66C3C3}"/>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0" name="円弧 119">
              <a:extLst>
                <a:ext uri="{FF2B5EF4-FFF2-40B4-BE49-F238E27FC236}">
                  <a16:creationId xmlns:a16="http://schemas.microsoft.com/office/drawing/2014/main" id="{1005E1E0-6029-840D-5B79-B4D9EE8D164C}"/>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sp>
        <p:nvSpPr>
          <p:cNvPr id="38" name="楕円 37">
            <a:extLst>
              <a:ext uri="{FF2B5EF4-FFF2-40B4-BE49-F238E27FC236}">
                <a16:creationId xmlns:a16="http://schemas.microsoft.com/office/drawing/2014/main" id="{5476C6BA-699C-303F-4AAE-18D87D74978E}"/>
              </a:ext>
            </a:extLst>
          </p:cNvPr>
          <p:cNvSpPr/>
          <p:nvPr/>
        </p:nvSpPr>
        <p:spPr>
          <a:xfrm>
            <a:off x="7335532" y="2509950"/>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95" name="正方形/長方形 94">
            <a:extLst>
              <a:ext uri="{FF2B5EF4-FFF2-40B4-BE49-F238E27FC236}">
                <a16:creationId xmlns:a16="http://schemas.microsoft.com/office/drawing/2014/main" id="{85E2E029-9847-76D6-3C10-94B8B3B3D02D}"/>
              </a:ext>
            </a:extLst>
          </p:cNvPr>
          <p:cNvSpPr/>
          <p:nvPr/>
        </p:nvSpPr>
        <p:spPr>
          <a:xfrm>
            <a:off x="732440" y="2817805"/>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cxnSp>
        <p:nvCxnSpPr>
          <p:cNvPr id="184" name="直線矢印コネクタ 183">
            <a:extLst>
              <a:ext uri="{FF2B5EF4-FFF2-40B4-BE49-F238E27FC236}">
                <a16:creationId xmlns:a16="http://schemas.microsoft.com/office/drawing/2014/main" id="{2B96B5E2-754D-053E-F63D-9BDA3076CC48}"/>
              </a:ext>
            </a:extLst>
          </p:cNvPr>
          <p:cNvCxnSpPr>
            <a:cxnSpLocks/>
            <a:stCxn id="56" idx="3"/>
            <a:endCxn id="137" idx="1"/>
          </p:cNvCxnSpPr>
          <p:nvPr/>
        </p:nvCxnSpPr>
        <p:spPr>
          <a:xfrm>
            <a:off x="4790623" y="2662709"/>
            <a:ext cx="149191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79" name="グループ化 78">
            <a:extLst>
              <a:ext uri="{FF2B5EF4-FFF2-40B4-BE49-F238E27FC236}">
                <a16:creationId xmlns:a16="http://schemas.microsoft.com/office/drawing/2014/main" id="{F7BBBDC9-054E-EAC2-CEB8-57A6D57C3C31}"/>
              </a:ext>
            </a:extLst>
          </p:cNvPr>
          <p:cNvGrpSpPr/>
          <p:nvPr/>
        </p:nvGrpSpPr>
        <p:grpSpPr>
          <a:xfrm>
            <a:off x="3876174" y="4643643"/>
            <a:ext cx="752658" cy="405710"/>
            <a:chOff x="4488244" y="5206471"/>
            <a:chExt cx="752658" cy="405710"/>
          </a:xfrm>
        </p:grpSpPr>
        <p:cxnSp>
          <p:nvCxnSpPr>
            <p:cNvPr id="80" name="直線矢印コネクタ 79">
              <a:extLst>
                <a:ext uri="{FF2B5EF4-FFF2-40B4-BE49-F238E27FC236}">
                  <a16:creationId xmlns:a16="http://schemas.microsoft.com/office/drawing/2014/main" id="{79FD7E73-FE63-C1EA-6BD5-AAD631FBDCFB}"/>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5" name="グループ化 84">
              <a:extLst>
                <a:ext uri="{FF2B5EF4-FFF2-40B4-BE49-F238E27FC236}">
                  <a16:creationId xmlns:a16="http://schemas.microsoft.com/office/drawing/2014/main" id="{2E5764AB-F632-19AE-EAFF-B6225846F080}"/>
                </a:ext>
              </a:extLst>
            </p:cNvPr>
            <p:cNvGrpSpPr/>
            <p:nvPr/>
          </p:nvGrpSpPr>
          <p:grpSpPr>
            <a:xfrm>
              <a:off x="4610864" y="5312359"/>
              <a:ext cx="69614" cy="299822"/>
              <a:chOff x="2439407" y="2962964"/>
              <a:chExt cx="69614" cy="430496"/>
            </a:xfrm>
          </p:grpSpPr>
          <p:cxnSp>
            <p:nvCxnSpPr>
              <p:cNvPr id="87" name="直線コネクタ 86">
                <a:extLst>
                  <a:ext uri="{FF2B5EF4-FFF2-40B4-BE49-F238E27FC236}">
                    <a16:creationId xmlns:a16="http://schemas.microsoft.com/office/drawing/2014/main" id="{A9A558AF-80B7-FE6A-ADC1-120D594B46D8}"/>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8" name="直線コネクタ 87">
                <a:extLst>
                  <a:ext uri="{FF2B5EF4-FFF2-40B4-BE49-F238E27FC236}">
                    <a16:creationId xmlns:a16="http://schemas.microsoft.com/office/drawing/2014/main" id="{39682179-DFD4-E82D-1353-EBD2DC8E2C94}"/>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9" name="直線コネクタ 88">
                <a:extLst>
                  <a:ext uri="{FF2B5EF4-FFF2-40B4-BE49-F238E27FC236}">
                    <a16:creationId xmlns:a16="http://schemas.microsoft.com/office/drawing/2014/main" id="{A858926F-B847-766E-F3BB-57510F9035C2}"/>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6" name="正方形/長方形 85">
              <a:extLst>
                <a:ext uri="{FF2B5EF4-FFF2-40B4-BE49-F238E27FC236}">
                  <a16:creationId xmlns:a16="http://schemas.microsoft.com/office/drawing/2014/main" id="{307E9026-0479-931A-F134-83A14F374AAC}"/>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111" name="グループ化 110">
            <a:extLst>
              <a:ext uri="{FF2B5EF4-FFF2-40B4-BE49-F238E27FC236}">
                <a16:creationId xmlns:a16="http://schemas.microsoft.com/office/drawing/2014/main" id="{F785D95A-1E27-0935-FE5F-FC93ED64D9F8}"/>
              </a:ext>
            </a:extLst>
          </p:cNvPr>
          <p:cNvGrpSpPr/>
          <p:nvPr/>
        </p:nvGrpSpPr>
        <p:grpSpPr>
          <a:xfrm>
            <a:off x="1140489" y="1505275"/>
            <a:ext cx="1479687" cy="307340"/>
            <a:chOff x="5071794" y="4316156"/>
            <a:chExt cx="1479687" cy="307340"/>
          </a:xfrm>
        </p:grpSpPr>
        <p:cxnSp>
          <p:nvCxnSpPr>
            <p:cNvPr id="94" name="直線矢印コネクタ 93">
              <a:extLst>
                <a:ext uri="{FF2B5EF4-FFF2-40B4-BE49-F238E27FC236}">
                  <a16:creationId xmlns:a16="http://schemas.microsoft.com/office/drawing/2014/main" id="{26C37E62-D9F1-D3FE-831C-8E042AB08986}"/>
                </a:ext>
              </a:extLst>
            </p:cNvPr>
            <p:cNvCxnSpPr>
              <a:cxnSpLocks/>
              <a:endCxn id="100" idx="1"/>
            </p:cNvCxnSpPr>
            <p:nvPr/>
          </p:nvCxnSpPr>
          <p:spPr>
            <a:xfrm>
              <a:off x="5071794" y="4469826"/>
              <a:ext cx="264847"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99" name="正方形/長方形 98">
              <a:extLst>
                <a:ext uri="{FF2B5EF4-FFF2-40B4-BE49-F238E27FC236}">
                  <a16:creationId xmlns:a16="http://schemas.microsoft.com/office/drawing/2014/main" id="{F19BEE41-6A2F-9C03-BDB1-42ADD66D5938}"/>
                </a:ext>
              </a:extLst>
            </p:cNvPr>
            <p:cNvSpPr/>
            <p:nvPr/>
          </p:nvSpPr>
          <p:spPr>
            <a:xfrm>
              <a:off x="5562066" y="4332597"/>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chorCtr="0"/>
            <a:lstStyle/>
            <a:p>
              <a:r>
                <a:rPr kumimoji="1" lang="zh-TW" altLang="en-US" sz="500" b="1" dirty="0">
                  <a:solidFill>
                    <a:schemeClr val="tx1"/>
                  </a:solidFill>
                  <a:latin typeface="游ゴシック" panose="020B0400000000000000" pitchFamily="50" charset="-128"/>
                  <a:ea typeface="游ゴシック" panose="020B0400000000000000" pitchFamily="50" charset="-128"/>
                </a:rPr>
                <a:t>軽自動車税</a:t>
              </a:r>
              <a:r>
                <a:rPr kumimoji="1" lang="en-US" altLang="zh-TW" sz="500" b="1" dirty="0">
                  <a:solidFill>
                    <a:schemeClr val="tx1"/>
                  </a:solidFill>
                  <a:latin typeface="游ゴシック" panose="020B0400000000000000" pitchFamily="50" charset="-128"/>
                  <a:ea typeface="游ゴシック" panose="020B0400000000000000" pitchFamily="50" charset="-128"/>
                </a:rPr>
                <a:t>(</a:t>
              </a:r>
              <a:r>
                <a:rPr kumimoji="1" lang="ja-JP" altLang="en-US" sz="500" b="1" dirty="0">
                  <a:solidFill>
                    <a:schemeClr val="tx1"/>
                  </a:solidFill>
                  <a:latin typeface="游ゴシック" panose="020B0400000000000000" pitchFamily="50" charset="-128"/>
                  <a:ea typeface="游ゴシック" panose="020B0400000000000000" pitchFamily="50" charset="-128"/>
                </a:rPr>
                <a:t>種別割</a:t>
              </a:r>
              <a:r>
                <a:rPr kumimoji="1" lang="en-US" altLang="zh-TW" sz="500" b="1" dirty="0">
                  <a:solidFill>
                    <a:schemeClr val="tx1"/>
                  </a:solidFill>
                  <a:latin typeface="游ゴシック" panose="020B0400000000000000" pitchFamily="50" charset="-128"/>
                  <a:ea typeface="游ゴシック" panose="020B0400000000000000" pitchFamily="50" charset="-128"/>
                </a:rPr>
                <a:t>)</a:t>
              </a:r>
              <a:r>
                <a:rPr kumimoji="1" lang="ja-JP" altLang="en-US" sz="500" b="1" dirty="0">
                  <a:solidFill>
                    <a:schemeClr val="tx1"/>
                  </a:solidFill>
                  <a:latin typeface="游ゴシック" panose="020B0400000000000000" pitchFamily="50" charset="-128"/>
                  <a:ea typeface="游ゴシック" panose="020B0400000000000000" pitchFamily="50" charset="-128"/>
                </a:rPr>
                <a:t>申告書</a:t>
              </a:r>
            </a:p>
          </p:txBody>
        </p:sp>
        <p:pic>
          <p:nvPicPr>
            <p:cNvPr id="100" name="グラフィックス 99" descr="紙 枠線">
              <a:extLst>
                <a:ext uri="{FF2B5EF4-FFF2-40B4-BE49-F238E27FC236}">
                  <a16:creationId xmlns:a16="http://schemas.microsoft.com/office/drawing/2014/main" id="{D47A0647-EC4B-8A20-1AE3-B2404EBFD14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336641" y="4316156"/>
              <a:ext cx="307340" cy="307340"/>
            </a:xfrm>
            <a:prstGeom prst="rect">
              <a:avLst/>
            </a:prstGeom>
          </p:spPr>
        </p:pic>
      </p:grpSp>
      <p:grpSp>
        <p:nvGrpSpPr>
          <p:cNvPr id="3" name="グループ化 2">
            <a:extLst>
              <a:ext uri="{FF2B5EF4-FFF2-40B4-BE49-F238E27FC236}">
                <a16:creationId xmlns:a16="http://schemas.microsoft.com/office/drawing/2014/main" id="{5031CEDA-5637-41F8-E1FF-38D079596AC0}"/>
              </a:ext>
            </a:extLst>
          </p:cNvPr>
          <p:cNvGrpSpPr/>
          <p:nvPr/>
        </p:nvGrpSpPr>
        <p:grpSpPr>
          <a:xfrm>
            <a:off x="981138" y="2509709"/>
            <a:ext cx="306000" cy="306000"/>
            <a:chOff x="8420362" y="5457393"/>
            <a:chExt cx="182044" cy="182044"/>
          </a:xfrm>
        </p:grpSpPr>
        <p:sp>
          <p:nvSpPr>
            <p:cNvPr id="4" name="楕円 3">
              <a:extLst>
                <a:ext uri="{FF2B5EF4-FFF2-40B4-BE49-F238E27FC236}">
                  <a16:creationId xmlns:a16="http://schemas.microsoft.com/office/drawing/2014/main" id="{ADA3B226-972D-FFE1-D9EA-6238C1354BFE}"/>
                </a:ext>
              </a:extLst>
            </p:cNvPr>
            <p:cNvSpPr/>
            <p:nvPr/>
          </p:nvSpPr>
          <p:spPr>
            <a:xfrm>
              <a:off x="8420362" y="5457393"/>
              <a:ext cx="182044" cy="182044"/>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pic>
          <p:nvPicPr>
            <p:cNvPr id="5" name="グラフィックス 4" descr="封筒 枠線">
              <a:extLst>
                <a:ext uri="{FF2B5EF4-FFF2-40B4-BE49-F238E27FC236}">
                  <a16:creationId xmlns:a16="http://schemas.microsoft.com/office/drawing/2014/main" id="{68637DA1-CFD6-EA79-3FF5-AAD93D75E242}"/>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432184" y="5469215"/>
              <a:ext cx="158400" cy="158400"/>
            </a:xfrm>
            <a:prstGeom prst="rect">
              <a:avLst/>
            </a:prstGeom>
          </p:spPr>
        </p:pic>
      </p:grpSp>
      <p:cxnSp>
        <p:nvCxnSpPr>
          <p:cNvPr id="101" name="直線矢印コネクタ 100">
            <a:extLst>
              <a:ext uri="{FF2B5EF4-FFF2-40B4-BE49-F238E27FC236}">
                <a16:creationId xmlns:a16="http://schemas.microsoft.com/office/drawing/2014/main" id="{32742A1F-84DF-E70F-17C1-3A1950A8E441}"/>
              </a:ext>
            </a:extLst>
          </p:cNvPr>
          <p:cNvCxnSpPr>
            <a:cxnSpLocks/>
            <a:stCxn id="137" idx="3"/>
            <a:endCxn id="38" idx="2"/>
          </p:cNvCxnSpPr>
          <p:nvPr/>
        </p:nvCxnSpPr>
        <p:spPr>
          <a:xfrm>
            <a:off x="6878422" y="2662709"/>
            <a:ext cx="45711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08" name="正方形/長方形 107">
            <a:extLst>
              <a:ext uri="{FF2B5EF4-FFF2-40B4-BE49-F238E27FC236}">
                <a16:creationId xmlns:a16="http://schemas.microsoft.com/office/drawing/2014/main" id="{174AAE76-CBE5-9476-C727-B1751469E367}"/>
              </a:ext>
            </a:extLst>
          </p:cNvPr>
          <p:cNvSpPr/>
          <p:nvPr/>
        </p:nvSpPr>
        <p:spPr>
          <a:xfrm>
            <a:off x="727398" y="1921788"/>
            <a:ext cx="813481"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申告</a:t>
            </a:r>
          </a:p>
        </p:txBody>
      </p:sp>
      <p:cxnSp>
        <p:nvCxnSpPr>
          <p:cNvPr id="24" name="直線矢印コネクタ 23">
            <a:extLst>
              <a:ext uri="{FF2B5EF4-FFF2-40B4-BE49-F238E27FC236}">
                <a16:creationId xmlns:a16="http://schemas.microsoft.com/office/drawing/2014/main" id="{B6A100D2-4447-FEE6-FE79-A6E4A3769CB0}"/>
              </a:ext>
            </a:extLst>
          </p:cNvPr>
          <p:cNvCxnSpPr>
            <a:cxnSpLocks/>
            <a:stCxn id="103" idx="3"/>
            <a:endCxn id="107" idx="1"/>
          </p:cNvCxnSpPr>
          <p:nvPr/>
        </p:nvCxnSpPr>
        <p:spPr>
          <a:xfrm>
            <a:off x="2173196" y="2662709"/>
            <a:ext cx="29864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5" name="グループ化 24">
            <a:extLst>
              <a:ext uri="{FF2B5EF4-FFF2-40B4-BE49-F238E27FC236}">
                <a16:creationId xmlns:a16="http://schemas.microsoft.com/office/drawing/2014/main" id="{C315A5BA-B97C-0735-C2FB-8FAFEDE263C5}"/>
              </a:ext>
            </a:extLst>
          </p:cNvPr>
          <p:cNvGrpSpPr/>
          <p:nvPr/>
        </p:nvGrpSpPr>
        <p:grpSpPr>
          <a:xfrm>
            <a:off x="5028076" y="3226444"/>
            <a:ext cx="595884" cy="468750"/>
            <a:chOff x="6615900" y="3043528"/>
            <a:chExt cx="595884" cy="468750"/>
          </a:xfrm>
        </p:grpSpPr>
        <p:pic>
          <p:nvPicPr>
            <p:cNvPr id="26" name="グラフィックス 25" descr="ユーザー 枠線">
              <a:extLst>
                <a:ext uri="{FF2B5EF4-FFF2-40B4-BE49-F238E27FC236}">
                  <a16:creationId xmlns:a16="http://schemas.microsoft.com/office/drawing/2014/main" id="{6CA2CCE1-467F-607D-6A41-FC02AB298404}"/>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6660730" y="3093198"/>
              <a:ext cx="151195" cy="152701"/>
            </a:xfrm>
            <a:prstGeom prst="rect">
              <a:avLst/>
            </a:prstGeom>
          </p:spPr>
        </p:pic>
        <p:sp>
          <p:nvSpPr>
            <p:cNvPr id="28" name="四角形: 角を丸くする 27">
              <a:extLst>
                <a:ext uri="{FF2B5EF4-FFF2-40B4-BE49-F238E27FC236}">
                  <a16:creationId xmlns:a16="http://schemas.microsoft.com/office/drawing/2014/main" id="{CCB7AF36-A02E-CB6A-C7BE-A4D13527EADC}"/>
                </a:ext>
              </a:extLst>
            </p:cNvPr>
            <p:cNvSpPr/>
            <p:nvPr/>
          </p:nvSpPr>
          <p:spPr>
            <a:xfrm>
              <a:off x="6615900" y="3043528"/>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確認・訂正処理</a:t>
              </a:r>
              <a:endParaRPr kumimoji="1" lang="en-US" altLang="ja-JP" sz="500" b="1" dirty="0">
                <a:solidFill>
                  <a:schemeClr val="tx1"/>
                </a:solidFill>
                <a:latin typeface="+mn-ea"/>
              </a:endParaRPr>
            </a:p>
          </p:txBody>
        </p:sp>
      </p:grpSp>
      <p:cxnSp>
        <p:nvCxnSpPr>
          <p:cNvPr id="29" name="直線矢印コネクタ 128">
            <a:extLst>
              <a:ext uri="{FF2B5EF4-FFF2-40B4-BE49-F238E27FC236}">
                <a16:creationId xmlns:a16="http://schemas.microsoft.com/office/drawing/2014/main" id="{9F8A757E-1284-52E7-4BB3-6499DB0D6703}"/>
              </a:ext>
            </a:extLst>
          </p:cNvPr>
          <p:cNvCxnSpPr>
            <a:cxnSpLocks/>
            <a:stCxn id="56" idx="2"/>
            <a:endCxn id="28" idx="1"/>
          </p:cNvCxnSpPr>
          <p:nvPr/>
        </p:nvCxnSpPr>
        <p:spPr>
          <a:xfrm rot="16200000" flipH="1">
            <a:off x="4492804" y="2925546"/>
            <a:ext cx="661107" cy="409438"/>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30" name="正方形/長方形 29">
            <a:extLst>
              <a:ext uri="{FF2B5EF4-FFF2-40B4-BE49-F238E27FC236}">
                <a16:creationId xmlns:a16="http://schemas.microsoft.com/office/drawing/2014/main" id="{ED91663D-A8AD-BB78-5628-025F8301167A}"/>
              </a:ext>
            </a:extLst>
          </p:cNvPr>
          <p:cNvSpPr/>
          <p:nvPr/>
        </p:nvSpPr>
        <p:spPr>
          <a:xfrm>
            <a:off x="4874298" y="2554487"/>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No</a:t>
            </a:r>
            <a:endParaRPr kumimoji="1" lang="ja-JP" altLang="en-US" sz="600" b="1" dirty="0">
              <a:solidFill>
                <a:schemeClr val="tx1"/>
              </a:solidFill>
              <a:highlight>
                <a:srgbClr val="FFFFFF"/>
              </a:highlight>
              <a:latin typeface="+mn-ea"/>
            </a:endParaRPr>
          </a:p>
        </p:txBody>
      </p:sp>
      <p:sp>
        <p:nvSpPr>
          <p:cNvPr id="32" name="正方形/長方形 31">
            <a:extLst>
              <a:ext uri="{FF2B5EF4-FFF2-40B4-BE49-F238E27FC236}">
                <a16:creationId xmlns:a16="http://schemas.microsoft.com/office/drawing/2014/main" id="{D0322C43-F43B-A3AC-69FC-794F7F036124}"/>
              </a:ext>
            </a:extLst>
          </p:cNvPr>
          <p:cNvSpPr/>
          <p:nvPr/>
        </p:nvSpPr>
        <p:spPr>
          <a:xfrm>
            <a:off x="4107728" y="2247322"/>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エラー・アラートの該当</a:t>
            </a:r>
          </a:p>
        </p:txBody>
      </p:sp>
      <p:sp>
        <p:nvSpPr>
          <p:cNvPr id="49" name="正方形/長方形 48">
            <a:extLst>
              <a:ext uri="{FF2B5EF4-FFF2-40B4-BE49-F238E27FC236}">
                <a16:creationId xmlns:a16="http://schemas.microsoft.com/office/drawing/2014/main" id="{05232040-EC17-758E-9CA0-7147E40DB848}"/>
              </a:ext>
            </a:extLst>
          </p:cNvPr>
          <p:cNvSpPr/>
          <p:nvPr/>
        </p:nvSpPr>
        <p:spPr>
          <a:xfrm>
            <a:off x="4167866" y="3138083"/>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Yes</a:t>
            </a:r>
            <a:endParaRPr kumimoji="1" lang="ja-JP" altLang="en-US" sz="600" b="1" dirty="0">
              <a:solidFill>
                <a:schemeClr val="tx1"/>
              </a:solidFill>
              <a:highlight>
                <a:srgbClr val="FFFFFF"/>
              </a:highlight>
              <a:latin typeface="+mn-ea"/>
            </a:endParaRPr>
          </a:p>
        </p:txBody>
      </p:sp>
      <p:sp>
        <p:nvSpPr>
          <p:cNvPr id="56" name="ひし形 55">
            <a:extLst>
              <a:ext uri="{FF2B5EF4-FFF2-40B4-BE49-F238E27FC236}">
                <a16:creationId xmlns:a16="http://schemas.microsoft.com/office/drawing/2014/main" id="{81A52AA5-B688-EC9C-403B-896CAA6D89A1}"/>
              </a:ext>
            </a:extLst>
          </p:cNvPr>
          <p:cNvSpPr/>
          <p:nvPr/>
        </p:nvSpPr>
        <p:spPr>
          <a:xfrm>
            <a:off x="4446652" y="2525706"/>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cxnSp>
        <p:nvCxnSpPr>
          <p:cNvPr id="57" name="直線矢印コネクタ 128">
            <a:extLst>
              <a:ext uri="{FF2B5EF4-FFF2-40B4-BE49-F238E27FC236}">
                <a16:creationId xmlns:a16="http://schemas.microsoft.com/office/drawing/2014/main" id="{9B85D9FF-6008-015A-B898-D910E8C239FE}"/>
              </a:ext>
            </a:extLst>
          </p:cNvPr>
          <p:cNvCxnSpPr>
            <a:cxnSpLocks/>
            <a:stCxn id="28" idx="3"/>
            <a:endCxn id="137" idx="1"/>
          </p:cNvCxnSpPr>
          <p:nvPr/>
        </p:nvCxnSpPr>
        <p:spPr>
          <a:xfrm flipV="1">
            <a:off x="5623960" y="2662709"/>
            <a:ext cx="658578" cy="798110"/>
          </a:xfrm>
          <a:prstGeom prst="bentConnector3">
            <a:avLst>
              <a:gd name="adj1" fmla="val 5000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58" name="直線矢印コネクタ 57">
            <a:extLst>
              <a:ext uri="{FF2B5EF4-FFF2-40B4-BE49-F238E27FC236}">
                <a16:creationId xmlns:a16="http://schemas.microsoft.com/office/drawing/2014/main" id="{A8F1E3AC-FBDF-91E7-110B-16043FEFE7FA}"/>
              </a:ext>
            </a:extLst>
          </p:cNvPr>
          <p:cNvCxnSpPr>
            <a:cxnSpLocks/>
            <a:stCxn id="28" idx="2"/>
            <a:endCxn id="62" idx="1"/>
          </p:cNvCxnSpPr>
          <p:nvPr/>
        </p:nvCxnSpPr>
        <p:spPr>
          <a:xfrm>
            <a:off x="5326018" y="3695194"/>
            <a:ext cx="1299" cy="58630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59" name="グループ化 58">
            <a:extLst>
              <a:ext uri="{FF2B5EF4-FFF2-40B4-BE49-F238E27FC236}">
                <a16:creationId xmlns:a16="http://schemas.microsoft.com/office/drawing/2014/main" id="{893F921A-5FF3-A8BF-EDFB-DA672582D671}"/>
              </a:ext>
            </a:extLst>
          </p:cNvPr>
          <p:cNvGrpSpPr/>
          <p:nvPr/>
        </p:nvGrpSpPr>
        <p:grpSpPr>
          <a:xfrm>
            <a:off x="5038200" y="4281501"/>
            <a:ext cx="575637" cy="451948"/>
            <a:chOff x="5274238" y="5435541"/>
            <a:chExt cx="439201" cy="345439"/>
          </a:xfrm>
        </p:grpSpPr>
        <p:sp>
          <p:nvSpPr>
            <p:cNvPr id="62" name="フローチャート: 磁気ディスク 61">
              <a:extLst>
                <a:ext uri="{FF2B5EF4-FFF2-40B4-BE49-F238E27FC236}">
                  <a16:creationId xmlns:a16="http://schemas.microsoft.com/office/drawing/2014/main" id="{55220C2D-2EB7-3245-7116-7085E065729D}"/>
                </a:ext>
              </a:extLst>
            </p:cNvPr>
            <p:cNvSpPr/>
            <p:nvPr/>
          </p:nvSpPr>
          <p:spPr>
            <a:xfrm>
              <a:off x="5276219" y="5435541"/>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64" name="円弧 63">
              <a:extLst>
                <a:ext uri="{FF2B5EF4-FFF2-40B4-BE49-F238E27FC236}">
                  <a16:creationId xmlns:a16="http://schemas.microsoft.com/office/drawing/2014/main" id="{1F518A91-20E9-185B-CAE9-B679158F5738}"/>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72" name="円弧 71">
              <a:extLst>
                <a:ext uri="{FF2B5EF4-FFF2-40B4-BE49-F238E27FC236}">
                  <a16:creationId xmlns:a16="http://schemas.microsoft.com/office/drawing/2014/main" id="{C1E9257C-6B0B-81D0-06A6-7DC6251710F6}"/>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73" name="グループ化 72">
            <a:extLst>
              <a:ext uri="{FF2B5EF4-FFF2-40B4-BE49-F238E27FC236}">
                <a16:creationId xmlns:a16="http://schemas.microsoft.com/office/drawing/2014/main" id="{5477ECA9-4586-7D59-690C-E2F08F8CCA11}"/>
              </a:ext>
            </a:extLst>
          </p:cNvPr>
          <p:cNvGrpSpPr/>
          <p:nvPr/>
        </p:nvGrpSpPr>
        <p:grpSpPr>
          <a:xfrm>
            <a:off x="5565723" y="4643643"/>
            <a:ext cx="752658" cy="405710"/>
            <a:chOff x="5549538" y="5066857"/>
            <a:chExt cx="752658" cy="405710"/>
          </a:xfrm>
        </p:grpSpPr>
        <p:cxnSp>
          <p:nvCxnSpPr>
            <p:cNvPr id="74" name="直線矢印コネクタ 73">
              <a:extLst>
                <a:ext uri="{FF2B5EF4-FFF2-40B4-BE49-F238E27FC236}">
                  <a16:creationId xmlns:a16="http://schemas.microsoft.com/office/drawing/2014/main" id="{5FDF4ECE-3994-DABF-5C54-A6B455BA8F9A}"/>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75" name="グループ化 74">
              <a:extLst>
                <a:ext uri="{FF2B5EF4-FFF2-40B4-BE49-F238E27FC236}">
                  <a16:creationId xmlns:a16="http://schemas.microsoft.com/office/drawing/2014/main" id="{EE808283-5299-69A3-E067-947317FEC965}"/>
                </a:ext>
              </a:extLst>
            </p:cNvPr>
            <p:cNvGrpSpPr/>
            <p:nvPr/>
          </p:nvGrpSpPr>
          <p:grpSpPr>
            <a:xfrm>
              <a:off x="5672158" y="5172745"/>
              <a:ext cx="69614" cy="299822"/>
              <a:chOff x="2439407" y="2962964"/>
              <a:chExt cx="69614" cy="430496"/>
            </a:xfrm>
          </p:grpSpPr>
          <p:cxnSp>
            <p:nvCxnSpPr>
              <p:cNvPr id="77" name="直線コネクタ 76">
                <a:extLst>
                  <a:ext uri="{FF2B5EF4-FFF2-40B4-BE49-F238E27FC236}">
                    <a16:creationId xmlns:a16="http://schemas.microsoft.com/office/drawing/2014/main" id="{461327A4-832B-511A-AD30-39828D49EBAF}"/>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8" name="直線コネクタ 77">
                <a:extLst>
                  <a:ext uri="{FF2B5EF4-FFF2-40B4-BE49-F238E27FC236}">
                    <a16:creationId xmlns:a16="http://schemas.microsoft.com/office/drawing/2014/main" id="{E3E2227D-591D-391B-0C20-7AA80CDC17BC}"/>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1" name="直線コネクタ 80">
                <a:extLst>
                  <a:ext uri="{FF2B5EF4-FFF2-40B4-BE49-F238E27FC236}">
                    <a16:creationId xmlns:a16="http://schemas.microsoft.com/office/drawing/2014/main" id="{EAC0F26D-5EAE-9AE6-AD96-6E3A23AF3009}"/>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76" name="正方形/長方形 75">
              <a:extLst>
                <a:ext uri="{FF2B5EF4-FFF2-40B4-BE49-F238E27FC236}">
                  <a16:creationId xmlns:a16="http://schemas.microsoft.com/office/drawing/2014/main" id="{5F1F8811-67C7-48C9-5A42-CE1402C6ECF2}"/>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98" name="グループ化 97">
            <a:extLst>
              <a:ext uri="{FF2B5EF4-FFF2-40B4-BE49-F238E27FC236}">
                <a16:creationId xmlns:a16="http://schemas.microsoft.com/office/drawing/2014/main" id="{94A6C077-B19D-0BFD-D2F3-672453958738}"/>
              </a:ext>
            </a:extLst>
          </p:cNvPr>
          <p:cNvGrpSpPr/>
          <p:nvPr/>
        </p:nvGrpSpPr>
        <p:grpSpPr>
          <a:xfrm>
            <a:off x="1585781" y="2433953"/>
            <a:ext cx="587415" cy="457512"/>
            <a:chOff x="5266944" y="2798826"/>
            <a:chExt cx="455771" cy="301859"/>
          </a:xfrm>
        </p:grpSpPr>
        <p:sp>
          <p:nvSpPr>
            <p:cNvPr id="103" name="四角形: 角を丸くする 102">
              <a:extLst>
                <a:ext uri="{FF2B5EF4-FFF2-40B4-BE49-F238E27FC236}">
                  <a16:creationId xmlns:a16="http://schemas.microsoft.com/office/drawing/2014/main" id="{07950C4F-9F87-D09A-FE82-A3A9E2CF7D28}"/>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内容確認</a:t>
              </a:r>
            </a:p>
          </p:txBody>
        </p:sp>
        <p:pic>
          <p:nvPicPr>
            <p:cNvPr id="104" name="グラフィックス 103" descr="挙手 枠線">
              <a:extLst>
                <a:ext uri="{FF2B5EF4-FFF2-40B4-BE49-F238E27FC236}">
                  <a16:creationId xmlns:a16="http://schemas.microsoft.com/office/drawing/2014/main" id="{0603525E-F09B-CFFB-714B-5ACC18B2C2BF}"/>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rot="16200000" flipV="1">
              <a:off x="5301234" y="2831681"/>
              <a:ext cx="98334" cy="98334"/>
            </a:xfrm>
            <a:prstGeom prst="rect">
              <a:avLst/>
            </a:prstGeom>
          </p:spPr>
        </p:pic>
      </p:grpSp>
      <p:grpSp>
        <p:nvGrpSpPr>
          <p:cNvPr id="105" name="グループ化 104">
            <a:extLst>
              <a:ext uri="{FF2B5EF4-FFF2-40B4-BE49-F238E27FC236}">
                <a16:creationId xmlns:a16="http://schemas.microsoft.com/office/drawing/2014/main" id="{402C5541-3C6B-4DB5-A3FB-FE4D278E61DB}"/>
              </a:ext>
            </a:extLst>
          </p:cNvPr>
          <p:cNvGrpSpPr/>
          <p:nvPr/>
        </p:nvGrpSpPr>
        <p:grpSpPr>
          <a:xfrm>
            <a:off x="2471839" y="2433953"/>
            <a:ext cx="587415" cy="457512"/>
            <a:chOff x="5266944" y="2798826"/>
            <a:chExt cx="455771" cy="301859"/>
          </a:xfrm>
        </p:grpSpPr>
        <p:sp>
          <p:nvSpPr>
            <p:cNvPr id="107" name="四角形: 角を丸くする 106">
              <a:extLst>
                <a:ext uri="{FF2B5EF4-FFF2-40B4-BE49-F238E27FC236}">
                  <a16:creationId xmlns:a16="http://schemas.microsoft.com/office/drawing/2014/main" id="{BA8FC107-67FF-4FEF-C13C-9CE0875A25B0}"/>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受領</a:t>
              </a:r>
            </a:p>
          </p:txBody>
        </p:sp>
        <p:pic>
          <p:nvPicPr>
            <p:cNvPr id="109" name="グラフィックス 108" descr="挙手 枠線">
              <a:extLst>
                <a:ext uri="{FF2B5EF4-FFF2-40B4-BE49-F238E27FC236}">
                  <a16:creationId xmlns:a16="http://schemas.microsoft.com/office/drawing/2014/main" id="{1BCD63DE-5C4F-568B-87E3-05703BE19DCC}"/>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rot="16200000" flipV="1">
              <a:off x="5301234" y="2831681"/>
              <a:ext cx="98334" cy="98334"/>
            </a:xfrm>
            <a:prstGeom prst="rect">
              <a:avLst/>
            </a:prstGeom>
          </p:spPr>
        </p:pic>
      </p:grpSp>
      <p:grpSp>
        <p:nvGrpSpPr>
          <p:cNvPr id="135" name="グループ化 134">
            <a:extLst>
              <a:ext uri="{FF2B5EF4-FFF2-40B4-BE49-F238E27FC236}">
                <a16:creationId xmlns:a16="http://schemas.microsoft.com/office/drawing/2014/main" id="{54A67D35-2BCC-B9F0-DDDD-E7C12FAAA2DE}"/>
              </a:ext>
            </a:extLst>
          </p:cNvPr>
          <p:cNvGrpSpPr/>
          <p:nvPr/>
        </p:nvGrpSpPr>
        <p:grpSpPr>
          <a:xfrm>
            <a:off x="6282538" y="2428334"/>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531BA19C-E57A-BD32-6E34-D38AA77E7FC7}"/>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C3E534CE-5981-B7E0-9E90-3F336FAC27D8}"/>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入力内容確認</a:t>
              </a:r>
            </a:p>
          </p:txBody>
        </p:sp>
      </p:grpSp>
      <p:cxnSp>
        <p:nvCxnSpPr>
          <p:cNvPr id="138" name="直線矢印コネクタ 137">
            <a:extLst>
              <a:ext uri="{FF2B5EF4-FFF2-40B4-BE49-F238E27FC236}">
                <a16:creationId xmlns:a16="http://schemas.microsoft.com/office/drawing/2014/main" id="{7BE87668-F822-B2D4-D617-98191C2E75C9}"/>
              </a:ext>
            </a:extLst>
          </p:cNvPr>
          <p:cNvCxnSpPr>
            <a:cxnSpLocks/>
            <a:stCxn id="140" idx="1"/>
            <a:endCxn id="137" idx="2"/>
          </p:cNvCxnSpPr>
          <p:nvPr/>
        </p:nvCxnSpPr>
        <p:spPr>
          <a:xfrm flipH="1" flipV="1">
            <a:off x="6580480"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9" name="グループ化 138">
            <a:extLst>
              <a:ext uri="{FF2B5EF4-FFF2-40B4-BE49-F238E27FC236}">
                <a16:creationId xmlns:a16="http://schemas.microsoft.com/office/drawing/2014/main" id="{C69E25E7-57D1-EB57-872D-841686DE8FB6}"/>
              </a:ext>
            </a:extLst>
          </p:cNvPr>
          <p:cNvGrpSpPr/>
          <p:nvPr/>
        </p:nvGrpSpPr>
        <p:grpSpPr>
          <a:xfrm>
            <a:off x="6292662" y="4281501"/>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44C27D81-6905-9665-8916-64DA26093CA0}"/>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41" name="円弧 140">
              <a:extLst>
                <a:ext uri="{FF2B5EF4-FFF2-40B4-BE49-F238E27FC236}">
                  <a16:creationId xmlns:a16="http://schemas.microsoft.com/office/drawing/2014/main" id="{BB98EAB9-8F68-D6C9-2F62-576D550BA619}"/>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42" name="円弧 141">
              <a:extLst>
                <a:ext uri="{FF2B5EF4-FFF2-40B4-BE49-F238E27FC236}">
                  <a16:creationId xmlns:a16="http://schemas.microsoft.com/office/drawing/2014/main" id="{D20E3003-D983-F797-EF83-BB31CD4B76D3}"/>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43" name="グループ化 142">
            <a:extLst>
              <a:ext uri="{FF2B5EF4-FFF2-40B4-BE49-F238E27FC236}">
                <a16:creationId xmlns:a16="http://schemas.microsoft.com/office/drawing/2014/main" id="{EEB22899-1FF3-7233-981B-92CD12393713}"/>
              </a:ext>
            </a:extLst>
          </p:cNvPr>
          <p:cNvGrpSpPr/>
          <p:nvPr/>
        </p:nvGrpSpPr>
        <p:grpSpPr>
          <a:xfrm>
            <a:off x="6800816" y="4643643"/>
            <a:ext cx="752658" cy="405710"/>
            <a:chOff x="4488244" y="5206471"/>
            <a:chExt cx="752658" cy="405710"/>
          </a:xfrm>
        </p:grpSpPr>
        <p:cxnSp>
          <p:nvCxnSpPr>
            <p:cNvPr id="144" name="直線矢印コネクタ 143">
              <a:extLst>
                <a:ext uri="{FF2B5EF4-FFF2-40B4-BE49-F238E27FC236}">
                  <a16:creationId xmlns:a16="http://schemas.microsoft.com/office/drawing/2014/main" id="{9A5444B5-0C64-6458-4DAD-BF37953973DB}"/>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45" name="グループ化 144">
              <a:extLst>
                <a:ext uri="{FF2B5EF4-FFF2-40B4-BE49-F238E27FC236}">
                  <a16:creationId xmlns:a16="http://schemas.microsoft.com/office/drawing/2014/main" id="{99E27628-7F8F-5993-55D7-CBC7CFB01F3E}"/>
                </a:ext>
              </a:extLst>
            </p:cNvPr>
            <p:cNvGrpSpPr/>
            <p:nvPr/>
          </p:nvGrpSpPr>
          <p:grpSpPr>
            <a:xfrm>
              <a:off x="4610864" y="5312359"/>
              <a:ext cx="69614" cy="299822"/>
              <a:chOff x="2439407" y="2962964"/>
              <a:chExt cx="69614" cy="430496"/>
            </a:xfrm>
          </p:grpSpPr>
          <p:cxnSp>
            <p:nvCxnSpPr>
              <p:cNvPr id="147" name="直線コネクタ 146">
                <a:extLst>
                  <a:ext uri="{FF2B5EF4-FFF2-40B4-BE49-F238E27FC236}">
                    <a16:creationId xmlns:a16="http://schemas.microsoft.com/office/drawing/2014/main" id="{B753FED8-4C01-BBC9-17C4-7CBC13204682}"/>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8" name="直線コネクタ 147">
                <a:extLst>
                  <a:ext uri="{FF2B5EF4-FFF2-40B4-BE49-F238E27FC236}">
                    <a16:creationId xmlns:a16="http://schemas.microsoft.com/office/drawing/2014/main" id="{440C142E-24DA-0EF3-235A-17E96BA9BEB2}"/>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9" name="直線コネクタ 148">
                <a:extLst>
                  <a:ext uri="{FF2B5EF4-FFF2-40B4-BE49-F238E27FC236}">
                    <a16:creationId xmlns:a16="http://schemas.microsoft.com/office/drawing/2014/main" id="{1036D638-B641-1FBD-36AB-D492E2BBBC77}"/>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46" name="正方形/長方形 145">
              <a:extLst>
                <a:ext uri="{FF2B5EF4-FFF2-40B4-BE49-F238E27FC236}">
                  <a16:creationId xmlns:a16="http://schemas.microsoft.com/office/drawing/2014/main" id="{96528771-F24A-5E59-D578-D6446D3E2ABE}"/>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②</a:t>
              </a:r>
            </a:p>
          </p:txBody>
        </p:sp>
      </p:grpSp>
      <p:grpSp>
        <p:nvGrpSpPr>
          <p:cNvPr id="151" name="グループ化 150">
            <a:extLst>
              <a:ext uri="{FF2B5EF4-FFF2-40B4-BE49-F238E27FC236}">
                <a16:creationId xmlns:a16="http://schemas.microsoft.com/office/drawing/2014/main" id="{CD91AEF7-7FAF-0B9B-9095-00757A3F1BCD}"/>
              </a:ext>
            </a:extLst>
          </p:cNvPr>
          <p:cNvGrpSpPr/>
          <p:nvPr/>
        </p:nvGrpSpPr>
        <p:grpSpPr>
          <a:xfrm>
            <a:off x="6743824" y="2894515"/>
            <a:ext cx="637021" cy="706178"/>
            <a:chOff x="2321719" y="2988182"/>
            <a:chExt cx="637021" cy="706178"/>
          </a:xfrm>
        </p:grpSpPr>
        <p:pic>
          <p:nvPicPr>
            <p:cNvPr id="152" name="グラフィックス 151" descr="紙 枠線">
              <a:extLst>
                <a:ext uri="{FF2B5EF4-FFF2-40B4-BE49-F238E27FC236}">
                  <a16:creationId xmlns:a16="http://schemas.microsoft.com/office/drawing/2014/main" id="{BF9140DB-28EB-EE02-2680-11D0524523F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153" name="直線矢印コネクタ 36">
              <a:extLst>
                <a:ext uri="{FF2B5EF4-FFF2-40B4-BE49-F238E27FC236}">
                  <a16:creationId xmlns:a16="http://schemas.microsoft.com/office/drawing/2014/main" id="{F4CE8CF7-702D-97EB-916A-F07243265A4D}"/>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54" name="正方形/長方形 153">
              <a:extLst>
                <a:ext uri="{FF2B5EF4-FFF2-40B4-BE49-F238E27FC236}">
                  <a16:creationId xmlns:a16="http://schemas.microsoft.com/office/drawing/2014/main" id="{B2CBDB78-3417-17AE-C252-12B8964C6C1F}"/>
                </a:ext>
              </a:extLst>
            </p:cNvPr>
            <p:cNvSpPr/>
            <p:nvPr/>
          </p:nvSpPr>
          <p:spPr>
            <a:xfrm>
              <a:off x="2337115"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車両異動登録一覧</a:t>
              </a:r>
              <a:endParaRPr kumimoji="1" lang="en-US" altLang="ja-JP" sz="500" b="1" dirty="0">
                <a:solidFill>
                  <a:schemeClr val="tx1"/>
                </a:solidFill>
                <a:latin typeface="+mn-ea"/>
              </a:endParaRPr>
            </a:p>
          </p:txBody>
        </p:sp>
      </p:grpSp>
      <p:cxnSp>
        <p:nvCxnSpPr>
          <p:cNvPr id="164" name="直線矢印コネクタ 163">
            <a:extLst>
              <a:ext uri="{FF2B5EF4-FFF2-40B4-BE49-F238E27FC236}">
                <a16:creationId xmlns:a16="http://schemas.microsoft.com/office/drawing/2014/main" id="{6B61DECC-29E1-A191-A5A4-C5158D00C1A6}"/>
              </a:ext>
            </a:extLst>
          </p:cNvPr>
          <p:cNvCxnSpPr>
            <a:cxnSpLocks/>
            <a:stCxn id="107" idx="3"/>
            <a:endCxn id="22" idx="1"/>
          </p:cNvCxnSpPr>
          <p:nvPr/>
        </p:nvCxnSpPr>
        <p:spPr>
          <a:xfrm>
            <a:off x="3059254" y="2662709"/>
            <a:ext cx="29864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65" name="直線矢印コネクタ 164">
            <a:extLst>
              <a:ext uri="{FF2B5EF4-FFF2-40B4-BE49-F238E27FC236}">
                <a16:creationId xmlns:a16="http://schemas.microsoft.com/office/drawing/2014/main" id="{00D7C14D-F873-9113-2A4D-DAE121C1FC82}"/>
              </a:ext>
            </a:extLst>
          </p:cNvPr>
          <p:cNvCxnSpPr>
            <a:cxnSpLocks/>
            <a:stCxn id="22" idx="3"/>
            <a:endCxn id="56" idx="1"/>
          </p:cNvCxnSpPr>
          <p:nvPr/>
        </p:nvCxnSpPr>
        <p:spPr>
          <a:xfrm>
            <a:off x="3953780" y="2662709"/>
            <a:ext cx="49287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289565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45903E-02E2-E030-9609-3EF2D394CE73}"/>
            </a:ext>
          </a:extLst>
        </p:cNvPr>
        <p:cNvGrpSpPr/>
        <p:nvPr/>
      </p:nvGrpSpPr>
      <p:grpSpPr>
        <a:xfrm>
          <a:off x="0" y="0"/>
          <a:ext cx="0" cy="0"/>
          <a:chOff x="0" y="0"/>
          <a:chExt cx="0" cy="0"/>
        </a:xfrm>
      </p:grpSpPr>
      <p:grpSp>
        <p:nvGrpSpPr>
          <p:cNvPr id="13" name="グループ化 12">
            <a:extLst>
              <a:ext uri="{FF2B5EF4-FFF2-40B4-BE49-F238E27FC236}">
                <a16:creationId xmlns:a16="http://schemas.microsoft.com/office/drawing/2014/main" id="{32B6F405-5F76-1FA4-D254-76BD502F7A1C}"/>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32A82866-75C7-AA12-34A9-4A047212A216}"/>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住民等</a:t>
              </a:r>
            </a:p>
          </p:txBody>
        </p:sp>
        <p:sp>
          <p:nvSpPr>
            <p:cNvPr id="11" name="正方形/長方形 10">
              <a:extLst>
                <a:ext uri="{FF2B5EF4-FFF2-40B4-BE49-F238E27FC236}">
                  <a16:creationId xmlns:a16="http://schemas.microsoft.com/office/drawing/2014/main" id="{F1DA0EBB-2DEA-1B62-E7F9-80C254971CB5}"/>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C47507F2-9E68-7A5B-47C7-2DE385007931}"/>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C2687AD8-8313-7F49-D67C-2A6CAE819321}"/>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51278577-FDB0-BC20-962C-6AE8F46A583A}"/>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3.4</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6268702E-C1FB-91F2-8662-C31265647A25}"/>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その他軽自動車</a:t>
              </a:r>
              <a:r>
                <a:rPr kumimoji="1" lang="en-US" altLang="ja-JP" sz="1000" b="1" dirty="0">
                  <a:solidFill>
                    <a:schemeClr val="tx1"/>
                  </a:solidFill>
                  <a:latin typeface="+mn-ea"/>
                </a:rPr>
                <a:t>(</a:t>
              </a:r>
              <a:r>
                <a:rPr kumimoji="1" lang="ja-JP" altLang="en-US" sz="1000" b="1" dirty="0">
                  <a:solidFill>
                    <a:schemeClr val="tx1"/>
                  </a:solidFill>
                  <a:latin typeface="+mn-ea"/>
                </a:rPr>
                <a:t>軽自動車</a:t>
              </a:r>
              <a:r>
                <a:rPr kumimoji="1" lang="en-US" altLang="ja-JP" sz="1000" b="1" dirty="0">
                  <a:solidFill>
                    <a:schemeClr val="tx1"/>
                  </a:solidFill>
                  <a:latin typeface="+mn-ea"/>
                </a:rPr>
                <a:t>OSS</a:t>
              </a:r>
              <a:r>
                <a:rPr kumimoji="1" lang="ja-JP" altLang="en-US" sz="1000" b="1" dirty="0">
                  <a:solidFill>
                    <a:schemeClr val="tx1"/>
                  </a:solidFill>
                  <a:latin typeface="+mn-ea"/>
                </a:rPr>
                <a:t>による電子申告</a:t>
              </a:r>
              <a:r>
                <a:rPr kumimoji="1" lang="en-US" altLang="ja-JP" sz="1000" b="1" dirty="0">
                  <a:solidFill>
                    <a:schemeClr val="tx1"/>
                  </a:solidFill>
                  <a:latin typeface="+mn-ea"/>
                </a:rPr>
                <a:t>)</a:t>
              </a:r>
              <a:endParaRPr kumimoji="1" lang="ja-JP" altLang="en-US" sz="1000" b="1" dirty="0">
                <a:solidFill>
                  <a:schemeClr val="tx1"/>
                </a:solidFill>
                <a:latin typeface="+mn-ea"/>
              </a:endParaRPr>
            </a:p>
          </p:txBody>
        </p:sp>
        <p:sp>
          <p:nvSpPr>
            <p:cNvPr id="14" name="正方形/長方形 13">
              <a:extLst>
                <a:ext uri="{FF2B5EF4-FFF2-40B4-BE49-F238E27FC236}">
                  <a16:creationId xmlns:a16="http://schemas.microsoft.com/office/drawing/2014/main" id="{607D611D-BAEF-AA20-C369-BB4D3F0F0F9D}"/>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廃車登録処理</a:t>
              </a:r>
              <a:r>
                <a:rPr kumimoji="1" lang="en-US" altLang="ja-JP" sz="1000" b="1" dirty="0">
                  <a:solidFill>
                    <a:schemeClr val="tx1"/>
                  </a:solidFill>
                  <a:latin typeface="+mn-ea"/>
                </a:rPr>
                <a:t>(</a:t>
              </a:r>
              <a:r>
                <a:rPr kumimoji="1" lang="ja-JP" altLang="en-US" sz="1000" b="1" dirty="0">
                  <a:solidFill>
                    <a:schemeClr val="tx1"/>
                  </a:solidFill>
                  <a:latin typeface="+mn-ea"/>
                </a:rPr>
                <a:t>車両情報管理</a:t>
              </a:r>
              <a:r>
                <a:rPr kumimoji="1" lang="en-US" altLang="ja-JP" sz="1000" b="1" dirty="0">
                  <a:solidFill>
                    <a:schemeClr val="tx1"/>
                  </a:solidFill>
                  <a:latin typeface="+mn-ea"/>
                </a:rPr>
                <a:t>)</a:t>
              </a:r>
              <a:endParaRPr kumimoji="1" lang="ja-JP" altLang="en-US" sz="1000" b="1" dirty="0">
                <a:solidFill>
                  <a:schemeClr val="tx1"/>
                </a:solidFill>
                <a:latin typeface="+mn-ea"/>
              </a:endParaRPr>
            </a:p>
          </p:txBody>
        </p:sp>
      </p:grpSp>
      <p:grpSp>
        <p:nvGrpSpPr>
          <p:cNvPr id="16" name="グループ化 15">
            <a:extLst>
              <a:ext uri="{FF2B5EF4-FFF2-40B4-BE49-F238E27FC236}">
                <a16:creationId xmlns:a16="http://schemas.microsoft.com/office/drawing/2014/main" id="{21C115F1-A8C7-0068-F346-A81F96F42084}"/>
              </a:ext>
            </a:extLst>
          </p:cNvPr>
          <p:cNvGrpSpPr/>
          <p:nvPr/>
        </p:nvGrpSpPr>
        <p:grpSpPr>
          <a:xfrm>
            <a:off x="331641" y="1889571"/>
            <a:ext cx="8480719" cy="2253804"/>
            <a:chOff x="4383024" y="977900"/>
            <a:chExt cx="8480719" cy="447033"/>
          </a:xfrm>
        </p:grpSpPr>
        <p:sp>
          <p:nvSpPr>
            <p:cNvPr id="17" name="正方形/長方形 16">
              <a:extLst>
                <a:ext uri="{FF2B5EF4-FFF2-40B4-BE49-F238E27FC236}">
                  <a16:creationId xmlns:a16="http://schemas.microsoft.com/office/drawing/2014/main" id="{075E2443-9459-DB7C-986C-D8B1ED22F443}"/>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軽自動車税担当部門</a:t>
              </a:r>
            </a:p>
          </p:txBody>
        </p:sp>
        <p:sp>
          <p:nvSpPr>
            <p:cNvPr id="18" name="正方形/長方形 17">
              <a:extLst>
                <a:ext uri="{FF2B5EF4-FFF2-40B4-BE49-F238E27FC236}">
                  <a16:creationId xmlns:a16="http://schemas.microsoft.com/office/drawing/2014/main" id="{676F09D3-735B-8A2D-0314-C427FDAB4059}"/>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6768DCBC-6B53-1541-497C-64627296A7EA}"/>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11</a:t>
            </a:fld>
            <a:endParaRPr kumimoji="1" lang="ja-JP" altLang="en-US" sz="800" dirty="0">
              <a:solidFill>
                <a:schemeClr val="tx1"/>
              </a:solidFill>
              <a:latin typeface="+mn-ea"/>
            </a:endParaRPr>
          </a:p>
        </p:txBody>
      </p:sp>
      <p:grpSp>
        <p:nvGrpSpPr>
          <p:cNvPr id="102" name="グループ化 101">
            <a:extLst>
              <a:ext uri="{FF2B5EF4-FFF2-40B4-BE49-F238E27FC236}">
                <a16:creationId xmlns:a16="http://schemas.microsoft.com/office/drawing/2014/main" id="{2D546524-021D-7BEC-0825-C5966991E3B6}"/>
              </a:ext>
            </a:extLst>
          </p:cNvPr>
          <p:cNvGrpSpPr/>
          <p:nvPr/>
        </p:nvGrpSpPr>
        <p:grpSpPr>
          <a:xfrm>
            <a:off x="1537032" y="2428334"/>
            <a:ext cx="595884" cy="468750"/>
            <a:chOff x="2420174" y="2805910"/>
            <a:chExt cx="595884" cy="468750"/>
          </a:xfrm>
        </p:grpSpPr>
        <p:pic>
          <p:nvPicPr>
            <p:cNvPr id="21" name="グラフィックス 20" descr="ユーザー 枠線">
              <a:extLst>
                <a:ext uri="{FF2B5EF4-FFF2-40B4-BE49-F238E27FC236}">
                  <a16:creationId xmlns:a16="http://schemas.microsoft.com/office/drawing/2014/main" id="{B521D175-8603-3D82-3505-54CD11E73B6A}"/>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2" name="四角形: 角を丸くする 21">
              <a:extLst>
                <a:ext uri="{FF2B5EF4-FFF2-40B4-BE49-F238E27FC236}">
                  <a16:creationId xmlns:a16="http://schemas.microsoft.com/office/drawing/2014/main" id="{F2C6E627-9DCC-374A-8D2E-29EB57A383E4}"/>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申告データ出力</a:t>
              </a:r>
            </a:p>
          </p:txBody>
        </p:sp>
      </p:grpSp>
      <p:cxnSp>
        <p:nvCxnSpPr>
          <p:cNvPr id="33" name="直線矢印コネクタ 32">
            <a:extLst>
              <a:ext uri="{FF2B5EF4-FFF2-40B4-BE49-F238E27FC236}">
                <a16:creationId xmlns:a16="http://schemas.microsoft.com/office/drawing/2014/main" id="{EF592826-3724-EE37-FCEC-8C5541B651F9}"/>
              </a:ext>
            </a:extLst>
          </p:cNvPr>
          <p:cNvCxnSpPr>
            <a:cxnSpLocks/>
            <a:stCxn id="118" idx="1"/>
            <a:endCxn id="22" idx="2"/>
          </p:cNvCxnSpPr>
          <p:nvPr/>
        </p:nvCxnSpPr>
        <p:spPr>
          <a:xfrm flipH="1" flipV="1">
            <a:off x="1834974"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43" name="直線矢印コネクタ 42">
            <a:extLst>
              <a:ext uri="{FF2B5EF4-FFF2-40B4-BE49-F238E27FC236}">
                <a16:creationId xmlns:a16="http://schemas.microsoft.com/office/drawing/2014/main" id="{5DCF32E5-B463-5EDE-D633-E96A3A27D474}"/>
              </a:ext>
            </a:extLst>
          </p:cNvPr>
          <p:cNvCxnSpPr>
            <a:cxnSpLocks/>
            <a:stCxn id="63" idx="3"/>
            <a:endCxn id="103" idx="1"/>
          </p:cNvCxnSpPr>
          <p:nvPr/>
        </p:nvCxnSpPr>
        <p:spPr>
          <a:xfrm>
            <a:off x="3152781" y="2662709"/>
            <a:ext cx="32250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0" name="正方形/長方形 149">
            <a:extLst>
              <a:ext uri="{FF2B5EF4-FFF2-40B4-BE49-F238E27FC236}">
                <a16:creationId xmlns:a16="http://schemas.microsoft.com/office/drawing/2014/main" id="{BB4376DF-1556-2D99-D1CD-D33FB87CD227}"/>
              </a:ext>
            </a:extLst>
          </p:cNvPr>
          <p:cNvSpPr/>
          <p:nvPr/>
        </p:nvSpPr>
        <p:spPr>
          <a:xfrm>
            <a:off x="8038051" y="282994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終了</a:t>
            </a:r>
          </a:p>
        </p:txBody>
      </p:sp>
      <p:sp>
        <p:nvSpPr>
          <p:cNvPr id="159" name="正方形/長方形 158">
            <a:extLst>
              <a:ext uri="{FF2B5EF4-FFF2-40B4-BE49-F238E27FC236}">
                <a16:creationId xmlns:a16="http://schemas.microsoft.com/office/drawing/2014/main" id="{EE357417-3E7F-0A82-63DF-B5DC4C927968}"/>
              </a:ext>
            </a:extLst>
          </p:cNvPr>
          <p:cNvSpPr/>
          <p:nvPr/>
        </p:nvSpPr>
        <p:spPr>
          <a:xfrm>
            <a:off x="6758568" y="5477964"/>
            <a:ext cx="2053792" cy="1026466"/>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zh-TW" altLang="en-US" sz="500" b="1" dirty="0">
                <a:solidFill>
                  <a:schemeClr val="tx1"/>
                </a:solidFill>
                <a:latin typeface="游ゴシック" panose="020B0400000000000000" pitchFamily="50" charset="-128"/>
                <a:ea typeface="游ゴシック" panose="020B0400000000000000" pitchFamily="50" charset="-128"/>
              </a:rPr>
              <a:t>①</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zh-TW" sz="500" b="1" dirty="0">
                <a:solidFill>
                  <a:schemeClr val="tx1"/>
                </a:solidFill>
                <a:latin typeface="游ゴシック" panose="020B0400000000000000" pitchFamily="50" charset="-128"/>
                <a:ea typeface="游ゴシック" panose="020B0400000000000000" pitchFamily="50" charset="-128"/>
              </a:rPr>
              <a:t>1.2.20.</a:t>
            </a:r>
            <a:r>
              <a:rPr kumimoji="1" lang="zh-TW" altLang="en-US" sz="500" b="1" dirty="0">
                <a:solidFill>
                  <a:schemeClr val="tx1"/>
                </a:solidFill>
                <a:latin typeface="游ゴシック" panose="020B0400000000000000" pitchFamily="50" charset="-128"/>
                <a:ea typeface="游ゴシック" panose="020B0400000000000000" pitchFamily="50" charset="-128"/>
              </a:rPr>
              <a:t>　軽自動車</a:t>
            </a:r>
            <a:r>
              <a:rPr kumimoji="1" lang="en-US" altLang="zh-TW" sz="500" b="1" dirty="0">
                <a:solidFill>
                  <a:schemeClr val="tx1"/>
                </a:solidFill>
                <a:latin typeface="游ゴシック" panose="020B0400000000000000" pitchFamily="50" charset="-128"/>
                <a:ea typeface="游ゴシック" panose="020B0400000000000000" pitchFamily="50" charset="-128"/>
              </a:rPr>
              <a:t>OSS</a:t>
            </a:r>
            <a:r>
              <a:rPr kumimoji="1" lang="zh-TW" altLang="en-US" sz="500" b="1" dirty="0">
                <a:solidFill>
                  <a:schemeClr val="tx1"/>
                </a:solidFill>
                <a:latin typeface="游ゴシック" panose="020B0400000000000000" pitchFamily="50" charset="-128"/>
                <a:ea typeface="游ゴシック" panose="020B0400000000000000" pitchFamily="50" charset="-128"/>
              </a:rPr>
              <a:t>連携</a:t>
            </a:r>
          </a:p>
          <a:p>
            <a:r>
              <a:rPr kumimoji="1" lang="en-US" altLang="zh-TW" sz="500" b="1" dirty="0">
                <a:solidFill>
                  <a:schemeClr val="tx1"/>
                </a:solidFill>
                <a:latin typeface="游ゴシック" panose="020B0400000000000000" pitchFamily="50" charset="-128"/>
                <a:ea typeface="游ゴシック" panose="020B0400000000000000" pitchFamily="50" charset="-128"/>
              </a:rPr>
              <a:t>1.2.21.</a:t>
            </a:r>
            <a:r>
              <a:rPr kumimoji="1" lang="zh-TW" altLang="en-US" sz="500" b="1" dirty="0">
                <a:solidFill>
                  <a:schemeClr val="tx1"/>
                </a:solidFill>
                <a:latin typeface="游ゴシック" panose="020B0400000000000000" pitchFamily="50" charset="-128"/>
                <a:ea typeface="游ゴシック" panose="020B0400000000000000" pitchFamily="50" charset="-128"/>
              </a:rPr>
              <a:t>　軽自動車</a:t>
            </a:r>
            <a:r>
              <a:rPr kumimoji="1" lang="en-US" altLang="zh-TW" sz="500" b="1" dirty="0">
                <a:solidFill>
                  <a:schemeClr val="tx1"/>
                </a:solidFill>
                <a:latin typeface="游ゴシック" panose="020B0400000000000000" pitchFamily="50" charset="-128"/>
                <a:ea typeface="游ゴシック" panose="020B0400000000000000" pitchFamily="50" charset="-128"/>
              </a:rPr>
              <a:t>OSS</a:t>
            </a:r>
            <a:r>
              <a:rPr kumimoji="1" lang="zh-TW" altLang="en-US" sz="500" b="1" dirty="0">
                <a:solidFill>
                  <a:schemeClr val="tx1"/>
                </a:solidFill>
                <a:latin typeface="游ゴシック" panose="020B0400000000000000" pitchFamily="50" charset="-128"/>
                <a:ea typeface="游ゴシック" panose="020B0400000000000000" pitchFamily="50" charset="-128"/>
              </a:rPr>
              <a:t>連携</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ja-JP" altLang="en-US" sz="500" b="1" dirty="0">
                <a:solidFill>
                  <a:schemeClr val="tx1"/>
                </a:solidFill>
                <a:latin typeface="游ゴシック" panose="020B0400000000000000" pitchFamily="50" charset="-128"/>
                <a:ea typeface="游ゴシック" panose="020B0400000000000000" pitchFamily="50" charset="-128"/>
              </a:rPr>
              <a:t>②</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a:p>
            <a:r>
              <a:rPr kumimoji="1" lang="en-US" altLang="zh-TW" sz="500" b="1" dirty="0">
                <a:solidFill>
                  <a:schemeClr val="tx1"/>
                </a:solidFill>
                <a:latin typeface="游ゴシック" panose="020B0400000000000000" pitchFamily="50" charset="-128"/>
                <a:ea typeface="游ゴシック" panose="020B0400000000000000" pitchFamily="50" charset="-128"/>
              </a:rPr>
              <a:t>1.2.13.</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1.2.</a:t>
            </a:r>
            <a:r>
              <a:rPr kumimoji="1" lang="en-US" altLang="zh-TW" sz="500" b="1" dirty="0">
                <a:solidFill>
                  <a:schemeClr val="tx1"/>
                </a:solidFill>
                <a:latin typeface="游ゴシック" panose="020B0400000000000000" pitchFamily="50" charset="-128"/>
                <a:ea typeface="游ゴシック" panose="020B0400000000000000" pitchFamily="50" charset="-128"/>
              </a:rPr>
              <a:t>14.</a:t>
            </a:r>
            <a:r>
              <a:rPr kumimoji="1" lang="ja-JP" altLang="en-US" sz="500" b="1" dirty="0">
                <a:solidFill>
                  <a:schemeClr val="tx1"/>
                </a:solidFill>
                <a:latin typeface="游ゴシック" panose="020B0400000000000000" pitchFamily="50" charset="-128"/>
                <a:ea typeface="游ゴシック" panose="020B0400000000000000" pitchFamily="50" charset="-128"/>
              </a:rPr>
              <a:t>　</a:t>
            </a:r>
            <a:r>
              <a:rPr kumimoji="1" lang="zh-TW" altLang="en-US" sz="500" b="1" dirty="0">
                <a:solidFill>
                  <a:schemeClr val="tx1"/>
                </a:solidFill>
                <a:latin typeface="游ゴシック" panose="020B0400000000000000" pitchFamily="50" charset="-128"/>
                <a:ea typeface="游ゴシック" panose="020B0400000000000000" pitchFamily="50" charset="-128"/>
              </a:rPr>
              <a:t>廃車登録</a:t>
            </a:r>
          </a:p>
          <a:p>
            <a:r>
              <a:rPr kumimoji="1" lang="en-US" altLang="zh-TW" sz="500" b="1" dirty="0">
                <a:solidFill>
                  <a:schemeClr val="tx1"/>
                </a:solidFill>
                <a:latin typeface="游ゴシック" panose="020B0400000000000000" pitchFamily="50" charset="-128"/>
                <a:ea typeface="游ゴシック" panose="020B0400000000000000" pitchFamily="50" charset="-128"/>
              </a:rPr>
              <a:t>1.2.16.</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zh-TW" sz="500" b="1" dirty="0">
                <a:solidFill>
                  <a:schemeClr val="tx1"/>
                </a:solidFill>
                <a:latin typeface="游ゴシック" panose="020B0400000000000000" pitchFamily="50" charset="-128"/>
                <a:ea typeface="游ゴシック" panose="020B0400000000000000" pitchFamily="50" charset="-128"/>
              </a:rPr>
              <a:t>1.2.17.</a:t>
            </a:r>
            <a:r>
              <a:rPr kumimoji="1" lang="ja-JP" altLang="en-US" sz="500" b="1" dirty="0">
                <a:solidFill>
                  <a:schemeClr val="tx1"/>
                </a:solidFill>
                <a:latin typeface="游ゴシック" panose="020B0400000000000000" pitchFamily="50" charset="-128"/>
                <a:ea typeface="游ゴシック" panose="020B0400000000000000" pitchFamily="50" charset="-128"/>
              </a:rPr>
              <a:t>　</a:t>
            </a:r>
            <a:r>
              <a:rPr kumimoji="1" lang="zh-TW" altLang="en-US" sz="500" b="1" dirty="0">
                <a:solidFill>
                  <a:schemeClr val="tx1"/>
                </a:solidFill>
                <a:latin typeface="游ゴシック" panose="020B0400000000000000" pitchFamily="50" charset="-128"/>
                <a:ea typeface="游ゴシック" panose="020B0400000000000000" pitchFamily="50" charset="-128"/>
              </a:rPr>
              <a:t>廃車登録</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1.2.22.1</a:t>
            </a:r>
            <a:r>
              <a:rPr kumimoji="1" lang="ja-JP" altLang="en-US" sz="500" b="1" dirty="0">
                <a:solidFill>
                  <a:schemeClr val="tx1"/>
                </a:solidFill>
                <a:latin typeface="游ゴシック" panose="020B0400000000000000" pitchFamily="50" charset="-128"/>
                <a:ea typeface="游ゴシック" panose="020B0400000000000000" pitchFamily="50" charset="-128"/>
              </a:rPr>
              <a:t>　重複登録へのエラー・アラート</a:t>
            </a:r>
          </a:p>
          <a:p>
            <a:r>
              <a:rPr kumimoji="1" lang="en-US" altLang="ja-JP" sz="500" b="1" dirty="0">
                <a:solidFill>
                  <a:schemeClr val="tx1"/>
                </a:solidFill>
                <a:latin typeface="游ゴシック" panose="020B0400000000000000" pitchFamily="50" charset="-128"/>
                <a:ea typeface="游ゴシック" panose="020B0400000000000000" pitchFamily="50" charset="-128"/>
              </a:rPr>
              <a:t>1.2.23.</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1.2.24.</a:t>
            </a:r>
            <a:r>
              <a:rPr kumimoji="1" lang="ja-JP" altLang="en-US" sz="500" b="1" dirty="0">
                <a:solidFill>
                  <a:schemeClr val="tx1"/>
                </a:solidFill>
                <a:latin typeface="游ゴシック" panose="020B0400000000000000" pitchFamily="50" charset="-128"/>
                <a:ea typeface="游ゴシック" panose="020B0400000000000000" pitchFamily="50" charset="-128"/>
              </a:rPr>
              <a:t>　未入力項目へのエラー・アラート</a:t>
            </a:r>
          </a:p>
          <a:p>
            <a:r>
              <a:rPr kumimoji="1" lang="en-US" altLang="ja-JP" sz="500" b="1" dirty="0">
                <a:solidFill>
                  <a:schemeClr val="tx1"/>
                </a:solidFill>
                <a:latin typeface="游ゴシック" panose="020B0400000000000000" pitchFamily="50" charset="-128"/>
                <a:ea typeface="游ゴシック" panose="020B0400000000000000" pitchFamily="50" charset="-128"/>
              </a:rPr>
              <a:t>1.2.25.</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1.2.26.</a:t>
            </a:r>
            <a:r>
              <a:rPr kumimoji="1" lang="ja-JP" altLang="en-US" sz="500" b="1" dirty="0">
                <a:solidFill>
                  <a:schemeClr val="tx1"/>
                </a:solidFill>
                <a:latin typeface="游ゴシック" panose="020B0400000000000000" pitchFamily="50" charset="-128"/>
                <a:ea typeface="游ゴシック" panose="020B0400000000000000" pitchFamily="50" charset="-128"/>
              </a:rPr>
              <a:t>　想定値外の入力へのエラー・アラート</a:t>
            </a:r>
          </a:p>
          <a:p>
            <a:r>
              <a:rPr kumimoji="1" lang="en-US" altLang="ja-JP" sz="500" b="1" dirty="0">
                <a:solidFill>
                  <a:schemeClr val="tx1"/>
                </a:solidFill>
                <a:latin typeface="游ゴシック" panose="020B0400000000000000" pitchFamily="50" charset="-128"/>
                <a:ea typeface="游ゴシック" panose="020B0400000000000000" pitchFamily="50" charset="-128"/>
              </a:rPr>
              <a:t>1.2.27.</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1.2.29.</a:t>
            </a:r>
            <a:r>
              <a:rPr kumimoji="1" lang="ja-JP" altLang="en-US" sz="500" b="1" dirty="0">
                <a:solidFill>
                  <a:schemeClr val="tx1"/>
                </a:solidFill>
                <a:latin typeface="游ゴシック" panose="020B0400000000000000" pitchFamily="50" charset="-128"/>
                <a:ea typeface="游ゴシック" panose="020B0400000000000000" pitchFamily="50" charset="-128"/>
              </a:rPr>
              <a:t>　登録事項間の不整合へのエラー・アラート</a:t>
            </a:r>
          </a:p>
          <a:p>
            <a:r>
              <a:rPr kumimoji="1" lang="ja-JP" altLang="en-US" sz="500" b="1" dirty="0">
                <a:solidFill>
                  <a:schemeClr val="tx1"/>
                </a:solidFill>
                <a:latin typeface="游ゴシック" panose="020B0400000000000000" pitchFamily="50" charset="-128"/>
                <a:ea typeface="游ゴシック" panose="020B0400000000000000" pitchFamily="50" charset="-128"/>
              </a:rPr>
              <a:t>③</a:t>
            </a:r>
            <a:r>
              <a:rPr kumimoji="1" lang="en-US" altLang="ja-JP" sz="500" b="1" dirty="0">
                <a:solidFill>
                  <a:schemeClr val="tx1"/>
                </a:solidFill>
                <a:latin typeface="游ゴシック" panose="020B0400000000000000" pitchFamily="50" charset="-128"/>
                <a:ea typeface="游ゴシック" panose="020B0400000000000000" pitchFamily="50" charset="-128"/>
              </a:rPr>
              <a:t>1.4.1.</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1.4.2.</a:t>
            </a:r>
            <a:r>
              <a:rPr kumimoji="1" lang="ja-JP" altLang="en-US" sz="500" b="1" dirty="0">
                <a:solidFill>
                  <a:schemeClr val="tx1"/>
                </a:solidFill>
                <a:latin typeface="游ゴシック" panose="020B0400000000000000" pitchFamily="50" charset="-128"/>
                <a:ea typeface="游ゴシック" panose="020B0400000000000000" pitchFamily="50" charset="-128"/>
              </a:rPr>
              <a:t>　異動履歴管理</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endParaRPr kumimoji="1" lang="en-US" altLang="ja-JP" sz="500" b="1" dirty="0">
              <a:solidFill>
                <a:schemeClr val="tx1"/>
              </a:solidFill>
              <a:latin typeface="游ゴシック" panose="020B0400000000000000" pitchFamily="50" charset="-128"/>
              <a:ea typeface="游ゴシック" panose="020B0400000000000000" pitchFamily="50" charset="-128"/>
            </a:endParaRPr>
          </a:p>
        </p:txBody>
      </p:sp>
      <p:grpSp>
        <p:nvGrpSpPr>
          <p:cNvPr id="106" name="グループ化 105">
            <a:extLst>
              <a:ext uri="{FF2B5EF4-FFF2-40B4-BE49-F238E27FC236}">
                <a16:creationId xmlns:a16="http://schemas.microsoft.com/office/drawing/2014/main" id="{A14377AC-9ADF-80B5-0B4E-632364D0BDD0}"/>
              </a:ext>
            </a:extLst>
          </p:cNvPr>
          <p:cNvGrpSpPr/>
          <p:nvPr/>
        </p:nvGrpSpPr>
        <p:grpSpPr>
          <a:xfrm>
            <a:off x="1547156" y="4281501"/>
            <a:ext cx="575637" cy="451948"/>
            <a:chOff x="5274238" y="5435536"/>
            <a:chExt cx="439201" cy="345439"/>
          </a:xfrm>
        </p:grpSpPr>
        <p:sp>
          <p:nvSpPr>
            <p:cNvPr id="118" name="フローチャート: 磁気ディスク 117">
              <a:extLst>
                <a:ext uri="{FF2B5EF4-FFF2-40B4-BE49-F238E27FC236}">
                  <a16:creationId xmlns:a16="http://schemas.microsoft.com/office/drawing/2014/main" id="{E8EA774B-B75F-371D-2AFA-58318821474B}"/>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a:t>
              </a:r>
              <a:r>
                <a:rPr kumimoji="1" lang="en-US" altLang="ja-JP" sz="500" b="1" dirty="0">
                  <a:solidFill>
                    <a:schemeClr val="tx1"/>
                  </a:solidFill>
                  <a:latin typeface="+mn-ea"/>
                </a:rPr>
                <a:t>OSS</a:t>
              </a:r>
              <a:endParaRPr kumimoji="1" lang="ja-JP" altLang="en-US" sz="500" b="1" dirty="0">
                <a:solidFill>
                  <a:schemeClr val="tx1"/>
                </a:solidFill>
                <a:latin typeface="+mn-ea"/>
              </a:endParaRPr>
            </a:p>
          </p:txBody>
        </p:sp>
        <p:sp>
          <p:nvSpPr>
            <p:cNvPr id="119" name="円弧 118">
              <a:extLst>
                <a:ext uri="{FF2B5EF4-FFF2-40B4-BE49-F238E27FC236}">
                  <a16:creationId xmlns:a16="http://schemas.microsoft.com/office/drawing/2014/main" id="{B9A0A448-F728-A49E-C361-15839833838D}"/>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0" name="円弧 119">
              <a:extLst>
                <a:ext uri="{FF2B5EF4-FFF2-40B4-BE49-F238E27FC236}">
                  <a16:creationId xmlns:a16="http://schemas.microsoft.com/office/drawing/2014/main" id="{A819D931-78BD-A43F-1D7D-AE0C56A3488F}"/>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sp>
        <p:nvSpPr>
          <p:cNvPr id="38" name="楕円 37">
            <a:extLst>
              <a:ext uri="{FF2B5EF4-FFF2-40B4-BE49-F238E27FC236}">
                <a16:creationId xmlns:a16="http://schemas.microsoft.com/office/drawing/2014/main" id="{385EFF9A-3FB1-14B3-3BEA-43357E69B9D5}"/>
              </a:ext>
            </a:extLst>
          </p:cNvPr>
          <p:cNvSpPr/>
          <p:nvPr/>
        </p:nvSpPr>
        <p:spPr>
          <a:xfrm>
            <a:off x="8379999" y="2509950"/>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cxnSp>
        <p:nvCxnSpPr>
          <p:cNvPr id="184" name="直線矢印コネクタ 183">
            <a:extLst>
              <a:ext uri="{FF2B5EF4-FFF2-40B4-BE49-F238E27FC236}">
                <a16:creationId xmlns:a16="http://schemas.microsoft.com/office/drawing/2014/main" id="{E202FADA-699A-FD1F-0353-4028BA9F3B08}"/>
              </a:ext>
            </a:extLst>
          </p:cNvPr>
          <p:cNvCxnSpPr>
            <a:cxnSpLocks/>
            <a:stCxn id="56" idx="3"/>
            <a:endCxn id="137" idx="1"/>
          </p:cNvCxnSpPr>
          <p:nvPr/>
        </p:nvCxnSpPr>
        <p:spPr>
          <a:xfrm>
            <a:off x="6179533" y="2662709"/>
            <a:ext cx="130010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01" name="直線矢印コネクタ 100">
            <a:extLst>
              <a:ext uri="{FF2B5EF4-FFF2-40B4-BE49-F238E27FC236}">
                <a16:creationId xmlns:a16="http://schemas.microsoft.com/office/drawing/2014/main" id="{BC6B50F0-DC42-D942-40EA-D1758F3197BC}"/>
              </a:ext>
            </a:extLst>
          </p:cNvPr>
          <p:cNvCxnSpPr>
            <a:cxnSpLocks/>
            <a:stCxn id="137" idx="3"/>
            <a:endCxn id="38" idx="2"/>
          </p:cNvCxnSpPr>
          <p:nvPr/>
        </p:nvCxnSpPr>
        <p:spPr>
          <a:xfrm>
            <a:off x="8075523" y="2662709"/>
            <a:ext cx="30447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5" name="グループ化 24">
            <a:extLst>
              <a:ext uri="{FF2B5EF4-FFF2-40B4-BE49-F238E27FC236}">
                <a16:creationId xmlns:a16="http://schemas.microsoft.com/office/drawing/2014/main" id="{304C6414-F07A-22A1-3E31-FEB77963FFCF}"/>
              </a:ext>
            </a:extLst>
          </p:cNvPr>
          <p:cNvGrpSpPr/>
          <p:nvPr/>
        </p:nvGrpSpPr>
        <p:grpSpPr>
          <a:xfrm>
            <a:off x="6416986" y="3226444"/>
            <a:ext cx="595884" cy="468750"/>
            <a:chOff x="6615900" y="3043528"/>
            <a:chExt cx="595884" cy="468750"/>
          </a:xfrm>
        </p:grpSpPr>
        <p:pic>
          <p:nvPicPr>
            <p:cNvPr id="26" name="グラフィックス 25" descr="ユーザー 枠線">
              <a:extLst>
                <a:ext uri="{FF2B5EF4-FFF2-40B4-BE49-F238E27FC236}">
                  <a16:creationId xmlns:a16="http://schemas.microsoft.com/office/drawing/2014/main" id="{522BB5A4-7523-6EAC-EC07-6C131D479460}"/>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6660730" y="3093198"/>
              <a:ext cx="151195" cy="152701"/>
            </a:xfrm>
            <a:prstGeom prst="rect">
              <a:avLst/>
            </a:prstGeom>
          </p:spPr>
        </p:pic>
        <p:sp>
          <p:nvSpPr>
            <p:cNvPr id="28" name="四角形: 角を丸くする 27">
              <a:extLst>
                <a:ext uri="{FF2B5EF4-FFF2-40B4-BE49-F238E27FC236}">
                  <a16:creationId xmlns:a16="http://schemas.microsoft.com/office/drawing/2014/main" id="{37C54555-0143-2B68-CED2-E2ADE0EFA6D2}"/>
                </a:ext>
              </a:extLst>
            </p:cNvPr>
            <p:cNvSpPr/>
            <p:nvPr/>
          </p:nvSpPr>
          <p:spPr>
            <a:xfrm>
              <a:off x="6615900" y="3043528"/>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確認・訂正処理</a:t>
              </a:r>
              <a:endParaRPr kumimoji="1" lang="en-US" altLang="ja-JP" sz="500" b="1" dirty="0">
                <a:solidFill>
                  <a:schemeClr val="tx1"/>
                </a:solidFill>
                <a:latin typeface="+mn-ea"/>
              </a:endParaRPr>
            </a:p>
          </p:txBody>
        </p:sp>
      </p:grpSp>
      <p:cxnSp>
        <p:nvCxnSpPr>
          <p:cNvPr id="29" name="直線矢印コネクタ 128">
            <a:extLst>
              <a:ext uri="{FF2B5EF4-FFF2-40B4-BE49-F238E27FC236}">
                <a16:creationId xmlns:a16="http://schemas.microsoft.com/office/drawing/2014/main" id="{7EDC3531-9FD9-F78B-C4E5-CBDC6C676089}"/>
              </a:ext>
            </a:extLst>
          </p:cNvPr>
          <p:cNvCxnSpPr>
            <a:cxnSpLocks/>
            <a:stCxn id="56" idx="2"/>
            <a:endCxn id="28" idx="1"/>
          </p:cNvCxnSpPr>
          <p:nvPr/>
        </p:nvCxnSpPr>
        <p:spPr>
          <a:xfrm rot="16200000" flipH="1">
            <a:off x="5881714" y="2925546"/>
            <a:ext cx="661107" cy="409438"/>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30" name="正方形/長方形 29">
            <a:extLst>
              <a:ext uri="{FF2B5EF4-FFF2-40B4-BE49-F238E27FC236}">
                <a16:creationId xmlns:a16="http://schemas.microsoft.com/office/drawing/2014/main" id="{45C52C0B-443D-64BB-D0BB-7E3F35B63810}"/>
              </a:ext>
            </a:extLst>
          </p:cNvPr>
          <p:cNvSpPr/>
          <p:nvPr/>
        </p:nvSpPr>
        <p:spPr>
          <a:xfrm>
            <a:off x="6263208" y="2554487"/>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No</a:t>
            </a:r>
            <a:endParaRPr kumimoji="1" lang="ja-JP" altLang="en-US" sz="600" b="1" dirty="0">
              <a:solidFill>
                <a:schemeClr val="tx1"/>
              </a:solidFill>
              <a:highlight>
                <a:srgbClr val="FFFFFF"/>
              </a:highlight>
              <a:latin typeface="+mn-ea"/>
            </a:endParaRPr>
          </a:p>
        </p:txBody>
      </p:sp>
      <p:sp>
        <p:nvSpPr>
          <p:cNvPr id="32" name="正方形/長方形 31">
            <a:extLst>
              <a:ext uri="{FF2B5EF4-FFF2-40B4-BE49-F238E27FC236}">
                <a16:creationId xmlns:a16="http://schemas.microsoft.com/office/drawing/2014/main" id="{5C3C4631-1706-1643-6A37-906A3B27CE72}"/>
              </a:ext>
            </a:extLst>
          </p:cNvPr>
          <p:cNvSpPr/>
          <p:nvPr/>
        </p:nvSpPr>
        <p:spPr>
          <a:xfrm>
            <a:off x="5496638" y="2247322"/>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エラー・アラートの該当</a:t>
            </a:r>
          </a:p>
        </p:txBody>
      </p:sp>
      <p:sp>
        <p:nvSpPr>
          <p:cNvPr id="49" name="正方形/長方形 48">
            <a:extLst>
              <a:ext uri="{FF2B5EF4-FFF2-40B4-BE49-F238E27FC236}">
                <a16:creationId xmlns:a16="http://schemas.microsoft.com/office/drawing/2014/main" id="{4500719B-119F-CDC8-A71D-CE7EF13F1CC5}"/>
              </a:ext>
            </a:extLst>
          </p:cNvPr>
          <p:cNvSpPr/>
          <p:nvPr/>
        </p:nvSpPr>
        <p:spPr>
          <a:xfrm>
            <a:off x="5556776" y="3138083"/>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Yes</a:t>
            </a:r>
            <a:endParaRPr kumimoji="1" lang="ja-JP" altLang="en-US" sz="600" b="1" dirty="0">
              <a:solidFill>
                <a:schemeClr val="tx1"/>
              </a:solidFill>
              <a:highlight>
                <a:srgbClr val="FFFFFF"/>
              </a:highlight>
              <a:latin typeface="+mn-ea"/>
            </a:endParaRPr>
          </a:p>
        </p:txBody>
      </p:sp>
      <p:sp>
        <p:nvSpPr>
          <p:cNvPr id="56" name="ひし形 55">
            <a:extLst>
              <a:ext uri="{FF2B5EF4-FFF2-40B4-BE49-F238E27FC236}">
                <a16:creationId xmlns:a16="http://schemas.microsoft.com/office/drawing/2014/main" id="{7E03F2F8-460D-CC53-55F6-57A5A4C7A331}"/>
              </a:ext>
            </a:extLst>
          </p:cNvPr>
          <p:cNvSpPr/>
          <p:nvPr/>
        </p:nvSpPr>
        <p:spPr>
          <a:xfrm>
            <a:off x="5835562" y="2525706"/>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cxnSp>
        <p:nvCxnSpPr>
          <p:cNvPr id="57" name="直線矢印コネクタ 128">
            <a:extLst>
              <a:ext uri="{FF2B5EF4-FFF2-40B4-BE49-F238E27FC236}">
                <a16:creationId xmlns:a16="http://schemas.microsoft.com/office/drawing/2014/main" id="{CF43FD90-DBFC-107D-33B6-CE2858CF6E00}"/>
              </a:ext>
            </a:extLst>
          </p:cNvPr>
          <p:cNvCxnSpPr>
            <a:cxnSpLocks/>
            <a:stCxn id="28" idx="3"/>
            <a:endCxn id="137" idx="1"/>
          </p:cNvCxnSpPr>
          <p:nvPr/>
        </p:nvCxnSpPr>
        <p:spPr>
          <a:xfrm flipV="1">
            <a:off x="7012870" y="2662709"/>
            <a:ext cx="466769" cy="798110"/>
          </a:xfrm>
          <a:prstGeom prst="bentConnector3">
            <a:avLst>
              <a:gd name="adj1" fmla="val 5000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58" name="直線矢印コネクタ 57">
            <a:extLst>
              <a:ext uri="{FF2B5EF4-FFF2-40B4-BE49-F238E27FC236}">
                <a16:creationId xmlns:a16="http://schemas.microsoft.com/office/drawing/2014/main" id="{33F33F90-F9ED-3CCA-45DA-29B9930A04E3}"/>
              </a:ext>
            </a:extLst>
          </p:cNvPr>
          <p:cNvCxnSpPr>
            <a:cxnSpLocks/>
            <a:stCxn id="28" idx="2"/>
            <a:endCxn id="62" idx="1"/>
          </p:cNvCxnSpPr>
          <p:nvPr/>
        </p:nvCxnSpPr>
        <p:spPr>
          <a:xfrm>
            <a:off x="6714928" y="3695194"/>
            <a:ext cx="1299" cy="58630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59" name="グループ化 58">
            <a:extLst>
              <a:ext uri="{FF2B5EF4-FFF2-40B4-BE49-F238E27FC236}">
                <a16:creationId xmlns:a16="http://schemas.microsoft.com/office/drawing/2014/main" id="{6E4AD325-AC24-A725-D61C-2B9BE6B38B20}"/>
              </a:ext>
            </a:extLst>
          </p:cNvPr>
          <p:cNvGrpSpPr/>
          <p:nvPr/>
        </p:nvGrpSpPr>
        <p:grpSpPr>
          <a:xfrm>
            <a:off x="6427110" y="4281501"/>
            <a:ext cx="575637" cy="451948"/>
            <a:chOff x="5274238" y="5435541"/>
            <a:chExt cx="439201" cy="345439"/>
          </a:xfrm>
        </p:grpSpPr>
        <p:sp>
          <p:nvSpPr>
            <p:cNvPr id="62" name="フローチャート: 磁気ディスク 61">
              <a:extLst>
                <a:ext uri="{FF2B5EF4-FFF2-40B4-BE49-F238E27FC236}">
                  <a16:creationId xmlns:a16="http://schemas.microsoft.com/office/drawing/2014/main" id="{5649E4FA-3006-8CB6-8625-DE44120975C8}"/>
                </a:ext>
              </a:extLst>
            </p:cNvPr>
            <p:cNvSpPr/>
            <p:nvPr/>
          </p:nvSpPr>
          <p:spPr>
            <a:xfrm>
              <a:off x="5276219" y="5435541"/>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64" name="円弧 63">
              <a:extLst>
                <a:ext uri="{FF2B5EF4-FFF2-40B4-BE49-F238E27FC236}">
                  <a16:creationId xmlns:a16="http://schemas.microsoft.com/office/drawing/2014/main" id="{12753EC3-D12D-B25C-6E89-360DF31A148E}"/>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72" name="円弧 71">
              <a:extLst>
                <a:ext uri="{FF2B5EF4-FFF2-40B4-BE49-F238E27FC236}">
                  <a16:creationId xmlns:a16="http://schemas.microsoft.com/office/drawing/2014/main" id="{93BFEB1A-8161-562B-74BC-C21C171A88C1}"/>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73" name="グループ化 72">
            <a:extLst>
              <a:ext uri="{FF2B5EF4-FFF2-40B4-BE49-F238E27FC236}">
                <a16:creationId xmlns:a16="http://schemas.microsoft.com/office/drawing/2014/main" id="{AE89EA40-72F3-E847-6D36-AC4EE51EB1F9}"/>
              </a:ext>
            </a:extLst>
          </p:cNvPr>
          <p:cNvGrpSpPr/>
          <p:nvPr/>
        </p:nvGrpSpPr>
        <p:grpSpPr>
          <a:xfrm>
            <a:off x="6954633" y="4643643"/>
            <a:ext cx="752658" cy="405710"/>
            <a:chOff x="5549538" y="5066857"/>
            <a:chExt cx="752658" cy="405710"/>
          </a:xfrm>
        </p:grpSpPr>
        <p:cxnSp>
          <p:nvCxnSpPr>
            <p:cNvPr id="74" name="直線矢印コネクタ 73">
              <a:extLst>
                <a:ext uri="{FF2B5EF4-FFF2-40B4-BE49-F238E27FC236}">
                  <a16:creationId xmlns:a16="http://schemas.microsoft.com/office/drawing/2014/main" id="{AF5BACD3-18BC-C990-1AFE-97FA20AADB38}"/>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75" name="グループ化 74">
              <a:extLst>
                <a:ext uri="{FF2B5EF4-FFF2-40B4-BE49-F238E27FC236}">
                  <a16:creationId xmlns:a16="http://schemas.microsoft.com/office/drawing/2014/main" id="{66DBCBFD-9C75-A42E-7767-4A415F082E45}"/>
                </a:ext>
              </a:extLst>
            </p:cNvPr>
            <p:cNvGrpSpPr/>
            <p:nvPr/>
          </p:nvGrpSpPr>
          <p:grpSpPr>
            <a:xfrm>
              <a:off x="5672158" y="5172745"/>
              <a:ext cx="69614" cy="299822"/>
              <a:chOff x="2439407" y="2962964"/>
              <a:chExt cx="69614" cy="430496"/>
            </a:xfrm>
          </p:grpSpPr>
          <p:cxnSp>
            <p:nvCxnSpPr>
              <p:cNvPr id="77" name="直線コネクタ 76">
                <a:extLst>
                  <a:ext uri="{FF2B5EF4-FFF2-40B4-BE49-F238E27FC236}">
                    <a16:creationId xmlns:a16="http://schemas.microsoft.com/office/drawing/2014/main" id="{BAB3E186-A7C5-B44A-D5CF-F143B9CF7BF7}"/>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8" name="直線コネクタ 77">
                <a:extLst>
                  <a:ext uri="{FF2B5EF4-FFF2-40B4-BE49-F238E27FC236}">
                    <a16:creationId xmlns:a16="http://schemas.microsoft.com/office/drawing/2014/main" id="{3A43D398-A325-2C0C-0FD5-C1A33E984613}"/>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1" name="直線コネクタ 80">
                <a:extLst>
                  <a:ext uri="{FF2B5EF4-FFF2-40B4-BE49-F238E27FC236}">
                    <a16:creationId xmlns:a16="http://schemas.microsoft.com/office/drawing/2014/main" id="{09CC9876-D918-9F70-96B1-3266EE90D365}"/>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76" name="正方形/長方形 75">
              <a:extLst>
                <a:ext uri="{FF2B5EF4-FFF2-40B4-BE49-F238E27FC236}">
                  <a16:creationId xmlns:a16="http://schemas.microsoft.com/office/drawing/2014/main" id="{6065BC16-6E5B-7C87-6966-E6D2716F43ED}"/>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②</a:t>
              </a:r>
            </a:p>
          </p:txBody>
        </p:sp>
      </p:grpSp>
      <p:grpSp>
        <p:nvGrpSpPr>
          <p:cNvPr id="98" name="グループ化 97">
            <a:extLst>
              <a:ext uri="{FF2B5EF4-FFF2-40B4-BE49-F238E27FC236}">
                <a16:creationId xmlns:a16="http://schemas.microsoft.com/office/drawing/2014/main" id="{54F231D6-B491-91A0-7E74-206D8E0A70F4}"/>
              </a:ext>
            </a:extLst>
          </p:cNvPr>
          <p:cNvGrpSpPr/>
          <p:nvPr/>
        </p:nvGrpSpPr>
        <p:grpSpPr>
          <a:xfrm>
            <a:off x="3475284" y="2433953"/>
            <a:ext cx="587415" cy="457512"/>
            <a:chOff x="5266944" y="2798826"/>
            <a:chExt cx="455771" cy="301859"/>
          </a:xfrm>
        </p:grpSpPr>
        <p:sp>
          <p:nvSpPr>
            <p:cNvPr id="103" name="四角形: 角を丸くする 102">
              <a:extLst>
                <a:ext uri="{FF2B5EF4-FFF2-40B4-BE49-F238E27FC236}">
                  <a16:creationId xmlns:a16="http://schemas.microsoft.com/office/drawing/2014/main" id="{AAB4D219-FB7A-A6D1-F63B-24B31D7F0960}"/>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内容確認</a:t>
              </a:r>
            </a:p>
          </p:txBody>
        </p:sp>
        <p:pic>
          <p:nvPicPr>
            <p:cNvPr id="104" name="グラフィックス 103" descr="挙手 枠線">
              <a:extLst>
                <a:ext uri="{FF2B5EF4-FFF2-40B4-BE49-F238E27FC236}">
                  <a16:creationId xmlns:a16="http://schemas.microsoft.com/office/drawing/2014/main" id="{9E46EA0C-44B9-00F3-1EB1-25EE468E9496}"/>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rot="16200000" flipV="1">
              <a:off x="5301234" y="2831681"/>
              <a:ext cx="98334" cy="98334"/>
            </a:xfrm>
            <a:prstGeom prst="rect">
              <a:avLst/>
            </a:prstGeom>
          </p:spPr>
        </p:pic>
      </p:grpSp>
      <p:grpSp>
        <p:nvGrpSpPr>
          <p:cNvPr id="135" name="グループ化 134">
            <a:extLst>
              <a:ext uri="{FF2B5EF4-FFF2-40B4-BE49-F238E27FC236}">
                <a16:creationId xmlns:a16="http://schemas.microsoft.com/office/drawing/2014/main" id="{8C9D27AE-B97A-40B5-1A00-55A3551703AE}"/>
              </a:ext>
            </a:extLst>
          </p:cNvPr>
          <p:cNvGrpSpPr/>
          <p:nvPr/>
        </p:nvGrpSpPr>
        <p:grpSpPr>
          <a:xfrm>
            <a:off x="7479639" y="2428334"/>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82EFBEB6-D0F3-C151-3C3E-3BE91886B7E1}"/>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AD2BA957-7787-C49F-9E59-C77CDFD01F5B}"/>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入力内容確認</a:t>
              </a:r>
            </a:p>
          </p:txBody>
        </p:sp>
      </p:grpSp>
      <p:cxnSp>
        <p:nvCxnSpPr>
          <p:cNvPr id="138" name="直線矢印コネクタ 137">
            <a:extLst>
              <a:ext uri="{FF2B5EF4-FFF2-40B4-BE49-F238E27FC236}">
                <a16:creationId xmlns:a16="http://schemas.microsoft.com/office/drawing/2014/main" id="{4FF910BD-A4BB-BA7A-D454-24B75D154447}"/>
              </a:ext>
            </a:extLst>
          </p:cNvPr>
          <p:cNvCxnSpPr>
            <a:cxnSpLocks/>
            <a:stCxn id="140" idx="1"/>
            <a:endCxn id="137" idx="2"/>
          </p:cNvCxnSpPr>
          <p:nvPr/>
        </p:nvCxnSpPr>
        <p:spPr>
          <a:xfrm flipH="1" flipV="1">
            <a:off x="7777581"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9" name="グループ化 138">
            <a:extLst>
              <a:ext uri="{FF2B5EF4-FFF2-40B4-BE49-F238E27FC236}">
                <a16:creationId xmlns:a16="http://schemas.microsoft.com/office/drawing/2014/main" id="{3AF50AD2-1F6D-8EA4-D1EA-442291E6B93E}"/>
              </a:ext>
            </a:extLst>
          </p:cNvPr>
          <p:cNvGrpSpPr/>
          <p:nvPr/>
        </p:nvGrpSpPr>
        <p:grpSpPr>
          <a:xfrm>
            <a:off x="7489763" y="4281501"/>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B7DA4140-559C-06EA-D9C0-E1E2871F6E4D}"/>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41" name="円弧 140">
              <a:extLst>
                <a:ext uri="{FF2B5EF4-FFF2-40B4-BE49-F238E27FC236}">
                  <a16:creationId xmlns:a16="http://schemas.microsoft.com/office/drawing/2014/main" id="{38BAEECA-4077-0402-A759-7B6E5F53E737}"/>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42" name="円弧 141">
              <a:extLst>
                <a:ext uri="{FF2B5EF4-FFF2-40B4-BE49-F238E27FC236}">
                  <a16:creationId xmlns:a16="http://schemas.microsoft.com/office/drawing/2014/main" id="{64C23C3C-CA86-6281-CD3C-1C35663D6DF3}"/>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43" name="グループ化 142">
            <a:extLst>
              <a:ext uri="{FF2B5EF4-FFF2-40B4-BE49-F238E27FC236}">
                <a16:creationId xmlns:a16="http://schemas.microsoft.com/office/drawing/2014/main" id="{0FB23B4B-DBEC-64BC-43B3-1A00F084E57D}"/>
              </a:ext>
            </a:extLst>
          </p:cNvPr>
          <p:cNvGrpSpPr/>
          <p:nvPr/>
        </p:nvGrpSpPr>
        <p:grpSpPr>
          <a:xfrm>
            <a:off x="7997917" y="4643643"/>
            <a:ext cx="752658" cy="405710"/>
            <a:chOff x="4488244" y="5206471"/>
            <a:chExt cx="752658" cy="405710"/>
          </a:xfrm>
        </p:grpSpPr>
        <p:cxnSp>
          <p:nvCxnSpPr>
            <p:cNvPr id="144" name="直線矢印コネクタ 143">
              <a:extLst>
                <a:ext uri="{FF2B5EF4-FFF2-40B4-BE49-F238E27FC236}">
                  <a16:creationId xmlns:a16="http://schemas.microsoft.com/office/drawing/2014/main" id="{D13A2E82-2353-3716-1C21-A30264810AB7}"/>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45" name="グループ化 144">
              <a:extLst>
                <a:ext uri="{FF2B5EF4-FFF2-40B4-BE49-F238E27FC236}">
                  <a16:creationId xmlns:a16="http://schemas.microsoft.com/office/drawing/2014/main" id="{F3ED34D3-C705-B62C-A495-87BF76A3933C}"/>
                </a:ext>
              </a:extLst>
            </p:cNvPr>
            <p:cNvGrpSpPr/>
            <p:nvPr/>
          </p:nvGrpSpPr>
          <p:grpSpPr>
            <a:xfrm>
              <a:off x="4610864" y="5312359"/>
              <a:ext cx="69614" cy="299822"/>
              <a:chOff x="2439407" y="2962964"/>
              <a:chExt cx="69614" cy="430496"/>
            </a:xfrm>
          </p:grpSpPr>
          <p:cxnSp>
            <p:nvCxnSpPr>
              <p:cNvPr id="147" name="直線コネクタ 146">
                <a:extLst>
                  <a:ext uri="{FF2B5EF4-FFF2-40B4-BE49-F238E27FC236}">
                    <a16:creationId xmlns:a16="http://schemas.microsoft.com/office/drawing/2014/main" id="{BAC6065F-4145-2386-F070-64C54B256C3F}"/>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8" name="直線コネクタ 147">
                <a:extLst>
                  <a:ext uri="{FF2B5EF4-FFF2-40B4-BE49-F238E27FC236}">
                    <a16:creationId xmlns:a16="http://schemas.microsoft.com/office/drawing/2014/main" id="{A0E279D7-82CC-F14A-9CBF-A32765230FEA}"/>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9" name="直線コネクタ 148">
                <a:extLst>
                  <a:ext uri="{FF2B5EF4-FFF2-40B4-BE49-F238E27FC236}">
                    <a16:creationId xmlns:a16="http://schemas.microsoft.com/office/drawing/2014/main" id="{414B012A-61B4-3330-B817-23071CCF9D63}"/>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46" name="正方形/長方形 145">
              <a:extLst>
                <a:ext uri="{FF2B5EF4-FFF2-40B4-BE49-F238E27FC236}">
                  <a16:creationId xmlns:a16="http://schemas.microsoft.com/office/drawing/2014/main" id="{FF6AE3F1-23BC-C7D6-5C31-3E1AA8978670}"/>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③</a:t>
              </a:r>
            </a:p>
          </p:txBody>
        </p:sp>
      </p:grpSp>
      <p:grpSp>
        <p:nvGrpSpPr>
          <p:cNvPr id="151" name="グループ化 150">
            <a:extLst>
              <a:ext uri="{FF2B5EF4-FFF2-40B4-BE49-F238E27FC236}">
                <a16:creationId xmlns:a16="http://schemas.microsoft.com/office/drawing/2014/main" id="{63AACB0A-9151-03C0-DDFC-850587B94BFF}"/>
              </a:ext>
            </a:extLst>
          </p:cNvPr>
          <p:cNvGrpSpPr/>
          <p:nvPr/>
        </p:nvGrpSpPr>
        <p:grpSpPr>
          <a:xfrm>
            <a:off x="7940925" y="2894515"/>
            <a:ext cx="637021" cy="706178"/>
            <a:chOff x="2321719" y="2988182"/>
            <a:chExt cx="637021" cy="706178"/>
          </a:xfrm>
        </p:grpSpPr>
        <p:pic>
          <p:nvPicPr>
            <p:cNvPr id="152" name="グラフィックス 151" descr="紙 枠線">
              <a:extLst>
                <a:ext uri="{FF2B5EF4-FFF2-40B4-BE49-F238E27FC236}">
                  <a16:creationId xmlns:a16="http://schemas.microsoft.com/office/drawing/2014/main" id="{9B426EFA-5AB6-36BC-51F1-C291441970C3}"/>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492892" y="3131836"/>
              <a:ext cx="307340" cy="307340"/>
            </a:xfrm>
            <a:prstGeom prst="rect">
              <a:avLst/>
            </a:prstGeom>
          </p:spPr>
        </p:pic>
        <p:cxnSp>
          <p:nvCxnSpPr>
            <p:cNvPr id="153" name="直線矢印コネクタ 36">
              <a:extLst>
                <a:ext uri="{FF2B5EF4-FFF2-40B4-BE49-F238E27FC236}">
                  <a16:creationId xmlns:a16="http://schemas.microsoft.com/office/drawing/2014/main" id="{3A0AA2D0-FBD2-1334-958C-8957CFD6CDE0}"/>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54" name="正方形/長方形 153">
              <a:extLst>
                <a:ext uri="{FF2B5EF4-FFF2-40B4-BE49-F238E27FC236}">
                  <a16:creationId xmlns:a16="http://schemas.microsoft.com/office/drawing/2014/main" id="{998886E5-2F02-DCD7-8D81-A76BB2A6236B}"/>
                </a:ext>
              </a:extLst>
            </p:cNvPr>
            <p:cNvSpPr/>
            <p:nvPr/>
          </p:nvSpPr>
          <p:spPr>
            <a:xfrm>
              <a:off x="2337115"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車両異動登録一覧</a:t>
              </a:r>
              <a:endParaRPr kumimoji="1" lang="en-US" altLang="ja-JP" sz="500" b="1" dirty="0">
                <a:solidFill>
                  <a:schemeClr val="tx1"/>
                </a:solidFill>
                <a:latin typeface="+mn-ea"/>
              </a:endParaRPr>
            </a:p>
          </p:txBody>
        </p:sp>
      </p:grpSp>
      <p:cxnSp>
        <p:nvCxnSpPr>
          <p:cNvPr id="164" name="直線矢印コネクタ 163">
            <a:extLst>
              <a:ext uri="{FF2B5EF4-FFF2-40B4-BE49-F238E27FC236}">
                <a16:creationId xmlns:a16="http://schemas.microsoft.com/office/drawing/2014/main" id="{2BB5349A-ABD6-6BE3-033A-D32A0635A584}"/>
              </a:ext>
            </a:extLst>
          </p:cNvPr>
          <p:cNvCxnSpPr>
            <a:cxnSpLocks/>
            <a:stCxn id="5" idx="6"/>
            <a:endCxn id="22" idx="1"/>
          </p:cNvCxnSpPr>
          <p:nvPr/>
        </p:nvCxnSpPr>
        <p:spPr>
          <a:xfrm>
            <a:off x="1314001" y="2662709"/>
            <a:ext cx="22303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65" name="直線矢印コネクタ 164">
            <a:extLst>
              <a:ext uri="{FF2B5EF4-FFF2-40B4-BE49-F238E27FC236}">
                <a16:creationId xmlns:a16="http://schemas.microsoft.com/office/drawing/2014/main" id="{444EC56B-268A-91CC-CDBF-241BA91DE9F0}"/>
              </a:ext>
            </a:extLst>
          </p:cNvPr>
          <p:cNvCxnSpPr>
            <a:cxnSpLocks/>
            <a:stCxn id="22" idx="3"/>
            <a:endCxn id="63" idx="1"/>
          </p:cNvCxnSpPr>
          <p:nvPr/>
        </p:nvCxnSpPr>
        <p:spPr>
          <a:xfrm>
            <a:off x="2132916" y="2662709"/>
            <a:ext cx="42398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9" name="正方形/長方形 18">
            <a:extLst>
              <a:ext uri="{FF2B5EF4-FFF2-40B4-BE49-F238E27FC236}">
                <a16:creationId xmlns:a16="http://schemas.microsoft.com/office/drawing/2014/main" id="{548AA53C-BF54-2DFF-C03A-98055322106F}"/>
              </a:ext>
            </a:extLst>
          </p:cNvPr>
          <p:cNvSpPr/>
          <p:nvPr/>
        </p:nvSpPr>
        <p:spPr>
          <a:xfrm>
            <a:off x="759303" y="2843174"/>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cxnSp>
        <p:nvCxnSpPr>
          <p:cNvPr id="23" name="直線矢印コネクタ 22">
            <a:extLst>
              <a:ext uri="{FF2B5EF4-FFF2-40B4-BE49-F238E27FC236}">
                <a16:creationId xmlns:a16="http://schemas.microsoft.com/office/drawing/2014/main" id="{B3E756F4-31B9-F63C-B2C3-DA1AAB23F848}"/>
              </a:ext>
            </a:extLst>
          </p:cNvPr>
          <p:cNvCxnSpPr>
            <a:cxnSpLocks/>
            <a:stCxn id="34" idx="3"/>
            <a:endCxn id="56" idx="1"/>
          </p:cNvCxnSpPr>
          <p:nvPr/>
        </p:nvCxnSpPr>
        <p:spPr>
          <a:xfrm>
            <a:off x="4981085" y="2662709"/>
            <a:ext cx="85447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7" name="グループ化 26">
            <a:extLst>
              <a:ext uri="{FF2B5EF4-FFF2-40B4-BE49-F238E27FC236}">
                <a16:creationId xmlns:a16="http://schemas.microsoft.com/office/drawing/2014/main" id="{7B8E29F2-04D6-EF38-300B-B6592AB334F3}"/>
              </a:ext>
            </a:extLst>
          </p:cNvPr>
          <p:cNvGrpSpPr/>
          <p:nvPr/>
        </p:nvGrpSpPr>
        <p:grpSpPr>
          <a:xfrm>
            <a:off x="4385201" y="2428334"/>
            <a:ext cx="595884" cy="468750"/>
            <a:chOff x="2420174" y="2805910"/>
            <a:chExt cx="595884" cy="468750"/>
          </a:xfrm>
        </p:grpSpPr>
        <p:pic>
          <p:nvPicPr>
            <p:cNvPr id="31" name="グラフィックス 30" descr="ユーザー 枠線">
              <a:extLst>
                <a:ext uri="{FF2B5EF4-FFF2-40B4-BE49-F238E27FC236}">
                  <a16:creationId xmlns:a16="http://schemas.microsoft.com/office/drawing/2014/main" id="{11128DD2-18C5-4584-09F6-5264FE591BC5}"/>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34" name="四角形: 角を丸くする 33">
              <a:extLst>
                <a:ext uri="{FF2B5EF4-FFF2-40B4-BE49-F238E27FC236}">
                  <a16:creationId xmlns:a16="http://schemas.microsoft.com/office/drawing/2014/main" id="{371DFEF6-2B84-C247-C45A-9BF098DF3391}"/>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情報登録</a:t>
              </a:r>
              <a:endParaRPr kumimoji="1" lang="en-US" altLang="ja-JP" sz="500" b="1" dirty="0">
                <a:solidFill>
                  <a:schemeClr val="tx1"/>
                </a:solidFill>
                <a:latin typeface="+mn-ea"/>
              </a:endParaRPr>
            </a:p>
            <a:p>
              <a:pPr algn="ctr"/>
              <a:r>
                <a:rPr kumimoji="1" lang="en-US" altLang="ja-JP" sz="500" b="1" dirty="0">
                  <a:solidFill>
                    <a:schemeClr val="tx1"/>
                  </a:solidFill>
                  <a:latin typeface="+mn-ea"/>
                </a:rPr>
                <a:t>(</a:t>
              </a:r>
              <a:r>
                <a:rPr kumimoji="1" lang="ja-JP" altLang="en-US" sz="500" b="1" dirty="0">
                  <a:solidFill>
                    <a:schemeClr val="tx1"/>
                  </a:solidFill>
                  <a:latin typeface="+mn-ea"/>
                </a:rPr>
                <a:t>廃車登録</a:t>
              </a:r>
              <a:r>
                <a:rPr kumimoji="1" lang="en-US" altLang="ja-JP" sz="500" b="1" dirty="0">
                  <a:solidFill>
                    <a:schemeClr val="tx1"/>
                  </a:solidFill>
                  <a:latin typeface="+mn-ea"/>
                </a:rPr>
                <a:t>)</a:t>
              </a:r>
              <a:endParaRPr kumimoji="1" lang="ja-JP" altLang="en-US" sz="500" b="1" dirty="0">
                <a:solidFill>
                  <a:schemeClr val="tx1"/>
                </a:solidFill>
                <a:latin typeface="+mn-ea"/>
              </a:endParaRPr>
            </a:p>
          </p:txBody>
        </p:sp>
      </p:grpSp>
      <p:cxnSp>
        <p:nvCxnSpPr>
          <p:cNvPr id="35" name="直線矢印コネクタ 34">
            <a:extLst>
              <a:ext uri="{FF2B5EF4-FFF2-40B4-BE49-F238E27FC236}">
                <a16:creationId xmlns:a16="http://schemas.microsoft.com/office/drawing/2014/main" id="{0862EDD0-383D-0C50-D0EF-7CE0A057ABE7}"/>
              </a:ext>
            </a:extLst>
          </p:cNvPr>
          <p:cNvCxnSpPr>
            <a:cxnSpLocks/>
            <a:stCxn id="34" idx="2"/>
            <a:endCxn id="37" idx="1"/>
          </p:cNvCxnSpPr>
          <p:nvPr/>
        </p:nvCxnSpPr>
        <p:spPr>
          <a:xfrm>
            <a:off x="4683143"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36" name="グループ化 35">
            <a:extLst>
              <a:ext uri="{FF2B5EF4-FFF2-40B4-BE49-F238E27FC236}">
                <a16:creationId xmlns:a16="http://schemas.microsoft.com/office/drawing/2014/main" id="{D215AC4C-4863-4764-D9EF-B3ABDDE7C244}"/>
              </a:ext>
            </a:extLst>
          </p:cNvPr>
          <p:cNvGrpSpPr/>
          <p:nvPr/>
        </p:nvGrpSpPr>
        <p:grpSpPr>
          <a:xfrm>
            <a:off x="4395325" y="4281501"/>
            <a:ext cx="575637" cy="451948"/>
            <a:chOff x="5274238" y="5435536"/>
            <a:chExt cx="439201" cy="345439"/>
          </a:xfrm>
        </p:grpSpPr>
        <p:sp>
          <p:nvSpPr>
            <p:cNvPr id="37" name="フローチャート: 磁気ディスク 36">
              <a:extLst>
                <a:ext uri="{FF2B5EF4-FFF2-40B4-BE49-F238E27FC236}">
                  <a16:creationId xmlns:a16="http://schemas.microsoft.com/office/drawing/2014/main" id="{79A0B32B-0218-736B-13D9-9712E6390E09}"/>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39" name="円弧 38">
              <a:extLst>
                <a:ext uri="{FF2B5EF4-FFF2-40B4-BE49-F238E27FC236}">
                  <a16:creationId xmlns:a16="http://schemas.microsoft.com/office/drawing/2014/main" id="{16CA8359-AF26-956E-4215-D0C71D3A8D20}"/>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40" name="円弧 39">
              <a:extLst>
                <a:ext uri="{FF2B5EF4-FFF2-40B4-BE49-F238E27FC236}">
                  <a16:creationId xmlns:a16="http://schemas.microsoft.com/office/drawing/2014/main" id="{2F70EC8C-8E09-6585-DCB4-284D16E60404}"/>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41" name="グループ化 40">
            <a:extLst>
              <a:ext uri="{FF2B5EF4-FFF2-40B4-BE49-F238E27FC236}">
                <a16:creationId xmlns:a16="http://schemas.microsoft.com/office/drawing/2014/main" id="{746BA7D7-F8CB-B217-38B1-0D9D278AD220}"/>
              </a:ext>
            </a:extLst>
          </p:cNvPr>
          <p:cNvGrpSpPr/>
          <p:nvPr/>
        </p:nvGrpSpPr>
        <p:grpSpPr>
          <a:xfrm>
            <a:off x="4903479" y="4643643"/>
            <a:ext cx="752658" cy="405710"/>
            <a:chOff x="4488244" y="5206471"/>
            <a:chExt cx="752658" cy="405710"/>
          </a:xfrm>
        </p:grpSpPr>
        <p:cxnSp>
          <p:nvCxnSpPr>
            <p:cNvPr id="42" name="直線矢印コネクタ 41">
              <a:extLst>
                <a:ext uri="{FF2B5EF4-FFF2-40B4-BE49-F238E27FC236}">
                  <a16:creationId xmlns:a16="http://schemas.microsoft.com/office/drawing/2014/main" id="{CAFFCF30-6C9B-3EBD-2082-6AC35C568D8C}"/>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44" name="グループ化 43">
              <a:extLst>
                <a:ext uri="{FF2B5EF4-FFF2-40B4-BE49-F238E27FC236}">
                  <a16:creationId xmlns:a16="http://schemas.microsoft.com/office/drawing/2014/main" id="{40B5FD4B-1B24-7B3F-39F9-BD01FA6AF65A}"/>
                </a:ext>
              </a:extLst>
            </p:cNvPr>
            <p:cNvGrpSpPr/>
            <p:nvPr/>
          </p:nvGrpSpPr>
          <p:grpSpPr>
            <a:xfrm>
              <a:off x="4610864" y="5312359"/>
              <a:ext cx="69614" cy="299822"/>
              <a:chOff x="2439407" y="2962964"/>
              <a:chExt cx="69614" cy="430496"/>
            </a:xfrm>
          </p:grpSpPr>
          <p:cxnSp>
            <p:nvCxnSpPr>
              <p:cNvPr id="46" name="直線コネクタ 45">
                <a:extLst>
                  <a:ext uri="{FF2B5EF4-FFF2-40B4-BE49-F238E27FC236}">
                    <a16:creationId xmlns:a16="http://schemas.microsoft.com/office/drawing/2014/main" id="{AA045B02-C536-405B-060C-7923EC6723EA}"/>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47" name="直線コネクタ 46">
                <a:extLst>
                  <a:ext uri="{FF2B5EF4-FFF2-40B4-BE49-F238E27FC236}">
                    <a16:creationId xmlns:a16="http://schemas.microsoft.com/office/drawing/2014/main" id="{7213CD7E-4812-5725-FF43-C73A6A2DE01A}"/>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48" name="直線コネクタ 47">
                <a:extLst>
                  <a:ext uri="{FF2B5EF4-FFF2-40B4-BE49-F238E27FC236}">
                    <a16:creationId xmlns:a16="http://schemas.microsoft.com/office/drawing/2014/main" id="{4DC97078-8B17-EB8D-EA19-D566F830F466}"/>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45" name="正方形/長方形 44">
              <a:extLst>
                <a:ext uri="{FF2B5EF4-FFF2-40B4-BE49-F238E27FC236}">
                  <a16:creationId xmlns:a16="http://schemas.microsoft.com/office/drawing/2014/main" id="{60E77D69-DA0B-DC9B-ABFC-69154CC759E4}"/>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②</a:t>
              </a:r>
            </a:p>
          </p:txBody>
        </p:sp>
      </p:grpSp>
      <p:grpSp>
        <p:nvGrpSpPr>
          <p:cNvPr id="50" name="グループ化 49">
            <a:extLst>
              <a:ext uri="{FF2B5EF4-FFF2-40B4-BE49-F238E27FC236}">
                <a16:creationId xmlns:a16="http://schemas.microsoft.com/office/drawing/2014/main" id="{D1598C5C-709F-7468-0104-2F3CC8CB3928}"/>
              </a:ext>
            </a:extLst>
          </p:cNvPr>
          <p:cNvGrpSpPr/>
          <p:nvPr/>
        </p:nvGrpSpPr>
        <p:grpSpPr>
          <a:xfrm>
            <a:off x="4846487" y="2894515"/>
            <a:ext cx="637021" cy="706178"/>
            <a:chOff x="2321719" y="2988182"/>
            <a:chExt cx="637021" cy="706178"/>
          </a:xfrm>
        </p:grpSpPr>
        <p:pic>
          <p:nvPicPr>
            <p:cNvPr id="51" name="グラフィックス 50" descr="紙 枠線">
              <a:extLst>
                <a:ext uri="{FF2B5EF4-FFF2-40B4-BE49-F238E27FC236}">
                  <a16:creationId xmlns:a16="http://schemas.microsoft.com/office/drawing/2014/main" id="{E4ABBA13-0362-4053-1883-4D38C1564476}"/>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492892" y="3131836"/>
              <a:ext cx="307340" cy="307340"/>
            </a:xfrm>
            <a:prstGeom prst="rect">
              <a:avLst/>
            </a:prstGeom>
          </p:spPr>
        </p:pic>
        <p:cxnSp>
          <p:nvCxnSpPr>
            <p:cNvPr id="52" name="直線矢印コネクタ 36">
              <a:extLst>
                <a:ext uri="{FF2B5EF4-FFF2-40B4-BE49-F238E27FC236}">
                  <a16:creationId xmlns:a16="http://schemas.microsoft.com/office/drawing/2014/main" id="{CDEC8414-E972-9C7F-D54E-89B68627E98E}"/>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53" name="正方形/長方形 52">
              <a:extLst>
                <a:ext uri="{FF2B5EF4-FFF2-40B4-BE49-F238E27FC236}">
                  <a16:creationId xmlns:a16="http://schemas.microsoft.com/office/drawing/2014/main" id="{84834C52-1275-72CB-3164-F4435F01D10D}"/>
                </a:ext>
              </a:extLst>
            </p:cNvPr>
            <p:cNvSpPr/>
            <p:nvPr/>
          </p:nvSpPr>
          <p:spPr>
            <a:xfrm>
              <a:off x="2337115"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異動一括処理アラートリスト</a:t>
              </a:r>
              <a:endParaRPr kumimoji="1" lang="en-US" altLang="ja-JP" sz="500" b="1" dirty="0">
                <a:solidFill>
                  <a:schemeClr val="tx1"/>
                </a:solidFill>
                <a:latin typeface="+mn-ea"/>
              </a:endParaRPr>
            </a:p>
          </p:txBody>
        </p:sp>
      </p:grpSp>
      <p:cxnSp>
        <p:nvCxnSpPr>
          <p:cNvPr id="54" name="直線矢印コネクタ 53">
            <a:extLst>
              <a:ext uri="{FF2B5EF4-FFF2-40B4-BE49-F238E27FC236}">
                <a16:creationId xmlns:a16="http://schemas.microsoft.com/office/drawing/2014/main" id="{526B3E8A-831B-C1D2-0D6F-AD964B88102D}"/>
              </a:ext>
            </a:extLst>
          </p:cNvPr>
          <p:cNvCxnSpPr>
            <a:cxnSpLocks/>
            <a:stCxn id="103" idx="3"/>
            <a:endCxn id="34" idx="1"/>
          </p:cNvCxnSpPr>
          <p:nvPr/>
        </p:nvCxnSpPr>
        <p:spPr>
          <a:xfrm>
            <a:off x="4062699" y="2662709"/>
            <a:ext cx="32250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60" name="グループ化 59">
            <a:extLst>
              <a:ext uri="{FF2B5EF4-FFF2-40B4-BE49-F238E27FC236}">
                <a16:creationId xmlns:a16="http://schemas.microsoft.com/office/drawing/2014/main" id="{D1AABDCA-31F9-ABDA-FD5C-5F7D13B58BA7}"/>
              </a:ext>
            </a:extLst>
          </p:cNvPr>
          <p:cNvGrpSpPr/>
          <p:nvPr/>
        </p:nvGrpSpPr>
        <p:grpSpPr>
          <a:xfrm>
            <a:off x="2556897" y="2428334"/>
            <a:ext cx="595884" cy="468750"/>
            <a:chOff x="2420174" y="2805910"/>
            <a:chExt cx="595884" cy="468750"/>
          </a:xfrm>
        </p:grpSpPr>
        <p:pic>
          <p:nvPicPr>
            <p:cNvPr id="61" name="グラフィックス 60" descr="ユーザー 枠線">
              <a:extLst>
                <a:ext uri="{FF2B5EF4-FFF2-40B4-BE49-F238E27FC236}">
                  <a16:creationId xmlns:a16="http://schemas.microsoft.com/office/drawing/2014/main" id="{F33641D3-4EAE-2884-4AAC-3AB8281851C8}"/>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63" name="四角形: 角を丸くする 62">
              <a:extLst>
                <a:ext uri="{FF2B5EF4-FFF2-40B4-BE49-F238E27FC236}">
                  <a16:creationId xmlns:a16="http://schemas.microsoft.com/office/drawing/2014/main" id="{872D3CA0-3ADE-D4C8-F4BB-BD3A5E58B8E2}"/>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データ取込</a:t>
              </a:r>
            </a:p>
          </p:txBody>
        </p:sp>
      </p:grpSp>
      <p:cxnSp>
        <p:nvCxnSpPr>
          <p:cNvPr id="65" name="直線矢印コネクタ 64">
            <a:extLst>
              <a:ext uri="{FF2B5EF4-FFF2-40B4-BE49-F238E27FC236}">
                <a16:creationId xmlns:a16="http://schemas.microsoft.com/office/drawing/2014/main" id="{1949BC02-5F8D-A734-7A3C-E2787863E1A3}"/>
              </a:ext>
            </a:extLst>
          </p:cNvPr>
          <p:cNvCxnSpPr>
            <a:cxnSpLocks/>
            <a:stCxn id="67" idx="1"/>
            <a:endCxn id="63" idx="2"/>
          </p:cNvCxnSpPr>
          <p:nvPr/>
        </p:nvCxnSpPr>
        <p:spPr>
          <a:xfrm flipH="1" flipV="1">
            <a:off x="2854839"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66" name="グループ化 65">
            <a:extLst>
              <a:ext uri="{FF2B5EF4-FFF2-40B4-BE49-F238E27FC236}">
                <a16:creationId xmlns:a16="http://schemas.microsoft.com/office/drawing/2014/main" id="{821596F7-77FF-4CBC-4B51-E31E1B92E918}"/>
              </a:ext>
            </a:extLst>
          </p:cNvPr>
          <p:cNvGrpSpPr/>
          <p:nvPr/>
        </p:nvGrpSpPr>
        <p:grpSpPr>
          <a:xfrm>
            <a:off x="2567021" y="4281501"/>
            <a:ext cx="575637" cy="451948"/>
            <a:chOff x="5274238" y="5435536"/>
            <a:chExt cx="439201" cy="345439"/>
          </a:xfrm>
        </p:grpSpPr>
        <p:sp>
          <p:nvSpPr>
            <p:cNvPr id="67" name="フローチャート: 磁気ディスク 66">
              <a:extLst>
                <a:ext uri="{FF2B5EF4-FFF2-40B4-BE49-F238E27FC236}">
                  <a16:creationId xmlns:a16="http://schemas.microsoft.com/office/drawing/2014/main" id="{BEFB9AAD-BEBF-B122-2A59-C3F5995EE0EB}"/>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68" name="円弧 67">
              <a:extLst>
                <a:ext uri="{FF2B5EF4-FFF2-40B4-BE49-F238E27FC236}">
                  <a16:creationId xmlns:a16="http://schemas.microsoft.com/office/drawing/2014/main" id="{8F4DE367-122D-0A68-57F4-00BBF3CAA4B4}"/>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69" name="円弧 68">
              <a:extLst>
                <a:ext uri="{FF2B5EF4-FFF2-40B4-BE49-F238E27FC236}">
                  <a16:creationId xmlns:a16="http://schemas.microsoft.com/office/drawing/2014/main" id="{7A785515-4F87-3312-232B-54F281A8E232}"/>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70" name="グループ化 69">
            <a:extLst>
              <a:ext uri="{FF2B5EF4-FFF2-40B4-BE49-F238E27FC236}">
                <a16:creationId xmlns:a16="http://schemas.microsoft.com/office/drawing/2014/main" id="{0F3CEB12-0DCD-2B26-1968-1E7B5C4F4B20}"/>
              </a:ext>
            </a:extLst>
          </p:cNvPr>
          <p:cNvGrpSpPr/>
          <p:nvPr/>
        </p:nvGrpSpPr>
        <p:grpSpPr>
          <a:xfrm>
            <a:off x="3075175" y="4643643"/>
            <a:ext cx="752658" cy="405710"/>
            <a:chOff x="4488244" y="5206471"/>
            <a:chExt cx="752658" cy="405710"/>
          </a:xfrm>
        </p:grpSpPr>
        <p:cxnSp>
          <p:nvCxnSpPr>
            <p:cNvPr id="71" name="直線矢印コネクタ 70">
              <a:extLst>
                <a:ext uri="{FF2B5EF4-FFF2-40B4-BE49-F238E27FC236}">
                  <a16:creationId xmlns:a16="http://schemas.microsoft.com/office/drawing/2014/main" id="{E2D24AEC-68B0-6516-A2A2-A1CC3B60ECCB}"/>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2" name="グループ化 81">
              <a:extLst>
                <a:ext uri="{FF2B5EF4-FFF2-40B4-BE49-F238E27FC236}">
                  <a16:creationId xmlns:a16="http://schemas.microsoft.com/office/drawing/2014/main" id="{128E3894-3185-DCF4-AF8D-E6846FE65249}"/>
                </a:ext>
              </a:extLst>
            </p:cNvPr>
            <p:cNvGrpSpPr/>
            <p:nvPr/>
          </p:nvGrpSpPr>
          <p:grpSpPr>
            <a:xfrm>
              <a:off x="4610864" y="5312359"/>
              <a:ext cx="69614" cy="299822"/>
              <a:chOff x="2439407" y="2962964"/>
              <a:chExt cx="69614" cy="430496"/>
            </a:xfrm>
          </p:grpSpPr>
          <p:cxnSp>
            <p:nvCxnSpPr>
              <p:cNvPr id="84" name="直線コネクタ 83">
                <a:extLst>
                  <a:ext uri="{FF2B5EF4-FFF2-40B4-BE49-F238E27FC236}">
                    <a16:creationId xmlns:a16="http://schemas.microsoft.com/office/drawing/2014/main" id="{EA6F90C0-93D2-839F-5469-2A300EA30FC1}"/>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96" name="直線コネクタ 95">
                <a:extLst>
                  <a:ext uri="{FF2B5EF4-FFF2-40B4-BE49-F238E27FC236}">
                    <a16:creationId xmlns:a16="http://schemas.microsoft.com/office/drawing/2014/main" id="{E5A0DDE0-FAEB-42A3-2E99-74DB013A8DE4}"/>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97" name="直線コネクタ 96">
                <a:extLst>
                  <a:ext uri="{FF2B5EF4-FFF2-40B4-BE49-F238E27FC236}">
                    <a16:creationId xmlns:a16="http://schemas.microsoft.com/office/drawing/2014/main" id="{595803D2-A79A-DDFA-B8CB-9A996E28EA7A}"/>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3" name="正方形/長方形 82">
              <a:extLst>
                <a:ext uri="{FF2B5EF4-FFF2-40B4-BE49-F238E27FC236}">
                  <a16:creationId xmlns:a16="http://schemas.microsoft.com/office/drawing/2014/main" id="{8E5D52D6-B11D-3306-D0A4-CF6D80DACA34}"/>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110" name="グループ化 109">
            <a:extLst>
              <a:ext uri="{FF2B5EF4-FFF2-40B4-BE49-F238E27FC236}">
                <a16:creationId xmlns:a16="http://schemas.microsoft.com/office/drawing/2014/main" id="{E9149941-95E2-5BD5-13AD-EFB68C79C516}"/>
              </a:ext>
            </a:extLst>
          </p:cNvPr>
          <p:cNvGrpSpPr/>
          <p:nvPr/>
        </p:nvGrpSpPr>
        <p:grpSpPr>
          <a:xfrm>
            <a:off x="3018183" y="2894515"/>
            <a:ext cx="637021" cy="706178"/>
            <a:chOff x="2321719" y="2988182"/>
            <a:chExt cx="637021" cy="706178"/>
          </a:xfrm>
        </p:grpSpPr>
        <p:pic>
          <p:nvPicPr>
            <p:cNvPr id="112" name="グラフィックス 111" descr="紙 枠線">
              <a:extLst>
                <a:ext uri="{FF2B5EF4-FFF2-40B4-BE49-F238E27FC236}">
                  <a16:creationId xmlns:a16="http://schemas.microsoft.com/office/drawing/2014/main" id="{82FDC959-389F-6CED-EA0A-B77E5B1236C1}"/>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492892" y="3131836"/>
              <a:ext cx="307340" cy="307340"/>
            </a:xfrm>
            <a:prstGeom prst="rect">
              <a:avLst/>
            </a:prstGeom>
          </p:spPr>
        </p:pic>
        <p:cxnSp>
          <p:nvCxnSpPr>
            <p:cNvPr id="113" name="直線矢印コネクタ 36">
              <a:extLst>
                <a:ext uri="{FF2B5EF4-FFF2-40B4-BE49-F238E27FC236}">
                  <a16:creationId xmlns:a16="http://schemas.microsoft.com/office/drawing/2014/main" id="{4C110D18-0CEF-F004-6878-17D3408085FF}"/>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14" name="正方形/長方形 113">
              <a:extLst>
                <a:ext uri="{FF2B5EF4-FFF2-40B4-BE49-F238E27FC236}">
                  <a16:creationId xmlns:a16="http://schemas.microsoft.com/office/drawing/2014/main" id="{5DFF305E-DCA4-CD1B-538C-7B080A2722D0}"/>
                </a:ext>
              </a:extLst>
            </p:cNvPr>
            <p:cNvSpPr/>
            <p:nvPr/>
          </p:nvSpPr>
          <p:spPr>
            <a:xfrm>
              <a:off x="2337115"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電子申告データ取込済みリスト</a:t>
              </a:r>
            </a:p>
            <a:p>
              <a:r>
                <a:rPr kumimoji="1" lang="ja-JP" altLang="en-US" sz="500" b="1" dirty="0">
                  <a:solidFill>
                    <a:schemeClr val="tx1"/>
                  </a:solidFill>
                  <a:latin typeface="+mn-ea"/>
                </a:rPr>
                <a:t>電子申告データ取込エラーリスト</a:t>
              </a:r>
              <a:endParaRPr kumimoji="1" lang="en-US" altLang="ja-JP" sz="500" b="1" dirty="0">
                <a:solidFill>
                  <a:schemeClr val="tx1"/>
                </a:solidFill>
                <a:latin typeface="+mn-ea"/>
              </a:endParaRPr>
            </a:p>
          </p:txBody>
        </p:sp>
      </p:grpSp>
      <p:grpSp>
        <p:nvGrpSpPr>
          <p:cNvPr id="4" name="グループ化 3">
            <a:extLst>
              <a:ext uri="{FF2B5EF4-FFF2-40B4-BE49-F238E27FC236}">
                <a16:creationId xmlns:a16="http://schemas.microsoft.com/office/drawing/2014/main" id="{74ABBD40-BBB6-CA52-4DEE-B6638AD303A0}"/>
              </a:ext>
            </a:extLst>
          </p:cNvPr>
          <p:cNvGrpSpPr/>
          <p:nvPr/>
        </p:nvGrpSpPr>
        <p:grpSpPr>
          <a:xfrm>
            <a:off x="1008001" y="2509709"/>
            <a:ext cx="306000" cy="306000"/>
            <a:chOff x="8420362" y="5457393"/>
            <a:chExt cx="182044" cy="182044"/>
          </a:xfrm>
        </p:grpSpPr>
        <p:sp>
          <p:nvSpPr>
            <p:cNvPr id="5" name="楕円 4">
              <a:extLst>
                <a:ext uri="{FF2B5EF4-FFF2-40B4-BE49-F238E27FC236}">
                  <a16:creationId xmlns:a16="http://schemas.microsoft.com/office/drawing/2014/main" id="{86E83F32-3F79-E6A1-F3A0-7147DC5D01F2}"/>
                </a:ext>
              </a:extLst>
            </p:cNvPr>
            <p:cNvSpPr/>
            <p:nvPr/>
          </p:nvSpPr>
          <p:spPr>
            <a:xfrm>
              <a:off x="8420362" y="5457393"/>
              <a:ext cx="182044" cy="182044"/>
            </a:xfrm>
            <a:prstGeom prst="ellipse">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pic>
          <p:nvPicPr>
            <p:cNvPr id="6" name="グラフィックス 5" descr="封筒 枠線">
              <a:extLst>
                <a:ext uri="{FF2B5EF4-FFF2-40B4-BE49-F238E27FC236}">
                  <a16:creationId xmlns:a16="http://schemas.microsoft.com/office/drawing/2014/main" id="{9BD7D6D6-8049-9000-D769-EFF5D866FB96}"/>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8432184" y="5469215"/>
              <a:ext cx="158400" cy="158400"/>
            </a:xfrm>
            <a:prstGeom prst="rect">
              <a:avLst/>
            </a:prstGeom>
          </p:spPr>
        </p:pic>
      </p:grpSp>
    </p:spTree>
    <p:extLst>
      <p:ext uri="{BB962C8B-B14F-4D97-AF65-F5344CB8AC3E}">
        <p14:creationId xmlns:p14="http://schemas.microsoft.com/office/powerpoint/2010/main" val="28032388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E213F6-3C15-334B-BE89-20F747C67ABC}"/>
            </a:ext>
          </a:extLst>
        </p:cNvPr>
        <p:cNvGrpSpPr/>
        <p:nvPr/>
      </p:nvGrpSpPr>
      <p:grpSpPr>
        <a:xfrm>
          <a:off x="0" y="0"/>
          <a:ext cx="0" cy="0"/>
          <a:chOff x="0" y="0"/>
          <a:chExt cx="0" cy="0"/>
        </a:xfrm>
      </p:grpSpPr>
      <p:grpSp>
        <p:nvGrpSpPr>
          <p:cNvPr id="13" name="グループ化 12">
            <a:extLst>
              <a:ext uri="{FF2B5EF4-FFF2-40B4-BE49-F238E27FC236}">
                <a16:creationId xmlns:a16="http://schemas.microsoft.com/office/drawing/2014/main" id="{6E98603C-B399-5F15-9307-F1E95FD52B55}"/>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AF8AC5CD-CFBB-3FE5-4D66-EEA42B1BA0B3}"/>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住民等</a:t>
              </a:r>
            </a:p>
          </p:txBody>
        </p:sp>
        <p:sp>
          <p:nvSpPr>
            <p:cNvPr id="11" name="正方形/長方形 10">
              <a:extLst>
                <a:ext uri="{FF2B5EF4-FFF2-40B4-BE49-F238E27FC236}">
                  <a16:creationId xmlns:a16="http://schemas.microsoft.com/office/drawing/2014/main" id="{0F4E1EF8-33CE-43A4-DD36-D99E8CF15961}"/>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41DA56F9-25CC-E1F2-22C6-29411066492C}"/>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69231766-AD77-1179-9154-40610C3FD16F}"/>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784E52A3-7792-FEF6-B62E-D54D01FC8A83}"/>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4.1</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5A60F197-C25A-394F-D57C-4D2DD3AE52BF}"/>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転出者変更手続き</a:t>
              </a:r>
            </a:p>
          </p:txBody>
        </p:sp>
        <p:sp>
          <p:nvSpPr>
            <p:cNvPr id="14" name="正方形/長方形 13">
              <a:extLst>
                <a:ext uri="{FF2B5EF4-FFF2-40B4-BE49-F238E27FC236}">
                  <a16:creationId xmlns:a16="http://schemas.microsoft.com/office/drawing/2014/main" id="{F8F8436B-4BE2-B4B9-7D6D-96C8AA1A2D07}"/>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課税対象者管理</a:t>
              </a:r>
            </a:p>
          </p:txBody>
        </p:sp>
      </p:grpSp>
      <p:grpSp>
        <p:nvGrpSpPr>
          <p:cNvPr id="16" name="グループ化 15">
            <a:extLst>
              <a:ext uri="{FF2B5EF4-FFF2-40B4-BE49-F238E27FC236}">
                <a16:creationId xmlns:a16="http://schemas.microsoft.com/office/drawing/2014/main" id="{28995D63-FCF6-65F8-CC61-EC2BB1E7206B}"/>
              </a:ext>
            </a:extLst>
          </p:cNvPr>
          <p:cNvGrpSpPr/>
          <p:nvPr/>
        </p:nvGrpSpPr>
        <p:grpSpPr>
          <a:xfrm>
            <a:off x="331641" y="1889571"/>
            <a:ext cx="8480719" cy="2253804"/>
            <a:chOff x="4383024" y="977900"/>
            <a:chExt cx="8480719" cy="447033"/>
          </a:xfrm>
        </p:grpSpPr>
        <p:sp>
          <p:nvSpPr>
            <p:cNvPr id="17" name="正方形/長方形 16">
              <a:extLst>
                <a:ext uri="{FF2B5EF4-FFF2-40B4-BE49-F238E27FC236}">
                  <a16:creationId xmlns:a16="http://schemas.microsoft.com/office/drawing/2014/main" id="{F42250D3-5E82-E159-B2A5-41534E8E59F2}"/>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軽自動車税担当部門</a:t>
              </a:r>
            </a:p>
          </p:txBody>
        </p:sp>
        <p:sp>
          <p:nvSpPr>
            <p:cNvPr id="18" name="正方形/長方形 17">
              <a:extLst>
                <a:ext uri="{FF2B5EF4-FFF2-40B4-BE49-F238E27FC236}">
                  <a16:creationId xmlns:a16="http://schemas.microsoft.com/office/drawing/2014/main" id="{EE53755A-CCEC-B832-3D40-7E1DD4FB4992}"/>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CCC21B6D-D36E-1E71-D153-478E16B5B1C7}"/>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12</a:t>
            </a:fld>
            <a:endParaRPr kumimoji="1" lang="ja-JP" altLang="en-US" sz="800" dirty="0">
              <a:solidFill>
                <a:schemeClr val="tx1"/>
              </a:solidFill>
              <a:latin typeface="+mn-ea"/>
            </a:endParaRPr>
          </a:p>
        </p:txBody>
      </p:sp>
      <p:grpSp>
        <p:nvGrpSpPr>
          <p:cNvPr id="102" name="グループ化 101">
            <a:extLst>
              <a:ext uri="{FF2B5EF4-FFF2-40B4-BE49-F238E27FC236}">
                <a16:creationId xmlns:a16="http://schemas.microsoft.com/office/drawing/2014/main" id="{182EE971-EC06-3A88-BE44-2CAF6C55FACA}"/>
              </a:ext>
            </a:extLst>
          </p:cNvPr>
          <p:cNvGrpSpPr/>
          <p:nvPr/>
        </p:nvGrpSpPr>
        <p:grpSpPr>
          <a:xfrm>
            <a:off x="3670644" y="2428334"/>
            <a:ext cx="595884" cy="468750"/>
            <a:chOff x="2420174" y="2805910"/>
            <a:chExt cx="595884" cy="468750"/>
          </a:xfrm>
        </p:grpSpPr>
        <p:pic>
          <p:nvPicPr>
            <p:cNvPr id="21" name="グラフィックス 20" descr="ユーザー 枠線">
              <a:extLst>
                <a:ext uri="{FF2B5EF4-FFF2-40B4-BE49-F238E27FC236}">
                  <a16:creationId xmlns:a16="http://schemas.microsoft.com/office/drawing/2014/main" id="{9C916102-6712-3AF3-B9AE-CD9EF1485F13}"/>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2" name="四角形: 角を丸くする 21">
              <a:extLst>
                <a:ext uri="{FF2B5EF4-FFF2-40B4-BE49-F238E27FC236}">
                  <a16:creationId xmlns:a16="http://schemas.microsoft.com/office/drawing/2014/main" id="{B5CB87F6-1073-7444-22ED-43F9E49FFFA5}"/>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転出者変更依頼書</a:t>
              </a:r>
              <a:endParaRPr kumimoji="1" lang="en-US" altLang="ja-JP" sz="500" b="1" dirty="0">
                <a:solidFill>
                  <a:schemeClr val="tx1"/>
                </a:solidFill>
                <a:latin typeface="+mn-ea"/>
              </a:endParaRPr>
            </a:p>
            <a:p>
              <a:pPr algn="ctr"/>
              <a:r>
                <a:rPr kumimoji="1" lang="ja-JP" altLang="en-US" sz="500" b="1" dirty="0">
                  <a:solidFill>
                    <a:schemeClr val="tx1"/>
                  </a:solidFill>
                  <a:latin typeface="+mn-ea"/>
                </a:rPr>
                <a:t>作成</a:t>
              </a:r>
            </a:p>
          </p:txBody>
        </p:sp>
      </p:grpSp>
      <p:cxnSp>
        <p:nvCxnSpPr>
          <p:cNvPr id="33" name="直線矢印コネクタ 32">
            <a:extLst>
              <a:ext uri="{FF2B5EF4-FFF2-40B4-BE49-F238E27FC236}">
                <a16:creationId xmlns:a16="http://schemas.microsoft.com/office/drawing/2014/main" id="{2F9CB432-D515-8321-C75A-DDA465E5A1C4}"/>
              </a:ext>
            </a:extLst>
          </p:cNvPr>
          <p:cNvCxnSpPr>
            <a:cxnSpLocks/>
            <a:stCxn id="118" idx="1"/>
            <a:endCxn id="22" idx="2"/>
          </p:cNvCxnSpPr>
          <p:nvPr/>
        </p:nvCxnSpPr>
        <p:spPr>
          <a:xfrm flipH="1" flipV="1">
            <a:off x="3968586"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43" name="直線矢印コネクタ 42">
            <a:extLst>
              <a:ext uri="{FF2B5EF4-FFF2-40B4-BE49-F238E27FC236}">
                <a16:creationId xmlns:a16="http://schemas.microsoft.com/office/drawing/2014/main" id="{C5B22A1F-38B3-402B-3A2A-690F73511137}"/>
              </a:ext>
            </a:extLst>
          </p:cNvPr>
          <p:cNvCxnSpPr>
            <a:cxnSpLocks/>
            <a:stCxn id="137" idx="3"/>
            <a:endCxn id="20" idx="1"/>
          </p:cNvCxnSpPr>
          <p:nvPr/>
        </p:nvCxnSpPr>
        <p:spPr>
          <a:xfrm>
            <a:off x="2204864" y="2662709"/>
            <a:ext cx="43777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1A87BF0A-1958-4264-ED36-36033EC582B9}"/>
              </a:ext>
            </a:extLst>
          </p:cNvPr>
          <p:cNvSpPr/>
          <p:nvPr/>
        </p:nvSpPr>
        <p:spPr>
          <a:xfrm>
            <a:off x="6758568" y="5877559"/>
            <a:ext cx="2053792" cy="626872"/>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zh-TW" altLang="en-US" sz="500" b="1" dirty="0">
                <a:solidFill>
                  <a:schemeClr val="tx1"/>
                </a:solidFill>
                <a:latin typeface="游ゴシック" panose="020B0400000000000000" pitchFamily="50" charset="-128"/>
                <a:ea typeface="游ゴシック" panose="020B0400000000000000" pitchFamily="50" charset="-128"/>
              </a:rPr>
              <a:t>①</a:t>
            </a:r>
            <a:r>
              <a:rPr kumimoji="1" lang="en-US" altLang="zh-TW" sz="500" b="1" dirty="0">
                <a:solidFill>
                  <a:schemeClr val="tx1"/>
                </a:solidFill>
                <a:latin typeface="游ゴシック" panose="020B0400000000000000" pitchFamily="50" charset="-128"/>
                <a:ea typeface="游ゴシック" panose="020B0400000000000000" pitchFamily="50" charset="-128"/>
              </a:rPr>
              <a:t>4.2.8.</a:t>
            </a:r>
            <a:r>
              <a:rPr kumimoji="1" lang="zh-TW" altLang="en-US" sz="500" b="1" dirty="0">
                <a:solidFill>
                  <a:schemeClr val="tx1"/>
                </a:solidFill>
                <a:latin typeface="游ゴシック" panose="020B0400000000000000" pitchFamily="50" charset="-128"/>
                <a:ea typeface="游ゴシック" panose="020B0400000000000000" pitchFamily="50" charset="-128"/>
              </a:rPr>
              <a:t>　各種手続通知発行</a:t>
            </a:r>
          </a:p>
          <a:p>
            <a:r>
              <a:rPr kumimoji="1" lang="zh-TW" altLang="en-US" sz="500" b="1" dirty="0">
                <a:solidFill>
                  <a:schemeClr val="tx1"/>
                </a:solidFill>
                <a:latin typeface="游ゴシック" panose="020B0400000000000000" pitchFamily="50" charset="-128"/>
                <a:ea typeface="游ゴシック" panose="020B0400000000000000" pitchFamily="50" charset="-128"/>
              </a:rPr>
              <a:t>②</a:t>
            </a:r>
            <a:r>
              <a:rPr kumimoji="1" lang="en-US" altLang="zh-TW" sz="500" b="1" dirty="0">
                <a:solidFill>
                  <a:schemeClr val="tx1"/>
                </a:solidFill>
                <a:latin typeface="游ゴシック" panose="020B0400000000000000" pitchFamily="50" charset="-128"/>
                <a:ea typeface="游ゴシック" panose="020B0400000000000000" pitchFamily="50" charset="-128"/>
              </a:rPr>
              <a:t>4.2.9.</a:t>
            </a:r>
            <a:r>
              <a:rPr kumimoji="1" lang="zh-TW" altLang="en-US" sz="500" b="1" dirty="0">
                <a:solidFill>
                  <a:schemeClr val="tx1"/>
                </a:solidFill>
                <a:latin typeface="游ゴシック" panose="020B0400000000000000" pitchFamily="50" charset="-128"/>
                <a:ea typeface="游ゴシック" panose="020B0400000000000000" pitchFamily="50" charset="-128"/>
              </a:rPr>
              <a:t>　各種手続通知発行</a:t>
            </a:r>
            <a:endParaRPr kumimoji="1" lang="en-US" altLang="zh-TW" sz="500" b="1" dirty="0">
              <a:solidFill>
                <a:srgbClr val="0070C0"/>
              </a:solidFill>
              <a:latin typeface="游ゴシック" panose="020B0400000000000000" pitchFamily="50" charset="-128"/>
              <a:ea typeface="游ゴシック" panose="020B0400000000000000" pitchFamily="50" charset="-128"/>
            </a:endParaRPr>
          </a:p>
        </p:txBody>
      </p:sp>
      <p:grpSp>
        <p:nvGrpSpPr>
          <p:cNvPr id="106" name="グループ化 105">
            <a:extLst>
              <a:ext uri="{FF2B5EF4-FFF2-40B4-BE49-F238E27FC236}">
                <a16:creationId xmlns:a16="http://schemas.microsoft.com/office/drawing/2014/main" id="{4A1D213D-ABF3-A8D3-2388-3D5C23DE6CAE}"/>
              </a:ext>
            </a:extLst>
          </p:cNvPr>
          <p:cNvGrpSpPr/>
          <p:nvPr/>
        </p:nvGrpSpPr>
        <p:grpSpPr>
          <a:xfrm>
            <a:off x="3680768" y="4281501"/>
            <a:ext cx="575637" cy="451948"/>
            <a:chOff x="5274238" y="5435536"/>
            <a:chExt cx="439201" cy="345439"/>
          </a:xfrm>
        </p:grpSpPr>
        <p:sp>
          <p:nvSpPr>
            <p:cNvPr id="118" name="フローチャート: 磁気ディスク 117">
              <a:extLst>
                <a:ext uri="{FF2B5EF4-FFF2-40B4-BE49-F238E27FC236}">
                  <a16:creationId xmlns:a16="http://schemas.microsoft.com/office/drawing/2014/main" id="{D0CA71ED-247C-ED88-5EE4-0851D6250E20}"/>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19" name="円弧 118">
              <a:extLst>
                <a:ext uri="{FF2B5EF4-FFF2-40B4-BE49-F238E27FC236}">
                  <a16:creationId xmlns:a16="http://schemas.microsoft.com/office/drawing/2014/main" id="{837D03F7-F135-D985-E09A-4FA7289FA939}"/>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0" name="円弧 119">
              <a:extLst>
                <a:ext uri="{FF2B5EF4-FFF2-40B4-BE49-F238E27FC236}">
                  <a16:creationId xmlns:a16="http://schemas.microsoft.com/office/drawing/2014/main" id="{C2A43E37-5F5C-8E01-3A09-4BB6A575B55B}"/>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79" name="グループ化 78">
            <a:extLst>
              <a:ext uri="{FF2B5EF4-FFF2-40B4-BE49-F238E27FC236}">
                <a16:creationId xmlns:a16="http://schemas.microsoft.com/office/drawing/2014/main" id="{07F80E05-FEA4-7C70-0845-34B2B1359178}"/>
              </a:ext>
            </a:extLst>
          </p:cNvPr>
          <p:cNvGrpSpPr/>
          <p:nvPr/>
        </p:nvGrpSpPr>
        <p:grpSpPr>
          <a:xfrm>
            <a:off x="4188922" y="4643643"/>
            <a:ext cx="752658" cy="405710"/>
            <a:chOff x="4488244" y="5206471"/>
            <a:chExt cx="752658" cy="405710"/>
          </a:xfrm>
        </p:grpSpPr>
        <p:cxnSp>
          <p:nvCxnSpPr>
            <p:cNvPr id="80" name="直線矢印コネクタ 79">
              <a:extLst>
                <a:ext uri="{FF2B5EF4-FFF2-40B4-BE49-F238E27FC236}">
                  <a16:creationId xmlns:a16="http://schemas.microsoft.com/office/drawing/2014/main" id="{01EEE70A-457D-5948-2F9C-5094B3033860}"/>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5" name="グループ化 84">
              <a:extLst>
                <a:ext uri="{FF2B5EF4-FFF2-40B4-BE49-F238E27FC236}">
                  <a16:creationId xmlns:a16="http://schemas.microsoft.com/office/drawing/2014/main" id="{B8CB4A84-8B2E-CF7F-EA46-4C74F0506CA9}"/>
                </a:ext>
              </a:extLst>
            </p:cNvPr>
            <p:cNvGrpSpPr/>
            <p:nvPr/>
          </p:nvGrpSpPr>
          <p:grpSpPr>
            <a:xfrm>
              <a:off x="4610864" y="5312359"/>
              <a:ext cx="69614" cy="299822"/>
              <a:chOff x="2439407" y="2962964"/>
              <a:chExt cx="69614" cy="430496"/>
            </a:xfrm>
          </p:grpSpPr>
          <p:cxnSp>
            <p:nvCxnSpPr>
              <p:cNvPr id="87" name="直線コネクタ 86">
                <a:extLst>
                  <a:ext uri="{FF2B5EF4-FFF2-40B4-BE49-F238E27FC236}">
                    <a16:creationId xmlns:a16="http://schemas.microsoft.com/office/drawing/2014/main" id="{02862A3B-0E0C-BA9A-99E8-E54869F653CA}"/>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8" name="直線コネクタ 87">
                <a:extLst>
                  <a:ext uri="{FF2B5EF4-FFF2-40B4-BE49-F238E27FC236}">
                    <a16:creationId xmlns:a16="http://schemas.microsoft.com/office/drawing/2014/main" id="{1E7FC693-62F6-155D-B2AE-41B45EC74917}"/>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9" name="直線コネクタ 88">
                <a:extLst>
                  <a:ext uri="{FF2B5EF4-FFF2-40B4-BE49-F238E27FC236}">
                    <a16:creationId xmlns:a16="http://schemas.microsoft.com/office/drawing/2014/main" id="{8D21E91C-863F-EFA5-F1B7-95AFE560E611}"/>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6" name="正方形/長方形 85">
              <a:extLst>
                <a:ext uri="{FF2B5EF4-FFF2-40B4-BE49-F238E27FC236}">
                  <a16:creationId xmlns:a16="http://schemas.microsoft.com/office/drawing/2014/main" id="{10E57CE6-6EB8-DE47-5310-7EA2192DC957}"/>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②</a:t>
              </a:r>
            </a:p>
          </p:txBody>
        </p:sp>
      </p:grpSp>
      <p:cxnSp>
        <p:nvCxnSpPr>
          <p:cNvPr id="101" name="直線矢印コネクタ 100">
            <a:extLst>
              <a:ext uri="{FF2B5EF4-FFF2-40B4-BE49-F238E27FC236}">
                <a16:creationId xmlns:a16="http://schemas.microsoft.com/office/drawing/2014/main" id="{720F96FF-B27F-72EE-61DE-CFCDAC06FA86}"/>
              </a:ext>
            </a:extLst>
          </p:cNvPr>
          <p:cNvCxnSpPr>
            <a:cxnSpLocks/>
            <a:stCxn id="20" idx="3"/>
            <a:endCxn id="22" idx="1"/>
          </p:cNvCxnSpPr>
          <p:nvPr/>
        </p:nvCxnSpPr>
        <p:spPr>
          <a:xfrm>
            <a:off x="3230057" y="2662709"/>
            <a:ext cx="44058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2" name="グループ化 11">
            <a:extLst>
              <a:ext uri="{FF2B5EF4-FFF2-40B4-BE49-F238E27FC236}">
                <a16:creationId xmlns:a16="http://schemas.microsoft.com/office/drawing/2014/main" id="{E71BDA7D-323B-45AC-7237-8027FA3A61F6}"/>
              </a:ext>
            </a:extLst>
          </p:cNvPr>
          <p:cNvGrpSpPr/>
          <p:nvPr/>
        </p:nvGrpSpPr>
        <p:grpSpPr>
          <a:xfrm>
            <a:off x="2642642" y="2433953"/>
            <a:ext cx="587415" cy="457512"/>
            <a:chOff x="5266944" y="2798826"/>
            <a:chExt cx="455771" cy="301859"/>
          </a:xfrm>
        </p:grpSpPr>
        <p:sp>
          <p:nvSpPr>
            <p:cNvPr id="20" name="四角形: 角を丸くする 19">
              <a:extLst>
                <a:ext uri="{FF2B5EF4-FFF2-40B4-BE49-F238E27FC236}">
                  <a16:creationId xmlns:a16="http://schemas.microsoft.com/office/drawing/2014/main" id="{684D68CD-F212-3ABE-E5A9-5950148E2E0C}"/>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内容確認</a:t>
              </a:r>
            </a:p>
          </p:txBody>
        </p:sp>
        <p:pic>
          <p:nvPicPr>
            <p:cNvPr id="23" name="グラフィックス 22" descr="挙手 枠線">
              <a:extLst>
                <a:ext uri="{FF2B5EF4-FFF2-40B4-BE49-F238E27FC236}">
                  <a16:creationId xmlns:a16="http://schemas.microsoft.com/office/drawing/2014/main" id="{DB1C87A1-1A04-6918-A12F-6688E33E5406}"/>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rot="16200000" flipV="1">
              <a:off x="5301234" y="2831681"/>
              <a:ext cx="98334" cy="98334"/>
            </a:xfrm>
            <a:prstGeom prst="rect">
              <a:avLst/>
            </a:prstGeom>
          </p:spPr>
        </p:pic>
      </p:grpSp>
      <p:grpSp>
        <p:nvGrpSpPr>
          <p:cNvPr id="46" name="グループ化 45">
            <a:extLst>
              <a:ext uri="{FF2B5EF4-FFF2-40B4-BE49-F238E27FC236}">
                <a16:creationId xmlns:a16="http://schemas.microsoft.com/office/drawing/2014/main" id="{2C18B803-9FDD-61C5-32CA-4E09972C66FA}"/>
              </a:ext>
            </a:extLst>
          </p:cNvPr>
          <p:cNvGrpSpPr/>
          <p:nvPr/>
        </p:nvGrpSpPr>
        <p:grpSpPr>
          <a:xfrm rot="16200000">
            <a:off x="4671094" y="1956812"/>
            <a:ext cx="1073222" cy="47531"/>
            <a:chOff x="8353051" y="5728208"/>
            <a:chExt cx="1073222" cy="47531"/>
          </a:xfrm>
        </p:grpSpPr>
        <p:cxnSp>
          <p:nvCxnSpPr>
            <p:cNvPr id="47" name="直線矢印コネクタ 46">
              <a:extLst>
                <a:ext uri="{FF2B5EF4-FFF2-40B4-BE49-F238E27FC236}">
                  <a16:creationId xmlns:a16="http://schemas.microsoft.com/office/drawing/2014/main" id="{C802D7CD-1CF8-D502-1B8A-BC68DCF733E5}"/>
                </a:ext>
              </a:extLst>
            </p:cNvPr>
            <p:cNvCxnSpPr>
              <a:cxnSpLocks/>
              <a:stCxn id="48" idx="6"/>
              <a:endCxn id="54" idx="0"/>
            </p:cNvCxnSpPr>
            <p:nvPr/>
          </p:nvCxnSpPr>
          <p:spPr>
            <a:xfrm rot="5400000" flipV="1">
              <a:off x="8913427" y="5239130"/>
              <a:ext cx="1" cy="1025690"/>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48" name="楕円 47">
              <a:extLst>
                <a:ext uri="{FF2B5EF4-FFF2-40B4-BE49-F238E27FC236}">
                  <a16:creationId xmlns:a16="http://schemas.microsoft.com/office/drawing/2014/main" id="{8014E59D-AE6B-86F3-4F18-5D9DA12C2F76}"/>
                </a:ext>
              </a:extLst>
            </p:cNvPr>
            <p:cNvSpPr/>
            <p:nvPr/>
          </p:nvSpPr>
          <p:spPr>
            <a:xfrm>
              <a:off x="8353051" y="5728208"/>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54" name="二等辺三角形 53">
              <a:extLst>
                <a:ext uri="{FF2B5EF4-FFF2-40B4-BE49-F238E27FC236}">
                  <a16:creationId xmlns:a16="http://schemas.microsoft.com/office/drawing/2014/main" id="{59418C17-5AB6-F11C-8940-561547D0B7E1}"/>
                </a:ext>
              </a:extLst>
            </p:cNvPr>
            <p:cNvSpPr/>
            <p:nvPr/>
          </p:nvSpPr>
          <p:spPr>
            <a:xfrm rot="5400000">
              <a:off x="9367025" y="5716038"/>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sp>
        <p:nvSpPr>
          <p:cNvPr id="71" name="正方形/長方形 70">
            <a:extLst>
              <a:ext uri="{FF2B5EF4-FFF2-40B4-BE49-F238E27FC236}">
                <a16:creationId xmlns:a16="http://schemas.microsoft.com/office/drawing/2014/main" id="{F5F26C87-054E-B587-A543-1424CF645659}"/>
              </a:ext>
            </a:extLst>
          </p:cNvPr>
          <p:cNvSpPr/>
          <p:nvPr/>
        </p:nvSpPr>
        <p:spPr>
          <a:xfrm>
            <a:off x="4859089" y="1968669"/>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郵送</a:t>
            </a:r>
            <a:endParaRPr kumimoji="1" lang="en-US" altLang="ja-JP" sz="600" b="1" dirty="0">
              <a:solidFill>
                <a:schemeClr val="tx1"/>
              </a:solidFill>
              <a:highlight>
                <a:srgbClr val="FFFFFF"/>
              </a:highlight>
              <a:latin typeface="+mn-ea"/>
            </a:endParaRPr>
          </a:p>
        </p:txBody>
      </p:sp>
      <p:grpSp>
        <p:nvGrpSpPr>
          <p:cNvPr id="135" name="グループ化 134">
            <a:extLst>
              <a:ext uri="{FF2B5EF4-FFF2-40B4-BE49-F238E27FC236}">
                <a16:creationId xmlns:a16="http://schemas.microsoft.com/office/drawing/2014/main" id="{502E86C0-6AD1-7AD8-C1A6-A0B647618BF5}"/>
              </a:ext>
            </a:extLst>
          </p:cNvPr>
          <p:cNvGrpSpPr/>
          <p:nvPr/>
        </p:nvGrpSpPr>
        <p:grpSpPr>
          <a:xfrm>
            <a:off x="1608980" y="2428334"/>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29A93E86-B862-CF4E-C8B6-529D3ACD3099}"/>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3B68C4EE-A72D-C511-1B26-BD639ABD7B2F}"/>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転出対象者抽出</a:t>
              </a:r>
              <a:endParaRPr kumimoji="1" lang="en-US" altLang="ja-JP" sz="500" b="1" dirty="0">
                <a:solidFill>
                  <a:schemeClr val="tx1"/>
                </a:solidFill>
                <a:latin typeface="+mn-ea"/>
              </a:endParaRPr>
            </a:p>
          </p:txBody>
        </p:sp>
      </p:grpSp>
      <p:cxnSp>
        <p:nvCxnSpPr>
          <p:cNvPr id="138" name="直線矢印コネクタ 137">
            <a:extLst>
              <a:ext uri="{FF2B5EF4-FFF2-40B4-BE49-F238E27FC236}">
                <a16:creationId xmlns:a16="http://schemas.microsoft.com/office/drawing/2014/main" id="{2AD94B44-17BC-84F9-9BAC-85B505D9AD21}"/>
              </a:ext>
            </a:extLst>
          </p:cNvPr>
          <p:cNvCxnSpPr>
            <a:cxnSpLocks/>
            <a:stCxn id="140" idx="1"/>
            <a:endCxn id="137" idx="2"/>
          </p:cNvCxnSpPr>
          <p:nvPr/>
        </p:nvCxnSpPr>
        <p:spPr>
          <a:xfrm flipH="1" flipV="1">
            <a:off x="1906922"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9" name="グループ化 138">
            <a:extLst>
              <a:ext uri="{FF2B5EF4-FFF2-40B4-BE49-F238E27FC236}">
                <a16:creationId xmlns:a16="http://schemas.microsoft.com/office/drawing/2014/main" id="{24F3509D-203C-6476-55B1-738439C132EE}"/>
              </a:ext>
            </a:extLst>
          </p:cNvPr>
          <p:cNvGrpSpPr/>
          <p:nvPr/>
        </p:nvGrpSpPr>
        <p:grpSpPr>
          <a:xfrm>
            <a:off x="1619104" y="4281501"/>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A86EEA59-C76E-EA74-2427-01FEB561999B}"/>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41" name="円弧 140">
              <a:extLst>
                <a:ext uri="{FF2B5EF4-FFF2-40B4-BE49-F238E27FC236}">
                  <a16:creationId xmlns:a16="http://schemas.microsoft.com/office/drawing/2014/main" id="{9A4672A8-13CC-8FDE-C8D7-A82DCE6BAF50}"/>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42" name="円弧 141">
              <a:extLst>
                <a:ext uri="{FF2B5EF4-FFF2-40B4-BE49-F238E27FC236}">
                  <a16:creationId xmlns:a16="http://schemas.microsoft.com/office/drawing/2014/main" id="{8BF1C99A-D6CC-FBEE-4C12-5059D0ADB1E4}"/>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43" name="グループ化 142">
            <a:extLst>
              <a:ext uri="{FF2B5EF4-FFF2-40B4-BE49-F238E27FC236}">
                <a16:creationId xmlns:a16="http://schemas.microsoft.com/office/drawing/2014/main" id="{50636A4A-0A9B-9041-15C5-5F3642738273}"/>
              </a:ext>
            </a:extLst>
          </p:cNvPr>
          <p:cNvGrpSpPr/>
          <p:nvPr/>
        </p:nvGrpSpPr>
        <p:grpSpPr>
          <a:xfrm>
            <a:off x="2127258" y="4643643"/>
            <a:ext cx="752658" cy="405710"/>
            <a:chOff x="4488244" y="5206471"/>
            <a:chExt cx="752658" cy="405710"/>
          </a:xfrm>
        </p:grpSpPr>
        <p:cxnSp>
          <p:nvCxnSpPr>
            <p:cNvPr id="144" name="直線矢印コネクタ 143">
              <a:extLst>
                <a:ext uri="{FF2B5EF4-FFF2-40B4-BE49-F238E27FC236}">
                  <a16:creationId xmlns:a16="http://schemas.microsoft.com/office/drawing/2014/main" id="{D234FB8F-616B-23B7-C71C-62CC93A0685D}"/>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45" name="グループ化 144">
              <a:extLst>
                <a:ext uri="{FF2B5EF4-FFF2-40B4-BE49-F238E27FC236}">
                  <a16:creationId xmlns:a16="http://schemas.microsoft.com/office/drawing/2014/main" id="{87ED897F-06AB-C509-114D-0B7624E932C8}"/>
                </a:ext>
              </a:extLst>
            </p:cNvPr>
            <p:cNvGrpSpPr/>
            <p:nvPr/>
          </p:nvGrpSpPr>
          <p:grpSpPr>
            <a:xfrm>
              <a:off x="4610864" y="5312359"/>
              <a:ext cx="69614" cy="299822"/>
              <a:chOff x="2439407" y="2962964"/>
              <a:chExt cx="69614" cy="430496"/>
            </a:xfrm>
          </p:grpSpPr>
          <p:cxnSp>
            <p:nvCxnSpPr>
              <p:cNvPr id="147" name="直線コネクタ 146">
                <a:extLst>
                  <a:ext uri="{FF2B5EF4-FFF2-40B4-BE49-F238E27FC236}">
                    <a16:creationId xmlns:a16="http://schemas.microsoft.com/office/drawing/2014/main" id="{DC096882-D9C1-CC9D-4620-A9EE54EF7D6E}"/>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8" name="直線コネクタ 147">
                <a:extLst>
                  <a:ext uri="{FF2B5EF4-FFF2-40B4-BE49-F238E27FC236}">
                    <a16:creationId xmlns:a16="http://schemas.microsoft.com/office/drawing/2014/main" id="{27402564-2834-A99A-8BAD-18A71D647CA9}"/>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9" name="直線コネクタ 148">
                <a:extLst>
                  <a:ext uri="{FF2B5EF4-FFF2-40B4-BE49-F238E27FC236}">
                    <a16:creationId xmlns:a16="http://schemas.microsoft.com/office/drawing/2014/main" id="{9B5D27DD-9062-03C4-FC74-51E90095D901}"/>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46" name="正方形/長方形 145">
              <a:extLst>
                <a:ext uri="{FF2B5EF4-FFF2-40B4-BE49-F238E27FC236}">
                  <a16:creationId xmlns:a16="http://schemas.microsoft.com/office/drawing/2014/main" id="{06578018-037A-D0EE-AC27-93F22B6AD2D7}"/>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151" name="グループ化 150">
            <a:extLst>
              <a:ext uri="{FF2B5EF4-FFF2-40B4-BE49-F238E27FC236}">
                <a16:creationId xmlns:a16="http://schemas.microsoft.com/office/drawing/2014/main" id="{76B8AF1A-8EDF-F40E-031C-02C0A22461E5}"/>
              </a:ext>
            </a:extLst>
          </p:cNvPr>
          <p:cNvGrpSpPr/>
          <p:nvPr/>
        </p:nvGrpSpPr>
        <p:grpSpPr>
          <a:xfrm>
            <a:off x="2070266" y="2894515"/>
            <a:ext cx="637021" cy="706178"/>
            <a:chOff x="2321719" y="2988182"/>
            <a:chExt cx="637021" cy="706178"/>
          </a:xfrm>
        </p:grpSpPr>
        <p:pic>
          <p:nvPicPr>
            <p:cNvPr id="152" name="グラフィックス 151" descr="紙 枠線">
              <a:extLst>
                <a:ext uri="{FF2B5EF4-FFF2-40B4-BE49-F238E27FC236}">
                  <a16:creationId xmlns:a16="http://schemas.microsoft.com/office/drawing/2014/main" id="{E071672B-D313-4644-A535-EBEE50794D59}"/>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492892" y="3131836"/>
              <a:ext cx="307340" cy="307340"/>
            </a:xfrm>
            <a:prstGeom prst="rect">
              <a:avLst/>
            </a:prstGeom>
          </p:spPr>
        </p:pic>
        <p:cxnSp>
          <p:nvCxnSpPr>
            <p:cNvPr id="153" name="直線矢印コネクタ 36">
              <a:extLst>
                <a:ext uri="{FF2B5EF4-FFF2-40B4-BE49-F238E27FC236}">
                  <a16:creationId xmlns:a16="http://schemas.microsoft.com/office/drawing/2014/main" id="{4B4F2218-92AC-20B8-8B22-6F69BD0E21C1}"/>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54" name="正方形/長方形 153">
              <a:extLst>
                <a:ext uri="{FF2B5EF4-FFF2-40B4-BE49-F238E27FC236}">
                  <a16:creationId xmlns:a16="http://schemas.microsoft.com/office/drawing/2014/main" id="{56FF096E-6A21-226B-0B3A-03CDD74C6B97}"/>
                </a:ext>
              </a:extLst>
            </p:cNvPr>
            <p:cNvSpPr/>
            <p:nvPr/>
          </p:nvSpPr>
          <p:spPr>
            <a:xfrm>
              <a:off x="2337115"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異動者一覧</a:t>
              </a:r>
              <a:endParaRPr kumimoji="1" lang="en-US" altLang="ja-JP" sz="500" b="1" dirty="0">
                <a:solidFill>
                  <a:schemeClr val="tx1"/>
                </a:solidFill>
                <a:latin typeface="+mn-ea"/>
              </a:endParaRPr>
            </a:p>
          </p:txBody>
        </p:sp>
      </p:grpSp>
      <p:grpSp>
        <p:nvGrpSpPr>
          <p:cNvPr id="156" name="グループ化 155">
            <a:extLst>
              <a:ext uri="{FF2B5EF4-FFF2-40B4-BE49-F238E27FC236}">
                <a16:creationId xmlns:a16="http://schemas.microsoft.com/office/drawing/2014/main" id="{07FB1BA7-F364-F84D-A4A0-124080693956}"/>
              </a:ext>
            </a:extLst>
          </p:cNvPr>
          <p:cNvGrpSpPr/>
          <p:nvPr/>
        </p:nvGrpSpPr>
        <p:grpSpPr>
          <a:xfrm>
            <a:off x="5207695" y="1505275"/>
            <a:ext cx="1482128" cy="307340"/>
            <a:chOff x="5071794" y="4316156"/>
            <a:chExt cx="1482128" cy="307340"/>
          </a:xfrm>
        </p:grpSpPr>
        <p:cxnSp>
          <p:nvCxnSpPr>
            <p:cNvPr id="157" name="直線矢印コネクタ 156">
              <a:extLst>
                <a:ext uri="{FF2B5EF4-FFF2-40B4-BE49-F238E27FC236}">
                  <a16:creationId xmlns:a16="http://schemas.microsoft.com/office/drawing/2014/main" id="{4ED5535B-0AF3-8AE0-486D-A406842813B9}"/>
                </a:ext>
              </a:extLst>
            </p:cNvPr>
            <p:cNvCxnSpPr>
              <a:cxnSpLocks/>
              <a:endCxn id="160" idx="1"/>
            </p:cNvCxnSpPr>
            <p:nvPr/>
          </p:nvCxnSpPr>
          <p:spPr>
            <a:xfrm>
              <a:off x="5071794" y="4469826"/>
              <a:ext cx="264847"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58" name="正方形/長方形 157">
              <a:extLst>
                <a:ext uri="{FF2B5EF4-FFF2-40B4-BE49-F238E27FC236}">
                  <a16:creationId xmlns:a16="http://schemas.microsoft.com/office/drawing/2014/main" id="{623174F2-10B2-1F11-5765-1A19A6908AAA}"/>
                </a:ext>
              </a:extLst>
            </p:cNvPr>
            <p:cNvSpPr/>
            <p:nvPr/>
          </p:nvSpPr>
          <p:spPr>
            <a:xfrm>
              <a:off x="5564507" y="4332597"/>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r>
                <a:rPr kumimoji="1" lang="ja-JP" altLang="en-US" sz="500" b="1" dirty="0">
                  <a:solidFill>
                    <a:schemeClr val="tx1"/>
                  </a:solidFill>
                  <a:latin typeface="+mn-ea"/>
                </a:rPr>
                <a:t>転出者変更依頼書</a:t>
              </a:r>
              <a:endParaRPr kumimoji="1" lang="en-US" altLang="ja-JP" sz="500" b="1" dirty="0">
                <a:solidFill>
                  <a:schemeClr val="tx1"/>
                </a:solidFill>
                <a:latin typeface="+mn-ea"/>
              </a:endParaRPr>
            </a:p>
          </p:txBody>
        </p:sp>
        <p:pic>
          <p:nvPicPr>
            <p:cNvPr id="160" name="グラフィックス 159" descr="紙 枠線">
              <a:extLst>
                <a:ext uri="{FF2B5EF4-FFF2-40B4-BE49-F238E27FC236}">
                  <a16:creationId xmlns:a16="http://schemas.microsoft.com/office/drawing/2014/main" id="{8A2678C7-F792-A3AC-8DA8-3560D80A30A1}"/>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5336641" y="4316156"/>
              <a:ext cx="307340" cy="307340"/>
            </a:xfrm>
            <a:prstGeom prst="rect">
              <a:avLst/>
            </a:prstGeom>
          </p:spPr>
        </p:pic>
      </p:grpSp>
      <p:grpSp>
        <p:nvGrpSpPr>
          <p:cNvPr id="29" name="グループ化 28">
            <a:extLst>
              <a:ext uri="{FF2B5EF4-FFF2-40B4-BE49-F238E27FC236}">
                <a16:creationId xmlns:a16="http://schemas.microsoft.com/office/drawing/2014/main" id="{20B78581-999B-6104-8A5E-012E127FAB45}"/>
              </a:ext>
            </a:extLst>
          </p:cNvPr>
          <p:cNvGrpSpPr/>
          <p:nvPr/>
        </p:nvGrpSpPr>
        <p:grpSpPr>
          <a:xfrm>
            <a:off x="5054707" y="2509709"/>
            <a:ext cx="306000" cy="306000"/>
            <a:chOff x="547477" y="5946304"/>
            <a:chExt cx="182044" cy="182044"/>
          </a:xfrm>
        </p:grpSpPr>
        <p:sp>
          <p:nvSpPr>
            <p:cNvPr id="30" name="楕円 29">
              <a:extLst>
                <a:ext uri="{FF2B5EF4-FFF2-40B4-BE49-F238E27FC236}">
                  <a16:creationId xmlns:a16="http://schemas.microsoft.com/office/drawing/2014/main" id="{036A7C8C-B5DD-735D-EAE0-00528B99B9F2}"/>
                </a:ext>
              </a:extLst>
            </p:cNvPr>
            <p:cNvSpPr/>
            <p:nvPr/>
          </p:nvSpPr>
          <p:spPr>
            <a:xfrm>
              <a:off x="547477" y="5946304"/>
              <a:ext cx="182044" cy="182044"/>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32" name="グループ化 31">
              <a:extLst>
                <a:ext uri="{FF2B5EF4-FFF2-40B4-BE49-F238E27FC236}">
                  <a16:creationId xmlns:a16="http://schemas.microsoft.com/office/drawing/2014/main" id="{B37D57CF-20A6-7FE2-4FA7-E5A25B88231B}"/>
                </a:ext>
              </a:extLst>
            </p:cNvPr>
            <p:cNvGrpSpPr/>
            <p:nvPr/>
          </p:nvGrpSpPr>
          <p:grpSpPr>
            <a:xfrm>
              <a:off x="572442" y="5996943"/>
              <a:ext cx="132113" cy="80765"/>
              <a:chOff x="2601006" y="3678667"/>
              <a:chExt cx="132113" cy="80765"/>
            </a:xfrm>
          </p:grpSpPr>
          <p:sp>
            <p:nvSpPr>
              <p:cNvPr id="38" name="正方形/長方形 37">
                <a:extLst>
                  <a:ext uri="{FF2B5EF4-FFF2-40B4-BE49-F238E27FC236}">
                    <a16:creationId xmlns:a16="http://schemas.microsoft.com/office/drawing/2014/main" id="{F3C43B0F-B146-7607-865E-BD448A3AA35A}"/>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49" name="二等辺三角形 48">
                <a:extLst>
                  <a:ext uri="{FF2B5EF4-FFF2-40B4-BE49-F238E27FC236}">
                    <a16:creationId xmlns:a16="http://schemas.microsoft.com/office/drawing/2014/main" id="{39AD46BA-D82A-8B71-7A85-199CCEE02CAF}"/>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52" name="二等辺三角形 51">
                <a:extLst>
                  <a:ext uri="{FF2B5EF4-FFF2-40B4-BE49-F238E27FC236}">
                    <a16:creationId xmlns:a16="http://schemas.microsoft.com/office/drawing/2014/main" id="{7BD13B41-A38B-28CD-6481-4DEF0C3395AB}"/>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53" name="正方形/長方形 52">
                <a:extLst>
                  <a:ext uri="{FF2B5EF4-FFF2-40B4-BE49-F238E27FC236}">
                    <a16:creationId xmlns:a16="http://schemas.microsoft.com/office/drawing/2014/main" id="{53BCCC05-6830-F665-C01E-A6D66BB39068}"/>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grpSp>
      <p:sp>
        <p:nvSpPr>
          <p:cNvPr id="56" name="正方形/長方形 55">
            <a:extLst>
              <a:ext uri="{FF2B5EF4-FFF2-40B4-BE49-F238E27FC236}">
                <a16:creationId xmlns:a16="http://schemas.microsoft.com/office/drawing/2014/main" id="{4A871834-BD17-4499-3C73-8A27A1C3B90B}"/>
              </a:ext>
            </a:extLst>
          </p:cNvPr>
          <p:cNvSpPr/>
          <p:nvPr/>
        </p:nvSpPr>
        <p:spPr>
          <a:xfrm>
            <a:off x="5207705" y="2282993"/>
            <a:ext cx="738547"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交付して終了</a:t>
            </a:r>
          </a:p>
        </p:txBody>
      </p:sp>
      <p:cxnSp>
        <p:nvCxnSpPr>
          <p:cNvPr id="73" name="直線矢印コネクタ 72">
            <a:extLst>
              <a:ext uri="{FF2B5EF4-FFF2-40B4-BE49-F238E27FC236}">
                <a16:creationId xmlns:a16="http://schemas.microsoft.com/office/drawing/2014/main" id="{5E55BC1C-C99E-2F2C-7019-3216F90852C6}"/>
              </a:ext>
            </a:extLst>
          </p:cNvPr>
          <p:cNvCxnSpPr>
            <a:cxnSpLocks/>
            <a:stCxn id="78" idx="6"/>
            <a:endCxn id="137" idx="1"/>
          </p:cNvCxnSpPr>
          <p:nvPr/>
        </p:nvCxnSpPr>
        <p:spPr>
          <a:xfrm>
            <a:off x="1314001" y="2662709"/>
            <a:ext cx="294979"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76" name="正方形/長方形 75">
            <a:extLst>
              <a:ext uri="{FF2B5EF4-FFF2-40B4-BE49-F238E27FC236}">
                <a16:creationId xmlns:a16="http://schemas.microsoft.com/office/drawing/2014/main" id="{BEA51DCA-F380-5455-61A1-BC37161522B1}"/>
              </a:ext>
            </a:extLst>
          </p:cNvPr>
          <p:cNvSpPr/>
          <p:nvPr/>
        </p:nvSpPr>
        <p:spPr>
          <a:xfrm>
            <a:off x="759303" y="2843174"/>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sp>
        <p:nvSpPr>
          <p:cNvPr id="78" name="楕円 77">
            <a:extLst>
              <a:ext uri="{FF2B5EF4-FFF2-40B4-BE49-F238E27FC236}">
                <a16:creationId xmlns:a16="http://schemas.microsoft.com/office/drawing/2014/main" id="{632C4A81-1EA5-A2EE-488C-649A53D26D33}"/>
              </a:ext>
            </a:extLst>
          </p:cNvPr>
          <p:cNvSpPr/>
          <p:nvPr/>
        </p:nvSpPr>
        <p:spPr>
          <a:xfrm>
            <a:off x="1008001" y="2509709"/>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81" name="グループ化 80">
            <a:extLst>
              <a:ext uri="{FF2B5EF4-FFF2-40B4-BE49-F238E27FC236}">
                <a16:creationId xmlns:a16="http://schemas.microsoft.com/office/drawing/2014/main" id="{2B84E852-9CBB-E90D-31EF-BF5F03AF200A}"/>
              </a:ext>
            </a:extLst>
          </p:cNvPr>
          <p:cNvGrpSpPr/>
          <p:nvPr/>
        </p:nvGrpSpPr>
        <p:grpSpPr>
          <a:xfrm>
            <a:off x="4088268" y="2894515"/>
            <a:ext cx="621625" cy="706178"/>
            <a:chOff x="2270719" y="2988182"/>
            <a:chExt cx="621625" cy="706178"/>
          </a:xfrm>
        </p:grpSpPr>
        <p:pic>
          <p:nvPicPr>
            <p:cNvPr id="82" name="グラフィックス 81" descr="紙 枠線">
              <a:extLst>
                <a:ext uri="{FF2B5EF4-FFF2-40B4-BE49-F238E27FC236}">
                  <a16:creationId xmlns:a16="http://schemas.microsoft.com/office/drawing/2014/main" id="{8DE31543-A177-12DA-80D9-76B8B6426F03}"/>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492892" y="3131836"/>
              <a:ext cx="307340" cy="307340"/>
            </a:xfrm>
            <a:prstGeom prst="rect">
              <a:avLst/>
            </a:prstGeom>
          </p:spPr>
        </p:pic>
        <p:cxnSp>
          <p:nvCxnSpPr>
            <p:cNvPr id="83" name="直線矢印コネクタ 36">
              <a:extLst>
                <a:ext uri="{FF2B5EF4-FFF2-40B4-BE49-F238E27FC236}">
                  <a16:creationId xmlns:a16="http://schemas.microsoft.com/office/drawing/2014/main" id="{3DBC2862-FA32-D836-7943-208F41797ABF}"/>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84" name="正方形/長方形 83">
              <a:extLst>
                <a:ext uri="{FF2B5EF4-FFF2-40B4-BE49-F238E27FC236}">
                  <a16:creationId xmlns:a16="http://schemas.microsoft.com/office/drawing/2014/main" id="{6497C7B4-D6FA-7E9E-1F40-5DDEFC1AFE1B}"/>
                </a:ext>
              </a:extLst>
            </p:cNvPr>
            <p:cNvSpPr/>
            <p:nvPr/>
          </p:nvSpPr>
          <p:spPr>
            <a:xfrm>
              <a:off x="2270719"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転出者変更依頼書</a:t>
              </a:r>
              <a:endParaRPr kumimoji="1" lang="en-US" altLang="ja-JP" sz="500" b="1" dirty="0">
                <a:solidFill>
                  <a:schemeClr val="tx1"/>
                </a:solidFill>
                <a:latin typeface="+mn-ea"/>
              </a:endParaRPr>
            </a:p>
            <a:p>
              <a:r>
                <a:rPr kumimoji="1" lang="ja-JP" altLang="en-US" sz="500" b="1" dirty="0">
                  <a:solidFill>
                    <a:schemeClr val="tx1"/>
                  </a:solidFill>
                  <a:latin typeface="+mn-ea"/>
                </a:rPr>
                <a:t>転出者変更依頼書発送一覧</a:t>
              </a: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p:txBody>
        </p:sp>
      </p:grpSp>
      <p:cxnSp>
        <p:nvCxnSpPr>
          <p:cNvPr id="110" name="直線矢印コネクタ 199">
            <a:extLst>
              <a:ext uri="{FF2B5EF4-FFF2-40B4-BE49-F238E27FC236}">
                <a16:creationId xmlns:a16="http://schemas.microsoft.com/office/drawing/2014/main" id="{76665F59-4E13-3897-83CB-FD68C7D4F639}"/>
              </a:ext>
            </a:extLst>
          </p:cNvPr>
          <p:cNvCxnSpPr>
            <a:cxnSpLocks/>
            <a:stCxn id="82" idx="3"/>
            <a:endCxn id="30" idx="4"/>
          </p:cNvCxnSpPr>
          <p:nvPr/>
        </p:nvCxnSpPr>
        <p:spPr>
          <a:xfrm flipV="1">
            <a:off x="4617781" y="2815709"/>
            <a:ext cx="589926" cy="376130"/>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133" name="直線矢印コネクタ 132">
            <a:extLst>
              <a:ext uri="{FF2B5EF4-FFF2-40B4-BE49-F238E27FC236}">
                <a16:creationId xmlns:a16="http://schemas.microsoft.com/office/drawing/2014/main" id="{FA82C48B-5D21-1156-7628-6228B2681399}"/>
              </a:ext>
            </a:extLst>
          </p:cNvPr>
          <p:cNvCxnSpPr>
            <a:cxnSpLocks/>
            <a:stCxn id="155" idx="1"/>
            <a:endCxn id="140" idx="3"/>
          </p:cNvCxnSpPr>
          <p:nvPr/>
        </p:nvCxnSpPr>
        <p:spPr>
          <a:xfrm flipV="1">
            <a:off x="1908221" y="4733449"/>
            <a:ext cx="0" cy="459489"/>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50" name="グループ化 149">
            <a:extLst>
              <a:ext uri="{FF2B5EF4-FFF2-40B4-BE49-F238E27FC236}">
                <a16:creationId xmlns:a16="http://schemas.microsoft.com/office/drawing/2014/main" id="{68A5B2EF-5E5C-1986-0FFE-F9442015C896}"/>
              </a:ext>
            </a:extLst>
          </p:cNvPr>
          <p:cNvGrpSpPr/>
          <p:nvPr/>
        </p:nvGrpSpPr>
        <p:grpSpPr>
          <a:xfrm>
            <a:off x="1619104" y="5192938"/>
            <a:ext cx="575637" cy="451948"/>
            <a:chOff x="5274238" y="5435536"/>
            <a:chExt cx="439201" cy="345439"/>
          </a:xfrm>
        </p:grpSpPr>
        <p:sp>
          <p:nvSpPr>
            <p:cNvPr id="155" name="フローチャート: 磁気ディスク 154">
              <a:extLst>
                <a:ext uri="{FF2B5EF4-FFF2-40B4-BE49-F238E27FC236}">
                  <a16:creationId xmlns:a16="http://schemas.microsoft.com/office/drawing/2014/main" id="{E8EE194F-5836-A208-1ECF-C6E3F0DC6F34}"/>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住民記録</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61" name="円弧 160">
              <a:extLst>
                <a:ext uri="{FF2B5EF4-FFF2-40B4-BE49-F238E27FC236}">
                  <a16:creationId xmlns:a16="http://schemas.microsoft.com/office/drawing/2014/main" id="{E2EEAA15-89EE-8D27-093A-2F63DF0EAA44}"/>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62" name="円弧 161">
              <a:extLst>
                <a:ext uri="{FF2B5EF4-FFF2-40B4-BE49-F238E27FC236}">
                  <a16:creationId xmlns:a16="http://schemas.microsoft.com/office/drawing/2014/main" id="{7104F64D-658D-B9AB-71F8-0181111D54FC}"/>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169" name="直線矢印コネクタ 168">
            <a:extLst>
              <a:ext uri="{FF2B5EF4-FFF2-40B4-BE49-F238E27FC236}">
                <a16:creationId xmlns:a16="http://schemas.microsoft.com/office/drawing/2014/main" id="{D71B1FBE-3E25-B4AF-6A83-E120E53B2E98}"/>
              </a:ext>
            </a:extLst>
          </p:cNvPr>
          <p:cNvCxnSpPr>
            <a:cxnSpLocks/>
            <a:stCxn id="22" idx="3"/>
            <a:endCxn id="30" idx="2"/>
          </p:cNvCxnSpPr>
          <p:nvPr/>
        </p:nvCxnSpPr>
        <p:spPr>
          <a:xfrm>
            <a:off x="4266528" y="2662709"/>
            <a:ext cx="788179"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1622160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0D8AED-5DB1-92E3-1C5C-1F560F727FE5}"/>
            </a:ext>
          </a:extLst>
        </p:cNvPr>
        <p:cNvGrpSpPr/>
        <p:nvPr/>
      </p:nvGrpSpPr>
      <p:grpSpPr>
        <a:xfrm>
          <a:off x="0" y="0"/>
          <a:ext cx="0" cy="0"/>
          <a:chOff x="0" y="0"/>
          <a:chExt cx="0" cy="0"/>
        </a:xfrm>
      </p:grpSpPr>
      <p:grpSp>
        <p:nvGrpSpPr>
          <p:cNvPr id="13" name="グループ化 12">
            <a:extLst>
              <a:ext uri="{FF2B5EF4-FFF2-40B4-BE49-F238E27FC236}">
                <a16:creationId xmlns:a16="http://schemas.microsoft.com/office/drawing/2014/main" id="{7AD50F72-F326-E24A-2F5C-8BC0FBE6A6FB}"/>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60B42EAF-6EE5-DD65-085F-6369B1DC3D2D}"/>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住民等</a:t>
              </a:r>
            </a:p>
          </p:txBody>
        </p:sp>
        <p:sp>
          <p:nvSpPr>
            <p:cNvPr id="11" name="正方形/長方形 10">
              <a:extLst>
                <a:ext uri="{FF2B5EF4-FFF2-40B4-BE49-F238E27FC236}">
                  <a16:creationId xmlns:a16="http://schemas.microsoft.com/office/drawing/2014/main" id="{08FFD9D1-F6E6-2E5C-B9AC-40D3B5E823DD}"/>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5311B7C5-D2D7-085C-B618-2EAEF582C561}"/>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EC199DFA-CF9B-2983-21C0-BAD4FAD45AE9}"/>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9B3589B0-D4FE-BB64-D1B1-0D5CA54F0BA3}"/>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4.2</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6275B44E-FF66-F933-3030-CB4D91601BB5}"/>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死亡者変更手続き</a:t>
              </a:r>
            </a:p>
          </p:txBody>
        </p:sp>
        <p:sp>
          <p:nvSpPr>
            <p:cNvPr id="14" name="正方形/長方形 13">
              <a:extLst>
                <a:ext uri="{FF2B5EF4-FFF2-40B4-BE49-F238E27FC236}">
                  <a16:creationId xmlns:a16="http://schemas.microsoft.com/office/drawing/2014/main" id="{C32A9D38-B8BB-30C4-9E21-E5E1B9E9513C}"/>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課税対象者管理</a:t>
              </a:r>
            </a:p>
          </p:txBody>
        </p:sp>
      </p:grpSp>
      <p:grpSp>
        <p:nvGrpSpPr>
          <p:cNvPr id="16" name="グループ化 15">
            <a:extLst>
              <a:ext uri="{FF2B5EF4-FFF2-40B4-BE49-F238E27FC236}">
                <a16:creationId xmlns:a16="http://schemas.microsoft.com/office/drawing/2014/main" id="{9C595EF9-9049-EDE0-598D-D709F2832459}"/>
              </a:ext>
            </a:extLst>
          </p:cNvPr>
          <p:cNvGrpSpPr/>
          <p:nvPr/>
        </p:nvGrpSpPr>
        <p:grpSpPr>
          <a:xfrm>
            <a:off x="331641" y="1889571"/>
            <a:ext cx="8480719" cy="2253804"/>
            <a:chOff x="4383024" y="977900"/>
            <a:chExt cx="8480719" cy="447033"/>
          </a:xfrm>
        </p:grpSpPr>
        <p:sp>
          <p:nvSpPr>
            <p:cNvPr id="17" name="正方形/長方形 16">
              <a:extLst>
                <a:ext uri="{FF2B5EF4-FFF2-40B4-BE49-F238E27FC236}">
                  <a16:creationId xmlns:a16="http://schemas.microsoft.com/office/drawing/2014/main" id="{332AFBBC-D27B-1C4B-B5A9-E6320CC8D57E}"/>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軽自動車税担当部門</a:t>
              </a:r>
            </a:p>
          </p:txBody>
        </p:sp>
        <p:sp>
          <p:nvSpPr>
            <p:cNvPr id="18" name="正方形/長方形 17">
              <a:extLst>
                <a:ext uri="{FF2B5EF4-FFF2-40B4-BE49-F238E27FC236}">
                  <a16:creationId xmlns:a16="http://schemas.microsoft.com/office/drawing/2014/main" id="{62A54E2A-D1ED-1920-E434-B78E0007790E}"/>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4645EDDF-B01A-F470-F533-943F92A8A80E}"/>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13</a:t>
            </a:fld>
            <a:endParaRPr kumimoji="1" lang="ja-JP" altLang="en-US" sz="800" dirty="0">
              <a:solidFill>
                <a:schemeClr val="tx1"/>
              </a:solidFill>
              <a:latin typeface="+mn-ea"/>
            </a:endParaRPr>
          </a:p>
        </p:txBody>
      </p:sp>
      <p:grpSp>
        <p:nvGrpSpPr>
          <p:cNvPr id="102" name="グループ化 101">
            <a:extLst>
              <a:ext uri="{FF2B5EF4-FFF2-40B4-BE49-F238E27FC236}">
                <a16:creationId xmlns:a16="http://schemas.microsoft.com/office/drawing/2014/main" id="{76B76961-2E62-2C98-EEC0-D185EDFFCE44}"/>
              </a:ext>
            </a:extLst>
          </p:cNvPr>
          <p:cNvGrpSpPr/>
          <p:nvPr/>
        </p:nvGrpSpPr>
        <p:grpSpPr>
          <a:xfrm>
            <a:off x="4650531" y="2428334"/>
            <a:ext cx="595884" cy="468750"/>
            <a:chOff x="2420174" y="2805910"/>
            <a:chExt cx="595884" cy="468750"/>
          </a:xfrm>
        </p:grpSpPr>
        <p:pic>
          <p:nvPicPr>
            <p:cNvPr id="21" name="グラフィックス 20" descr="ユーザー 枠線">
              <a:extLst>
                <a:ext uri="{FF2B5EF4-FFF2-40B4-BE49-F238E27FC236}">
                  <a16:creationId xmlns:a16="http://schemas.microsoft.com/office/drawing/2014/main" id="{435BF357-8627-9A4A-D1D6-A381145FA027}"/>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2" name="四角形: 角を丸くする 21">
              <a:extLst>
                <a:ext uri="{FF2B5EF4-FFF2-40B4-BE49-F238E27FC236}">
                  <a16:creationId xmlns:a16="http://schemas.microsoft.com/office/drawing/2014/main" id="{D0B7222A-1D94-3AB8-116D-5AB157E11A4D}"/>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名義変更依頼書</a:t>
              </a:r>
              <a:endParaRPr kumimoji="1" lang="en-US" altLang="ja-JP" sz="500" b="1" dirty="0">
                <a:solidFill>
                  <a:schemeClr val="tx1"/>
                </a:solidFill>
                <a:latin typeface="+mn-ea"/>
              </a:endParaRPr>
            </a:p>
            <a:p>
              <a:pPr algn="ctr"/>
              <a:r>
                <a:rPr kumimoji="1" lang="ja-JP" altLang="en-US" sz="500" b="1" dirty="0">
                  <a:solidFill>
                    <a:schemeClr val="tx1"/>
                  </a:solidFill>
                  <a:latin typeface="+mn-ea"/>
                </a:rPr>
                <a:t>作成</a:t>
              </a:r>
            </a:p>
          </p:txBody>
        </p:sp>
      </p:grpSp>
      <p:cxnSp>
        <p:nvCxnSpPr>
          <p:cNvPr id="33" name="直線矢印コネクタ 32">
            <a:extLst>
              <a:ext uri="{FF2B5EF4-FFF2-40B4-BE49-F238E27FC236}">
                <a16:creationId xmlns:a16="http://schemas.microsoft.com/office/drawing/2014/main" id="{FFCFB84E-0EF1-9204-36E9-C6B6EB254A68}"/>
              </a:ext>
            </a:extLst>
          </p:cNvPr>
          <p:cNvCxnSpPr>
            <a:cxnSpLocks/>
            <a:stCxn id="118" idx="1"/>
            <a:endCxn id="22" idx="2"/>
          </p:cNvCxnSpPr>
          <p:nvPr/>
        </p:nvCxnSpPr>
        <p:spPr>
          <a:xfrm flipH="1" flipV="1">
            <a:off x="4948473"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43" name="直線矢印コネクタ 42">
            <a:extLst>
              <a:ext uri="{FF2B5EF4-FFF2-40B4-BE49-F238E27FC236}">
                <a16:creationId xmlns:a16="http://schemas.microsoft.com/office/drawing/2014/main" id="{B9B32EF5-D2D0-4742-5D3C-5DAB61834F34}"/>
              </a:ext>
            </a:extLst>
          </p:cNvPr>
          <p:cNvCxnSpPr>
            <a:cxnSpLocks/>
            <a:stCxn id="137" idx="3"/>
            <a:endCxn id="20" idx="1"/>
          </p:cNvCxnSpPr>
          <p:nvPr/>
        </p:nvCxnSpPr>
        <p:spPr>
          <a:xfrm>
            <a:off x="2204864" y="2662709"/>
            <a:ext cx="42361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B4D41FB3-D0D9-2895-ADB4-43D122598D0C}"/>
              </a:ext>
            </a:extLst>
          </p:cNvPr>
          <p:cNvSpPr/>
          <p:nvPr/>
        </p:nvSpPr>
        <p:spPr>
          <a:xfrm>
            <a:off x="6758568" y="5877559"/>
            <a:ext cx="2053792" cy="626872"/>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zh-TW" altLang="en-US" sz="500" b="1" dirty="0">
                <a:solidFill>
                  <a:schemeClr val="tx1"/>
                </a:solidFill>
                <a:latin typeface="游ゴシック" panose="020B0400000000000000" pitchFamily="50" charset="-128"/>
                <a:ea typeface="游ゴシック" panose="020B0400000000000000" pitchFamily="50" charset="-128"/>
              </a:rPr>
              <a:t>①</a:t>
            </a:r>
            <a:r>
              <a:rPr kumimoji="1" lang="en-US" altLang="zh-TW" sz="500" b="1" dirty="0">
                <a:solidFill>
                  <a:schemeClr val="tx1"/>
                </a:solidFill>
                <a:latin typeface="游ゴシック" panose="020B0400000000000000" pitchFamily="50" charset="-128"/>
                <a:ea typeface="游ゴシック" panose="020B0400000000000000" pitchFamily="50" charset="-128"/>
              </a:rPr>
              <a:t>4.2.8.</a:t>
            </a:r>
            <a:r>
              <a:rPr kumimoji="1" lang="zh-TW" altLang="en-US" sz="500" b="1" dirty="0">
                <a:solidFill>
                  <a:schemeClr val="tx1"/>
                </a:solidFill>
                <a:latin typeface="游ゴシック" panose="020B0400000000000000" pitchFamily="50" charset="-128"/>
                <a:ea typeface="游ゴシック" panose="020B0400000000000000" pitchFamily="50" charset="-128"/>
              </a:rPr>
              <a:t>　各種手続通知発行</a:t>
            </a:r>
          </a:p>
          <a:p>
            <a:r>
              <a:rPr kumimoji="1" lang="zh-TW" altLang="en-US" sz="500" b="1" dirty="0">
                <a:solidFill>
                  <a:schemeClr val="tx1"/>
                </a:solidFill>
                <a:latin typeface="游ゴシック" panose="020B0400000000000000" pitchFamily="50" charset="-128"/>
                <a:ea typeface="游ゴシック" panose="020B0400000000000000" pitchFamily="50" charset="-128"/>
              </a:rPr>
              <a:t>②</a:t>
            </a:r>
            <a:r>
              <a:rPr kumimoji="1" lang="en-US" altLang="zh-TW" sz="500" b="1" dirty="0">
                <a:solidFill>
                  <a:schemeClr val="tx1"/>
                </a:solidFill>
                <a:latin typeface="游ゴシック" panose="020B0400000000000000" pitchFamily="50" charset="-128"/>
                <a:ea typeface="游ゴシック" panose="020B0400000000000000" pitchFamily="50" charset="-128"/>
              </a:rPr>
              <a:t>4.2.9.</a:t>
            </a:r>
            <a:r>
              <a:rPr kumimoji="1" lang="zh-TW" altLang="en-US" sz="500" b="1" dirty="0">
                <a:solidFill>
                  <a:schemeClr val="tx1"/>
                </a:solidFill>
                <a:latin typeface="游ゴシック" panose="020B0400000000000000" pitchFamily="50" charset="-128"/>
                <a:ea typeface="游ゴシック" panose="020B0400000000000000" pitchFamily="50" charset="-128"/>
              </a:rPr>
              <a:t>　各種手続通知発行</a:t>
            </a:r>
            <a:endParaRPr kumimoji="1" lang="en-US" altLang="zh-TW" sz="500" b="1" dirty="0">
              <a:solidFill>
                <a:srgbClr val="0070C0"/>
              </a:solidFill>
              <a:latin typeface="游ゴシック" panose="020B0400000000000000" pitchFamily="50" charset="-128"/>
              <a:ea typeface="游ゴシック" panose="020B0400000000000000" pitchFamily="50" charset="-128"/>
            </a:endParaRPr>
          </a:p>
        </p:txBody>
      </p:sp>
      <p:grpSp>
        <p:nvGrpSpPr>
          <p:cNvPr id="106" name="グループ化 105">
            <a:extLst>
              <a:ext uri="{FF2B5EF4-FFF2-40B4-BE49-F238E27FC236}">
                <a16:creationId xmlns:a16="http://schemas.microsoft.com/office/drawing/2014/main" id="{D4B07F67-49DD-0EE6-7C32-FE302726E97C}"/>
              </a:ext>
            </a:extLst>
          </p:cNvPr>
          <p:cNvGrpSpPr/>
          <p:nvPr/>
        </p:nvGrpSpPr>
        <p:grpSpPr>
          <a:xfrm>
            <a:off x="4660655" y="4281501"/>
            <a:ext cx="575637" cy="451948"/>
            <a:chOff x="5274238" y="5435536"/>
            <a:chExt cx="439201" cy="345439"/>
          </a:xfrm>
        </p:grpSpPr>
        <p:sp>
          <p:nvSpPr>
            <p:cNvPr id="118" name="フローチャート: 磁気ディスク 117">
              <a:extLst>
                <a:ext uri="{FF2B5EF4-FFF2-40B4-BE49-F238E27FC236}">
                  <a16:creationId xmlns:a16="http://schemas.microsoft.com/office/drawing/2014/main" id="{97CA866A-34C6-19C9-387B-F6915A3C64DC}"/>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19" name="円弧 118">
              <a:extLst>
                <a:ext uri="{FF2B5EF4-FFF2-40B4-BE49-F238E27FC236}">
                  <a16:creationId xmlns:a16="http://schemas.microsoft.com/office/drawing/2014/main" id="{B26CD2F8-6949-C538-2628-A06CEB710AE5}"/>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0" name="円弧 119">
              <a:extLst>
                <a:ext uri="{FF2B5EF4-FFF2-40B4-BE49-F238E27FC236}">
                  <a16:creationId xmlns:a16="http://schemas.microsoft.com/office/drawing/2014/main" id="{C6947CBC-82D4-D39E-B83F-77ABF503846D}"/>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79" name="グループ化 78">
            <a:extLst>
              <a:ext uri="{FF2B5EF4-FFF2-40B4-BE49-F238E27FC236}">
                <a16:creationId xmlns:a16="http://schemas.microsoft.com/office/drawing/2014/main" id="{D58E2F26-B5F3-E370-1020-8D366DC0BA5E}"/>
              </a:ext>
            </a:extLst>
          </p:cNvPr>
          <p:cNvGrpSpPr/>
          <p:nvPr/>
        </p:nvGrpSpPr>
        <p:grpSpPr>
          <a:xfrm>
            <a:off x="5168809" y="4643643"/>
            <a:ext cx="752658" cy="405710"/>
            <a:chOff x="4488244" y="5206471"/>
            <a:chExt cx="752658" cy="405710"/>
          </a:xfrm>
        </p:grpSpPr>
        <p:cxnSp>
          <p:nvCxnSpPr>
            <p:cNvPr id="80" name="直線矢印コネクタ 79">
              <a:extLst>
                <a:ext uri="{FF2B5EF4-FFF2-40B4-BE49-F238E27FC236}">
                  <a16:creationId xmlns:a16="http://schemas.microsoft.com/office/drawing/2014/main" id="{A4B36B2C-21DB-ABE5-ED00-5F33439E7FEA}"/>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5" name="グループ化 84">
              <a:extLst>
                <a:ext uri="{FF2B5EF4-FFF2-40B4-BE49-F238E27FC236}">
                  <a16:creationId xmlns:a16="http://schemas.microsoft.com/office/drawing/2014/main" id="{603A0B58-7299-6D4E-E880-C9F62CDBE49C}"/>
                </a:ext>
              </a:extLst>
            </p:cNvPr>
            <p:cNvGrpSpPr/>
            <p:nvPr/>
          </p:nvGrpSpPr>
          <p:grpSpPr>
            <a:xfrm>
              <a:off x="4610864" y="5312359"/>
              <a:ext cx="69614" cy="299822"/>
              <a:chOff x="2439407" y="2962964"/>
              <a:chExt cx="69614" cy="430496"/>
            </a:xfrm>
          </p:grpSpPr>
          <p:cxnSp>
            <p:nvCxnSpPr>
              <p:cNvPr id="87" name="直線コネクタ 86">
                <a:extLst>
                  <a:ext uri="{FF2B5EF4-FFF2-40B4-BE49-F238E27FC236}">
                    <a16:creationId xmlns:a16="http://schemas.microsoft.com/office/drawing/2014/main" id="{997F1DF3-9B0C-5FEC-3673-C5B8214C6029}"/>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8" name="直線コネクタ 87">
                <a:extLst>
                  <a:ext uri="{FF2B5EF4-FFF2-40B4-BE49-F238E27FC236}">
                    <a16:creationId xmlns:a16="http://schemas.microsoft.com/office/drawing/2014/main" id="{44E7CA84-F027-662D-87AB-AEE4408DC99D}"/>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9" name="直線コネクタ 88">
                <a:extLst>
                  <a:ext uri="{FF2B5EF4-FFF2-40B4-BE49-F238E27FC236}">
                    <a16:creationId xmlns:a16="http://schemas.microsoft.com/office/drawing/2014/main" id="{4D53DF18-8CFE-5065-A950-78E86E7D034B}"/>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6" name="正方形/長方形 85">
              <a:extLst>
                <a:ext uri="{FF2B5EF4-FFF2-40B4-BE49-F238E27FC236}">
                  <a16:creationId xmlns:a16="http://schemas.microsoft.com/office/drawing/2014/main" id="{9ECEEF38-63BF-4CE7-1A41-F94119272BB1}"/>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②</a:t>
              </a:r>
            </a:p>
          </p:txBody>
        </p:sp>
      </p:grpSp>
      <p:cxnSp>
        <p:nvCxnSpPr>
          <p:cNvPr id="101" name="直線矢印コネクタ 100">
            <a:extLst>
              <a:ext uri="{FF2B5EF4-FFF2-40B4-BE49-F238E27FC236}">
                <a16:creationId xmlns:a16="http://schemas.microsoft.com/office/drawing/2014/main" id="{ACE82ADD-CE9A-0474-CD0D-699FD04A860A}"/>
              </a:ext>
            </a:extLst>
          </p:cNvPr>
          <p:cNvCxnSpPr>
            <a:cxnSpLocks/>
            <a:stCxn id="20" idx="3"/>
            <a:endCxn id="5" idx="1"/>
          </p:cNvCxnSpPr>
          <p:nvPr/>
        </p:nvCxnSpPr>
        <p:spPr>
          <a:xfrm>
            <a:off x="3215891" y="2662709"/>
            <a:ext cx="42361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2" name="グループ化 11">
            <a:extLst>
              <a:ext uri="{FF2B5EF4-FFF2-40B4-BE49-F238E27FC236}">
                <a16:creationId xmlns:a16="http://schemas.microsoft.com/office/drawing/2014/main" id="{5DB09E5F-7A83-D280-5E7E-E0472D224DA4}"/>
              </a:ext>
            </a:extLst>
          </p:cNvPr>
          <p:cNvGrpSpPr/>
          <p:nvPr/>
        </p:nvGrpSpPr>
        <p:grpSpPr>
          <a:xfrm>
            <a:off x="2628476" y="2433953"/>
            <a:ext cx="587415" cy="457512"/>
            <a:chOff x="5266944" y="2798826"/>
            <a:chExt cx="455771" cy="301859"/>
          </a:xfrm>
        </p:grpSpPr>
        <p:sp>
          <p:nvSpPr>
            <p:cNvPr id="20" name="四角形: 角を丸くする 19">
              <a:extLst>
                <a:ext uri="{FF2B5EF4-FFF2-40B4-BE49-F238E27FC236}">
                  <a16:creationId xmlns:a16="http://schemas.microsoft.com/office/drawing/2014/main" id="{750AA6B4-DD0C-03C1-ADBB-A7D51F7D61FF}"/>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内容確認</a:t>
              </a:r>
            </a:p>
          </p:txBody>
        </p:sp>
        <p:pic>
          <p:nvPicPr>
            <p:cNvPr id="23" name="グラフィックス 22" descr="挙手 枠線">
              <a:extLst>
                <a:ext uri="{FF2B5EF4-FFF2-40B4-BE49-F238E27FC236}">
                  <a16:creationId xmlns:a16="http://schemas.microsoft.com/office/drawing/2014/main" id="{8BB01638-D2BE-7EBB-A057-E35D3A6132D3}"/>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rot="16200000" flipV="1">
              <a:off x="5301234" y="2831681"/>
              <a:ext cx="98334" cy="98334"/>
            </a:xfrm>
            <a:prstGeom prst="rect">
              <a:avLst/>
            </a:prstGeom>
          </p:spPr>
        </p:pic>
      </p:grpSp>
      <p:grpSp>
        <p:nvGrpSpPr>
          <p:cNvPr id="46" name="グループ化 45">
            <a:extLst>
              <a:ext uri="{FF2B5EF4-FFF2-40B4-BE49-F238E27FC236}">
                <a16:creationId xmlns:a16="http://schemas.microsoft.com/office/drawing/2014/main" id="{2E6D4B24-0E68-E6A6-3E65-A9EBEBB0D104}"/>
              </a:ext>
            </a:extLst>
          </p:cNvPr>
          <p:cNvGrpSpPr/>
          <p:nvPr/>
        </p:nvGrpSpPr>
        <p:grpSpPr>
          <a:xfrm rot="16200000">
            <a:off x="5650981" y="1956812"/>
            <a:ext cx="1073222" cy="47531"/>
            <a:chOff x="8353051" y="5728208"/>
            <a:chExt cx="1073222" cy="47531"/>
          </a:xfrm>
        </p:grpSpPr>
        <p:cxnSp>
          <p:nvCxnSpPr>
            <p:cNvPr id="47" name="直線矢印コネクタ 46">
              <a:extLst>
                <a:ext uri="{FF2B5EF4-FFF2-40B4-BE49-F238E27FC236}">
                  <a16:creationId xmlns:a16="http://schemas.microsoft.com/office/drawing/2014/main" id="{741E6C47-37CD-77B7-0AE6-6374E7FD511A}"/>
                </a:ext>
              </a:extLst>
            </p:cNvPr>
            <p:cNvCxnSpPr>
              <a:cxnSpLocks/>
              <a:stCxn id="48" idx="6"/>
              <a:endCxn id="54" idx="0"/>
            </p:cNvCxnSpPr>
            <p:nvPr/>
          </p:nvCxnSpPr>
          <p:spPr>
            <a:xfrm rot="5400000" flipV="1">
              <a:off x="8913427" y="5239130"/>
              <a:ext cx="1" cy="1025690"/>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48" name="楕円 47">
              <a:extLst>
                <a:ext uri="{FF2B5EF4-FFF2-40B4-BE49-F238E27FC236}">
                  <a16:creationId xmlns:a16="http://schemas.microsoft.com/office/drawing/2014/main" id="{E954A65B-65B5-AFF9-044A-9E45964276B4}"/>
                </a:ext>
              </a:extLst>
            </p:cNvPr>
            <p:cNvSpPr/>
            <p:nvPr/>
          </p:nvSpPr>
          <p:spPr>
            <a:xfrm>
              <a:off x="8353051" y="5728208"/>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54" name="二等辺三角形 53">
              <a:extLst>
                <a:ext uri="{FF2B5EF4-FFF2-40B4-BE49-F238E27FC236}">
                  <a16:creationId xmlns:a16="http://schemas.microsoft.com/office/drawing/2014/main" id="{5F35FB89-1355-6B0F-7B17-DDEAF392DA82}"/>
                </a:ext>
              </a:extLst>
            </p:cNvPr>
            <p:cNvSpPr/>
            <p:nvPr/>
          </p:nvSpPr>
          <p:spPr>
            <a:xfrm rot="5400000">
              <a:off x="9367025" y="5716038"/>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sp>
        <p:nvSpPr>
          <p:cNvPr id="71" name="正方形/長方形 70">
            <a:extLst>
              <a:ext uri="{FF2B5EF4-FFF2-40B4-BE49-F238E27FC236}">
                <a16:creationId xmlns:a16="http://schemas.microsoft.com/office/drawing/2014/main" id="{F63EA9DE-5437-F2F4-B4DF-226141A99E88}"/>
              </a:ext>
            </a:extLst>
          </p:cNvPr>
          <p:cNvSpPr/>
          <p:nvPr/>
        </p:nvSpPr>
        <p:spPr>
          <a:xfrm>
            <a:off x="5838976" y="1968669"/>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郵送</a:t>
            </a:r>
            <a:endParaRPr kumimoji="1" lang="en-US" altLang="ja-JP" sz="600" b="1" dirty="0">
              <a:solidFill>
                <a:schemeClr val="tx1"/>
              </a:solidFill>
              <a:highlight>
                <a:srgbClr val="FFFFFF"/>
              </a:highlight>
              <a:latin typeface="+mn-ea"/>
            </a:endParaRPr>
          </a:p>
        </p:txBody>
      </p:sp>
      <p:grpSp>
        <p:nvGrpSpPr>
          <p:cNvPr id="135" name="グループ化 134">
            <a:extLst>
              <a:ext uri="{FF2B5EF4-FFF2-40B4-BE49-F238E27FC236}">
                <a16:creationId xmlns:a16="http://schemas.microsoft.com/office/drawing/2014/main" id="{9DDF6125-1652-E2D0-9FF0-16528A606AD3}"/>
              </a:ext>
            </a:extLst>
          </p:cNvPr>
          <p:cNvGrpSpPr/>
          <p:nvPr/>
        </p:nvGrpSpPr>
        <p:grpSpPr>
          <a:xfrm>
            <a:off x="1608980" y="2428334"/>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46836F1F-6108-CC64-D92F-4BACAEE9E271}"/>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77244FF5-3B7E-BDA4-B4D0-A95A55F5CFA4}"/>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死亡者抽出</a:t>
              </a:r>
              <a:endParaRPr kumimoji="1" lang="en-US" altLang="ja-JP" sz="500" b="1" dirty="0">
                <a:solidFill>
                  <a:schemeClr val="tx1"/>
                </a:solidFill>
                <a:latin typeface="+mn-ea"/>
              </a:endParaRPr>
            </a:p>
          </p:txBody>
        </p:sp>
      </p:grpSp>
      <p:cxnSp>
        <p:nvCxnSpPr>
          <p:cNvPr id="138" name="直線矢印コネクタ 137">
            <a:extLst>
              <a:ext uri="{FF2B5EF4-FFF2-40B4-BE49-F238E27FC236}">
                <a16:creationId xmlns:a16="http://schemas.microsoft.com/office/drawing/2014/main" id="{5F3F4FA5-919A-712F-69B8-F7B1817477B1}"/>
              </a:ext>
            </a:extLst>
          </p:cNvPr>
          <p:cNvCxnSpPr>
            <a:cxnSpLocks/>
            <a:stCxn id="140" idx="1"/>
            <a:endCxn id="137" idx="2"/>
          </p:cNvCxnSpPr>
          <p:nvPr/>
        </p:nvCxnSpPr>
        <p:spPr>
          <a:xfrm flipH="1" flipV="1">
            <a:off x="1906922"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9" name="グループ化 138">
            <a:extLst>
              <a:ext uri="{FF2B5EF4-FFF2-40B4-BE49-F238E27FC236}">
                <a16:creationId xmlns:a16="http://schemas.microsoft.com/office/drawing/2014/main" id="{9BA867EA-29B1-176E-DC6B-5D27261ECD7F}"/>
              </a:ext>
            </a:extLst>
          </p:cNvPr>
          <p:cNvGrpSpPr/>
          <p:nvPr/>
        </p:nvGrpSpPr>
        <p:grpSpPr>
          <a:xfrm>
            <a:off x="1619104" y="4281501"/>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C35A23F7-1256-5EDC-EEC2-4AA259AF5866}"/>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41" name="円弧 140">
              <a:extLst>
                <a:ext uri="{FF2B5EF4-FFF2-40B4-BE49-F238E27FC236}">
                  <a16:creationId xmlns:a16="http://schemas.microsoft.com/office/drawing/2014/main" id="{DA938FB3-C1D4-FBD8-6703-84C6FB6BB159}"/>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42" name="円弧 141">
              <a:extLst>
                <a:ext uri="{FF2B5EF4-FFF2-40B4-BE49-F238E27FC236}">
                  <a16:creationId xmlns:a16="http://schemas.microsoft.com/office/drawing/2014/main" id="{A77C2D7E-2644-7E8C-8482-C03104E2C66F}"/>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43" name="グループ化 142">
            <a:extLst>
              <a:ext uri="{FF2B5EF4-FFF2-40B4-BE49-F238E27FC236}">
                <a16:creationId xmlns:a16="http://schemas.microsoft.com/office/drawing/2014/main" id="{0EEE4316-71FE-7EA7-D447-CF266630C13B}"/>
              </a:ext>
            </a:extLst>
          </p:cNvPr>
          <p:cNvGrpSpPr/>
          <p:nvPr/>
        </p:nvGrpSpPr>
        <p:grpSpPr>
          <a:xfrm>
            <a:off x="2127258" y="4643643"/>
            <a:ext cx="752658" cy="405710"/>
            <a:chOff x="4488244" y="5206471"/>
            <a:chExt cx="752658" cy="405710"/>
          </a:xfrm>
        </p:grpSpPr>
        <p:cxnSp>
          <p:nvCxnSpPr>
            <p:cNvPr id="144" name="直線矢印コネクタ 143">
              <a:extLst>
                <a:ext uri="{FF2B5EF4-FFF2-40B4-BE49-F238E27FC236}">
                  <a16:creationId xmlns:a16="http://schemas.microsoft.com/office/drawing/2014/main" id="{CE3AC5A8-4CCB-7758-8011-18D886CFCF4F}"/>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45" name="グループ化 144">
              <a:extLst>
                <a:ext uri="{FF2B5EF4-FFF2-40B4-BE49-F238E27FC236}">
                  <a16:creationId xmlns:a16="http://schemas.microsoft.com/office/drawing/2014/main" id="{BE5495D8-5EC4-1A94-770B-98A200285FF5}"/>
                </a:ext>
              </a:extLst>
            </p:cNvPr>
            <p:cNvGrpSpPr/>
            <p:nvPr/>
          </p:nvGrpSpPr>
          <p:grpSpPr>
            <a:xfrm>
              <a:off x="4610864" y="5312359"/>
              <a:ext cx="69614" cy="299822"/>
              <a:chOff x="2439407" y="2962964"/>
              <a:chExt cx="69614" cy="430496"/>
            </a:xfrm>
          </p:grpSpPr>
          <p:cxnSp>
            <p:nvCxnSpPr>
              <p:cNvPr id="147" name="直線コネクタ 146">
                <a:extLst>
                  <a:ext uri="{FF2B5EF4-FFF2-40B4-BE49-F238E27FC236}">
                    <a16:creationId xmlns:a16="http://schemas.microsoft.com/office/drawing/2014/main" id="{27345633-236D-CDBB-37B1-EDC088325B01}"/>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8" name="直線コネクタ 147">
                <a:extLst>
                  <a:ext uri="{FF2B5EF4-FFF2-40B4-BE49-F238E27FC236}">
                    <a16:creationId xmlns:a16="http://schemas.microsoft.com/office/drawing/2014/main" id="{7D957F50-3763-6D73-4589-5D432A47FB9C}"/>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9" name="直線コネクタ 148">
                <a:extLst>
                  <a:ext uri="{FF2B5EF4-FFF2-40B4-BE49-F238E27FC236}">
                    <a16:creationId xmlns:a16="http://schemas.microsoft.com/office/drawing/2014/main" id="{45EF50E4-765C-1441-F09F-D20C956730B6}"/>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46" name="正方形/長方形 145">
              <a:extLst>
                <a:ext uri="{FF2B5EF4-FFF2-40B4-BE49-F238E27FC236}">
                  <a16:creationId xmlns:a16="http://schemas.microsoft.com/office/drawing/2014/main" id="{798C3BFA-0249-EAEE-F47A-C1F85ECFCF09}"/>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151" name="グループ化 150">
            <a:extLst>
              <a:ext uri="{FF2B5EF4-FFF2-40B4-BE49-F238E27FC236}">
                <a16:creationId xmlns:a16="http://schemas.microsoft.com/office/drawing/2014/main" id="{06ABEC61-F62E-1A27-3E5F-9362B0C7FC9F}"/>
              </a:ext>
            </a:extLst>
          </p:cNvPr>
          <p:cNvGrpSpPr/>
          <p:nvPr/>
        </p:nvGrpSpPr>
        <p:grpSpPr>
          <a:xfrm>
            <a:off x="2070266" y="2894515"/>
            <a:ext cx="637021" cy="706178"/>
            <a:chOff x="2321719" y="2988182"/>
            <a:chExt cx="637021" cy="706178"/>
          </a:xfrm>
        </p:grpSpPr>
        <p:pic>
          <p:nvPicPr>
            <p:cNvPr id="152" name="グラフィックス 151" descr="紙 枠線">
              <a:extLst>
                <a:ext uri="{FF2B5EF4-FFF2-40B4-BE49-F238E27FC236}">
                  <a16:creationId xmlns:a16="http://schemas.microsoft.com/office/drawing/2014/main" id="{9EFB280A-A08B-C4D6-455E-17F09D3E367E}"/>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492892" y="3131836"/>
              <a:ext cx="307340" cy="307340"/>
            </a:xfrm>
            <a:prstGeom prst="rect">
              <a:avLst/>
            </a:prstGeom>
          </p:spPr>
        </p:pic>
        <p:cxnSp>
          <p:nvCxnSpPr>
            <p:cNvPr id="153" name="直線矢印コネクタ 36">
              <a:extLst>
                <a:ext uri="{FF2B5EF4-FFF2-40B4-BE49-F238E27FC236}">
                  <a16:creationId xmlns:a16="http://schemas.microsoft.com/office/drawing/2014/main" id="{2B9DCE74-FAFA-E119-AC3C-AC90FF14FC99}"/>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54" name="正方形/長方形 153">
              <a:extLst>
                <a:ext uri="{FF2B5EF4-FFF2-40B4-BE49-F238E27FC236}">
                  <a16:creationId xmlns:a16="http://schemas.microsoft.com/office/drawing/2014/main" id="{D5BF2DDD-283F-4BCB-E7CC-5A490C53F77B}"/>
                </a:ext>
              </a:extLst>
            </p:cNvPr>
            <p:cNvSpPr/>
            <p:nvPr/>
          </p:nvSpPr>
          <p:spPr>
            <a:xfrm>
              <a:off x="2337115"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異動者一覧</a:t>
              </a:r>
              <a:endParaRPr kumimoji="1" lang="en-US" altLang="ja-JP" sz="500" b="1" dirty="0">
                <a:solidFill>
                  <a:schemeClr val="tx1"/>
                </a:solidFill>
                <a:latin typeface="+mn-ea"/>
              </a:endParaRPr>
            </a:p>
            <a:p>
              <a:r>
                <a:rPr kumimoji="1" lang="ja-JP" altLang="en-US" sz="500" b="1" dirty="0">
                  <a:solidFill>
                    <a:schemeClr val="tx1"/>
                  </a:solidFill>
                  <a:latin typeface="+mn-ea"/>
                </a:rPr>
                <a:t>死亡者送付先設定者一覧</a:t>
              </a:r>
              <a:endParaRPr kumimoji="1" lang="en-US" altLang="ja-JP" sz="500" b="1" dirty="0">
                <a:solidFill>
                  <a:schemeClr val="tx1"/>
                </a:solidFill>
                <a:latin typeface="+mn-ea"/>
              </a:endParaRPr>
            </a:p>
          </p:txBody>
        </p:sp>
      </p:grpSp>
      <p:grpSp>
        <p:nvGrpSpPr>
          <p:cNvPr id="156" name="グループ化 155">
            <a:extLst>
              <a:ext uri="{FF2B5EF4-FFF2-40B4-BE49-F238E27FC236}">
                <a16:creationId xmlns:a16="http://schemas.microsoft.com/office/drawing/2014/main" id="{5D7DFE98-8B4A-BAAF-08FD-CC2010B1DF57}"/>
              </a:ext>
            </a:extLst>
          </p:cNvPr>
          <p:cNvGrpSpPr/>
          <p:nvPr/>
        </p:nvGrpSpPr>
        <p:grpSpPr>
          <a:xfrm>
            <a:off x="6187582" y="1505275"/>
            <a:ext cx="1482128" cy="307340"/>
            <a:chOff x="5071794" y="4316156"/>
            <a:chExt cx="1482128" cy="307340"/>
          </a:xfrm>
        </p:grpSpPr>
        <p:cxnSp>
          <p:nvCxnSpPr>
            <p:cNvPr id="157" name="直線矢印コネクタ 156">
              <a:extLst>
                <a:ext uri="{FF2B5EF4-FFF2-40B4-BE49-F238E27FC236}">
                  <a16:creationId xmlns:a16="http://schemas.microsoft.com/office/drawing/2014/main" id="{E01F0F2D-4180-65EA-9F78-140E8E847029}"/>
                </a:ext>
              </a:extLst>
            </p:cNvPr>
            <p:cNvCxnSpPr>
              <a:cxnSpLocks/>
              <a:endCxn id="160" idx="1"/>
            </p:cNvCxnSpPr>
            <p:nvPr/>
          </p:nvCxnSpPr>
          <p:spPr>
            <a:xfrm>
              <a:off x="5071794" y="4469826"/>
              <a:ext cx="264847"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58" name="正方形/長方形 157">
              <a:extLst>
                <a:ext uri="{FF2B5EF4-FFF2-40B4-BE49-F238E27FC236}">
                  <a16:creationId xmlns:a16="http://schemas.microsoft.com/office/drawing/2014/main" id="{9EB09E6B-6A6B-B7F1-AC44-857AEC8BEF3C}"/>
                </a:ext>
              </a:extLst>
            </p:cNvPr>
            <p:cNvSpPr/>
            <p:nvPr/>
          </p:nvSpPr>
          <p:spPr>
            <a:xfrm>
              <a:off x="5564507" y="4332597"/>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r>
                <a:rPr kumimoji="1" lang="ja-JP" altLang="en-US" sz="500" b="1" dirty="0">
                  <a:solidFill>
                    <a:schemeClr val="tx1"/>
                  </a:solidFill>
                  <a:latin typeface="+mn-ea"/>
                </a:rPr>
                <a:t>名義変更依頼書</a:t>
              </a:r>
              <a:endParaRPr kumimoji="1" lang="en-US" altLang="ja-JP" sz="500" b="1" dirty="0">
                <a:solidFill>
                  <a:schemeClr val="tx1"/>
                </a:solidFill>
                <a:latin typeface="+mn-ea"/>
              </a:endParaRPr>
            </a:p>
          </p:txBody>
        </p:sp>
        <p:pic>
          <p:nvPicPr>
            <p:cNvPr id="160" name="グラフィックス 159" descr="紙 枠線">
              <a:extLst>
                <a:ext uri="{FF2B5EF4-FFF2-40B4-BE49-F238E27FC236}">
                  <a16:creationId xmlns:a16="http://schemas.microsoft.com/office/drawing/2014/main" id="{78AFC94A-B6E0-68BC-3DBE-BD96D8B8287D}"/>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5336641" y="4316156"/>
              <a:ext cx="307340" cy="307340"/>
            </a:xfrm>
            <a:prstGeom prst="rect">
              <a:avLst/>
            </a:prstGeom>
          </p:spPr>
        </p:pic>
      </p:grpSp>
      <p:grpSp>
        <p:nvGrpSpPr>
          <p:cNvPr id="29" name="グループ化 28">
            <a:extLst>
              <a:ext uri="{FF2B5EF4-FFF2-40B4-BE49-F238E27FC236}">
                <a16:creationId xmlns:a16="http://schemas.microsoft.com/office/drawing/2014/main" id="{3DE00E2F-DF7A-BBB8-5DB6-503752001CC2}"/>
              </a:ext>
            </a:extLst>
          </p:cNvPr>
          <p:cNvGrpSpPr/>
          <p:nvPr/>
        </p:nvGrpSpPr>
        <p:grpSpPr>
          <a:xfrm>
            <a:off x="6034594" y="2509709"/>
            <a:ext cx="306000" cy="306000"/>
            <a:chOff x="547477" y="5946304"/>
            <a:chExt cx="182044" cy="182044"/>
          </a:xfrm>
        </p:grpSpPr>
        <p:sp>
          <p:nvSpPr>
            <p:cNvPr id="30" name="楕円 29">
              <a:extLst>
                <a:ext uri="{FF2B5EF4-FFF2-40B4-BE49-F238E27FC236}">
                  <a16:creationId xmlns:a16="http://schemas.microsoft.com/office/drawing/2014/main" id="{C1C6A971-4DE2-85F6-4446-D7F4713BC3B8}"/>
                </a:ext>
              </a:extLst>
            </p:cNvPr>
            <p:cNvSpPr/>
            <p:nvPr/>
          </p:nvSpPr>
          <p:spPr>
            <a:xfrm>
              <a:off x="547477" y="5946304"/>
              <a:ext cx="182044" cy="182044"/>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32" name="グループ化 31">
              <a:extLst>
                <a:ext uri="{FF2B5EF4-FFF2-40B4-BE49-F238E27FC236}">
                  <a16:creationId xmlns:a16="http://schemas.microsoft.com/office/drawing/2014/main" id="{8C0F6090-C9CE-617F-0929-A84946D7AD23}"/>
                </a:ext>
              </a:extLst>
            </p:cNvPr>
            <p:cNvGrpSpPr/>
            <p:nvPr/>
          </p:nvGrpSpPr>
          <p:grpSpPr>
            <a:xfrm>
              <a:off x="572442" y="5996943"/>
              <a:ext cx="132113" cy="80765"/>
              <a:chOff x="2601006" y="3678667"/>
              <a:chExt cx="132113" cy="80765"/>
            </a:xfrm>
          </p:grpSpPr>
          <p:sp>
            <p:nvSpPr>
              <p:cNvPr id="38" name="正方形/長方形 37">
                <a:extLst>
                  <a:ext uri="{FF2B5EF4-FFF2-40B4-BE49-F238E27FC236}">
                    <a16:creationId xmlns:a16="http://schemas.microsoft.com/office/drawing/2014/main" id="{42015040-E1B5-C6B3-429A-686A42333F7E}"/>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49" name="二等辺三角形 48">
                <a:extLst>
                  <a:ext uri="{FF2B5EF4-FFF2-40B4-BE49-F238E27FC236}">
                    <a16:creationId xmlns:a16="http://schemas.microsoft.com/office/drawing/2014/main" id="{2C25A35D-0FD9-2AFB-F07B-92CE0FA0924A}"/>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52" name="二等辺三角形 51">
                <a:extLst>
                  <a:ext uri="{FF2B5EF4-FFF2-40B4-BE49-F238E27FC236}">
                    <a16:creationId xmlns:a16="http://schemas.microsoft.com/office/drawing/2014/main" id="{133E1EC5-BAC2-26C7-4705-AEE58C40D5DE}"/>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53" name="正方形/長方形 52">
                <a:extLst>
                  <a:ext uri="{FF2B5EF4-FFF2-40B4-BE49-F238E27FC236}">
                    <a16:creationId xmlns:a16="http://schemas.microsoft.com/office/drawing/2014/main" id="{3E59408F-6EF6-FC59-4F0F-DB8A48AD4D9F}"/>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grpSp>
      <p:sp>
        <p:nvSpPr>
          <p:cNvPr id="56" name="正方形/長方形 55">
            <a:extLst>
              <a:ext uri="{FF2B5EF4-FFF2-40B4-BE49-F238E27FC236}">
                <a16:creationId xmlns:a16="http://schemas.microsoft.com/office/drawing/2014/main" id="{1B97D309-889E-0280-D63E-8464EAB9B8DC}"/>
              </a:ext>
            </a:extLst>
          </p:cNvPr>
          <p:cNvSpPr/>
          <p:nvPr/>
        </p:nvSpPr>
        <p:spPr>
          <a:xfrm>
            <a:off x="6187592" y="2282993"/>
            <a:ext cx="738547"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交付して終了</a:t>
            </a:r>
          </a:p>
        </p:txBody>
      </p:sp>
      <p:cxnSp>
        <p:nvCxnSpPr>
          <p:cNvPr id="73" name="直線矢印コネクタ 72">
            <a:extLst>
              <a:ext uri="{FF2B5EF4-FFF2-40B4-BE49-F238E27FC236}">
                <a16:creationId xmlns:a16="http://schemas.microsoft.com/office/drawing/2014/main" id="{278F7100-FADD-B912-4875-5F98B67E844E}"/>
              </a:ext>
            </a:extLst>
          </p:cNvPr>
          <p:cNvCxnSpPr>
            <a:cxnSpLocks/>
            <a:stCxn id="78" idx="6"/>
            <a:endCxn id="137" idx="1"/>
          </p:cNvCxnSpPr>
          <p:nvPr/>
        </p:nvCxnSpPr>
        <p:spPr>
          <a:xfrm>
            <a:off x="1314001" y="2662709"/>
            <a:ext cx="294979"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76" name="正方形/長方形 75">
            <a:extLst>
              <a:ext uri="{FF2B5EF4-FFF2-40B4-BE49-F238E27FC236}">
                <a16:creationId xmlns:a16="http://schemas.microsoft.com/office/drawing/2014/main" id="{5FC60B3D-EDA2-C28D-9D24-9BA902A44843}"/>
              </a:ext>
            </a:extLst>
          </p:cNvPr>
          <p:cNvSpPr/>
          <p:nvPr/>
        </p:nvSpPr>
        <p:spPr>
          <a:xfrm>
            <a:off x="759303" y="2843174"/>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sp>
        <p:nvSpPr>
          <p:cNvPr id="78" name="楕円 77">
            <a:extLst>
              <a:ext uri="{FF2B5EF4-FFF2-40B4-BE49-F238E27FC236}">
                <a16:creationId xmlns:a16="http://schemas.microsoft.com/office/drawing/2014/main" id="{1F61623A-D36F-04D2-E426-61ED1E37040D}"/>
              </a:ext>
            </a:extLst>
          </p:cNvPr>
          <p:cNvSpPr/>
          <p:nvPr/>
        </p:nvSpPr>
        <p:spPr>
          <a:xfrm>
            <a:off x="1008001" y="2509709"/>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81" name="グループ化 80">
            <a:extLst>
              <a:ext uri="{FF2B5EF4-FFF2-40B4-BE49-F238E27FC236}">
                <a16:creationId xmlns:a16="http://schemas.microsoft.com/office/drawing/2014/main" id="{AFDE92E0-21A0-A448-B395-C4D7897F6D1B}"/>
              </a:ext>
            </a:extLst>
          </p:cNvPr>
          <p:cNvGrpSpPr/>
          <p:nvPr/>
        </p:nvGrpSpPr>
        <p:grpSpPr>
          <a:xfrm>
            <a:off x="5068155" y="2894515"/>
            <a:ext cx="621625" cy="706178"/>
            <a:chOff x="2270719" y="2988182"/>
            <a:chExt cx="621625" cy="706178"/>
          </a:xfrm>
        </p:grpSpPr>
        <p:pic>
          <p:nvPicPr>
            <p:cNvPr id="82" name="グラフィックス 81" descr="紙 枠線">
              <a:extLst>
                <a:ext uri="{FF2B5EF4-FFF2-40B4-BE49-F238E27FC236}">
                  <a16:creationId xmlns:a16="http://schemas.microsoft.com/office/drawing/2014/main" id="{BD4E405F-50F2-E4F1-AC13-8E37119555E1}"/>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492892" y="3131836"/>
              <a:ext cx="307340" cy="307340"/>
            </a:xfrm>
            <a:prstGeom prst="rect">
              <a:avLst/>
            </a:prstGeom>
          </p:spPr>
        </p:pic>
        <p:cxnSp>
          <p:nvCxnSpPr>
            <p:cNvPr id="83" name="直線矢印コネクタ 36">
              <a:extLst>
                <a:ext uri="{FF2B5EF4-FFF2-40B4-BE49-F238E27FC236}">
                  <a16:creationId xmlns:a16="http://schemas.microsoft.com/office/drawing/2014/main" id="{2EE66CF1-5A99-34D3-A051-02B3D3B4A747}"/>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84" name="正方形/長方形 83">
              <a:extLst>
                <a:ext uri="{FF2B5EF4-FFF2-40B4-BE49-F238E27FC236}">
                  <a16:creationId xmlns:a16="http://schemas.microsoft.com/office/drawing/2014/main" id="{1A9B3FD5-DCDC-F1B4-B431-3452E73EB869}"/>
                </a:ext>
              </a:extLst>
            </p:cNvPr>
            <p:cNvSpPr/>
            <p:nvPr/>
          </p:nvSpPr>
          <p:spPr>
            <a:xfrm>
              <a:off x="2270719"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名義変更依頼書</a:t>
              </a:r>
              <a:endParaRPr kumimoji="1" lang="en-US" altLang="ja-JP" sz="500" b="1" dirty="0">
                <a:solidFill>
                  <a:schemeClr val="tx1"/>
                </a:solidFill>
                <a:latin typeface="+mn-ea"/>
              </a:endParaRPr>
            </a:p>
            <a:p>
              <a:r>
                <a:rPr kumimoji="1" lang="ja-JP" altLang="en-US" sz="500" b="1" dirty="0">
                  <a:solidFill>
                    <a:schemeClr val="tx1"/>
                  </a:solidFill>
                  <a:latin typeface="+mn-ea"/>
                </a:rPr>
                <a:t>名義変更依頼書発送一覧</a:t>
              </a: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p:txBody>
        </p:sp>
      </p:grpSp>
      <p:cxnSp>
        <p:nvCxnSpPr>
          <p:cNvPr id="110" name="直線矢印コネクタ 199">
            <a:extLst>
              <a:ext uri="{FF2B5EF4-FFF2-40B4-BE49-F238E27FC236}">
                <a16:creationId xmlns:a16="http://schemas.microsoft.com/office/drawing/2014/main" id="{33227D58-1744-C83F-FAC4-36F415B4784C}"/>
              </a:ext>
            </a:extLst>
          </p:cNvPr>
          <p:cNvCxnSpPr>
            <a:cxnSpLocks/>
            <a:stCxn id="82" idx="3"/>
            <a:endCxn id="30" idx="4"/>
          </p:cNvCxnSpPr>
          <p:nvPr/>
        </p:nvCxnSpPr>
        <p:spPr>
          <a:xfrm flipV="1">
            <a:off x="5597668" y="2815709"/>
            <a:ext cx="589926" cy="376130"/>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133" name="直線矢印コネクタ 132">
            <a:extLst>
              <a:ext uri="{FF2B5EF4-FFF2-40B4-BE49-F238E27FC236}">
                <a16:creationId xmlns:a16="http://schemas.microsoft.com/office/drawing/2014/main" id="{32FCD492-52AE-68D3-C5C7-11A5BE01ED42}"/>
              </a:ext>
            </a:extLst>
          </p:cNvPr>
          <p:cNvCxnSpPr>
            <a:cxnSpLocks/>
            <a:stCxn id="155" idx="1"/>
            <a:endCxn id="140" idx="3"/>
          </p:cNvCxnSpPr>
          <p:nvPr/>
        </p:nvCxnSpPr>
        <p:spPr>
          <a:xfrm flipV="1">
            <a:off x="1908221" y="4733449"/>
            <a:ext cx="0" cy="459489"/>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50" name="グループ化 149">
            <a:extLst>
              <a:ext uri="{FF2B5EF4-FFF2-40B4-BE49-F238E27FC236}">
                <a16:creationId xmlns:a16="http://schemas.microsoft.com/office/drawing/2014/main" id="{8B6155BA-F906-4B98-F597-EC0C1B8EFF50}"/>
              </a:ext>
            </a:extLst>
          </p:cNvPr>
          <p:cNvGrpSpPr/>
          <p:nvPr/>
        </p:nvGrpSpPr>
        <p:grpSpPr>
          <a:xfrm>
            <a:off x="1619104" y="5192938"/>
            <a:ext cx="575637" cy="451948"/>
            <a:chOff x="5274238" y="5435536"/>
            <a:chExt cx="439201" cy="345439"/>
          </a:xfrm>
        </p:grpSpPr>
        <p:sp>
          <p:nvSpPr>
            <p:cNvPr id="155" name="フローチャート: 磁気ディスク 154">
              <a:extLst>
                <a:ext uri="{FF2B5EF4-FFF2-40B4-BE49-F238E27FC236}">
                  <a16:creationId xmlns:a16="http://schemas.microsoft.com/office/drawing/2014/main" id="{E5D0E9B2-20B7-1B92-8671-4CD076609E9F}"/>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住民記録</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61" name="円弧 160">
              <a:extLst>
                <a:ext uri="{FF2B5EF4-FFF2-40B4-BE49-F238E27FC236}">
                  <a16:creationId xmlns:a16="http://schemas.microsoft.com/office/drawing/2014/main" id="{B1CDFF21-8169-1FE0-B4C5-7311D99C6F2A}"/>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62" name="円弧 161">
              <a:extLst>
                <a:ext uri="{FF2B5EF4-FFF2-40B4-BE49-F238E27FC236}">
                  <a16:creationId xmlns:a16="http://schemas.microsoft.com/office/drawing/2014/main" id="{E0DD9B03-CC60-5F88-AAEE-4167BD030DC8}"/>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169" name="直線矢印コネクタ 168">
            <a:extLst>
              <a:ext uri="{FF2B5EF4-FFF2-40B4-BE49-F238E27FC236}">
                <a16:creationId xmlns:a16="http://schemas.microsoft.com/office/drawing/2014/main" id="{8D5963AB-531F-EE9C-E7B9-347F604BAD3B}"/>
              </a:ext>
            </a:extLst>
          </p:cNvPr>
          <p:cNvCxnSpPr>
            <a:cxnSpLocks/>
            <a:stCxn id="22" idx="3"/>
            <a:endCxn id="30" idx="2"/>
          </p:cNvCxnSpPr>
          <p:nvPr/>
        </p:nvCxnSpPr>
        <p:spPr>
          <a:xfrm>
            <a:off x="5246415" y="2662709"/>
            <a:ext cx="788179"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4" name="グループ化 3">
            <a:extLst>
              <a:ext uri="{FF2B5EF4-FFF2-40B4-BE49-F238E27FC236}">
                <a16:creationId xmlns:a16="http://schemas.microsoft.com/office/drawing/2014/main" id="{3F233A96-0876-8144-F799-8ABDFBFEC4CE}"/>
              </a:ext>
            </a:extLst>
          </p:cNvPr>
          <p:cNvGrpSpPr/>
          <p:nvPr/>
        </p:nvGrpSpPr>
        <p:grpSpPr>
          <a:xfrm>
            <a:off x="3639503" y="2433953"/>
            <a:ext cx="587415" cy="457512"/>
            <a:chOff x="5266944" y="2798826"/>
            <a:chExt cx="455771" cy="301859"/>
          </a:xfrm>
        </p:grpSpPr>
        <p:sp>
          <p:nvSpPr>
            <p:cNvPr id="5" name="四角形: 角を丸くする 4">
              <a:extLst>
                <a:ext uri="{FF2B5EF4-FFF2-40B4-BE49-F238E27FC236}">
                  <a16:creationId xmlns:a16="http://schemas.microsoft.com/office/drawing/2014/main" id="{7B6E752E-5217-00E8-E5D9-79FD36B3DFA2}"/>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相続人調査</a:t>
              </a:r>
            </a:p>
          </p:txBody>
        </p:sp>
        <p:pic>
          <p:nvPicPr>
            <p:cNvPr id="6" name="グラフィックス 5" descr="挙手 枠線">
              <a:extLst>
                <a:ext uri="{FF2B5EF4-FFF2-40B4-BE49-F238E27FC236}">
                  <a16:creationId xmlns:a16="http://schemas.microsoft.com/office/drawing/2014/main" id="{F0327E12-FFC6-9A0A-6E22-A49377CD4BDF}"/>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rot="16200000" flipV="1">
              <a:off x="5301234" y="2831681"/>
              <a:ext cx="98334" cy="98334"/>
            </a:xfrm>
            <a:prstGeom prst="rect">
              <a:avLst/>
            </a:prstGeom>
          </p:spPr>
        </p:pic>
      </p:grpSp>
      <p:cxnSp>
        <p:nvCxnSpPr>
          <p:cNvPr id="24" name="直線矢印コネクタ 23">
            <a:extLst>
              <a:ext uri="{FF2B5EF4-FFF2-40B4-BE49-F238E27FC236}">
                <a16:creationId xmlns:a16="http://schemas.microsoft.com/office/drawing/2014/main" id="{2B171668-A5E4-5941-5786-98525F2D9421}"/>
              </a:ext>
            </a:extLst>
          </p:cNvPr>
          <p:cNvCxnSpPr>
            <a:cxnSpLocks/>
            <a:stCxn id="5" idx="3"/>
            <a:endCxn id="22" idx="1"/>
          </p:cNvCxnSpPr>
          <p:nvPr/>
        </p:nvCxnSpPr>
        <p:spPr>
          <a:xfrm>
            <a:off x="4226918" y="2662709"/>
            <a:ext cx="42361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9657305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9E5C96-533C-2ABA-217A-CA4DF8786F5E}"/>
            </a:ext>
          </a:extLst>
        </p:cNvPr>
        <p:cNvGrpSpPr/>
        <p:nvPr/>
      </p:nvGrpSpPr>
      <p:grpSpPr>
        <a:xfrm>
          <a:off x="0" y="0"/>
          <a:ext cx="0" cy="0"/>
          <a:chOff x="0" y="0"/>
          <a:chExt cx="0" cy="0"/>
        </a:xfrm>
      </p:grpSpPr>
      <p:grpSp>
        <p:nvGrpSpPr>
          <p:cNvPr id="13" name="グループ化 12">
            <a:extLst>
              <a:ext uri="{FF2B5EF4-FFF2-40B4-BE49-F238E27FC236}">
                <a16:creationId xmlns:a16="http://schemas.microsoft.com/office/drawing/2014/main" id="{93B881A1-0D67-619E-35BC-DB2A4C6D3E8A}"/>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C2AE32D1-DEA9-2EC9-A641-77F93B124350}"/>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住民等</a:t>
              </a:r>
            </a:p>
          </p:txBody>
        </p:sp>
        <p:sp>
          <p:nvSpPr>
            <p:cNvPr id="11" name="正方形/長方形 10">
              <a:extLst>
                <a:ext uri="{FF2B5EF4-FFF2-40B4-BE49-F238E27FC236}">
                  <a16:creationId xmlns:a16="http://schemas.microsoft.com/office/drawing/2014/main" id="{1DF2F0B9-7BB2-8CFD-1E20-653ACC1AA557}"/>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ADA2CECB-957E-24AE-AC9E-A91A9BD13FB1}"/>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4C08CA92-5CE9-2072-5A10-43F70AB77404}"/>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F0418295-D7BF-C2F8-884A-44BCBCE10ABF}"/>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5.1</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9AD5FDE9-9DB6-3F75-F0BD-AF0CBDFEDCBF}"/>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軽自動車検査情報取込</a:t>
              </a:r>
            </a:p>
          </p:txBody>
        </p:sp>
        <p:sp>
          <p:nvSpPr>
            <p:cNvPr id="14" name="正方形/長方形 13">
              <a:extLst>
                <a:ext uri="{FF2B5EF4-FFF2-40B4-BE49-F238E27FC236}">
                  <a16:creationId xmlns:a16="http://schemas.microsoft.com/office/drawing/2014/main" id="{301D9B3D-49BB-9953-7182-D015658CC0F3}"/>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申告適否確認</a:t>
              </a:r>
            </a:p>
          </p:txBody>
        </p:sp>
      </p:grpSp>
      <p:grpSp>
        <p:nvGrpSpPr>
          <p:cNvPr id="16" name="グループ化 15">
            <a:extLst>
              <a:ext uri="{FF2B5EF4-FFF2-40B4-BE49-F238E27FC236}">
                <a16:creationId xmlns:a16="http://schemas.microsoft.com/office/drawing/2014/main" id="{A8797C91-EDED-DCF7-D6E0-8EDF48BDB222}"/>
              </a:ext>
            </a:extLst>
          </p:cNvPr>
          <p:cNvGrpSpPr/>
          <p:nvPr/>
        </p:nvGrpSpPr>
        <p:grpSpPr>
          <a:xfrm>
            <a:off x="331641" y="1889571"/>
            <a:ext cx="8480719" cy="2253804"/>
            <a:chOff x="4383024" y="977900"/>
            <a:chExt cx="8480719" cy="447033"/>
          </a:xfrm>
        </p:grpSpPr>
        <p:sp>
          <p:nvSpPr>
            <p:cNvPr id="17" name="正方形/長方形 16">
              <a:extLst>
                <a:ext uri="{FF2B5EF4-FFF2-40B4-BE49-F238E27FC236}">
                  <a16:creationId xmlns:a16="http://schemas.microsoft.com/office/drawing/2014/main" id="{A695792C-AF59-541B-01F9-A52406CF3786}"/>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軽自動車税担当部門</a:t>
              </a:r>
            </a:p>
          </p:txBody>
        </p:sp>
        <p:sp>
          <p:nvSpPr>
            <p:cNvPr id="18" name="正方形/長方形 17">
              <a:extLst>
                <a:ext uri="{FF2B5EF4-FFF2-40B4-BE49-F238E27FC236}">
                  <a16:creationId xmlns:a16="http://schemas.microsoft.com/office/drawing/2014/main" id="{B919B8AA-ABDD-A121-2746-53E0E2E8C143}"/>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C735D304-A4A7-9F06-73A1-EBF51228A70D}"/>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14</a:t>
            </a:fld>
            <a:endParaRPr kumimoji="1" lang="ja-JP" altLang="en-US" sz="800" dirty="0">
              <a:solidFill>
                <a:schemeClr val="tx1"/>
              </a:solidFill>
              <a:latin typeface="+mn-ea"/>
            </a:endParaRPr>
          </a:p>
        </p:txBody>
      </p:sp>
      <p:cxnSp>
        <p:nvCxnSpPr>
          <p:cNvPr id="43" name="直線矢印コネクタ 42">
            <a:extLst>
              <a:ext uri="{FF2B5EF4-FFF2-40B4-BE49-F238E27FC236}">
                <a16:creationId xmlns:a16="http://schemas.microsoft.com/office/drawing/2014/main" id="{AB6379F5-53A2-5FF6-5B1A-227D46907B6F}"/>
              </a:ext>
            </a:extLst>
          </p:cNvPr>
          <p:cNvCxnSpPr>
            <a:cxnSpLocks/>
            <a:stCxn id="63" idx="3"/>
            <a:endCxn id="79" idx="1"/>
          </p:cNvCxnSpPr>
          <p:nvPr/>
        </p:nvCxnSpPr>
        <p:spPr>
          <a:xfrm>
            <a:off x="2120196" y="2657770"/>
            <a:ext cx="36729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0" name="正方形/長方形 149">
            <a:extLst>
              <a:ext uri="{FF2B5EF4-FFF2-40B4-BE49-F238E27FC236}">
                <a16:creationId xmlns:a16="http://schemas.microsoft.com/office/drawing/2014/main" id="{473405F3-2688-01D5-A1BA-D26C5CCEE099}"/>
              </a:ext>
            </a:extLst>
          </p:cNvPr>
          <p:cNvSpPr/>
          <p:nvPr/>
        </p:nvSpPr>
        <p:spPr>
          <a:xfrm>
            <a:off x="7780521" y="2810529"/>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終了</a:t>
            </a:r>
          </a:p>
        </p:txBody>
      </p:sp>
      <p:sp>
        <p:nvSpPr>
          <p:cNvPr id="159" name="正方形/長方形 158">
            <a:extLst>
              <a:ext uri="{FF2B5EF4-FFF2-40B4-BE49-F238E27FC236}">
                <a16:creationId xmlns:a16="http://schemas.microsoft.com/office/drawing/2014/main" id="{D89196AF-1755-9348-84D7-DFB36A63CE3E}"/>
              </a:ext>
            </a:extLst>
          </p:cNvPr>
          <p:cNvSpPr/>
          <p:nvPr/>
        </p:nvSpPr>
        <p:spPr>
          <a:xfrm>
            <a:off x="6758568" y="5662863"/>
            <a:ext cx="2053792" cy="841567"/>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zh-TW" altLang="en-US" sz="500" b="1" dirty="0">
                <a:solidFill>
                  <a:schemeClr val="tx1"/>
                </a:solidFill>
                <a:latin typeface="游ゴシック" panose="020B0400000000000000" pitchFamily="50" charset="-128"/>
                <a:ea typeface="游ゴシック" panose="020B0400000000000000" pitchFamily="50" charset="-128"/>
              </a:rPr>
              <a:t>①</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zh-TW" sz="500" b="1" dirty="0">
                <a:solidFill>
                  <a:schemeClr val="tx1"/>
                </a:solidFill>
                <a:latin typeface="游ゴシック" panose="020B0400000000000000" pitchFamily="50" charset="-128"/>
                <a:ea typeface="游ゴシック" panose="020B0400000000000000" pitchFamily="50" charset="-128"/>
              </a:rPr>
              <a:t>1.3.1.1</a:t>
            </a:r>
            <a:r>
              <a:rPr kumimoji="1" lang="zh-TW" altLang="en-US" sz="500" b="1" dirty="0">
                <a:solidFill>
                  <a:schemeClr val="tx1"/>
                </a:solidFill>
                <a:latin typeface="游ゴシック" panose="020B0400000000000000" pitchFamily="50" charset="-128"/>
                <a:ea typeface="游ゴシック" panose="020B0400000000000000" pitchFamily="50" charset="-128"/>
              </a:rPr>
              <a:t>　検査情報取込処理</a:t>
            </a:r>
          </a:p>
          <a:p>
            <a:r>
              <a:rPr kumimoji="1" lang="en-US" altLang="zh-TW" sz="500" b="1" dirty="0">
                <a:solidFill>
                  <a:schemeClr val="tx1"/>
                </a:solidFill>
                <a:latin typeface="游ゴシック" panose="020B0400000000000000" pitchFamily="50" charset="-128"/>
                <a:ea typeface="游ゴシック" panose="020B0400000000000000" pitchFamily="50" charset="-128"/>
              </a:rPr>
              <a:t>1.3.2.1</a:t>
            </a:r>
            <a:r>
              <a:rPr kumimoji="1" lang="zh-TW" altLang="en-US" sz="500" b="1" dirty="0">
                <a:solidFill>
                  <a:schemeClr val="tx1"/>
                </a:solidFill>
                <a:latin typeface="游ゴシック" panose="020B0400000000000000" pitchFamily="50" charset="-128"/>
                <a:ea typeface="游ゴシック" panose="020B0400000000000000" pitchFamily="50" charset="-128"/>
              </a:rPr>
              <a:t>　検査情報取込処理</a:t>
            </a:r>
          </a:p>
          <a:p>
            <a:r>
              <a:rPr kumimoji="1" lang="en-US" altLang="zh-TW" sz="500" b="1" dirty="0">
                <a:solidFill>
                  <a:schemeClr val="tx1"/>
                </a:solidFill>
                <a:latin typeface="游ゴシック" panose="020B0400000000000000" pitchFamily="50" charset="-128"/>
                <a:ea typeface="游ゴシック" panose="020B0400000000000000" pitchFamily="50" charset="-128"/>
              </a:rPr>
              <a:t>1.3.4.</a:t>
            </a:r>
            <a:r>
              <a:rPr kumimoji="1" lang="ja-JP" altLang="en-US" sz="500" b="1" dirty="0">
                <a:solidFill>
                  <a:schemeClr val="tx1"/>
                </a:solidFill>
                <a:latin typeface="游ゴシック" panose="020B0400000000000000" pitchFamily="50" charset="-128"/>
                <a:ea typeface="游ゴシック" panose="020B0400000000000000" pitchFamily="50" charset="-128"/>
              </a:rPr>
              <a:t>　</a:t>
            </a:r>
            <a:r>
              <a:rPr kumimoji="1" lang="zh-TW" altLang="en-US" sz="500" b="1" dirty="0">
                <a:solidFill>
                  <a:schemeClr val="tx1"/>
                </a:solidFill>
                <a:latin typeface="游ゴシック" panose="020B0400000000000000" pitchFamily="50" charset="-128"/>
                <a:ea typeface="游ゴシック" panose="020B0400000000000000" pitchFamily="50" charset="-128"/>
              </a:rPr>
              <a:t>検査情報取込処理</a:t>
            </a:r>
          </a:p>
          <a:p>
            <a:r>
              <a:rPr kumimoji="1" lang="en-US" altLang="zh-TW" sz="500" b="1" dirty="0">
                <a:solidFill>
                  <a:srgbClr val="0070C0"/>
                </a:solidFill>
                <a:latin typeface="游ゴシック" panose="020B0400000000000000" pitchFamily="50" charset="-128"/>
                <a:ea typeface="游ゴシック" panose="020B0400000000000000" pitchFamily="50" charset="-128"/>
              </a:rPr>
              <a:t>1.3.5.</a:t>
            </a:r>
            <a:r>
              <a:rPr kumimoji="1" lang="ja-JP" altLang="en-US" sz="500" b="1" dirty="0">
                <a:solidFill>
                  <a:srgbClr val="0070C0"/>
                </a:solidFill>
                <a:latin typeface="游ゴシック" panose="020B0400000000000000" pitchFamily="50" charset="-128"/>
                <a:ea typeface="游ゴシック" panose="020B0400000000000000" pitchFamily="50" charset="-128"/>
              </a:rPr>
              <a:t>　</a:t>
            </a:r>
            <a:r>
              <a:rPr kumimoji="1" lang="zh-TW" altLang="en-US" sz="500" b="1" dirty="0">
                <a:solidFill>
                  <a:srgbClr val="0070C0"/>
                </a:solidFill>
                <a:latin typeface="游ゴシック" panose="020B0400000000000000" pitchFamily="50" charset="-128"/>
                <a:ea typeface="游ゴシック" panose="020B0400000000000000" pitchFamily="50" charset="-128"/>
              </a:rPr>
              <a:t>検査情報取込処理</a:t>
            </a:r>
          </a:p>
          <a:p>
            <a:r>
              <a:rPr kumimoji="1" lang="zh-TW" altLang="en-US" sz="500" b="1" dirty="0">
                <a:solidFill>
                  <a:schemeClr val="tx1"/>
                </a:solidFill>
                <a:latin typeface="游ゴシック" panose="020B0400000000000000" pitchFamily="50" charset="-128"/>
                <a:ea typeface="游ゴシック" panose="020B0400000000000000" pitchFamily="50" charset="-128"/>
              </a:rPr>
              <a:t>②</a:t>
            </a:r>
            <a:r>
              <a:rPr kumimoji="1" lang="en-US" altLang="zh-TW" sz="500" b="1" dirty="0">
                <a:solidFill>
                  <a:schemeClr val="tx1"/>
                </a:solidFill>
                <a:latin typeface="游ゴシック" panose="020B0400000000000000" pitchFamily="50" charset="-128"/>
                <a:ea typeface="游ゴシック" panose="020B0400000000000000" pitchFamily="50" charset="-128"/>
              </a:rPr>
              <a:t>1.3.6.</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zh-TW" sz="500" b="1" dirty="0">
                <a:solidFill>
                  <a:schemeClr val="tx1"/>
                </a:solidFill>
                <a:latin typeface="游ゴシック" panose="020B0400000000000000" pitchFamily="50" charset="-128"/>
                <a:ea typeface="游ゴシック" panose="020B0400000000000000" pitchFamily="50" charset="-128"/>
              </a:rPr>
              <a:t>1.3.8.</a:t>
            </a:r>
            <a:r>
              <a:rPr kumimoji="1" lang="ja-JP" altLang="en-US" sz="500" b="1" dirty="0">
                <a:solidFill>
                  <a:schemeClr val="tx1"/>
                </a:solidFill>
                <a:latin typeface="游ゴシック" panose="020B0400000000000000" pitchFamily="50" charset="-128"/>
                <a:ea typeface="游ゴシック" panose="020B0400000000000000" pitchFamily="50" charset="-128"/>
              </a:rPr>
              <a:t>　</a:t>
            </a:r>
            <a:r>
              <a:rPr kumimoji="1" lang="zh-TW" altLang="en-US" sz="500" b="1" dirty="0">
                <a:solidFill>
                  <a:schemeClr val="tx1"/>
                </a:solidFill>
                <a:latin typeface="游ゴシック" panose="020B0400000000000000" pitchFamily="50" charset="-128"/>
                <a:ea typeface="游ゴシック" panose="020B0400000000000000" pitchFamily="50" charset="-128"/>
              </a:rPr>
              <a:t>対象車両特定処理</a:t>
            </a:r>
          </a:p>
          <a:p>
            <a:r>
              <a:rPr kumimoji="1" lang="zh-TW" altLang="en-US" sz="500" b="1" dirty="0">
                <a:solidFill>
                  <a:schemeClr val="tx1"/>
                </a:solidFill>
                <a:latin typeface="游ゴシック" panose="020B0400000000000000" pitchFamily="50" charset="-128"/>
                <a:ea typeface="游ゴシック" panose="020B0400000000000000" pitchFamily="50" charset="-128"/>
              </a:rPr>
              <a:t>③</a:t>
            </a:r>
            <a:r>
              <a:rPr kumimoji="1" lang="en-US" altLang="zh-TW" sz="500" b="1" dirty="0">
                <a:solidFill>
                  <a:schemeClr val="tx1"/>
                </a:solidFill>
                <a:latin typeface="游ゴシック" panose="020B0400000000000000" pitchFamily="50" charset="-128"/>
                <a:ea typeface="游ゴシック" panose="020B0400000000000000" pitchFamily="50" charset="-128"/>
              </a:rPr>
              <a:t>1.3.10.</a:t>
            </a:r>
            <a:r>
              <a:rPr kumimoji="1" lang="ja-JP" altLang="en-US" sz="500" b="1" dirty="0">
                <a:solidFill>
                  <a:schemeClr val="tx1"/>
                </a:solidFill>
                <a:latin typeface="游ゴシック" panose="020B0400000000000000" pitchFamily="50" charset="-128"/>
                <a:ea typeface="游ゴシック" panose="020B0400000000000000" pitchFamily="50" charset="-128"/>
              </a:rPr>
              <a:t>　</a:t>
            </a:r>
            <a:r>
              <a:rPr kumimoji="1" lang="zh-TW" altLang="en-US" sz="500" b="1" dirty="0">
                <a:solidFill>
                  <a:schemeClr val="tx1"/>
                </a:solidFill>
                <a:latin typeface="游ゴシック" panose="020B0400000000000000" pitchFamily="50" charset="-128"/>
                <a:ea typeface="游ゴシック" panose="020B0400000000000000" pitchFamily="50" charset="-128"/>
              </a:rPr>
              <a:t>差分抽出</a:t>
            </a:r>
          </a:p>
          <a:p>
            <a:r>
              <a:rPr kumimoji="1" lang="zh-TW" altLang="en-US" sz="500" b="1" dirty="0">
                <a:solidFill>
                  <a:schemeClr val="tx1"/>
                </a:solidFill>
                <a:latin typeface="游ゴシック" panose="020B0400000000000000" pitchFamily="50" charset="-128"/>
                <a:ea typeface="游ゴシック" panose="020B0400000000000000" pitchFamily="50" charset="-128"/>
              </a:rPr>
              <a:t>④</a:t>
            </a:r>
            <a:r>
              <a:rPr kumimoji="1" lang="en-US" altLang="zh-TW" sz="500" b="1" dirty="0">
                <a:solidFill>
                  <a:schemeClr val="tx1"/>
                </a:solidFill>
                <a:latin typeface="游ゴシック" panose="020B0400000000000000" pitchFamily="50" charset="-128"/>
                <a:ea typeface="游ゴシック" panose="020B0400000000000000" pitchFamily="50" charset="-128"/>
              </a:rPr>
              <a:t>1.3.11.</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zh-TW" sz="500" b="1" dirty="0">
                <a:solidFill>
                  <a:schemeClr val="tx1"/>
                </a:solidFill>
                <a:latin typeface="游ゴシック" panose="020B0400000000000000" pitchFamily="50" charset="-128"/>
                <a:ea typeface="游ゴシック" panose="020B0400000000000000" pitchFamily="50" charset="-128"/>
              </a:rPr>
              <a:t>1.3.13</a:t>
            </a:r>
            <a:r>
              <a:rPr kumimoji="1" lang="zh-TW" altLang="en-US" sz="500" b="1" dirty="0">
                <a:solidFill>
                  <a:schemeClr val="tx1"/>
                </a:solidFill>
                <a:latin typeface="游ゴシック" panose="020B0400000000000000" pitchFamily="50" charset="-128"/>
                <a:ea typeface="游ゴシック" panose="020B0400000000000000" pitchFamily="50" charset="-128"/>
              </a:rPr>
              <a:t>　台帳情報更新処理</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p:txBody>
      </p:sp>
      <p:sp>
        <p:nvSpPr>
          <p:cNvPr id="38" name="楕円 37">
            <a:extLst>
              <a:ext uri="{FF2B5EF4-FFF2-40B4-BE49-F238E27FC236}">
                <a16:creationId xmlns:a16="http://schemas.microsoft.com/office/drawing/2014/main" id="{7BD2BA85-2335-B470-482F-535FD1DE2C32}"/>
              </a:ext>
            </a:extLst>
          </p:cNvPr>
          <p:cNvSpPr/>
          <p:nvPr/>
        </p:nvSpPr>
        <p:spPr>
          <a:xfrm>
            <a:off x="8122469" y="2505011"/>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cxnSp>
        <p:nvCxnSpPr>
          <p:cNvPr id="101" name="直線矢印コネクタ 100">
            <a:extLst>
              <a:ext uri="{FF2B5EF4-FFF2-40B4-BE49-F238E27FC236}">
                <a16:creationId xmlns:a16="http://schemas.microsoft.com/office/drawing/2014/main" id="{AB2808AC-B866-39D5-00E0-15433EE99A0B}"/>
              </a:ext>
            </a:extLst>
          </p:cNvPr>
          <p:cNvCxnSpPr>
            <a:cxnSpLocks/>
            <a:stCxn id="137" idx="3"/>
            <a:endCxn id="38" idx="2"/>
          </p:cNvCxnSpPr>
          <p:nvPr/>
        </p:nvCxnSpPr>
        <p:spPr>
          <a:xfrm>
            <a:off x="7624744" y="2657770"/>
            <a:ext cx="49772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98" name="グループ化 97">
            <a:extLst>
              <a:ext uri="{FF2B5EF4-FFF2-40B4-BE49-F238E27FC236}">
                <a16:creationId xmlns:a16="http://schemas.microsoft.com/office/drawing/2014/main" id="{2755819F-D808-2BFA-0850-9E8827DA358F}"/>
              </a:ext>
            </a:extLst>
          </p:cNvPr>
          <p:cNvGrpSpPr/>
          <p:nvPr/>
        </p:nvGrpSpPr>
        <p:grpSpPr>
          <a:xfrm>
            <a:off x="6269337" y="2429014"/>
            <a:ext cx="587415" cy="457512"/>
            <a:chOff x="5266944" y="2798826"/>
            <a:chExt cx="455771" cy="301859"/>
          </a:xfrm>
        </p:grpSpPr>
        <p:sp>
          <p:nvSpPr>
            <p:cNvPr id="103" name="四角形: 角を丸くする 102">
              <a:extLst>
                <a:ext uri="{FF2B5EF4-FFF2-40B4-BE49-F238E27FC236}">
                  <a16:creationId xmlns:a16="http://schemas.microsoft.com/office/drawing/2014/main" id="{C8988FAC-F034-BECB-1435-B5A32873D1D7}"/>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確認・修正</a:t>
              </a:r>
            </a:p>
          </p:txBody>
        </p:sp>
        <p:pic>
          <p:nvPicPr>
            <p:cNvPr id="104" name="グラフィックス 103" descr="挙手 枠線">
              <a:extLst>
                <a:ext uri="{FF2B5EF4-FFF2-40B4-BE49-F238E27FC236}">
                  <a16:creationId xmlns:a16="http://schemas.microsoft.com/office/drawing/2014/main" id="{BEF2D061-4C21-66B0-BA2F-49E232154BF1}"/>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rot="16200000" flipV="1">
              <a:off x="5301234" y="2831681"/>
              <a:ext cx="98334" cy="98334"/>
            </a:xfrm>
            <a:prstGeom prst="rect">
              <a:avLst/>
            </a:prstGeom>
          </p:spPr>
        </p:pic>
      </p:grpSp>
      <p:grpSp>
        <p:nvGrpSpPr>
          <p:cNvPr id="135" name="グループ化 134">
            <a:extLst>
              <a:ext uri="{FF2B5EF4-FFF2-40B4-BE49-F238E27FC236}">
                <a16:creationId xmlns:a16="http://schemas.microsoft.com/office/drawing/2014/main" id="{92BA1932-96FD-6818-E942-A7DB68661250}"/>
              </a:ext>
            </a:extLst>
          </p:cNvPr>
          <p:cNvGrpSpPr/>
          <p:nvPr/>
        </p:nvGrpSpPr>
        <p:grpSpPr>
          <a:xfrm>
            <a:off x="7028860" y="2423395"/>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FF0A67CD-5FD0-AD3E-2563-AFECE32BFA6C}"/>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89135155-4F80-D475-88E9-1B3D65890A68}"/>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台帳情報更新</a:t>
              </a:r>
            </a:p>
          </p:txBody>
        </p:sp>
      </p:grpSp>
      <p:cxnSp>
        <p:nvCxnSpPr>
          <p:cNvPr id="138" name="直線矢印コネクタ 137">
            <a:extLst>
              <a:ext uri="{FF2B5EF4-FFF2-40B4-BE49-F238E27FC236}">
                <a16:creationId xmlns:a16="http://schemas.microsoft.com/office/drawing/2014/main" id="{EF214EAC-F92A-3CBA-9810-4B4EC33F194D}"/>
              </a:ext>
            </a:extLst>
          </p:cNvPr>
          <p:cNvCxnSpPr>
            <a:cxnSpLocks/>
            <a:stCxn id="140" idx="1"/>
            <a:endCxn id="137" idx="2"/>
          </p:cNvCxnSpPr>
          <p:nvPr/>
        </p:nvCxnSpPr>
        <p:spPr>
          <a:xfrm flipH="1" flipV="1">
            <a:off x="7326802" y="2892145"/>
            <a:ext cx="1299" cy="1389356"/>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9" name="グループ化 138">
            <a:extLst>
              <a:ext uri="{FF2B5EF4-FFF2-40B4-BE49-F238E27FC236}">
                <a16:creationId xmlns:a16="http://schemas.microsoft.com/office/drawing/2014/main" id="{8B4B4AD1-86C6-011E-5337-86F61DFAFCD4}"/>
              </a:ext>
            </a:extLst>
          </p:cNvPr>
          <p:cNvGrpSpPr/>
          <p:nvPr/>
        </p:nvGrpSpPr>
        <p:grpSpPr>
          <a:xfrm>
            <a:off x="7038984" y="4281501"/>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5798BD74-1AFA-BE07-7CB0-831566B0EE56}"/>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41" name="円弧 140">
              <a:extLst>
                <a:ext uri="{FF2B5EF4-FFF2-40B4-BE49-F238E27FC236}">
                  <a16:creationId xmlns:a16="http://schemas.microsoft.com/office/drawing/2014/main" id="{04434A7D-6E3D-790C-E7EB-DDA042C62EB8}"/>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42" name="円弧 141">
              <a:extLst>
                <a:ext uri="{FF2B5EF4-FFF2-40B4-BE49-F238E27FC236}">
                  <a16:creationId xmlns:a16="http://schemas.microsoft.com/office/drawing/2014/main" id="{0AE5804B-2E0E-B73E-59CE-F7658A3686F3}"/>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43" name="グループ化 142">
            <a:extLst>
              <a:ext uri="{FF2B5EF4-FFF2-40B4-BE49-F238E27FC236}">
                <a16:creationId xmlns:a16="http://schemas.microsoft.com/office/drawing/2014/main" id="{4C823C6A-BF47-CC2D-B0C7-FCD8E49C5E46}"/>
              </a:ext>
            </a:extLst>
          </p:cNvPr>
          <p:cNvGrpSpPr/>
          <p:nvPr/>
        </p:nvGrpSpPr>
        <p:grpSpPr>
          <a:xfrm>
            <a:off x="7547138" y="4643643"/>
            <a:ext cx="752658" cy="405710"/>
            <a:chOff x="4488244" y="5206471"/>
            <a:chExt cx="752658" cy="405710"/>
          </a:xfrm>
        </p:grpSpPr>
        <p:cxnSp>
          <p:nvCxnSpPr>
            <p:cNvPr id="144" name="直線矢印コネクタ 143">
              <a:extLst>
                <a:ext uri="{FF2B5EF4-FFF2-40B4-BE49-F238E27FC236}">
                  <a16:creationId xmlns:a16="http://schemas.microsoft.com/office/drawing/2014/main" id="{C7EAAA64-5A67-8B30-FBBA-DEA9768AA7AF}"/>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45" name="グループ化 144">
              <a:extLst>
                <a:ext uri="{FF2B5EF4-FFF2-40B4-BE49-F238E27FC236}">
                  <a16:creationId xmlns:a16="http://schemas.microsoft.com/office/drawing/2014/main" id="{144DC405-DDA5-3CA4-F94B-79DFA2A8A6A2}"/>
                </a:ext>
              </a:extLst>
            </p:cNvPr>
            <p:cNvGrpSpPr/>
            <p:nvPr/>
          </p:nvGrpSpPr>
          <p:grpSpPr>
            <a:xfrm>
              <a:off x="4610864" y="5312359"/>
              <a:ext cx="69614" cy="299822"/>
              <a:chOff x="2439407" y="2962964"/>
              <a:chExt cx="69614" cy="430496"/>
            </a:xfrm>
          </p:grpSpPr>
          <p:cxnSp>
            <p:nvCxnSpPr>
              <p:cNvPr id="147" name="直線コネクタ 146">
                <a:extLst>
                  <a:ext uri="{FF2B5EF4-FFF2-40B4-BE49-F238E27FC236}">
                    <a16:creationId xmlns:a16="http://schemas.microsoft.com/office/drawing/2014/main" id="{47FDEA48-5451-92B9-DBE7-1ADE5617A3B3}"/>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8" name="直線コネクタ 147">
                <a:extLst>
                  <a:ext uri="{FF2B5EF4-FFF2-40B4-BE49-F238E27FC236}">
                    <a16:creationId xmlns:a16="http://schemas.microsoft.com/office/drawing/2014/main" id="{54D536CB-0A62-2400-53F7-6C71945CBEE4}"/>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9" name="直線コネクタ 148">
                <a:extLst>
                  <a:ext uri="{FF2B5EF4-FFF2-40B4-BE49-F238E27FC236}">
                    <a16:creationId xmlns:a16="http://schemas.microsoft.com/office/drawing/2014/main" id="{C2C67AF2-2B4D-B540-558A-BE9D54773C9D}"/>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46" name="正方形/長方形 145">
              <a:extLst>
                <a:ext uri="{FF2B5EF4-FFF2-40B4-BE49-F238E27FC236}">
                  <a16:creationId xmlns:a16="http://schemas.microsoft.com/office/drawing/2014/main" id="{CADCB153-CCD0-6E62-A0EC-F82E9F14A07D}"/>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④</a:t>
              </a:r>
            </a:p>
          </p:txBody>
        </p:sp>
      </p:grpSp>
      <p:grpSp>
        <p:nvGrpSpPr>
          <p:cNvPr id="151" name="グループ化 150">
            <a:extLst>
              <a:ext uri="{FF2B5EF4-FFF2-40B4-BE49-F238E27FC236}">
                <a16:creationId xmlns:a16="http://schemas.microsoft.com/office/drawing/2014/main" id="{98C31935-5119-5D98-0C64-7BF628261F51}"/>
              </a:ext>
            </a:extLst>
          </p:cNvPr>
          <p:cNvGrpSpPr/>
          <p:nvPr/>
        </p:nvGrpSpPr>
        <p:grpSpPr>
          <a:xfrm>
            <a:off x="7490146" y="2894515"/>
            <a:ext cx="637021" cy="706178"/>
            <a:chOff x="2321719" y="2988182"/>
            <a:chExt cx="637021" cy="706178"/>
          </a:xfrm>
        </p:grpSpPr>
        <p:pic>
          <p:nvPicPr>
            <p:cNvPr id="152" name="グラフィックス 151" descr="紙 枠線">
              <a:extLst>
                <a:ext uri="{FF2B5EF4-FFF2-40B4-BE49-F238E27FC236}">
                  <a16:creationId xmlns:a16="http://schemas.microsoft.com/office/drawing/2014/main" id="{138B394E-464C-AB39-5A9C-CC6358C1853F}"/>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492892" y="3131836"/>
              <a:ext cx="307340" cy="307340"/>
            </a:xfrm>
            <a:prstGeom prst="rect">
              <a:avLst/>
            </a:prstGeom>
          </p:spPr>
        </p:pic>
        <p:cxnSp>
          <p:nvCxnSpPr>
            <p:cNvPr id="153" name="直線矢印コネクタ 36">
              <a:extLst>
                <a:ext uri="{FF2B5EF4-FFF2-40B4-BE49-F238E27FC236}">
                  <a16:creationId xmlns:a16="http://schemas.microsoft.com/office/drawing/2014/main" id="{42F90014-6351-BF0A-CF12-D96AB0037862}"/>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54" name="正方形/長方形 153">
              <a:extLst>
                <a:ext uri="{FF2B5EF4-FFF2-40B4-BE49-F238E27FC236}">
                  <a16:creationId xmlns:a16="http://schemas.microsoft.com/office/drawing/2014/main" id="{9994DB89-1744-9004-0903-1AD99C1CB0A1}"/>
                </a:ext>
              </a:extLst>
            </p:cNvPr>
            <p:cNvSpPr/>
            <p:nvPr/>
          </p:nvSpPr>
          <p:spPr>
            <a:xfrm>
              <a:off x="2337115"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検査情報更新結果確認リスト</a:t>
              </a:r>
              <a:endParaRPr kumimoji="1" lang="en-US" altLang="ja-JP" sz="500" b="1" dirty="0">
                <a:solidFill>
                  <a:schemeClr val="tx1"/>
                </a:solidFill>
                <a:latin typeface="+mn-ea"/>
              </a:endParaRPr>
            </a:p>
          </p:txBody>
        </p:sp>
      </p:grpSp>
      <p:cxnSp>
        <p:nvCxnSpPr>
          <p:cNvPr id="164" name="直線矢印コネクタ 163">
            <a:extLst>
              <a:ext uri="{FF2B5EF4-FFF2-40B4-BE49-F238E27FC236}">
                <a16:creationId xmlns:a16="http://schemas.microsoft.com/office/drawing/2014/main" id="{0C04DBA6-DB32-2F82-31E0-71B246D050EC}"/>
              </a:ext>
            </a:extLst>
          </p:cNvPr>
          <p:cNvCxnSpPr>
            <a:cxnSpLocks/>
            <a:stCxn id="20" idx="6"/>
          </p:cNvCxnSpPr>
          <p:nvPr/>
        </p:nvCxnSpPr>
        <p:spPr>
          <a:xfrm>
            <a:off x="1314001" y="2657770"/>
            <a:ext cx="223031" cy="4939"/>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9" name="正方形/長方形 18">
            <a:extLst>
              <a:ext uri="{FF2B5EF4-FFF2-40B4-BE49-F238E27FC236}">
                <a16:creationId xmlns:a16="http://schemas.microsoft.com/office/drawing/2014/main" id="{3E960811-8423-06EB-82DB-8673A37EAADF}"/>
              </a:ext>
            </a:extLst>
          </p:cNvPr>
          <p:cNvSpPr/>
          <p:nvPr/>
        </p:nvSpPr>
        <p:spPr>
          <a:xfrm>
            <a:off x="759303" y="2811549"/>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sp>
        <p:nvSpPr>
          <p:cNvPr id="20" name="楕円 19">
            <a:extLst>
              <a:ext uri="{FF2B5EF4-FFF2-40B4-BE49-F238E27FC236}">
                <a16:creationId xmlns:a16="http://schemas.microsoft.com/office/drawing/2014/main" id="{66E12393-F896-2F98-11E6-6EBBB34BD765}"/>
              </a:ext>
            </a:extLst>
          </p:cNvPr>
          <p:cNvSpPr/>
          <p:nvPr/>
        </p:nvSpPr>
        <p:spPr>
          <a:xfrm>
            <a:off x="1008001" y="2504770"/>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cxnSp>
        <p:nvCxnSpPr>
          <p:cNvPr id="54" name="直線矢印コネクタ 53">
            <a:extLst>
              <a:ext uri="{FF2B5EF4-FFF2-40B4-BE49-F238E27FC236}">
                <a16:creationId xmlns:a16="http://schemas.microsoft.com/office/drawing/2014/main" id="{BBD5B50D-31A1-ACB9-0544-87BDDB89105F}"/>
              </a:ext>
            </a:extLst>
          </p:cNvPr>
          <p:cNvCxnSpPr>
            <a:cxnSpLocks/>
            <a:stCxn id="103" idx="3"/>
            <a:endCxn id="137" idx="1"/>
          </p:cNvCxnSpPr>
          <p:nvPr/>
        </p:nvCxnSpPr>
        <p:spPr>
          <a:xfrm>
            <a:off x="6856752" y="2657770"/>
            <a:ext cx="17210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60" name="グループ化 59">
            <a:extLst>
              <a:ext uri="{FF2B5EF4-FFF2-40B4-BE49-F238E27FC236}">
                <a16:creationId xmlns:a16="http://schemas.microsoft.com/office/drawing/2014/main" id="{6722D72F-3993-A220-41F7-A6AE07120AD3}"/>
              </a:ext>
            </a:extLst>
          </p:cNvPr>
          <p:cNvGrpSpPr/>
          <p:nvPr/>
        </p:nvGrpSpPr>
        <p:grpSpPr>
          <a:xfrm>
            <a:off x="1524312" y="2423395"/>
            <a:ext cx="595884" cy="468750"/>
            <a:chOff x="2420174" y="2805910"/>
            <a:chExt cx="595884" cy="468750"/>
          </a:xfrm>
        </p:grpSpPr>
        <p:pic>
          <p:nvPicPr>
            <p:cNvPr id="61" name="グラフィックス 60" descr="ユーザー 枠線">
              <a:extLst>
                <a:ext uri="{FF2B5EF4-FFF2-40B4-BE49-F238E27FC236}">
                  <a16:creationId xmlns:a16="http://schemas.microsoft.com/office/drawing/2014/main" id="{A3FE1F02-8E99-EA71-ED69-BAA4F85E49ED}"/>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a:off x="2465004" y="2855580"/>
              <a:ext cx="151195" cy="152701"/>
            </a:xfrm>
            <a:prstGeom prst="rect">
              <a:avLst/>
            </a:prstGeom>
          </p:spPr>
        </p:pic>
        <p:sp>
          <p:nvSpPr>
            <p:cNvPr id="63" name="四角形: 角を丸くする 62">
              <a:extLst>
                <a:ext uri="{FF2B5EF4-FFF2-40B4-BE49-F238E27FC236}">
                  <a16:creationId xmlns:a16="http://schemas.microsoft.com/office/drawing/2014/main" id="{9A5119B1-1B35-D553-2331-787D6BE45C7B}"/>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検査情報</a:t>
              </a:r>
              <a:endParaRPr kumimoji="1" lang="en-US" altLang="ja-JP" sz="500" b="1" dirty="0">
                <a:solidFill>
                  <a:schemeClr val="tx1"/>
                </a:solidFill>
                <a:latin typeface="+mn-ea"/>
              </a:endParaRPr>
            </a:p>
            <a:p>
              <a:pPr algn="ctr"/>
              <a:r>
                <a:rPr kumimoji="1" lang="ja-JP" altLang="en-US" sz="500" b="1" dirty="0">
                  <a:solidFill>
                    <a:schemeClr val="tx1"/>
                  </a:solidFill>
                  <a:latin typeface="+mn-ea"/>
                </a:rPr>
                <a:t>データ出力</a:t>
              </a:r>
              <a:r>
                <a:rPr kumimoji="1" lang="en-US" altLang="ja-JP" sz="500" b="1" dirty="0">
                  <a:solidFill>
                    <a:schemeClr val="tx1"/>
                  </a:solidFill>
                  <a:latin typeface="+mn-ea"/>
                </a:rPr>
                <a:t>	(CSV)</a:t>
              </a:r>
              <a:endParaRPr kumimoji="1" lang="ja-JP" altLang="en-US" sz="500" b="1" dirty="0">
                <a:solidFill>
                  <a:schemeClr val="tx1"/>
                </a:solidFill>
                <a:latin typeface="+mn-ea"/>
              </a:endParaRPr>
            </a:p>
          </p:txBody>
        </p:sp>
      </p:grpSp>
      <p:cxnSp>
        <p:nvCxnSpPr>
          <p:cNvPr id="65" name="直線矢印コネクタ 64">
            <a:extLst>
              <a:ext uri="{FF2B5EF4-FFF2-40B4-BE49-F238E27FC236}">
                <a16:creationId xmlns:a16="http://schemas.microsoft.com/office/drawing/2014/main" id="{6A8362B5-BB03-170B-1D8B-18C06538FDB3}"/>
              </a:ext>
            </a:extLst>
          </p:cNvPr>
          <p:cNvCxnSpPr>
            <a:cxnSpLocks/>
            <a:stCxn id="67" idx="1"/>
            <a:endCxn id="63" idx="2"/>
          </p:cNvCxnSpPr>
          <p:nvPr/>
        </p:nvCxnSpPr>
        <p:spPr>
          <a:xfrm flipH="1" flipV="1">
            <a:off x="1822254" y="2892145"/>
            <a:ext cx="2392" cy="1389356"/>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66" name="グループ化 65">
            <a:extLst>
              <a:ext uri="{FF2B5EF4-FFF2-40B4-BE49-F238E27FC236}">
                <a16:creationId xmlns:a16="http://schemas.microsoft.com/office/drawing/2014/main" id="{7142382D-54C3-A07C-856E-D208311927A7}"/>
              </a:ext>
            </a:extLst>
          </p:cNvPr>
          <p:cNvGrpSpPr/>
          <p:nvPr/>
        </p:nvGrpSpPr>
        <p:grpSpPr>
          <a:xfrm>
            <a:off x="1499184" y="4281501"/>
            <a:ext cx="648000" cy="453600"/>
            <a:chOff x="5274238" y="5435536"/>
            <a:chExt cx="439201" cy="345439"/>
          </a:xfrm>
        </p:grpSpPr>
        <p:sp>
          <p:nvSpPr>
            <p:cNvPr id="67" name="フローチャート: 磁気ディスク 66">
              <a:extLst>
                <a:ext uri="{FF2B5EF4-FFF2-40B4-BE49-F238E27FC236}">
                  <a16:creationId xmlns:a16="http://schemas.microsoft.com/office/drawing/2014/main" id="{525DE161-DAF3-2313-566E-27F42E53D1BE}"/>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endParaRPr kumimoji="1" lang="en-US" altLang="ja-JP" sz="400" b="1" dirty="0">
                <a:solidFill>
                  <a:schemeClr val="tx1"/>
                </a:solidFill>
                <a:latin typeface="+mn-ea"/>
              </a:endParaRPr>
            </a:p>
            <a:p>
              <a:pPr algn="ctr"/>
              <a:r>
                <a:rPr kumimoji="1" lang="zh-TW" altLang="en-US" sz="500" b="1" dirty="0">
                  <a:solidFill>
                    <a:schemeClr val="tx1"/>
                  </a:solidFill>
                  <a:latin typeface="游ゴシック" panose="020B0400000000000000" pitchFamily="50" charset="-128"/>
                  <a:ea typeface="游ゴシック" panose="020B0400000000000000" pitchFamily="50" charset="-128"/>
                </a:rPr>
                <a:t>軽自動車</a:t>
              </a:r>
              <a:r>
                <a:rPr kumimoji="1" lang="ja-JP" altLang="en-US" sz="500" b="1" dirty="0">
                  <a:solidFill>
                    <a:schemeClr val="tx1"/>
                  </a:solidFill>
                  <a:latin typeface="游ゴシック" panose="020B0400000000000000" pitchFamily="50" charset="-128"/>
                  <a:ea typeface="游ゴシック" panose="020B0400000000000000" pitchFamily="50" charset="-128"/>
                </a:rPr>
                <a:t>検査</a:t>
              </a:r>
              <a:r>
                <a:rPr kumimoji="1" lang="zh-TW" altLang="en-US" sz="500" b="1" dirty="0">
                  <a:solidFill>
                    <a:schemeClr val="tx1"/>
                  </a:solidFill>
                  <a:latin typeface="游ゴシック" panose="020B0400000000000000" pitchFamily="50" charset="-128"/>
                  <a:ea typeface="游ゴシック" panose="020B0400000000000000" pitchFamily="50" charset="-128"/>
                </a:rPr>
                <a:t>情報</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pPr algn="ctr"/>
              <a:r>
                <a:rPr kumimoji="1" lang="zh-TW" altLang="en-US" sz="500" b="1" dirty="0">
                  <a:solidFill>
                    <a:schemeClr val="tx1"/>
                  </a:solidFill>
                  <a:latin typeface="游ゴシック" panose="020B0400000000000000" pitchFamily="50" charset="-128"/>
                  <a:ea typeface="游ゴシック" panose="020B0400000000000000" pitchFamily="50" charset="-128"/>
                </a:rPr>
                <a:t>市区町村提供</a:t>
              </a:r>
              <a:r>
                <a:rPr kumimoji="1" lang="ja-JP" altLang="en-US" sz="500" b="1" dirty="0">
                  <a:solidFill>
                    <a:schemeClr val="tx1"/>
                  </a:solidFill>
                  <a:latin typeface="游ゴシック" panose="020B0400000000000000" pitchFamily="50" charset="-128"/>
                  <a:ea typeface="游ゴシック" panose="020B0400000000000000" pitchFamily="50" charset="-128"/>
                </a:rPr>
                <a:t>システム</a:t>
              </a:r>
            </a:p>
          </p:txBody>
        </p:sp>
        <p:sp>
          <p:nvSpPr>
            <p:cNvPr id="68" name="円弧 67">
              <a:extLst>
                <a:ext uri="{FF2B5EF4-FFF2-40B4-BE49-F238E27FC236}">
                  <a16:creationId xmlns:a16="http://schemas.microsoft.com/office/drawing/2014/main" id="{1AE5BD7B-B544-D823-75D6-F01668DC5843}"/>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wrap="none" rtlCol="0" anchor="ctr"/>
            <a:lstStyle/>
            <a:p>
              <a:pPr algn="ctr"/>
              <a:endParaRPr kumimoji="1" lang="ja-JP" altLang="en-US" sz="1600">
                <a:latin typeface="+mn-ea"/>
              </a:endParaRPr>
            </a:p>
          </p:txBody>
        </p:sp>
        <p:sp>
          <p:nvSpPr>
            <p:cNvPr id="69" name="円弧 68">
              <a:extLst>
                <a:ext uri="{FF2B5EF4-FFF2-40B4-BE49-F238E27FC236}">
                  <a16:creationId xmlns:a16="http://schemas.microsoft.com/office/drawing/2014/main" id="{6E47B4D9-FECF-B3B3-4A3A-BD1A08AF720C}"/>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wrap="none" rtlCol="0" anchor="ctr"/>
            <a:lstStyle/>
            <a:p>
              <a:pPr algn="ctr"/>
              <a:endParaRPr kumimoji="1" lang="ja-JP" altLang="en-US" sz="1600">
                <a:latin typeface="+mn-ea"/>
              </a:endParaRPr>
            </a:p>
          </p:txBody>
        </p:sp>
      </p:grpSp>
      <p:grpSp>
        <p:nvGrpSpPr>
          <p:cNvPr id="6" name="グループ化 5">
            <a:extLst>
              <a:ext uri="{FF2B5EF4-FFF2-40B4-BE49-F238E27FC236}">
                <a16:creationId xmlns:a16="http://schemas.microsoft.com/office/drawing/2014/main" id="{EC3D779B-3448-5FDF-F22C-A1D756D668EA}"/>
              </a:ext>
            </a:extLst>
          </p:cNvPr>
          <p:cNvGrpSpPr/>
          <p:nvPr/>
        </p:nvGrpSpPr>
        <p:grpSpPr>
          <a:xfrm>
            <a:off x="2487489" y="2423395"/>
            <a:ext cx="595884" cy="468750"/>
            <a:chOff x="2420174" y="2805910"/>
            <a:chExt cx="595884" cy="468750"/>
          </a:xfrm>
        </p:grpSpPr>
        <p:pic>
          <p:nvPicPr>
            <p:cNvPr id="24" name="グラフィックス 23" descr="ユーザー 枠線">
              <a:extLst>
                <a:ext uri="{FF2B5EF4-FFF2-40B4-BE49-F238E27FC236}">
                  <a16:creationId xmlns:a16="http://schemas.microsoft.com/office/drawing/2014/main" id="{D0F28416-92A1-BE35-00CD-C938F00F61A7}"/>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a:off x="2465004" y="2855580"/>
              <a:ext cx="151195" cy="152701"/>
            </a:xfrm>
            <a:prstGeom prst="rect">
              <a:avLst/>
            </a:prstGeom>
          </p:spPr>
        </p:pic>
        <p:sp>
          <p:nvSpPr>
            <p:cNvPr id="79" name="四角形: 角を丸くする 78">
              <a:extLst>
                <a:ext uri="{FF2B5EF4-FFF2-40B4-BE49-F238E27FC236}">
                  <a16:creationId xmlns:a16="http://schemas.microsoft.com/office/drawing/2014/main" id="{19A9C642-4FD5-1580-5EE9-7A3F1F598D31}"/>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検査情報取込</a:t>
              </a:r>
            </a:p>
          </p:txBody>
        </p:sp>
      </p:grpSp>
      <p:cxnSp>
        <p:nvCxnSpPr>
          <p:cNvPr id="80" name="直線矢印コネクタ 79">
            <a:extLst>
              <a:ext uri="{FF2B5EF4-FFF2-40B4-BE49-F238E27FC236}">
                <a16:creationId xmlns:a16="http://schemas.microsoft.com/office/drawing/2014/main" id="{6E5F5814-8764-308A-C99F-3826495B642F}"/>
              </a:ext>
            </a:extLst>
          </p:cNvPr>
          <p:cNvCxnSpPr>
            <a:cxnSpLocks/>
            <a:stCxn id="86" idx="1"/>
            <a:endCxn id="79" idx="2"/>
          </p:cNvCxnSpPr>
          <p:nvPr/>
        </p:nvCxnSpPr>
        <p:spPr>
          <a:xfrm flipH="1" flipV="1">
            <a:off x="2785431" y="2892145"/>
            <a:ext cx="1299" cy="1389356"/>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85" name="グループ化 84">
            <a:extLst>
              <a:ext uri="{FF2B5EF4-FFF2-40B4-BE49-F238E27FC236}">
                <a16:creationId xmlns:a16="http://schemas.microsoft.com/office/drawing/2014/main" id="{8E5C3AD5-103A-3B85-C0CB-BD4D7DB8A53E}"/>
              </a:ext>
            </a:extLst>
          </p:cNvPr>
          <p:cNvGrpSpPr/>
          <p:nvPr/>
        </p:nvGrpSpPr>
        <p:grpSpPr>
          <a:xfrm>
            <a:off x="2497613" y="4281501"/>
            <a:ext cx="575637" cy="451948"/>
            <a:chOff x="5274238" y="5435536"/>
            <a:chExt cx="439201" cy="345439"/>
          </a:xfrm>
        </p:grpSpPr>
        <p:sp>
          <p:nvSpPr>
            <p:cNvPr id="86" name="フローチャート: 磁気ディスク 85">
              <a:extLst>
                <a:ext uri="{FF2B5EF4-FFF2-40B4-BE49-F238E27FC236}">
                  <a16:creationId xmlns:a16="http://schemas.microsoft.com/office/drawing/2014/main" id="{52E40D34-7721-3597-F4BE-95E8CE2ED316}"/>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87" name="円弧 86">
              <a:extLst>
                <a:ext uri="{FF2B5EF4-FFF2-40B4-BE49-F238E27FC236}">
                  <a16:creationId xmlns:a16="http://schemas.microsoft.com/office/drawing/2014/main" id="{E9696B55-0312-267E-93E3-08FFAD45B41C}"/>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88" name="円弧 87">
              <a:extLst>
                <a:ext uri="{FF2B5EF4-FFF2-40B4-BE49-F238E27FC236}">
                  <a16:creationId xmlns:a16="http://schemas.microsoft.com/office/drawing/2014/main" id="{AA8F913A-280E-1FA0-FADB-D364C7C601F3}"/>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89" name="グループ化 88">
            <a:extLst>
              <a:ext uri="{FF2B5EF4-FFF2-40B4-BE49-F238E27FC236}">
                <a16:creationId xmlns:a16="http://schemas.microsoft.com/office/drawing/2014/main" id="{5DBC202F-1626-F3BC-F4CD-08D2D8C8715F}"/>
              </a:ext>
            </a:extLst>
          </p:cNvPr>
          <p:cNvGrpSpPr/>
          <p:nvPr/>
        </p:nvGrpSpPr>
        <p:grpSpPr>
          <a:xfrm>
            <a:off x="3005767" y="4643643"/>
            <a:ext cx="752658" cy="405710"/>
            <a:chOff x="4488244" y="5206471"/>
            <a:chExt cx="752658" cy="405710"/>
          </a:xfrm>
        </p:grpSpPr>
        <p:cxnSp>
          <p:nvCxnSpPr>
            <p:cNvPr id="90" name="直線矢印コネクタ 89">
              <a:extLst>
                <a:ext uri="{FF2B5EF4-FFF2-40B4-BE49-F238E27FC236}">
                  <a16:creationId xmlns:a16="http://schemas.microsoft.com/office/drawing/2014/main" id="{C3544E11-13CF-7EF5-54FC-E3C60F329BAC}"/>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91" name="グループ化 90">
              <a:extLst>
                <a:ext uri="{FF2B5EF4-FFF2-40B4-BE49-F238E27FC236}">
                  <a16:creationId xmlns:a16="http://schemas.microsoft.com/office/drawing/2014/main" id="{2E3DB479-5763-0FEB-B00F-165E61B2FFF9}"/>
                </a:ext>
              </a:extLst>
            </p:cNvPr>
            <p:cNvGrpSpPr/>
            <p:nvPr/>
          </p:nvGrpSpPr>
          <p:grpSpPr>
            <a:xfrm>
              <a:off x="4610864" y="5312359"/>
              <a:ext cx="69614" cy="299822"/>
              <a:chOff x="2439407" y="2962964"/>
              <a:chExt cx="69614" cy="430496"/>
            </a:xfrm>
          </p:grpSpPr>
          <p:cxnSp>
            <p:nvCxnSpPr>
              <p:cNvPr id="93" name="直線コネクタ 92">
                <a:extLst>
                  <a:ext uri="{FF2B5EF4-FFF2-40B4-BE49-F238E27FC236}">
                    <a16:creationId xmlns:a16="http://schemas.microsoft.com/office/drawing/2014/main" id="{62534C26-0BEC-449A-6BAB-4D2B67F41BAD}"/>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94" name="直線コネクタ 93">
                <a:extLst>
                  <a:ext uri="{FF2B5EF4-FFF2-40B4-BE49-F238E27FC236}">
                    <a16:creationId xmlns:a16="http://schemas.microsoft.com/office/drawing/2014/main" id="{A2090055-A182-D9A4-42DD-722D4BDD728F}"/>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95" name="直線コネクタ 94">
                <a:extLst>
                  <a:ext uri="{FF2B5EF4-FFF2-40B4-BE49-F238E27FC236}">
                    <a16:creationId xmlns:a16="http://schemas.microsoft.com/office/drawing/2014/main" id="{F9CF1EB4-EE27-6807-C31A-7BE9660C3AAA}"/>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92" name="正方形/長方形 91">
              <a:extLst>
                <a:ext uri="{FF2B5EF4-FFF2-40B4-BE49-F238E27FC236}">
                  <a16:creationId xmlns:a16="http://schemas.microsoft.com/office/drawing/2014/main" id="{BF737B71-DEF9-F888-6829-CA144E468F58}"/>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99" name="グループ化 98">
            <a:extLst>
              <a:ext uri="{FF2B5EF4-FFF2-40B4-BE49-F238E27FC236}">
                <a16:creationId xmlns:a16="http://schemas.microsoft.com/office/drawing/2014/main" id="{08596018-6CAE-327F-3550-4C12804D4C53}"/>
              </a:ext>
            </a:extLst>
          </p:cNvPr>
          <p:cNvGrpSpPr/>
          <p:nvPr/>
        </p:nvGrpSpPr>
        <p:grpSpPr>
          <a:xfrm>
            <a:off x="2907015" y="2894515"/>
            <a:ext cx="621625" cy="706178"/>
            <a:chOff x="2279959" y="2988182"/>
            <a:chExt cx="621625" cy="706178"/>
          </a:xfrm>
        </p:grpSpPr>
        <p:pic>
          <p:nvPicPr>
            <p:cNvPr id="100" name="グラフィックス 99" descr="紙 枠線">
              <a:extLst>
                <a:ext uri="{FF2B5EF4-FFF2-40B4-BE49-F238E27FC236}">
                  <a16:creationId xmlns:a16="http://schemas.microsoft.com/office/drawing/2014/main" id="{589F580D-391C-854E-0DCD-7AB6E92A668E}"/>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492892" y="3131836"/>
              <a:ext cx="307340" cy="307340"/>
            </a:xfrm>
            <a:prstGeom prst="rect">
              <a:avLst/>
            </a:prstGeom>
          </p:spPr>
        </p:pic>
        <p:cxnSp>
          <p:nvCxnSpPr>
            <p:cNvPr id="105" name="直線矢印コネクタ 36">
              <a:extLst>
                <a:ext uri="{FF2B5EF4-FFF2-40B4-BE49-F238E27FC236}">
                  <a16:creationId xmlns:a16="http://schemas.microsoft.com/office/drawing/2014/main" id="{3FF47FF9-F35E-73C9-6D6F-6F0D7C82683C}"/>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07" name="正方形/長方形 106">
              <a:extLst>
                <a:ext uri="{FF2B5EF4-FFF2-40B4-BE49-F238E27FC236}">
                  <a16:creationId xmlns:a16="http://schemas.microsoft.com/office/drawing/2014/main" id="{A336C3FA-6E3D-E398-5D3A-74062D540125}"/>
                </a:ext>
              </a:extLst>
            </p:cNvPr>
            <p:cNvSpPr/>
            <p:nvPr/>
          </p:nvSpPr>
          <p:spPr>
            <a:xfrm>
              <a:off x="2279959"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検査情報取込エラーリスト</a:t>
              </a:r>
            </a:p>
            <a:p>
              <a:r>
                <a:rPr kumimoji="1" lang="ja-JP" altLang="en-US" sz="500" b="1" dirty="0">
                  <a:solidFill>
                    <a:schemeClr val="tx1"/>
                  </a:solidFill>
                  <a:latin typeface="+mn-ea"/>
                </a:rPr>
                <a:t>検査情報取込済みリスト</a:t>
              </a:r>
              <a:endParaRPr kumimoji="1" lang="en-US" altLang="ja-JP" sz="500" b="1" dirty="0">
                <a:solidFill>
                  <a:schemeClr val="tx1"/>
                </a:solidFill>
                <a:latin typeface="+mn-ea"/>
              </a:endParaRPr>
            </a:p>
          </p:txBody>
        </p:sp>
      </p:grpSp>
      <p:grpSp>
        <p:nvGrpSpPr>
          <p:cNvPr id="108" name="グループ化 107">
            <a:extLst>
              <a:ext uri="{FF2B5EF4-FFF2-40B4-BE49-F238E27FC236}">
                <a16:creationId xmlns:a16="http://schemas.microsoft.com/office/drawing/2014/main" id="{417C679D-5FFD-4018-FC74-27E68E9CF020}"/>
              </a:ext>
            </a:extLst>
          </p:cNvPr>
          <p:cNvGrpSpPr/>
          <p:nvPr/>
        </p:nvGrpSpPr>
        <p:grpSpPr>
          <a:xfrm>
            <a:off x="3597969" y="2423395"/>
            <a:ext cx="595884" cy="468750"/>
            <a:chOff x="2420174" y="2805910"/>
            <a:chExt cx="595884" cy="468750"/>
          </a:xfrm>
        </p:grpSpPr>
        <p:pic>
          <p:nvPicPr>
            <p:cNvPr id="109" name="グラフィックス 108" descr="ユーザー 枠線">
              <a:extLst>
                <a:ext uri="{FF2B5EF4-FFF2-40B4-BE49-F238E27FC236}">
                  <a16:creationId xmlns:a16="http://schemas.microsoft.com/office/drawing/2014/main" id="{5C291BEF-82A3-0588-44FD-E05A9CC7BA62}"/>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a:off x="2465004" y="2855580"/>
              <a:ext cx="151195" cy="152701"/>
            </a:xfrm>
            <a:prstGeom prst="rect">
              <a:avLst/>
            </a:prstGeom>
          </p:spPr>
        </p:pic>
        <p:sp>
          <p:nvSpPr>
            <p:cNvPr id="111" name="四角形: 角を丸くする 110">
              <a:extLst>
                <a:ext uri="{FF2B5EF4-FFF2-40B4-BE49-F238E27FC236}">
                  <a16:creationId xmlns:a16="http://schemas.microsoft.com/office/drawing/2014/main" id="{FA624B3A-3E95-CFB9-109E-4B79E1EAD4A0}"/>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重課・軽課対象</a:t>
              </a:r>
            </a:p>
            <a:p>
              <a:pPr algn="ctr"/>
              <a:r>
                <a:rPr kumimoji="1" lang="ja-JP" altLang="en-US" sz="500" b="1" dirty="0">
                  <a:solidFill>
                    <a:schemeClr val="tx1"/>
                  </a:solidFill>
                  <a:latin typeface="+mn-ea"/>
                </a:rPr>
                <a:t>区分の自動判定</a:t>
              </a:r>
            </a:p>
          </p:txBody>
        </p:sp>
      </p:grpSp>
      <p:cxnSp>
        <p:nvCxnSpPr>
          <p:cNvPr id="115" name="直線矢印コネクタ 114">
            <a:extLst>
              <a:ext uri="{FF2B5EF4-FFF2-40B4-BE49-F238E27FC236}">
                <a16:creationId xmlns:a16="http://schemas.microsoft.com/office/drawing/2014/main" id="{D61F8256-8D10-F192-95F2-4FA7695FFA57}"/>
              </a:ext>
            </a:extLst>
          </p:cNvPr>
          <p:cNvCxnSpPr>
            <a:cxnSpLocks/>
            <a:stCxn id="117" idx="1"/>
            <a:endCxn id="111" idx="2"/>
          </p:cNvCxnSpPr>
          <p:nvPr/>
        </p:nvCxnSpPr>
        <p:spPr>
          <a:xfrm flipH="1" flipV="1">
            <a:off x="3895911" y="2892145"/>
            <a:ext cx="1299" cy="1389356"/>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16" name="グループ化 115">
            <a:extLst>
              <a:ext uri="{FF2B5EF4-FFF2-40B4-BE49-F238E27FC236}">
                <a16:creationId xmlns:a16="http://schemas.microsoft.com/office/drawing/2014/main" id="{4683BED1-8F45-E3D9-971A-21B88D2B819D}"/>
              </a:ext>
            </a:extLst>
          </p:cNvPr>
          <p:cNvGrpSpPr/>
          <p:nvPr/>
        </p:nvGrpSpPr>
        <p:grpSpPr>
          <a:xfrm>
            <a:off x="3608093" y="4281501"/>
            <a:ext cx="575637" cy="451948"/>
            <a:chOff x="5274238" y="5435536"/>
            <a:chExt cx="439201" cy="345439"/>
          </a:xfrm>
        </p:grpSpPr>
        <p:sp>
          <p:nvSpPr>
            <p:cNvPr id="117" name="フローチャート: 磁気ディスク 116">
              <a:extLst>
                <a:ext uri="{FF2B5EF4-FFF2-40B4-BE49-F238E27FC236}">
                  <a16:creationId xmlns:a16="http://schemas.microsoft.com/office/drawing/2014/main" id="{F40DBEA0-5D16-9191-4591-921A26035EDB}"/>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21" name="円弧 120">
              <a:extLst>
                <a:ext uri="{FF2B5EF4-FFF2-40B4-BE49-F238E27FC236}">
                  <a16:creationId xmlns:a16="http://schemas.microsoft.com/office/drawing/2014/main" id="{09377D4B-9CD0-8579-6DF0-CF771DB66BA2}"/>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2" name="円弧 121">
              <a:extLst>
                <a:ext uri="{FF2B5EF4-FFF2-40B4-BE49-F238E27FC236}">
                  <a16:creationId xmlns:a16="http://schemas.microsoft.com/office/drawing/2014/main" id="{9334A8F2-BDA0-C078-EDC6-0E5300341A10}"/>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23" name="グループ化 122">
            <a:extLst>
              <a:ext uri="{FF2B5EF4-FFF2-40B4-BE49-F238E27FC236}">
                <a16:creationId xmlns:a16="http://schemas.microsoft.com/office/drawing/2014/main" id="{3C7807CB-B234-60C9-1FA3-2778FC75044F}"/>
              </a:ext>
            </a:extLst>
          </p:cNvPr>
          <p:cNvGrpSpPr/>
          <p:nvPr/>
        </p:nvGrpSpPr>
        <p:grpSpPr>
          <a:xfrm>
            <a:off x="4116247" y="4643643"/>
            <a:ext cx="752658" cy="405710"/>
            <a:chOff x="4488244" y="5206471"/>
            <a:chExt cx="752658" cy="405710"/>
          </a:xfrm>
        </p:grpSpPr>
        <p:cxnSp>
          <p:nvCxnSpPr>
            <p:cNvPr id="124" name="直線矢印コネクタ 123">
              <a:extLst>
                <a:ext uri="{FF2B5EF4-FFF2-40B4-BE49-F238E27FC236}">
                  <a16:creationId xmlns:a16="http://schemas.microsoft.com/office/drawing/2014/main" id="{C1BBD34C-8AAE-7011-5A1C-09EF0C70CB2A}"/>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25" name="グループ化 124">
              <a:extLst>
                <a:ext uri="{FF2B5EF4-FFF2-40B4-BE49-F238E27FC236}">
                  <a16:creationId xmlns:a16="http://schemas.microsoft.com/office/drawing/2014/main" id="{B41415F0-AFF2-85CA-FB70-E11992125971}"/>
                </a:ext>
              </a:extLst>
            </p:cNvPr>
            <p:cNvGrpSpPr/>
            <p:nvPr/>
          </p:nvGrpSpPr>
          <p:grpSpPr>
            <a:xfrm>
              <a:off x="4610864" y="5312359"/>
              <a:ext cx="69614" cy="299822"/>
              <a:chOff x="2439407" y="2962964"/>
              <a:chExt cx="69614" cy="430496"/>
            </a:xfrm>
          </p:grpSpPr>
          <p:cxnSp>
            <p:nvCxnSpPr>
              <p:cNvPr id="127" name="直線コネクタ 126">
                <a:extLst>
                  <a:ext uri="{FF2B5EF4-FFF2-40B4-BE49-F238E27FC236}">
                    <a16:creationId xmlns:a16="http://schemas.microsoft.com/office/drawing/2014/main" id="{796831FD-14BE-EC84-CD8A-D8994D52F685}"/>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28" name="直線コネクタ 127">
                <a:extLst>
                  <a:ext uri="{FF2B5EF4-FFF2-40B4-BE49-F238E27FC236}">
                    <a16:creationId xmlns:a16="http://schemas.microsoft.com/office/drawing/2014/main" id="{43B6B996-3F92-A898-CE76-E2941EE9DDB8}"/>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29" name="直線コネクタ 128">
                <a:extLst>
                  <a:ext uri="{FF2B5EF4-FFF2-40B4-BE49-F238E27FC236}">
                    <a16:creationId xmlns:a16="http://schemas.microsoft.com/office/drawing/2014/main" id="{66A71538-0F23-B20C-C327-335487B0DDBE}"/>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26" name="正方形/長方形 125">
              <a:extLst>
                <a:ext uri="{FF2B5EF4-FFF2-40B4-BE49-F238E27FC236}">
                  <a16:creationId xmlns:a16="http://schemas.microsoft.com/office/drawing/2014/main" id="{410D07CE-2639-109D-0F82-16C741B90DC6}"/>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130" name="グループ化 129">
            <a:extLst>
              <a:ext uri="{FF2B5EF4-FFF2-40B4-BE49-F238E27FC236}">
                <a16:creationId xmlns:a16="http://schemas.microsoft.com/office/drawing/2014/main" id="{E97AF057-B9F0-CE59-42B8-91032F92EF72}"/>
              </a:ext>
            </a:extLst>
          </p:cNvPr>
          <p:cNvGrpSpPr/>
          <p:nvPr/>
        </p:nvGrpSpPr>
        <p:grpSpPr>
          <a:xfrm>
            <a:off x="3987521" y="2894515"/>
            <a:ext cx="621625" cy="706178"/>
            <a:chOff x="2249985" y="2988182"/>
            <a:chExt cx="621625" cy="706178"/>
          </a:xfrm>
        </p:grpSpPr>
        <p:pic>
          <p:nvPicPr>
            <p:cNvPr id="131" name="グラフィックス 130" descr="紙 枠線">
              <a:extLst>
                <a:ext uri="{FF2B5EF4-FFF2-40B4-BE49-F238E27FC236}">
                  <a16:creationId xmlns:a16="http://schemas.microsoft.com/office/drawing/2014/main" id="{23288E68-ED8E-7D46-C35C-E53F4F840C62}"/>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492892" y="3131836"/>
              <a:ext cx="307340" cy="307340"/>
            </a:xfrm>
            <a:prstGeom prst="rect">
              <a:avLst/>
            </a:prstGeom>
          </p:spPr>
        </p:pic>
        <p:cxnSp>
          <p:nvCxnSpPr>
            <p:cNvPr id="132" name="直線矢印コネクタ 36">
              <a:extLst>
                <a:ext uri="{FF2B5EF4-FFF2-40B4-BE49-F238E27FC236}">
                  <a16:creationId xmlns:a16="http://schemas.microsoft.com/office/drawing/2014/main" id="{F8658B94-90B7-F506-0C74-60ACF21403D2}"/>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33" name="正方形/長方形 132">
              <a:extLst>
                <a:ext uri="{FF2B5EF4-FFF2-40B4-BE49-F238E27FC236}">
                  <a16:creationId xmlns:a16="http://schemas.microsoft.com/office/drawing/2014/main" id="{2F9328E2-FFBB-5BE3-EE5F-14F690752285}"/>
                </a:ext>
              </a:extLst>
            </p:cNvPr>
            <p:cNvSpPr/>
            <p:nvPr/>
          </p:nvSpPr>
          <p:spPr>
            <a:xfrm>
              <a:off x="2249985"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経年車重課対象区分・</a:t>
              </a:r>
              <a:endParaRPr kumimoji="1" lang="en-US" altLang="ja-JP" sz="500" b="1" dirty="0">
                <a:solidFill>
                  <a:schemeClr val="tx1"/>
                </a:solidFill>
                <a:latin typeface="+mn-ea"/>
              </a:endParaRPr>
            </a:p>
            <a:p>
              <a:r>
                <a:rPr kumimoji="1" lang="ja-JP" altLang="en-US" sz="500" b="1" dirty="0">
                  <a:solidFill>
                    <a:schemeClr val="tx1"/>
                  </a:solidFill>
                  <a:latin typeface="+mn-ea"/>
                </a:rPr>
                <a:t>グリーン化特例</a:t>
              </a:r>
              <a:r>
                <a:rPr kumimoji="1" lang="en-US" altLang="ja-JP" sz="500" b="1" dirty="0">
                  <a:solidFill>
                    <a:schemeClr val="tx1"/>
                  </a:solidFill>
                  <a:latin typeface="+mn-ea"/>
                </a:rPr>
                <a:t>(</a:t>
              </a:r>
              <a:r>
                <a:rPr kumimoji="1" lang="ja-JP" altLang="en-US" sz="500" b="1" dirty="0">
                  <a:solidFill>
                    <a:schemeClr val="tx1"/>
                  </a:solidFill>
                  <a:latin typeface="+mn-ea"/>
                </a:rPr>
                <a:t>軽課</a:t>
              </a:r>
              <a:r>
                <a:rPr kumimoji="1" lang="en-US" altLang="ja-JP" sz="500" b="1" dirty="0">
                  <a:solidFill>
                    <a:schemeClr val="tx1"/>
                  </a:solidFill>
                  <a:latin typeface="+mn-ea"/>
                </a:rPr>
                <a:t>)</a:t>
              </a:r>
            </a:p>
            <a:p>
              <a:r>
                <a:rPr kumimoji="1" lang="ja-JP" altLang="en-US" sz="500" b="1" dirty="0">
                  <a:solidFill>
                    <a:schemeClr val="tx1"/>
                  </a:solidFill>
                  <a:latin typeface="+mn-ea"/>
                </a:rPr>
                <a:t>対象区分一覧</a:t>
              </a:r>
              <a:endParaRPr kumimoji="1" lang="en-US" altLang="ja-JP" sz="500" b="1" dirty="0">
                <a:solidFill>
                  <a:schemeClr val="tx1"/>
                </a:solidFill>
                <a:latin typeface="+mn-ea"/>
              </a:endParaRPr>
            </a:p>
          </p:txBody>
        </p:sp>
      </p:grpSp>
      <p:grpSp>
        <p:nvGrpSpPr>
          <p:cNvPr id="134" name="グループ化 133">
            <a:extLst>
              <a:ext uri="{FF2B5EF4-FFF2-40B4-BE49-F238E27FC236}">
                <a16:creationId xmlns:a16="http://schemas.microsoft.com/office/drawing/2014/main" id="{AD30063E-AA1F-E184-FE07-B3A095E24A06}"/>
              </a:ext>
            </a:extLst>
          </p:cNvPr>
          <p:cNvGrpSpPr/>
          <p:nvPr/>
        </p:nvGrpSpPr>
        <p:grpSpPr>
          <a:xfrm>
            <a:off x="4499704" y="2423395"/>
            <a:ext cx="595884" cy="468750"/>
            <a:chOff x="2420174" y="2805910"/>
            <a:chExt cx="595884" cy="468750"/>
          </a:xfrm>
        </p:grpSpPr>
        <p:pic>
          <p:nvPicPr>
            <p:cNvPr id="155" name="グラフィックス 154" descr="ユーザー 枠線">
              <a:extLst>
                <a:ext uri="{FF2B5EF4-FFF2-40B4-BE49-F238E27FC236}">
                  <a16:creationId xmlns:a16="http://schemas.microsoft.com/office/drawing/2014/main" id="{1543C4A1-87CA-3E8D-8574-6CE657CB8EE7}"/>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a:off x="2465004" y="2855580"/>
              <a:ext cx="151195" cy="152701"/>
            </a:xfrm>
            <a:prstGeom prst="rect">
              <a:avLst/>
            </a:prstGeom>
          </p:spPr>
        </p:pic>
        <p:sp>
          <p:nvSpPr>
            <p:cNvPr id="156" name="四角形: 角を丸くする 155">
              <a:extLst>
                <a:ext uri="{FF2B5EF4-FFF2-40B4-BE49-F238E27FC236}">
                  <a16:creationId xmlns:a16="http://schemas.microsoft.com/office/drawing/2014/main" id="{AE02663A-44D2-9F3E-078E-B93E2C183A92}"/>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対象車両特定</a:t>
              </a:r>
            </a:p>
          </p:txBody>
        </p:sp>
      </p:grpSp>
      <p:cxnSp>
        <p:nvCxnSpPr>
          <p:cNvPr id="157" name="直線矢印コネクタ 156">
            <a:extLst>
              <a:ext uri="{FF2B5EF4-FFF2-40B4-BE49-F238E27FC236}">
                <a16:creationId xmlns:a16="http://schemas.microsoft.com/office/drawing/2014/main" id="{DF249C60-38A5-3D1D-BB7E-3D206BAF07EC}"/>
              </a:ext>
            </a:extLst>
          </p:cNvPr>
          <p:cNvCxnSpPr>
            <a:cxnSpLocks/>
            <a:stCxn id="160" idx="1"/>
            <a:endCxn id="156" idx="2"/>
          </p:cNvCxnSpPr>
          <p:nvPr/>
        </p:nvCxnSpPr>
        <p:spPr>
          <a:xfrm flipH="1" flipV="1">
            <a:off x="4797646" y="2892145"/>
            <a:ext cx="1299" cy="1379479"/>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58" name="グループ化 157">
            <a:extLst>
              <a:ext uri="{FF2B5EF4-FFF2-40B4-BE49-F238E27FC236}">
                <a16:creationId xmlns:a16="http://schemas.microsoft.com/office/drawing/2014/main" id="{449C3074-9E6E-A723-3695-311F495A093F}"/>
              </a:ext>
            </a:extLst>
          </p:cNvPr>
          <p:cNvGrpSpPr/>
          <p:nvPr/>
        </p:nvGrpSpPr>
        <p:grpSpPr>
          <a:xfrm>
            <a:off x="4509828" y="4271624"/>
            <a:ext cx="575637" cy="451948"/>
            <a:chOff x="5274238" y="5435536"/>
            <a:chExt cx="439201" cy="345439"/>
          </a:xfrm>
        </p:grpSpPr>
        <p:sp>
          <p:nvSpPr>
            <p:cNvPr id="160" name="フローチャート: 磁気ディスク 159">
              <a:extLst>
                <a:ext uri="{FF2B5EF4-FFF2-40B4-BE49-F238E27FC236}">
                  <a16:creationId xmlns:a16="http://schemas.microsoft.com/office/drawing/2014/main" id="{A3B845FB-D572-F398-F7DC-9ECE09D85CDA}"/>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61" name="円弧 160">
              <a:extLst>
                <a:ext uri="{FF2B5EF4-FFF2-40B4-BE49-F238E27FC236}">
                  <a16:creationId xmlns:a16="http://schemas.microsoft.com/office/drawing/2014/main" id="{3F04ED7F-DE33-58D2-A30E-4209C41E1556}"/>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62" name="円弧 161">
              <a:extLst>
                <a:ext uri="{FF2B5EF4-FFF2-40B4-BE49-F238E27FC236}">
                  <a16:creationId xmlns:a16="http://schemas.microsoft.com/office/drawing/2014/main" id="{2AE85D2B-4983-5F75-2BDA-F190034233E0}"/>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63" name="グループ化 162">
            <a:extLst>
              <a:ext uri="{FF2B5EF4-FFF2-40B4-BE49-F238E27FC236}">
                <a16:creationId xmlns:a16="http://schemas.microsoft.com/office/drawing/2014/main" id="{3B6E516A-5C2E-BB05-142C-E9599208F2EC}"/>
              </a:ext>
            </a:extLst>
          </p:cNvPr>
          <p:cNvGrpSpPr/>
          <p:nvPr/>
        </p:nvGrpSpPr>
        <p:grpSpPr>
          <a:xfrm>
            <a:off x="5017982" y="4633766"/>
            <a:ext cx="752658" cy="405710"/>
            <a:chOff x="4488244" y="5206471"/>
            <a:chExt cx="752658" cy="405710"/>
          </a:xfrm>
        </p:grpSpPr>
        <p:cxnSp>
          <p:nvCxnSpPr>
            <p:cNvPr id="166" name="直線矢印コネクタ 165">
              <a:extLst>
                <a:ext uri="{FF2B5EF4-FFF2-40B4-BE49-F238E27FC236}">
                  <a16:creationId xmlns:a16="http://schemas.microsoft.com/office/drawing/2014/main" id="{4419E90B-227E-BB77-2702-DFDAB3D4062D}"/>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67" name="グループ化 166">
              <a:extLst>
                <a:ext uri="{FF2B5EF4-FFF2-40B4-BE49-F238E27FC236}">
                  <a16:creationId xmlns:a16="http://schemas.microsoft.com/office/drawing/2014/main" id="{B0821AD9-23DA-C8DE-FDCF-BA9100807BE8}"/>
                </a:ext>
              </a:extLst>
            </p:cNvPr>
            <p:cNvGrpSpPr/>
            <p:nvPr/>
          </p:nvGrpSpPr>
          <p:grpSpPr>
            <a:xfrm>
              <a:off x="4610864" y="5312359"/>
              <a:ext cx="69614" cy="299822"/>
              <a:chOff x="2439407" y="2962964"/>
              <a:chExt cx="69614" cy="430496"/>
            </a:xfrm>
          </p:grpSpPr>
          <p:cxnSp>
            <p:nvCxnSpPr>
              <p:cNvPr id="169" name="直線コネクタ 168">
                <a:extLst>
                  <a:ext uri="{FF2B5EF4-FFF2-40B4-BE49-F238E27FC236}">
                    <a16:creationId xmlns:a16="http://schemas.microsoft.com/office/drawing/2014/main" id="{D1127523-2E27-521F-56CC-26A3B3F20E4D}"/>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70" name="直線コネクタ 169">
                <a:extLst>
                  <a:ext uri="{FF2B5EF4-FFF2-40B4-BE49-F238E27FC236}">
                    <a16:creationId xmlns:a16="http://schemas.microsoft.com/office/drawing/2014/main" id="{EE92BBEB-4A1D-D4FC-DA65-457C61A8A8E7}"/>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71" name="直線コネクタ 170">
                <a:extLst>
                  <a:ext uri="{FF2B5EF4-FFF2-40B4-BE49-F238E27FC236}">
                    <a16:creationId xmlns:a16="http://schemas.microsoft.com/office/drawing/2014/main" id="{AB7631BC-FEF5-19DB-9DE4-F44FF46EE89D}"/>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68" name="正方形/長方形 167">
              <a:extLst>
                <a:ext uri="{FF2B5EF4-FFF2-40B4-BE49-F238E27FC236}">
                  <a16:creationId xmlns:a16="http://schemas.microsoft.com/office/drawing/2014/main" id="{502642A2-54D1-12A7-E64C-7795DAD91538}"/>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②</a:t>
              </a:r>
            </a:p>
          </p:txBody>
        </p:sp>
      </p:grpSp>
      <p:grpSp>
        <p:nvGrpSpPr>
          <p:cNvPr id="172" name="グループ化 171">
            <a:extLst>
              <a:ext uri="{FF2B5EF4-FFF2-40B4-BE49-F238E27FC236}">
                <a16:creationId xmlns:a16="http://schemas.microsoft.com/office/drawing/2014/main" id="{FE54A843-A68D-4BF2-7C2C-28190F26AE19}"/>
              </a:ext>
            </a:extLst>
          </p:cNvPr>
          <p:cNvGrpSpPr/>
          <p:nvPr/>
        </p:nvGrpSpPr>
        <p:grpSpPr>
          <a:xfrm>
            <a:off x="4960990" y="2884638"/>
            <a:ext cx="638380" cy="706178"/>
            <a:chOff x="2321719" y="2988182"/>
            <a:chExt cx="638380" cy="706178"/>
          </a:xfrm>
        </p:grpSpPr>
        <p:pic>
          <p:nvPicPr>
            <p:cNvPr id="173" name="グラフィックス 172" descr="紙 枠線">
              <a:extLst>
                <a:ext uri="{FF2B5EF4-FFF2-40B4-BE49-F238E27FC236}">
                  <a16:creationId xmlns:a16="http://schemas.microsoft.com/office/drawing/2014/main" id="{A547EF3A-EDF7-7F0E-D2B0-8BF682511CAE}"/>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492892" y="3131836"/>
              <a:ext cx="307340" cy="307340"/>
            </a:xfrm>
            <a:prstGeom prst="rect">
              <a:avLst/>
            </a:prstGeom>
          </p:spPr>
        </p:pic>
        <p:cxnSp>
          <p:nvCxnSpPr>
            <p:cNvPr id="174" name="直線矢印コネクタ 36">
              <a:extLst>
                <a:ext uri="{FF2B5EF4-FFF2-40B4-BE49-F238E27FC236}">
                  <a16:creationId xmlns:a16="http://schemas.microsoft.com/office/drawing/2014/main" id="{52AB0856-31F6-B83E-C4E7-D55F9F0AB21B}"/>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75" name="正方形/長方形 174">
              <a:extLst>
                <a:ext uri="{FF2B5EF4-FFF2-40B4-BE49-F238E27FC236}">
                  <a16:creationId xmlns:a16="http://schemas.microsoft.com/office/drawing/2014/main" id="{C6170958-F0CD-DD49-B4C8-791A64C54A86}"/>
                </a:ext>
              </a:extLst>
            </p:cNvPr>
            <p:cNvSpPr/>
            <p:nvPr/>
          </p:nvSpPr>
          <p:spPr>
            <a:xfrm>
              <a:off x="2338474"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en-US" altLang="ja-JP" sz="500" b="1" dirty="0">
                  <a:solidFill>
                    <a:schemeClr val="tx1"/>
                  </a:solidFill>
                  <a:latin typeface="+mn-ea"/>
                </a:rPr>
                <a:t>(</a:t>
              </a:r>
              <a:r>
                <a:rPr kumimoji="1" lang="ja-JP" altLang="en-US" sz="500" b="1" dirty="0">
                  <a:solidFill>
                    <a:schemeClr val="tx1"/>
                  </a:solidFill>
                  <a:latin typeface="+mn-ea"/>
                </a:rPr>
                <a:t>検査情報と車両台帳上情報との</a:t>
              </a:r>
              <a:r>
                <a:rPr kumimoji="1" lang="en-US" altLang="ja-JP" sz="500" b="1" dirty="0">
                  <a:solidFill>
                    <a:schemeClr val="tx1"/>
                  </a:solidFill>
                  <a:latin typeface="+mn-ea"/>
                </a:rPr>
                <a:t>)</a:t>
              </a:r>
              <a:endParaRPr kumimoji="1" lang="ja-JP" altLang="en-US" sz="500" b="1" dirty="0">
                <a:solidFill>
                  <a:schemeClr val="tx1"/>
                </a:solidFill>
                <a:latin typeface="+mn-ea"/>
              </a:endParaRPr>
            </a:p>
            <a:p>
              <a:pPr algn="ctr"/>
              <a:r>
                <a:rPr kumimoji="1" lang="ja-JP" altLang="en-US" sz="500" b="1" dirty="0">
                  <a:solidFill>
                    <a:schemeClr val="tx1"/>
                  </a:solidFill>
                  <a:latin typeface="+mn-ea"/>
                </a:rPr>
                <a:t>アンマッチリスト</a:t>
              </a:r>
              <a:endParaRPr kumimoji="1" lang="en-US" altLang="ja-JP" sz="500" b="1" dirty="0">
                <a:solidFill>
                  <a:schemeClr val="tx1"/>
                </a:solidFill>
                <a:latin typeface="+mn-ea"/>
              </a:endParaRPr>
            </a:p>
          </p:txBody>
        </p:sp>
      </p:grpSp>
      <p:grpSp>
        <p:nvGrpSpPr>
          <p:cNvPr id="176" name="グループ化 175">
            <a:extLst>
              <a:ext uri="{FF2B5EF4-FFF2-40B4-BE49-F238E27FC236}">
                <a16:creationId xmlns:a16="http://schemas.microsoft.com/office/drawing/2014/main" id="{DB633684-816F-AEE7-BA66-46B53D1A1E39}"/>
              </a:ext>
            </a:extLst>
          </p:cNvPr>
          <p:cNvGrpSpPr/>
          <p:nvPr/>
        </p:nvGrpSpPr>
        <p:grpSpPr>
          <a:xfrm>
            <a:off x="5481528" y="2423395"/>
            <a:ext cx="595884" cy="468750"/>
            <a:chOff x="2420174" y="2805910"/>
            <a:chExt cx="595884" cy="468750"/>
          </a:xfrm>
        </p:grpSpPr>
        <p:pic>
          <p:nvPicPr>
            <p:cNvPr id="177" name="グラフィックス 176" descr="ユーザー 枠線">
              <a:extLst>
                <a:ext uri="{FF2B5EF4-FFF2-40B4-BE49-F238E27FC236}">
                  <a16:creationId xmlns:a16="http://schemas.microsoft.com/office/drawing/2014/main" id="{F33A3059-4307-515A-538C-607D9A0B8857}"/>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a:off x="2465004" y="2855580"/>
              <a:ext cx="151195" cy="152701"/>
            </a:xfrm>
            <a:prstGeom prst="rect">
              <a:avLst/>
            </a:prstGeom>
          </p:spPr>
        </p:pic>
        <p:sp>
          <p:nvSpPr>
            <p:cNvPr id="178" name="四角形: 角を丸くする 177">
              <a:extLst>
                <a:ext uri="{FF2B5EF4-FFF2-40B4-BE49-F238E27FC236}">
                  <a16:creationId xmlns:a16="http://schemas.microsoft.com/office/drawing/2014/main" id="{2AA01B8E-5329-5742-585C-03CFE2AB83DD}"/>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不一致項目抽出</a:t>
              </a:r>
            </a:p>
          </p:txBody>
        </p:sp>
      </p:grpSp>
      <p:cxnSp>
        <p:nvCxnSpPr>
          <p:cNvPr id="179" name="直線矢印コネクタ 178">
            <a:extLst>
              <a:ext uri="{FF2B5EF4-FFF2-40B4-BE49-F238E27FC236}">
                <a16:creationId xmlns:a16="http://schemas.microsoft.com/office/drawing/2014/main" id="{B5EBF36F-7119-C822-CA8F-1DC16679C8FF}"/>
              </a:ext>
            </a:extLst>
          </p:cNvPr>
          <p:cNvCxnSpPr>
            <a:cxnSpLocks/>
            <a:stCxn id="181" idx="1"/>
            <a:endCxn id="178" idx="2"/>
          </p:cNvCxnSpPr>
          <p:nvPr/>
        </p:nvCxnSpPr>
        <p:spPr>
          <a:xfrm flipH="1" flipV="1">
            <a:off x="5779470" y="2892145"/>
            <a:ext cx="1299" cy="1389356"/>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80" name="グループ化 179">
            <a:extLst>
              <a:ext uri="{FF2B5EF4-FFF2-40B4-BE49-F238E27FC236}">
                <a16:creationId xmlns:a16="http://schemas.microsoft.com/office/drawing/2014/main" id="{0A2FB156-043D-F398-6FA8-323CE94F68D6}"/>
              </a:ext>
            </a:extLst>
          </p:cNvPr>
          <p:cNvGrpSpPr/>
          <p:nvPr/>
        </p:nvGrpSpPr>
        <p:grpSpPr>
          <a:xfrm>
            <a:off x="5491652" y="4281501"/>
            <a:ext cx="575637" cy="451948"/>
            <a:chOff x="5274238" y="5435536"/>
            <a:chExt cx="439201" cy="345439"/>
          </a:xfrm>
        </p:grpSpPr>
        <p:sp>
          <p:nvSpPr>
            <p:cNvPr id="181" name="フローチャート: 磁気ディスク 180">
              <a:extLst>
                <a:ext uri="{FF2B5EF4-FFF2-40B4-BE49-F238E27FC236}">
                  <a16:creationId xmlns:a16="http://schemas.microsoft.com/office/drawing/2014/main" id="{8D50F3CD-E0D5-4BAD-0FEE-05765E056C87}"/>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82" name="円弧 181">
              <a:extLst>
                <a:ext uri="{FF2B5EF4-FFF2-40B4-BE49-F238E27FC236}">
                  <a16:creationId xmlns:a16="http://schemas.microsoft.com/office/drawing/2014/main" id="{3E9D0672-E8F0-5BE6-063F-5E095D3EF11E}"/>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83" name="円弧 182">
              <a:extLst>
                <a:ext uri="{FF2B5EF4-FFF2-40B4-BE49-F238E27FC236}">
                  <a16:creationId xmlns:a16="http://schemas.microsoft.com/office/drawing/2014/main" id="{AFA1CAA8-D180-562B-AFCC-3D219F659F5C}"/>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85" name="グループ化 184">
            <a:extLst>
              <a:ext uri="{FF2B5EF4-FFF2-40B4-BE49-F238E27FC236}">
                <a16:creationId xmlns:a16="http://schemas.microsoft.com/office/drawing/2014/main" id="{275ED1A3-BB3E-0F91-99A2-B79A81CD3C34}"/>
              </a:ext>
            </a:extLst>
          </p:cNvPr>
          <p:cNvGrpSpPr/>
          <p:nvPr/>
        </p:nvGrpSpPr>
        <p:grpSpPr>
          <a:xfrm>
            <a:off x="5999806" y="4643643"/>
            <a:ext cx="752658" cy="405710"/>
            <a:chOff x="4488244" y="5206471"/>
            <a:chExt cx="752658" cy="405710"/>
          </a:xfrm>
        </p:grpSpPr>
        <p:cxnSp>
          <p:nvCxnSpPr>
            <p:cNvPr id="186" name="直線矢印コネクタ 185">
              <a:extLst>
                <a:ext uri="{FF2B5EF4-FFF2-40B4-BE49-F238E27FC236}">
                  <a16:creationId xmlns:a16="http://schemas.microsoft.com/office/drawing/2014/main" id="{EBA78244-5734-4A78-9940-B1E5D8AD4272}"/>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87" name="グループ化 186">
              <a:extLst>
                <a:ext uri="{FF2B5EF4-FFF2-40B4-BE49-F238E27FC236}">
                  <a16:creationId xmlns:a16="http://schemas.microsoft.com/office/drawing/2014/main" id="{8BCED5D8-2334-B329-DB34-89D92D5B7FD0}"/>
                </a:ext>
              </a:extLst>
            </p:cNvPr>
            <p:cNvGrpSpPr/>
            <p:nvPr/>
          </p:nvGrpSpPr>
          <p:grpSpPr>
            <a:xfrm>
              <a:off x="4610864" y="5312359"/>
              <a:ext cx="69614" cy="299822"/>
              <a:chOff x="2439407" y="2962964"/>
              <a:chExt cx="69614" cy="430496"/>
            </a:xfrm>
          </p:grpSpPr>
          <p:cxnSp>
            <p:nvCxnSpPr>
              <p:cNvPr id="189" name="直線コネクタ 188">
                <a:extLst>
                  <a:ext uri="{FF2B5EF4-FFF2-40B4-BE49-F238E27FC236}">
                    <a16:creationId xmlns:a16="http://schemas.microsoft.com/office/drawing/2014/main" id="{97E7DA4C-6396-17D0-2257-B30642D0BDC0}"/>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90" name="直線コネクタ 189">
                <a:extLst>
                  <a:ext uri="{FF2B5EF4-FFF2-40B4-BE49-F238E27FC236}">
                    <a16:creationId xmlns:a16="http://schemas.microsoft.com/office/drawing/2014/main" id="{593ADAE1-EF72-5D1B-7CAD-F8F3BFB75889}"/>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91" name="直線コネクタ 190">
                <a:extLst>
                  <a:ext uri="{FF2B5EF4-FFF2-40B4-BE49-F238E27FC236}">
                    <a16:creationId xmlns:a16="http://schemas.microsoft.com/office/drawing/2014/main" id="{056D8996-0E15-F21F-278F-41AF3C8C6A76}"/>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88" name="正方形/長方形 187">
              <a:extLst>
                <a:ext uri="{FF2B5EF4-FFF2-40B4-BE49-F238E27FC236}">
                  <a16:creationId xmlns:a16="http://schemas.microsoft.com/office/drawing/2014/main" id="{33D5B5D4-4A60-55AA-ED84-1EC0D4CAA49D}"/>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③</a:t>
              </a:r>
            </a:p>
          </p:txBody>
        </p:sp>
      </p:grpSp>
      <p:grpSp>
        <p:nvGrpSpPr>
          <p:cNvPr id="192" name="グループ化 191">
            <a:extLst>
              <a:ext uri="{FF2B5EF4-FFF2-40B4-BE49-F238E27FC236}">
                <a16:creationId xmlns:a16="http://schemas.microsoft.com/office/drawing/2014/main" id="{321266CD-6578-BBA0-D35D-56B59100A97D}"/>
              </a:ext>
            </a:extLst>
          </p:cNvPr>
          <p:cNvGrpSpPr/>
          <p:nvPr/>
        </p:nvGrpSpPr>
        <p:grpSpPr>
          <a:xfrm>
            <a:off x="5942814" y="2894515"/>
            <a:ext cx="637021" cy="706178"/>
            <a:chOff x="2321719" y="2988182"/>
            <a:chExt cx="637021" cy="706178"/>
          </a:xfrm>
        </p:grpSpPr>
        <p:pic>
          <p:nvPicPr>
            <p:cNvPr id="193" name="グラフィックス 192" descr="紙 枠線">
              <a:extLst>
                <a:ext uri="{FF2B5EF4-FFF2-40B4-BE49-F238E27FC236}">
                  <a16:creationId xmlns:a16="http://schemas.microsoft.com/office/drawing/2014/main" id="{134705A5-0CA3-2B70-E9B8-B4FE0B84F00F}"/>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492892" y="3131836"/>
              <a:ext cx="307340" cy="307340"/>
            </a:xfrm>
            <a:prstGeom prst="rect">
              <a:avLst/>
            </a:prstGeom>
          </p:spPr>
        </p:pic>
        <p:cxnSp>
          <p:nvCxnSpPr>
            <p:cNvPr id="194" name="直線矢印コネクタ 36">
              <a:extLst>
                <a:ext uri="{FF2B5EF4-FFF2-40B4-BE49-F238E27FC236}">
                  <a16:creationId xmlns:a16="http://schemas.microsoft.com/office/drawing/2014/main" id="{27706774-1E45-9666-D7AE-2537A9AB0F0D}"/>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95" name="正方形/長方形 194">
              <a:extLst>
                <a:ext uri="{FF2B5EF4-FFF2-40B4-BE49-F238E27FC236}">
                  <a16:creationId xmlns:a16="http://schemas.microsoft.com/office/drawing/2014/main" id="{C0C894F9-C461-A222-600A-FD511B802718}"/>
                </a:ext>
              </a:extLst>
            </p:cNvPr>
            <p:cNvSpPr/>
            <p:nvPr/>
          </p:nvSpPr>
          <p:spPr>
            <a:xfrm>
              <a:off x="2337115"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検査情報不一致項目リスト</a:t>
              </a:r>
              <a:endParaRPr kumimoji="1" lang="en-US" altLang="ja-JP" sz="500" b="1" dirty="0">
                <a:solidFill>
                  <a:schemeClr val="tx1"/>
                </a:solidFill>
                <a:latin typeface="+mn-ea"/>
              </a:endParaRPr>
            </a:p>
          </p:txBody>
        </p:sp>
      </p:grpSp>
      <p:grpSp>
        <p:nvGrpSpPr>
          <p:cNvPr id="202" name="グループ化 201">
            <a:extLst>
              <a:ext uri="{FF2B5EF4-FFF2-40B4-BE49-F238E27FC236}">
                <a16:creationId xmlns:a16="http://schemas.microsoft.com/office/drawing/2014/main" id="{76B64994-6262-36BD-E032-F27724B0E777}"/>
              </a:ext>
            </a:extLst>
          </p:cNvPr>
          <p:cNvGrpSpPr/>
          <p:nvPr/>
        </p:nvGrpSpPr>
        <p:grpSpPr>
          <a:xfrm>
            <a:off x="1809134" y="3581884"/>
            <a:ext cx="989415" cy="525389"/>
            <a:chOff x="6507258" y="1535482"/>
            <a:chExt cx="989415" cy="525389"/>
          </a:xfrm>
        </p:grpSpPr>
        <p:cxnSp>
          <p:nvCxnSpPr>
            <p:cNvPr id="203" name="直線矢印コネクタ 202">
              <a:extLst>
                <a:ext uri="{FF2B5EF4-FFF2-40B4-BE49-F238E27FC236}">
                  <a16:creationId xmlns:a16="http://schemas.microsoft.com/office/drawing/2014/main" id="{A2C77F53-3C14-E49C-3C92-0A57A38A3936}"/>
                </a:ext>
              </a:extLst>
            </p:cNvPr>
            <p:cNvCxnSpPr>
              <a:cxnSpLocks/>
              <a:endCxn id="205" idx="1"/>
            </p:cNvCxnSpPr>
            <p:nvPr/>
          </p:nvCxnSpPr>
          <p:spPr>
            <a:xfrm>
              <a:off x="6530025" y="1688482"/>
              <a:ext cx="325799"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04" name="正方形/長方形 203">
              <a:extLst>
                <a:ext uri="{FF2B5EF4-FFF2-40B4-BE49-F238E27FC236}">
                  <a16:creationId xmlns:a16="http://schemas.microsoft.com/office/drawing/2014/main" id="{1A14414C-3EA9-CED3-D28F-974ACD574F58}"/>
                </a:ext>
              </a:extLst>
            </p:cNvPr>
            <p:cNvSpPr/>
            <p:nvPr/>
          </p:nvSpPr>
          <p:spPr>
            <a:xfrm>
              <a:off x="6507258" y="1778418"/>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pPr algn="ctr"/>
              <a:r>
                <a:rPr kumimoji="1" lang="ja-JP" altLang="en-US" sz="500" b="1" dirty="0">
                  <a:solidFill>
                    <a:schemeClr val="tx1"/>
                  </a:solidFill>
                  <a:latin typeface="+mn-ea"/>
                </a:rPr>
                <a:t>検査情報</a:t>
              </a:r>
            </a:p>
          </p:txBody>
        </p:sp>
        <p:pic>
          <p:nvPicPr>
            <p:cNvPr id="205" name="グラフィックス 204" descr="紙 枠線">
              <a:extLst>
                <a:ext uri="{FF2B5EF4-FFF2-40B4-BE49-F238E27FC236}">
                  <a16:creationId xmlns:a16="http://schemas.microsoft.com/office/drawing/2014/main" id="{3FC0A0AA-4F2B-B71E-9A9D-CC7BC1BF7363}"/>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855824" y="1535482"/>
              <a:ext cx="306000" cy="306000"/>
            </a:xfrm>
            <a:prstGeom prst="rect">
              <a:avLst/>
            </a:prstGeom>
          </p:spPr>
        </p:pic>
      </p:grpSp>
      <p:cxnSp>
        <p:nvCxnSpPr>
          <p:cNvPr id="207" name="直線矢印コネクタ 206">
            <a:extLst>
              <a:ext uri="{FF2B5EF4-FFF2-40B4-BE49-F238E27FC236}">
                <a16:creationId xmlns:a16="http://schemas.microsoft.com/office/drawing/2014/main" id="{9395CC59-44CD-66AC-7B52-0E70F33613BE}"/>
              </a:ext>
            </a:extLst>
          </p:cNvPr>
          <p:cNvCxnSpPr>
            <a:cxnSpLocks/>
            <a:stCxn id="79" idx="3"/>
            <a:endCxn id="111" idx="1"/>
          </p:cNvCxnSpPr>
          <p:nvPr/>
        </p:nvCxnSpPr>
        <p:spPr>
          <a:xfrm>
            <a:off x="3083373" y="2657770"/>
            <a:ext cx="51459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10" name="直線矢印コネクタ 209">
            <a:extLst>
              <a:ext uri="{FF2B5EF4-FFF2-40B4-BE49-F238E27FC236}">
                <a16:creationId xmlns:a16="http://schemas.microsoft.com/office/drawing/2014/main" id="{2DF1D426-908E-6204-520E-12BD58F187A8}"/>
              </a:ext>
            </a:extLst>
          </p:cNvPr>
          <p:cNvCxnSpPr>
            <a:cxnSpLocks/>
            <a:stCxn id="111" idx="3"/>
            <a:endCxn id="156" idx="1"/>
          </p:cNvCxnSpPr>
          <p:nvPr/>
        </p:nvCxnSpPr>
        <p:spPr>
          <a:xfrm>
            <a:off x="4193853" y="2657770"/>
            <a:ext cx="30585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14" name="直線矢印コネクタ 213">
            <a:extLst>
              <a:ext uri="{FF2B5EF4-FFF2-40B4-BE49-F238E27FC236}">
                <a16:creationId xmlns:a16="http://schemas.microsoft.com/office/drawing/2014/main" id="{B41A925F-A8A3-3C86-16D9-CAF9162CC2A1}"/>
              </a:ext>
            </a:extLst>
          </p:cNvPr>
          <p:cNvCxnSpPr>
            <a:cxnSpLocks/>
            <a:stCxn id="156" idx="3"/>
            <a:endCxn id="178" idx="1"/>
          </p:cNvCxnSpPr>
          <p:nvPr/>
        </p:nvCxnSpPr>
        <p:spPr>
          <a:xfrm>
            <a:off x="5095588" y="2657770"/>
            <a:ext cx="38594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17" name="直線矢印コネクタ 216">
            <a:extLst>
              <a:ext uri="{FF2B5EF4-FFF2-40B4-BE49-F238E27FC236}">
                <a16:creationId xmlns:a16="http://schemas.microsoft.com/office/drawing/2014/main" id="{C2D8F7D8-5950-A90A-DA00-0DC0688E7CB6}"/>
              </a:ext>
            </a:extLst>
          </p:cNvPr>
          <p:cNvCxnSpPr>
            <a:cxnSpLocks/>
            <a:stCxn id="178" idx="3"/>
            <a:endCxn id="103" idx="1"/>
          </p:cNvCxnSpPr>
          <p:nvPr/>
        </p:nvCxnSpPr>
        <p:spPr>
          <a:xfrm>
            <a:off x="6077412" y="2657770"/>
            <a:ext cx="19192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24234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6CAA88-8DF8-98E4-63B8-6AD94FC8082E}"/>
            </a:ext>
          </a:extLst>
        </p:cNvPr>
        <p:cNvGrpSpPr/>
        <p:nvPr/>
      </p:nvGrpSpPr>
      <p:grpSpPr>
        <a:xfrm>
          <a:off x="0" y="0"/>
          <a:ext cx="0" cy="0"/>
          <a:chOff x="0" y="0"/>
          <a:chExt cx="0" cy="0"/>
        </a:xfrm>
      </p:grpSpPr>
      <p:grpSp>
        <p:nvGrpSpPr>
          <p:cNvPr id="13" name="グループ化 12">
            <a:extLst>
              <a:ext uri="{FF2B5EF4-FFF2-40B4-BE49-F238E27FC236}">
                <a16:creationId xmlns:a16="http://schemas.microsoft.com/office/drawing/2014/main" id="{7B01B561-9E76-819C-D3D3-3A5D640E23A3}"/>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124D37D2-AF39-565D-48CB-3559D75C56BF}"/>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住民等</a:t>
              </a:r>
            </a:p>
          </p:txBody>
        </p:sp>
        <p:sp>
          <p:nvSpPr>
            <p:cNvPr id="11" name="正方形/長方形 10">
              <a:extLst>
                <a:ext uri="{FF2B5EF4-FFF2-40B4-BE49-F238E27FC236}">
                  <a16:creationId xmlns:a16="http://schemas.microsoft.com/office/drawing/2014/main" id="{9AC8AE59-CB80-F899-F337-D95FC22A28D3}"/>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8B1150F7-3F46-51DB-DF89-73CC8F87F6EB}"/>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3FBF1A77-D1A5-10CF-9D95-CDA9D1CDE0E3}"/>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3033B67A-DD29-9BBA-A18A-AF92EE48C79B}"/>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6.1</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7ED7066C-1385-6E44-AFF6-5B1737E2B977}"/>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当初課税</a:t>
              </a:r>
              <a:r>
                <a:rPr kumimoji="1" lang="en-US" altLang="ja-JP" sz="1000" b="1" dirty="0">
                  <a:solidFill>
                    <a:schemeClr val="tx1"/>
                  </a:solidFill>
                  <a:latin typeface="+mn-ea"/>
                </a:rPr>
                <a:t>/</a:t>
              </a:r>
              <a:r>
                <a:rPr kumimoji="1" lang="ja-JP" altLang="en-US" sz="1000" b="1" dirty="0">
                  <a:solidFill>
                    <a:schemeClr val="tx1"/>
                  </a:solidFill>
                  <a:latin typeface="+mn-ea"/>
                </a:rPr>
                <a:t>納税通知</a:t>
              </a:r>
            </a:p>
          </p:txBody>
        </p:sp>
        <p:sp>
          <p:nvSpPr>
            <p:cNvPr id="14" name="正方形/長方形 13">
              <a:extLst>
                <a:ext uri="{FF2B5EF4-FFF2-40B4-BE49-F238E27FC236}">
                  <a16:creationId xmlns:a16="http://schemas.microsoft.com/office/drawing/2014/main" id="{F1754914-960C-6B64-2BAC-376AE3F3617A}"/>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当初課税</a:t>
              </a:r>
            </a:p>
          </p:txBody>
        </p:sp>
      </p:grpSp>
      <p:grpSp>
        <p:nvGrpSpPr>
          <p:cNvPr id="16" name="グループ化 15">
            <a:extLst>
              <a:ext uri="{FF2B5EF4-FFF2-40B4-BE49-F238E27FC236}">
                <a16:creationId xmlns:a16="http://schemas.microsoft.com/office/drawing/2014/main" id="{17211C1F-7CAC-44E2-3F5A-B638E6CDDB81}"/>
              </a:ext>
            </a:extLst>
          </p:cNvPr>
          <p:cNvGrpSpPr/>
          <p:nvPr/>
        </p:nvGrpSpPr>
        <p:grpSpPr>
          <a:xfrm>
            <a:off x="331641" y="1889571"/>
            <a:ext cx="8480719" cy="2253804"/>
            <a:chOff x="4383024" y="977900"/>
            <a:chExt cx="8480719" cy="447033"/>
          </a:xfrm>
        </p:grpSpPr>
        <p:sp>
          <p:nvSpPr>
            <p:cNvPr id="17" name="正方形/長方形 16">
              <a:extLst>
                <a:ext uri="{FF2B5EF4-FFF2-40B4-BE49-F238E27FC236}">
                  <a16:creationId xmlns:a16="http://schemas.microsoft.com/office/drawing/2014/main" id="{A1253867-3C39-1F24-3AA0-E56D62EF2F4D}"/>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軽自動車税担当部門</a:t>
              </a:r>
            </a:p>
          </p:txBody>
        </p:sp>
        <p:sp>
          <p:nvSpPr>
            <p:cNvPr id="18" name="正方形/長方形 17">
              <a:extLst>
                <a:ext uri="{FF2B5EF4-FFF2-40B4-BE49-F238E27FC236}">
                  <a16:creationId xmlns:a16="http://schemas.microsoft.com/office/drawing/2014/main" id="{3528C42F-6F5B-25E0-470E-56F2304BE677}"/>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F1B43B58-78A9-ED5C-25CE-DE32EB2C17CE}"/>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15</a:t>
            </a:fld>
            <a:endParaRPr kumimoji="1" lang="ja-JP" altLang="en-US" sz="800" dirty="0">
              <a:solidFill>
                <a:schemeClr val="tx1"/>
              </a:solidFill>
              <a:latin typeface="+mn-ea"/>
            </a:endParaRPr>
          </a:p>
        </p:txBody>
      </p:sp>
      <p:grpSp>
        <p:nvGrpSpPr>
          <p:cNvPr id="102" name="グループ化 101">
            <a:extLst>
              <a:ext uri="{FF2B5EF4-FFF2-40B4-BE49-F238E27FC236}">
                <a16:creationId xmlns:a16="http://schemas.microsoft.com/office/drawing/2014/main" id="{40917E96-C56C-EC6C-AD7F-51748281850F}"/>
              </a:ext>
            </a:extLst>
          </p:cNvPr>
          <p:cNvGrpSpPr/>
          <p:nvPr/>
        </p:nvGrpSpPr>
        <p:grpSpPr>
          <a:xfrm>
            <a:off x="5476243" y="2428334"/>
            <a:ext cx="595884" cy="468750"/>
            <a:chOff x="2420174" y="2805910"/>
            <a:chExt cx="595884" cy="468750"/>
          </a:xfrm>
        </p:grpSpPr>
        <p:pic>
          <p:nvPicPr>
            <p:cNvPr id="21" name="グラフィックス 20" descr="ユーザー 枠線">
              <a:extLst>
                <a:ext uri="{FF2B5EF4-FFF2-40B4-BE49-F238E27FC236}">
                  <a16:creationId xmlns:a16="http://schemas.microsoft.com/office/drawing/2014/main" id="{EC060BCC-7B40-06C8-BD1F-4F31CB69A0B0}"/>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2" name="四角形: 角を丸くする 21">
              <a:extLst>
                <a:ext uri="{FF2B5EF4-FFF2-40B4-BE49-F238E27FC236}">
                  <a16:creationId xmlns:a16="http://schemas.microsoft.com/office/drawing/2014/main" id="{E49A7724-6192-47A8-5289-7DFCBE158C22}"/>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引き抜き</a:t>
              </a:r>
              <a:endParaRPr kumimoji="1" lang="en-US" altLang="ja-JP" sz="500" b="1" dirty="0">
                <a:solidFill>
                  <a:schemeClr val="tx1"/>
                </a:solidFill>
                <a:latin typeface="+mn-ea"/>
              </a:endParaRPr>
            </a:p>
          </p:txBody>
        </p:sp>
      </p:grpSp>
      <p:cxnSp>
        <p:nvCxnSpPr>
          <p:cNvPr id="33" name="直線矢印コネクタ 32">
            <a:extLst>
              <a:ext uri="{FF2B5EF4-FFF2-40B4-BE49-F238E27FC236}">
                <a16:creationId xmlns:a16="http://schemas.microsoft.com/office/drawing/2014/main" id="{7F2427EB-1EAC-E439-3A52-78AD1206F843}"/>
              </a:ext>
            </a:extLst>
          </p:cNvPr>
          <p:cNvCxnSpPr>
            <a:cxnSpLocks/>
            <a:stCxn id="118" idx="1"/>
            <a:endCxn id="22" idx="2"/>
          </p:cNvCxnSpPr>
          <p:nvPr/>
        </p:nvCxnSpPr>
        <p:spPr>
          <a:xfrm flipH="1" flipV="1">
            <a:off x="5774185"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43" name="直線矢印コネクタ 42">
            <a:extLst>
              <a:ext uri="{FF2B5EF4-FFF2-40B4-BE49-F238E27FC236}">
                <a16:creationId xmlns:a16="http://schemas.microsoft.com/office/drawing/2014/main" id="{5548F4C1-EE16-8A69-963A-DB41DB87202A}"/>
              </a:ext>
            </a:extLst>
          </p:cNvPr>
          <p:cNvCxnSpPr>
            <a:cxnSpLocks/>
            <a:stCxn id="137" idx="3"/>
            <a:endCxn id="95" idx="1"/>
          </p:cNvCxnSpPr>
          <p:nvPr/>
        </p:nvCxnSpPr>
        <p:spPr>
          <a:xfrm>
            <a:off x="2204864" y="2662709"/>
            <a:ext cx="24167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38B5FC98-7C53-EDE1-1017-E7AC9C685910}"/>
              </a:ext>
            </a:extLst>
          </p:cNvPr>
          <p:cNvSpPr/>
          <p:nvPr/>
        </p:nvSpPr>
        <p:spPr>
          <a:xfrm>
            <a:off x="6758568" y="5495925"/>
            <a:ext cx="2053792" cy="1008506"/>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ja-JP" altLang="en-US" sz="500" b="1" dirty="0">
                <a:solidFill>
                  <a:schemeClr val="tx1"/>
                </a:solidFill>
                <a:latin typeface="游ゴシック" panose="020B0400000000000000" pitchFamily="50" charset="-128"/>
                <a:ea typeface="游ゴシック" panose="020B0400000000000000" pitchFamily="50" charset="-128"/>
              </a:rPr>
              <a:t>①</a:t>
            </a:r>
            <a:r>
              <a:rPr kumimoji="1" lang="en-US" altLang="ja-JP" sz="500" b="1" dirty="0">
                <a:solidFill>
                  <a:schemeClr val="tx1"/>
                </a:solidFill>
                <a:latin typeface="游ゴシック" panose="020B0400000000000000" pitchFamily="50" charset="-128"/>
                <a:ea typeface="游ゴシック" panose="020B0400000000000000" pitchFamily="50" charset="-128"/>
              </a:rPr>
              <a:t>2.1.1.</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2.1.2.</a:t>
            </a:r>
            <a:r>
              <a:rPr kumimoji="1" lang="ja-JP" altLang="en-US" sz="500" b="1" dirty="0">
                <a:solidFill>
                  <a:schemeClr val="tx1"/>
                </a:solidFill>
                <a:latin typeface="游ゴシック" panose="020B0400000000000000" pitchFamily="50" charset="-128"/>
                <a:ea typeface="游ゴシック" panose="020B0400000000000000" pitchFamily="50" charset="-128"/>
              </a:rPr>
              <a:t>　一括処理</a:t>
            </a:r>
          </a:p>
          <a:p>
            <a:r>
              <a:rPr kumimoji="1" lang="ja-JP" altLang="en-US" sz="500" b="1" dirty="0">
                <a:solidFill>
                  <a:schemeClr val="tx1"/>
                </a:solidFill>
                <a:latin typeface="游ゴシック" panose="020B0400000000000000" pitchFamily="50" charset="-128"/>
                <a:ea typeface="游ゴシック" panose="020B0400000000000000" pitchFamily="50" charset="-128"/>
              </a:rPr>
              <a:t>②</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2.1.1.</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2.1.2.</a:t>
            </a:r>
            <a:r>
              <a:rPr kumimoji="1" lang="ja-JP" altLang="en-US" sz="500" b="1" dirty="0">
                <a:solidFill>
                  <a:schemeClr val="tx1"/>
                </a:solidFill>
                <a:latin typeface="游ゴシック" panose="020B0400000000000000" pitchFamily="50" charset="-128"/>
                <a:ea typeface="游ゴシック" panose="020B0400000000000000" pitchFamily="50" charset="-128"/>
              </a:rPr>
              <a:t>　一括処理</a:t>
            </a:r>
          </a:p>
          <a:p>
            <a:r>
              <a:rPr kumimoji="1" lang="en-US" altLang="ja-JP" sz="500" b="1" dirty="0">
                <a:solidFill>
                  <a:schemeClr val="tx1"/>
                </a:solidFill>
                <a:latin typeface="游ゴシック" panose="020B0400000000000000" pitchFamily="50" charset="-128"/>
                <a:ea typeface="游ゴシック" panose="020B0400000000000000" pitchFamily="50" charset="-128"/>
              </a:rPr>
              <a:t>2.1.3.</a:t>
            </a:r>
            <a:r>
              <a:rPr kumimoji="1" lang="ja-JP" altLang="en-US" sz="500" b="1" dirty="0">
                <a:solidFill>
                  <a:schemeClr val="tx1"/>
                </a:solidFill>
                <a:latin typeface="游ゴシック" panose="020B0400000000000000" pitchFamily="50" charset="-128"/>
                <a:ea typeface="游ゴシック" panose="020B0400000000000000" pitchFamily="50" charset="-128"/>
              </a:rPr>
              <a:t>　税額計算</a:t>
            </a:r>
          </a:p>
          <a:p>
            <a:r>
              <a:rPr kumimoji="1" lang="en-US" altLang="ja-JP" sz="500" b="1" dirty="0">
                <a:solidFill>
                  <a:schemeClr val="tx1"/>
                </a:solidFill>
                <a:latin typeface="游ゴシック" panose="020B0400000000000000" pitchFamily="50" charset="-128"/>
                <a:ea typeface="游ゴシック" panose="020B0400000000000000" pitchFamily="50" charset="-128"/>
              </a:rPr>
              <a:t>2.1.4.</a:t>
            </a:r>
            <a:r>
              <a:rPr kumimoji="1" lang="ja-JP" altLang="en-US" sz="500" b="1" dirty="0">
                <a:solidFill>
                  <a:schemeClr val="tx1"/>
                </a:solidFill>
                <a:latin typeface="游ゴシック" panose="020B0400000000000000" pitchFamily="50" charset="-128"/>
                <a:ea typeface="游ゴシック" panose="020B0400000000000000" pitchFamily="50" charset="-128"/>
              </a:rPr>
              <a:t>　一括納期限設定</a:t>
            </a:r>
          </a:p>
          <a:p>
            <a:r>
              <a:rPr kumimoji="1" lang="ja-JP" altLang="en-US" sz="500" b="1" dirty="0">
                <a:solidFill>
                  <a:schemeClr val="tx1"/>
                </a:solidFill>
                <a:latin typeface="游ゴシック" panose="020B0400000000000000" pitchFamily="50" charset="-128"/>
                <a:ea typeface="游ゴシック" panose="020B0400000000000000" pitchFamily="50" charset="-128"/>
              </a:rPr>
              <a:t>③</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6.1.1.1</a:t>
            </a:r>
            <a:r>
              <a:rPr kumimoji="1" lang="ja-JP" altLang="en-US" sz="500" b="1" dirty="0">
                <a:solidFill>
                  <a:schemeClr val="tx1"/>
                </a:solidFill>
                <a:latin typeface="游ゴシック" panose="020B0400000000000000" pitchFamily="50" charset="-128"/>
                <a:ea typeface="游ゴシック" panose="020B0400000000000000" pitchFamily="50" charset="-128"/>
              </a:rPr>
              <a:t>　調定処理</a:t>
            </a:r>
          </a:p>
          <a:p>
            <a:r>
              <a:rPr kumimoji="1" lang="en-US" altLang="ja-JP" sz="500" b="1" dirty="0">
                <a:solidFill>
                  <a:srgbClr val="0070C0"/>
                </a:solidFill>
                <a:latin typeface="游ゴシック" panose="020B0400000000000000" pitchFamily="50" charset="-128"/>
                <a:ea typeface="游ゴシック" panose="020B0400000000000000" pitchFamily="50" charset="-128"/>
              </a:rPr>
              <a:t>6.1.1.2</a:t>
            </a:r>
            <a:r>
              <a:rPr kumimoji="1" lang="ja-JP" altLang="en-US" sz="500" b="1" dirty="0">
                <a:solidFill>
                  <a:srgbClr val="0070C0"/>
                </a:solidFill>
                <a:latin typeface="游ゴシック" panose="020B0400000000000000" pitchFamily="50" charset="-128"/>
                <a:ea typeface="游ゴシック" panose="020B0400000000000000" pitchFamily="50" charset="-128"/>
              </a:rPr>
              <a:t>　調定処理</a:t>
            </a:r>
          </a:p>
          <a:p>
            <a:r>
              <a:rPr kumimoji="1" lang="en-US" altLang="ja-JP" sz="500" b="1" dirty="0">
                <a:solidFill>
                  <a:schemeClr val="tx1"/>
                </a:solidFill>
                <a:latin typeface="游ゴシック" panose="020B0400000000000000" pitchFamily="50" charset="-128"/>
                <a:ea typeface="游ゴシック" panose="020B0400000000000000" pitchFamily="50" charset="-128"/>
              </a:rPr>
              <a:t>6.1.2.</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6.1.4.</a:t>
            </a:r>
            <a:r>
              <a:rPr kumimoji="1" lang="ja-JP" altLang="en-US" sz="500" b="1" dirty="0">
                <a:solidFill>
                  <a:schemeClr val="tx1"/>
                </a:solidFill>
                <a:latin typeface="游ゴシック" panose="020B0400000000000000" pitchFamily="50" charset="-128"/>
                <a:ea typeface="游ゴシック" panose="020B0400000000000000" pitchFamily="50" charset="-128"/>
              </a:rPr>
              <a:t>　調定表作成</a:t>
            </a:r>
          </a:p>
          <a:p>
            <a:r>
              <a:rPr kumimoji="1" lang="ja-JP" altLang="en-US" sz="500" b="1" dirty="0">
                <a:solidFill>
                  <a:schemeClr val="tx1"/>
                </a:solidFill>
                <a:latin typeface="游ゴシック" panose="020B0400000000000000" pitchFamily="50" charset="-128"/>
                <a:ea typeface="游ゴシック" panose="020B0400000000000000" pitchFamily="50" charset="-128"/>
              </a:rPr>
              <a:t>④</a:t>
            </a:r>
            <a:r>
              <a:rPr kumimoji="1" lang="en-US" altLang="ja-JP" sz="500" b="1" dirty="0">
                <a:solidFill>
                  <a:schemeClr val="tx1"/>
                </a:solidFill>
                <a:latin typeface="游ゴシック" panose="020B0400000000000000" pitchFamily="50" charset="-128"/>
                <a:ea typeface="游ゴシック" panose="020B0400000000000000" pitchFamily="50" charset="-128"/>
              </a:rPr>
              <a:t>4.1.1.</a:t>
            </a:r>
            <a:r>
              <a:rPr kumimoji="1" lang="ja-JP" altLang="en-US" sz="500" b="1" dirty="0">
                <a:solidFill>
                  <a:schemeClr val="tx1"/>
                </a:solidFill>
                <a:latin typeface="游ゴシック" panose="020B0400000000000000" pitchFamily="50" charset="-128"/>
                <a:ea typeface="游ゴシック" panose="020B0400000000000000" pitchFamily="50" charset="-128"/>
              </a:rPr>
              <a:t>　納税通知書</a:t>
            </a:r>
            <a:r>
              <a:rPr kumimoji="1" lang="en-US" altLang="ja-JP" sz="500" b="1" dirty="0">
                <a:solidFill>
                  <a:schemeClr val="tx1"/>
                </a:solidFill>
                <a:latin typeface="游ゴシック" panose="020B0400000000000000" pitchFamily="50" charset="-128"/>
                <a:ea typeface="游ゴシック" panose="020B0400000000000000" pitchFamily="50" charset="-128"/>
              </a:rPr>
              <a:t>(</a:t>
            </a:r>
            <a:r>
              <a:rPr kumimoji="1" lang="ja-JP" altLang="en-US" sz="500" b="1" dirty="0">
                <a:solidFill>
                  <a:schemeClr val="tx1"/>
                </a:solidFill>
                <a:latin typeface="游ゴシック" panose="020B0400000000000000" pitchFamily="50" charset="-128"/>
                <a:ea typeface="游ゴシック" panose="020B0400000000000000" pitchFamily="50" charset="-128"/>
              </a:rPr>
              <a:t>兼納付書兼納税証明書</a:t>
            </a:r>
            <a:r>
              <a:rPr kumimoji="1" lang="en-US" altLang="ja-JP" sz="500" b="1" dirty="0">
                <a:solidFill>
                  <a:schemeClr val="tx1"/>
                </a:solidFill>
                <a:latin typeface="游ゴシック" panose="020B0400000000000000" pitchFamily="50" charset="-128"/>
                <a:ea typeface="游ゴシック" panose="020B0400000000000000" pitchFamily="50" charset="-128"/>
              </a:rPr>
              <a:t>)</a:t>
            </a:r>
            <a:r>
              <a:rPr kumimoji="1" lang="ja-JP" altLang="en-US" sz="500" b="1" dirty="0">
                <a:solidFill>
                  <a:schemeClr val="tx1"/>
                </a:solidFill>
                <a:latin typeface="游ゴシック" panose="020B0400000000000000" pitchFamily="50" charset="-128"/>
                <a:ea typeface="游ゴシック" panose="020B0400000000000000" pitchFamily="50" charset="-128"/>
              </a:rPr>
              <a:t>発行</a:t>
            </a:r>
          </a:p>
          <a:p>
            <a:r>
              <a:rPr kumimoji="1" lang="ja-JP" altLang="en-US" sz="500" b="1" dirty="0">
                <a:solidFill>
                  <a:schemeClr val="tx1"/>
                </a:solidFill>
                <a:latin typeface="游ゴシック" panose="020B0400000000000000" pitchFamily="50" charset="-128"/>
                <a:ea typeface="游ゴシック" panose="020B0400000000000000" pitchFamily="50" charset="-128"/>
              </a:rPr>
              <a:t>⑤</a:t>
            </a:r>
            <a:r>
              <a:rPr kumimoji="1" lang="en-US" altLang="ja-JP" sz="500" b="1" dirty="0">
                <a:solidFill>
                  <a:schemeClr val="tx1"/>
                </a:solidFill>
                <a:latin typeface="游ゴシック" panose="020B0400000000000000" pitchFamily="50" charset="-128"/>
                <a:ea typeface="游ゴシック" panose="020B0400000000000000" pitchFamily="50" charset="-128"/>
              </a:rPr>
              <a:t>4.4.2.1</a:t>
            </a:r>
            <a:r>
              <a:rPr kumimoji="1" lang="ja-JP" altLang="en-US" sz="500" b="1" dirty="0">
                <a:solidFill>
                  <a:schemeClr val="tx1"/>
                </a:solidFill>
                <a:latin typeface="游ゴシック" panose="020B0400000000000000" pitchFamily="50" charset="-128"/>
                <a:ea typeface="游ゴシック" panose="020B0400000000000000" pitchFamily="50" charset="-128"/>
              </a:rPr>
              <a:t>　引き抜き対象者リスト作成</a:t>
            </a:r>
            <a:endParaRPr kumimoji="1" lang="en-US" altLang="zh-TW" sz="500" b="1" dirty="0">
              <a:solidFill>
                <a:srgbClr val="0070C0"/>
              </a:solidFill>
              <a:latin typeface="游ゴシック" panose="020B0400000000000000" pitchFamily="50" charset="-128"/>
              <a:ea typeface="游ゴシック" panose="020B0400000000000000" pitchFamily="50" charset="-128"/>
            </a:endParaRPr>
          </a:p>
        </p:txBody>
      </p:sp>
      <p:grpSp>
        <p:nvGrpSpPr>
          <p:cNvPr id="106" name="グループ化 105">
            <a:extLst>
              <a:ext uri="{FF2B5EF4-FFF2-40B4-BE49-F238E27FC236}">
                <a16:creationId xmlns:a16="http://schemas.microsoft.com/office/drawing/2014/main" id="{570CDEE4-5F96-CA49-9524-24089B13D89F}"/>
              </a:ext>
            </a:extLst>
          </p:cNvPr>
          <p:cNvGrpSpPr/>
          <p:nvPr/>
        </p:nvGrpSpPr>
        <p:grpSpPr>
          <a:xfrm>
            <a:off x="5486367" y="4281501"/>
            <a:ext cx="575637" cy="451948"/>
            <a:chOff x="5274238" y="5435536"/>
            <a:chExt cx="439201" cy="345439"/>
          </a:xfrm>
        </p:grpSpPr>
        <p:sp>
          <p:nvSpPr>
            <p:cNvPr id="118" name="フローチャート: 磁気ディスク 117">
              <a:extLst>
                <a:ext uri="{FF2B5EF4-FFF2-40B4-BE49-F238E27FC236}">
                  <a16:creationId xmlns:a16="http://schemas.microsoft.com/office/drawing/2014/main" id="{3B4784C8-917B-D740-9499-21270EF205BC}"/>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19" name="円弧 118">
              <a:extLst>
                <a:ext uri="{FF2B5EF4-FFF2-40B4-BE49-F238E27FC236}">
                  <a16:creationId xmlns:a16="http://schemas.microsoft.com/office/drawing/2014/main" id="{6CC09920-91A8-C002-A0EF-654D4E6DC6E9}"/>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0" name="円弧 119">
              <a:extLst>
                <a:ext uri="{FF2B5EF4-FFF2-40B4-BE49-F238E27FC236}">
                  <a16:creationId xmlns:a16="http://schemas.microsoft.com/office/drawing/2014/main" id="{C0B46CD9-B521-B823-FBEB-993335ABA017}"/>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79" name="グループ化 78">
            <a:extLst>
              <a:ext uri="{FF2B5EF4-FFF2-40B4-BE49-F238E27FC236}">
                <a16:creationId xmlns:a16="http://schemas.microsoft.com/office/drawing/2014/main" id="{C368E201-479B-8047-800A-AF52C28B23DA}"/>
              </a:ext>
            </a:extLst>
          </p:cNvPr>
          <p:cNvGrpSpPr/>
          <p:nvPr/>
        </p:nvGrpSpPr>
        <p:grpSpPr>
          <a:xfrm>
            <a:off x="5994521" y="4643643"/>
            <a:ext cx="752658" cy="405710"/>
            <a:chOff x="4488244" y="5206471"/>
            <a:chExt cx="752658" cy="405710"/>
          </a:xfrm>
        </p:grpSpPr>
        <p:cxnSp>
          <p:nvCxnSpPr>
            <p:cNvPr id="80" name="直線矢印コネクタ 79">
              <a:extLst>
                <a:ext uri="{FF2B5EF4-FFF2-40B4-BE49-F238E27FC236}">
                  <a16:creationId xmlns:a16="http://schemas.microsoft.com/office/drawing/2014/main" id="{AE36F9DB-077F-6E21-CE18-A8344CEC2311}"/>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5" name="グループ化 84">
              <a:extLst>
                <a:ext uri="{FF2B5EF4-FFF2-40B4-BE49-F238E27FC236}">
                  <a16:creationId xmlns:a16="http://schemas.microsoft.com/office/drawing/2014/main" id="{FE7B11DB-A310-61E7-64B4-CD057D1461FF}"/>
                </a:ext>
              </a:extLst>
            </p:cNvPr>
            <p:cNvGrpSpPr/>
            <p:nvPr/>
          </p:nvGrpSpPr>
          <p:grpSpPr>
            <a:xfrm>
              <a:off x="4610864" y="5312359"/>
              <a:ext cx="69614" cy="299822"/>
              <a:chOff x="2439407" y="2962964"/>
              <a:chExt cx="69614" cy="430496"/>
            </a:xfrm>
          </p:grpSpPr>
          <p:cxnSp>
            <p:nvCxnSpPr>
              <p:cNvPr id="87" name="直線コネクタ 86">
                <a:extLst>
                  <a:ext uri="{FF2B5EF4-FFF2-40B4-BE49-F238E27FC236}">
                    <a16:creationId xmlns:a16="http://schemas.microsoft.com/office/drawing/2014/main" id="{B3BE2558-1533-7F1B-D57A-1B5D07A9F157}"/>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8" name="直線コネクタ 87">
                <a:extLst>
                  <a:ext uri="{FF2B5EF4-FFF2-40B4-BE49-F238E27FC236}">
                    <a16:creationId xmlns:a16="http://schemas.microsoft.com/office/drawing/2014/main" id="{D53261C9-58FF-E709-CCDD-CBD44764AFD1}"/>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9" name="直線コネクタ 88">
                <a:extLst>
                  <a:ext uri="{FF2B5EF4-FFF2-40B4-BE49-F238E27FC236}">
                    <a16:creationId xmlns:a16="http://schemas.microsoft.com/office/drawing/2014/main" id="{4A6338ED-5774-DC83-C744-CCCD0A9F8545}"/>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6" name="正方形/長方形 85">
              <a:extLst>
                <a:ext uri="{FF2B5EF4-FFF2-40B4-BE49-F238E27FC236}">
                  <a16:creationId xmlns:a16="http://schemas.microsoft.com/office/drawing/2014/main" id="{076FE0A3-1F61-80CD-9CB8-C7380B50C016}"/>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⑤</a:t>
              </a:r>
            </a:p>
          </p:txBody>
        </p:sp>
      </p:grpSp>
      <p:cxnSp>
        <p:nvCxnSpPr>
          <p:cNvPr id="101" name="直線矢印コネクタ 100">
            <a:extLst>
              <a:ext uri="{FF2B5EF4-FFF2-40B4-BE49-F238E27FC236}">
                <a16:creationId xmlns:a16="http://schemas.microsoft.com/office/drawing/2014/main" id="{B19A4C7F-7E5B-CEC2-81D3-D1392BD8D57A}"/>
              </a:ext>
            </a:extLst>
          </p:cNvPr>
          <p:cNvCxnSpPr>
            <a:cxnSpLocks/>
            <a:stCxn id="6" idx="3"/>
            <a:endCxn id="22" idx="1"/>
          </p:cNvCxnSpPr>
          <p:nvPr/>
        </p:nvCxnSpPr>
        <p:spPr>
          <a:xfrm>
            <a:off x="5126561" y="2662709"/>
            <a:ext cx="34968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46" name="グループ化 45">
            <a:extLst>
              <a:ext uri="{FF2B5EF4-FFF2-40B4-BE49-F238E27FC236}">
                <a16:creationId xmlns:a16="http://schemas.microsoft.com/office/drawing/2014/main" id="{8A5C311E-59C5-B887-B9FA-7BEE3F0C1FB0}"/>
              </a:ext>
            </a:extLst>
          </p:cNvPr>
          <p:cNvGrpSpPr/>
          <p:nvPr/>
        </p:nvGrpSpPr>
        <p:grpSpPr>
          <a:xfrm rot="16200000">
            <a:off x="6316525" y="1956812"/>
            <a:ext cx="1073222" cy="47531"/>
            <a:chOff x="8353051" y="5728208"/>
            <a:chExt cx="1073222" cy="47531"/>
          </a:xfrm>
        </p:grpSpPr>
        <p:cxnSp>
          <p:nvCxnSpPr>
            <p:cNvPr id="47" name="直線矢印コネクタ 46">
              <a:extLst>
                <a:ext uri="{FF2B5EF4-FFF2-40B4-BE49-F238E27FC236}">
                  <a16:creationId xmlns:a16="http://schemas.microsoft.com/office/drawing/2014/main" id="{9B877CA3-4952-2CCA-F145-2A806F7D44EC}"/>
                </a:ext>
              </a:extLst>
            </p:cNvPr>
            <p:cNvCxnSpPr>
              <a:cxnSpLocks/>
              <a:stCxn id="48" idx="6"/>
              <a:endCxn id="54" idx="0"/>
            </p:cNvCxnSpPr>
            <p:nvPr/>
          </p:nvCxnSpPr>
          <p:spPr>
            <a:xfrm rot="5400000" flipV="1">
              <a:off x="8913427" y="5239130"/>
              <a:ext cx="1" cy="1025690"/>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48" name="楕円 47">
              <a:extLst>
                <a:ext uri="{FF2B5EF4-FFF2-40B4-BE49-F238E27FC236}">
                  <a16:creationId xmlns:a16="http://schemas.microsoft.com/office/drawing/2014/main" id="{3233197F-4096-D390-5083-1EE5F3059665}"/>
                </a:ext>
              </a:extLst>
            </p:cNvPr>
            <p:cNvSpPr/>
            <p:nvPr/>
          </p:nvSpPr>
          <p:spPr>
            <a:xfrm>
              <a:off x="8353051" y="5728208"/>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54" name="二等辺三角形 53">
              <a:extLst>
                <a:ext uri="{FF2B5EF4-FFF2-40B4-BE49-F238E27FC236}">
                  <a16:creationId xmlns:a16="http://schemas.microsoft.com/office/drawing/2014/main" id="{1562D11D-3F79-36A9-8D70-B7BF81482A85}"/>
                </a:ext>
              </a:extLst>
            </p:cNvPr>
            <p:cNvSpPr/>
            <p:nvPr/>
          </p:nvSpPr>
          <p:spPr>
            <a:xfrm rot="5400000">
              <a:off x="9367025" y="5716038"/>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sp>
        <p:nvSpPr>
          <p:cNvPr id="71" name="正方形/長方形 70">
            <a:extLst>
              <a:ext uri="{FF2B5EF4-FFF2-40B4-BE49-F238E27FC236}">
                <a16:creationId xmlns:a16="http://schemas.microsoft.com/office/drawing/2014/main" id="{7969786F-333A-CF49-6DE9-9456F0CAAF00}"/>
              </a:ext>
            </a:extLst>
          </p:cNvPr>
          <p:cNvSpPr/>
          <p:nvPr/>
        </p:nvSpPr>
        <p:spPr>
          <a:xfrm>
            <a:off x="6504520" y="1968669"/>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郵送</a:t>
            </a:r>
            <a:endParaRPr kumimoji="1" lang="en-US" altLang="ja-JP" sz="600" b="1" dirty="0">
              <a:solidFill>
                <a:schemeClr val="tx1"/>
              </a:solidFill>
              <a:highlight>
                <a:srgbClr val="FFFFFF"/>
              </a:highlight>
              <a:latin typeface="+mn-ea"/>
            </a:endParaRPr>
          </a:p>
        </p:txBody>
      </p:sp>
      <p:grpSp>
        <p:nvGrpSpPr>
          <p:cNvPr id="135" name="グループ化 134">
            <a:extLst>
              <a:ext uri="{FF2B5EF4-FFF2-40B4-BE49-F238E27FC236}">
                <a16:creationId xmlns:a16="http://schemas.microsoft.com/office/drawing/2014/main" id="{8870F2F1-2178-15DE-4A79-4C5D5CD21BDA}"/>
              </a:ext>
            </a:extLst>
          </p:cNvPr>
          <p:cNvGrpSpPr/>
          <p:nvPr/>
        </p:nvGrpSpPr>
        <p:grpSpPr>
          <a:xfrm>
            <a:off x="1608980" y="2428334"/>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94A9485B-0EAB-69A7-A488-F06892A182F3}"/>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41609765-569D-5917-B2CF-55E1629E1A9E}"/>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課税対象抽出</a:t>
              </a:r>
              <a:endParaRPr kumimoji="1" lang="en-US" altLang="ja-JP" sz="500" b="1" dirty="0">
                <a:solidFill>
                  <a:schemeClr val="tx1"/>
                </a:solidFill>
                <a:latin typeface="+mn-ea"/>
              </a:endParaRPr>
            </a:p>
          </p:txBody>
        </p:sp>
      </p:grpSp>
      <p:cxnSp>
        <p:nvCxnSpPr>
          <p:cNvPr id="138" name="直線矢印コネクタ 137">
            <a:extLst>
              <a:ext uri="{FF2B5EF4-FFF2-40B4-BE49-F238E27FC236}">
                <a16:creationId xmlns:a16="http://schemas.microsoft.com/office/drawing/2014/main" id="{5B5D56EC-C8A7-69F3-09FE-FA430194D269}"/>
              </a:ext>
            </a:extLst>
          </p:cNvPr>
          <p:cNvCxnSpPr>
            <a:cxnSpLocks/>
            <a:stCxn id="140" idx="1"/>
            <a:endCxn id="137" idx="2"/>
          </p:cNvCxnSpPr>
          <p:nvPr/>
        </p:nvCxnSpPr>
        <p:spPr>
          <a:xfrm flipH="1" flipV="1">
            <a:off x="1906922"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9" name="グループ化 138">
            <a:extLst>
              <a:ext uri="{FF2B5EF4-FFF2-40B4-BE49-F238E27FC236}">
                <a16:creationId xmlns:a16="http://schemas.microsoft.com/office/drawing/2014/main" id="{6A03476B-4EAF-528F-21AB-9D039C29E4DD}"/>
              </a:ext>
            </a:extLst>
          </p:cNvPr>
          <p:cNvGrpSpPr/>
          <p:nvPr/>
        </p:nvGrpSpPr>
        <p:grpSpPr>
          <a:xfrm>
            <a:off x="1619104" y="4281501"/>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B845BD4D-62EE-EEA2-D0AE-269858E22D12}"/>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41" name="円弧 140">
              <a:extLst>
                <a:ext uri="{FF2B5EF4-FFF2-40B4-BE49-F238E27FC236}">
                  <a16:creationId xmlns:a16="http://schemas.microsoft.com/office/drawing/2014/main" id="{4D4590EA-CAC9-DA5B-3391-5442A5392AE7}"/>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42" name="円弧 141">
              <a:extLst>
                <a:ext uri="{FF2B5EF4-FFF2-40B4-BE49-F238E27FC236}">
                  <a16:creationId xmlns:a16="http://schemas.microsoft.com/office/drawing/2014/main" id="{969B758A-9A51-CEC4-19C6-FC60FFEE2A1E}"/>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43" name="グループ化 142">
            <a:extLst>
              <a:ext uri="{FF2B5EF4-FFF2-40B4-BE49-F238E27FC236}">
                <a16:creationId xmlns:a16="http://schemas.microsoft.com/office/drawing/2014/main" id="{86B1E6CB-88D0-5051-9A23-C76969924AF5}"/>
              </a:ext>
            </a:extLst>
          </p:cNvPr>
          <p:cNvGrpSpPr/>
          <p:nvPr/>
        </p:nvGrpSpPr>
        <p:grpSpPr>
          <a:xfrm>
            <a:off x="2127258" y="4643643"/>
            <a:ext cx="752658" cy="405710"/>
            <a:chOff x="4488244" y="5206471"/>
            <a:chExt cx="752658" cy="405710"/>
          </a:xfrm>
        </p:grpSpPr>
        <p:cxnSp>
          <p:nvCxnSpPr>
            <p:cNvPr id="144" name="直線矢印コネクタ 143">
              <a:extLst>
                <a:ext uri="{FF2B5EF4-FFF2-40B4-BE49-F238E27FC236}">
                  <a16:creationId xmlns:a16="http://schemas.microsoft.com/office/drawing/2014/main" id="{A8CB972B-155F-5534-66D1-DBBB092CBB83}"/>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45" name="グループ化 144">
              <a:extLst>
                <a:ext uri="{FF2B5EF4-FFF2-40B4-BE49-F238E27FC236}">
                  <a16:creationId xmlns:a16="http://schemas.microsoft.com/office/drawing/2014/main" id="{101C4ADD-5769-00FF-EE08-D1E205C8D0DE}"/>
                </a:ext>
              </a:extLst>
            </p:cNvPr>
            <p:cNvGrpSpPr/>
            <p:nvPr/>
          </p:nvGrpSpPr>
          <p:grpSpPr>
            <a:xfrm>
              <a:off x="4610864" y="5312359"/>
              <a:ext cx="69614" cy="299822"/>
              <a:chOff x="2439407" y="2962964"/>
              <a:chExt cx="69614" cy="430496"/>
            </a:xfrm>
          </p:grpSpPr>
          <p:cxnSp>
            <p:nvCxnSpPr>
              <p:cNvPr id="147" name="直線コネクタ 146">
                <a:extLst>
                  <a:ext uri="{FF2B5EF4-FFF2-40B4-BE49-F238E27FC236}">
                    <a16:creationId xmlns:a16="http://schemas.microsoft.com/office/drawing/2014/main" id="{96D8643B-1C72-AC15-9633-E7AE8508B4B7}"/>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8" name="直線コネクタ 147">
                <a:extLst>
                  <a:ext uri="{FF2B5EF4-FFF2-40B4-BE49-F238E27FC236}">
                    <a16:creationId xmlns:a16="http://schemas.microsoft.com/office/drawing/2014/main" id="{4AD1DB38-B006-050F-0D9F-2799645507B1}"/>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9" name="直線コネクタ 148">
                <a:extLst>
                  <a:ext uri="{FF2B5EF4-FFF2-40B4-BE49-F238E27FC236}">
                    <a16:creationId xmlns:a16="http://schemas.microsoft.com/office/drawing/2014/main" id="{427B0E89-07B1-5FB4-153C-86FAA392D35C}"/>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46" name="正方形/長方形 145">
              <a:extLst>
                <a:ext uri="{FF2B5EF4-FFF2-40B4-BE49-F238E27FC236}">
                  <a16:creationId xmlns:a16="http://schemas.microsoft.com/office/drawing/2014/main" id="{9C431CA3-DE07-7B98-B906-4D01ADECC9F0}"/>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151" name="グループ化 150">
            <a:extLst>
              <a:ext uri="{FF2B5EF4-FFF2-40B4-BE49-F238E27FC236}">
                <a16:creationId xmlns:a16="http://schemas.microsoft.com/office/drawing/2014/main" id="{11E0A85F-8E10-EB1C-9123-B1939BBE469F}"/>
              </a:ext>
            </a:extLst>
          </p:cNvPr>
          <p:cNvGrpSpPr/>
          <p:nvPr/>
        </p:nvGrpSpPr>
        <p:grpSpPr>
          <a:xfrm>
            <a:off x="1941631" y="2894515"/>
            <a:ext cx="621625" cy="706178"/>
            <a:chOff x="2193084" y="2988182"/>
            <a:chExt cx="621625" cy="706178"/>
          </a:xfrm>
        </p:grpSpPr>
        <p:pic>
          <p:nvPicPr>
            <p:cNvPr id="152" name="グラフィックス 151" descr="紙 枠線">
              <a:extLst>
                <a:ext uri="{FF2B5EF4-FFF2-40B4-BE49-F238E27FC236}">
                  <a16:creationId xmlns:a16="http://schemas.microsoft.com/office/drawing/2014/main" id="{CD3B2594-9FEC-A968-8AE0-0A0D254FA38E}"/>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153" name="直線矢印コネクタ 36">
              <a:extLst>
                <a:ext uri="{FF2B5EF4-FFF2-40B4-BE49-F238E27FC236}">
                  <a16:creationId xmlns:a16="http://schemas.microsoft.com/office/drawing/2014/main" id="{7795A76D-C93C-152C-7FBF-1E3290BE5919}"/>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54" name="正方形/長方形 153">
              <a:extLst>
                <a:ext uri="{FF2B5EF4-FFF2-40B4-BE49-F238E27FC236}">
                  <a16:creationId xmlns:a16="http://schemas.microsoft.com/office/drawing/2014/main" id="{2BEF30E8-5CD4-EEAB-D512-E4103ACE6A9D}"/>
                </a:ext>
              </a:extLst>
            </p:cNvPr>
            <p:cNvSpPr/>
            <p:nvPr/>
          </p:nvSpPr>
          <p:spPr>
            <a:xfrm>
              <a:off x="2193084"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課税車両一覧</a:t>
              </a:r>
            </a:p>
            <a:p>
              <a:r>
                <a:rPr kumimoji="1" lang="ja-JP" altLang="en-US" sz="500" b="1" dirty="0">
                  <a:solidFill>
                    <a:schemeClr val="tx1"/>
                  </a:solidFill>
                  <a:latin typeface="+mn-ea"/>
                </a:rPr>
                <a:t>非課税一覧</a:t>
              </a:r>
            </a:p>
            <a:p>
              <a:r>
                <a:rPr kumimoji="1" lang="ja-JP" altLang="en-US" sz="500" b="1" dirty="0">
                  <a:solidFill>
                    <a:schemeClr val="tx1"/>
                  </a:solidFill>
                  <a:latin typeface="+mn-ea"/>
                </a:rPr>
                <a:t>課税免除一覧</a:t>
              </a:r>
            </a:p>
            <a:p>
              <a:r>
                <a:rPr kumimoji="1" lang="ja-JP" altLang="en-US" sz="500" b="1" dirty="0">
                  <a:solidFill>
                    <a:schemeClr val="tx1"/>
                  </a:solidFill>
                  <a:latin typeface="+mn-ea"/>
                </a:rPr>
                <a:t>経年車重課対象区分・</a:t>
              </a:r>
              <a:endParaRPr kumimoji="1" lang="en-US" altLang="ja-JP" sz="500" b="1" dirty="0">
                <a:solidFill>
                  <a:schemeClr val="tx1"/>
                </a:solidFill>
                <a:latin typeface="+mn-ea"/>
              </a:endParaRPr>
            </a:p>
            <a:p>
              <a:r>
                <a:rPr kumimoji="1" lang="ja-JP" altLang="en-US" sz="500" b="1" dirty="0">
                  <a:solidFill>
                    <a:schemeClr val="tx1"/>
                  </a:solidFill>
                  <a:latin typeface="+mn-ea"/>
                </a:rPr>
                <a:t>軽課</a:t>
              </a:r>
              <a:r>
                <a:rPr kumimoji="1" lang="en-US" altLang="ja-JP" sz="500" b="1" dirty="0">
                  <a:solidFill>
                    <a:schemeClr val="tx1"/>
                  </a:solidFill>
                  <a:latin typeface="+mn-ea"/>
                </a:rPr>
                <a:t>(</a:t>
              </a:r>
              <a:r>
                <a:rPr kumimoji="1" lang="ja-JP" altLang="en-US" sz="500" b="1" dirty="0">
                  <a:solidFill>
                    <a:schemeClr val="tx1"/>
                  </a:solidFill>
                  <a:latin typeface="+mn-ea"/>
                </a:rPr>
                <a:t>グリーン化特例</a:t>
              </a:r>
              <a:r>
                <a:rPr kumimoji="1" lang="en-US" altLang="ja-JP" sz="500" b="1" dirty="0">
                  <a:solidFill>
                    <a:schemeClr val="tx1"/>
                  </a:solidFill>
                  <a:latin typeface="+mn-ea"/>
                </a:rPr>
                <a:t>)</a:t>
              </a:r>
            </a:p>
            <a:p>
              <a:r>
                <a:rPr kumimoji="1" lang="ja-JP" altLang="en-US" sz="500" b="1" dirty="0">
                  <a:solidFill>
                    <a:schemeClr val="tx1"/>
                  </a:solidFill>
                  <a:latin typeface="+mn-ea"/>
                </a:rPr>
                <a:t>対象区分一覧</a:t>
              </a:r>
              <a:endParaRPr kumimoji="1" lang="en-US" altLang="ja-JP" sz="500" b="1" dirty="0">
                <a:solidFill>
                  <a:schemeClr val="tx1"/>
                </a:solidFill>
                <a:latin typeface="+mn-ea"/>
              </a:endParaRPr>
            </a:p>
          </p:txBody>
        </p:sp>
      </p:grpSp>
      <p:grpSp>
        <p:nvGrpSpPr>
          <p:cNvPr id="156" name="グループ化 155">
            <a:extLst>
              <a:ext uri="{FF2B5EF4-FFF2-40B4-BE49-F238E27FC236}">
                <a16:creationId xmlns:a16="http://schemas.microsoft.com/office/drawing/2014/main" id="{A3B0E165-E734-A433-DD95-15B574C5F1C9}"/>
              </a:ext>
            </a:extLst>
          </p:cNvPr>
          <p:cNvGrpSpPr/>
          <p:nvPr/>
        </p:nvGrpSpPr>
        <p:grpSpPr>
          <a:xfrm>
            <a:off x="6853126" y="1505275"/>
            <a:ext cx="1763824" cy="307340"/>
            <a:chOff x="5071794" y="4316156"/>
            <a:chExt cx="1763824" cy="307340"/>
          </a:xfrm>
        </p:grpSpPr>
        <p:cxnSp>
          <p:nvCxnSpPr>
            <p:cNvPr id="157" name="直線矢印コネクタ 156">
              <a:extLst>
                <a:ext uri="{FF2B5EF4-FFF2-40B4-BE49-F238E27FC236}">
                  <a16:creationId xmlns:a16="http://schemas.microsoft.com/office/drawing/2014/main" id="{1003CB50-413C-0493-F864-410C26C9C537}"/>
                </a:ext>
              </a:extLst>
            </p:cNvPr>
            <p:cNvCxnSpPr>
              <a:cxnSpLocks/>
              <a:endCxn id="160" idx="1"/>
            </p:cNvCxnSpPr>
            <p:nvPr/>
          </p:nvCxnSpPr>
          <p:spPr>
            <a:xfrm>
              <a:off x="5071794" y="4469826"/>
              <a:ext cx="264847"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58" name="正方形/長方形 157">
              <a:extLst>
                <a:ext uri="{FF2B5EF4-FFF2-40B4-BE49-F238E27FC236}">
                  <a16:creationId xmlns:a16="http://schemas.microsoft.com/office/drawing/2014/main" id="{709960A0-BC6B-5CC4-36A1-CE37E20D97F1}"/>
                </a:ext>
              </a:extLst>
            </p:cNvPr>
            <p:cNvSpPr/>
            <p:nvPr/>
          </p:nvSpPr>
          <p:spPr>
            <a:xfrm>
              <a:off x="5564507" y="4332597"/>
              <a:ext cx="1271111"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r>
                <a:rPr kumimoji="1" lang="ja-JP" altLang="en-US" sz="500" b="1" dirty="0">
                  <a:solidFill>
                    <a:schemeClr val="tx1"/>
                  </a:solidFill>
                  <a:latin typeface="+mn-ea"/>
                </a:rPr>
                <a:t>納税通知書</a:t>
              </a:r>
              <a:r>
                <a:rPr kumimoji="1" lang="en-US" altLang="ja-JP" sz="500" b="1" dirty="0">
                  <a:solidFill>
                    <a:schemeClr val="tx1"/>
                  </a:solidFill>
                  <a:latin typeface="+mn-ea"/>
                </a:rPr>
                <a:t>(</a:t>
              </a:r>
              <a:r>
                <a:rPr kumimoji="1" lang="ja-JP" altLang="en-US" sz="500" b="1" dirty="0">
                  <a:solidFill>
                    <a:schemeClr val="tx1"/>
                  </a:solidFill>
                  <a:latin typeface="+mn-ea"/>
                </a:rPr>
                <a:t>納付書払い</a:t>
              </a:r>
              <a:r>
                <a:rPr kumimoji="1" lang="en-US" altLang="ja-JP" sz="500" b="1" dirty="0">
                  <a:solidFill>
                    <a:schemeClr val="tx1"/>
                  </a:solidFill>
                  <a:latin typeface="+mn-ea"/>
                </a:rPr>
                <a:t>/</a:t>
              </a:r>
              <a:r>
                <a:rPr kumimoji="1" lang="ja-JP" altLang="en-US" sz="500" b="1" dirty="0">
                  <a:solidFill>
                    <a:schemeClr val="tx1"/>
                  </a:solidFill>
                  <a:latin typeface="+mn-ea"/>
                </a:rPr>
                <a:t>口座振替</a:t>
              </a:r>
              <a:r>
                <a:rPr kumimoji="1" lang="en-US" altLang="ja-JP" sz="500" b="1" dirty="0">
                  <a:solidFill>
                    <a:schemeClr val="tx1"/>
                  </a:solidFill>
                  <a:latin typeface="+mn-ea"/>
                </a:rPr>
                <a:t>)</a:t>
              </a:r>
            </a:p>
          </p:txBody>
        </p:sp>
        <p:pic>
          <p:nvPicPr>
            <p:cNvPr id="160" name="グラフィックス 159" descr="紙 枠線">
              <a:extLst>
                <a:ext uri="{FF2B5EF4-FFF2-40B4-BE49-F238E27FC236}">
                  <a16:creationId xmlns:a16="http://schemas.microsoft.com/office/drawing/2014/main" id="{3E1100E0-8E34-4D34-3246-C79F2430022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336641" y="4316156"/>
              <a:ext cx="307340" cy="307340"/>
            </a:xfrm>
            <a:prstGeom prst="rect">
              <a:avLst/>
            </a:prstGeom>
          </p:spPr>
        </p:pic>
      </p:grpSp>
      <p:grpSp>
        <p:nvGrpSpPr>
          <p:cNvPr id="29" name="グループ化 28">
            <a:extLst>
              <a:ext uri="{FF2B5EF4-FFF2-40B4-BE49-F238E27FC236}">
                <a16:creationId xmlns:a16="http://schemas.microsoft.com/office/drawing/2014/main" id="{41E96EF3-9029-3737-5A73-6F76510E86BD}"/>
              </a:ext>
            </a:extLst>
          </p:cNvPr>
          <p:cNvGrpSpPr/>
          <p:nvPr/>
        </p:nvGrpSpPr>
        <p:grpSpPr>
          <a:xfrm>
            <a:off x="6700138" y="2509709"/>
            <a:ext cx="306000" cy="306000"/>
            <a:chOff x="547477" y="5946304"/>
            <a:chExt cx="182044" cy="182044"/>
          </a:xfrm>
        </p:grpSpPr>
        <p:sp>
          <p:nvSpPr>
            <p:cNvPr id="30" name="楕円 29">
              <a:extLst>
                <a:ext uri="{FF2B5EF4-FFF2-40B4-BE49-F238E27FC236}">
                  <a16:creationId xmlns:a16="http://schemas.microsoft.com/office/drawing/2014/main" id="{2EEB0732-8534-F437-E27D-09AF026493FC}"/>
                </a:ext>
              </a:extLst>
            </p:cNvPr>
            <p:cNvSpPr/>
            <p:nvPr/>
          </p:nvSpPr>
          <p:spPr>
            <a:xfrm>
              <a:off x="547477" y="5946304"/>
              <a:ext cx="182044" cy="182044"/>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32" name="グループ化 31">
              <a:extLst>
                <a:ext uri="{FF2B5EF4-FFF2-40B4-BE49-F238E27FC236}">
                  <a16:creationId xmlns:a16="http://schemas.microsoft.com/office/drawing/2014/main" id="{0D5927D1-4EED-BFDD-4E76-9D9B48971DAB}"/>
                </a:ext>
              </a:extLst>
            </p:cNvPr>
            <p:cNvGrpSpPr/>
            <p:nvPr/>
          </p:nvGrpSpPr>
          <p:grpSpPr>
            <a:xfrm>
              <a:off x="572442" y="5996943"/>
              <a:ext cx="132113" cy="80765"/>
              <a:chOff x="2601006" y="3678667"/>
              <a:chExt cx="132113" cy="80765"/>
            </a:xfrm>
          </p:grpSpPr>
          <p:sp>
            <p:nvSpPr>
              <p:cNvPr id="38" name="正方形/長方形 37">
                <a:extLst>
                  <a:ext uri="{FF2B5EF4-FFF2-40B4-BE49-F238E27FC236}">
                    <a16:creationId xmlns:a16="http://schemas.microsoft.com/office/drawing/2014/main" id="{E244B031-0A99-B497-56A1-0C97DF060271}"/>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49" name="二等辺三角形 48">
                <a:extLst>
                  <a:ext uri="{FF2B5EF4-FFF2-40B4-BE49-F238E27FC236}">
                    <a16:creationId xmlns:a16="http://schemas.microsoft.com/office/drawing/2014/main" id="{712DDC8A-2C4E-11B5-1816-0FCE3161C436}"/>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52" name="二等辺三角形 51">
                <a:extLst>
                  <a:ext uri="{FF2B5EF4-FFF2-40B4-BE49-F238E27FC236}">
                    <a16:creationId xmlns:a16="http://schemas.microsoft.com/office/drawing/2014/main" id="{1D118F56-D94E-5668-A212-07003C056E4A}"/>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53" name="正方形/長方形 52">
                <a:extLst>
                  <a:ext uri="{FF2B5EF4-FFF2-40B4-BE49-F238E27FC236}">
                    <a16:creationId xmlns:a16="http://schemas.microsoft.com/office/drawing/2014/main" id="{AEA2B738-41BD-A85F-82E6-D144165ECABF}"/>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grpSp>
      <p:sp>
        <p:nvSpPr>
          <p:cNvPr id="56" name="正方形/長方形 55">
            <a:extLst>
              <a:ext uri="{FF2B5EF4-FFF2-40B4-BE49-F238E27FC236}">
                <a16:creationId xmlns:a16="http://schemas.microsoft.com/office/drawing/2014/main" id="{1ED5907D-5530-B3A6-7A3F-E261CFCA7F18}"/>
              </a:ext>
            </a:extLst>
          </p:cNvPr>
          <p:cNvSpPr/>
          <p:nvPr/>
        </p:nvSpPr>
        <p:spPr>
          <a:xfrm>
            <a:off x="6853136" y="2282993"/>
            <a:ext cx="738547"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発行して終了</a:t>
            </a:r>
          </a:p>
        </p:txBody>
      </p:sp>
      <p:cxnSp>
        <p:nvCxnSpPr>
          <p:cNvPr id="73" name="直線矢印コネクタ 72">
            <a:extLst>
              <a:ext uri="{FF2B5EF4-FFF2-40B4-BE49-F238E27FC236}">
                <a16:creationId xmlns:a16="http://schemas.microsoft.com/office/drawing/2014/main" id="{5E8436EF-5056-7B3A-7A66-9CFE483099AC}"/>
              </a:ext>
            </a:extLst>
          </p:cNvPr>
          <p:cNvCxnSpPr>
            <a:cxnSpLocks/>
            <a:stCxn id="166" idx="6"/>
            <a:endCxn id="137" idx="1"/>
          </p:cNvCxnSpPr>
          <p:nvPr/>
        </p:nvCxnSpPr>
        <p:spPr>
          <a:xfrm>
            <a:off x="1314001" y="2662709"/>
            <a:ext cx="294979"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76" name="正方形/長方形 75">
            <a:extLst>
              <a:ext uri="{FF2B5EF4-FFF2-40B4-BE49-F238E27FC236}">
                <a16:creationId xmlns:a16="http://schemas.microsoft.com/office/drawing/2014/main" id="{EE41E16C-0B2F-2518-87A8-03A3B4929426}"/>
              </a:ext>
            </a:extLst>
          </p:cNvPr>
          <p:cNvSpPr/>
          <p:nvPr/>
        </p:nvSpPr>
        <p:spPr>
          <a:xfrm>
            <a:off x="759303" y="2843174"/>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賦課期日より開始</a:t>
            </a:r>
            <a:endParaRPr kumimoji="1" lang="en-US" altLang="ja-JP" sz="600" b="1" dirty="0">
              <a:solidFill>
                <a:schemeClr val="tx1"/>
              </a:solidFill>
              <a:latin typeface="+mn-ea"/>
            </a:endParaRPr>
          </a:p>
        </p:txBody>
      </p:sp>
      <p:cxnSp>
        <p:nvCxnSpPr>
          <p:cNvPr id="110" name="直線矢印コネクタ 199">
            <a:extLst>
              <a:ext uri="{FF2B5EF4-FFF2-40B4-BE49-F238E27FC236}">
                <a16:creationId xmlns:a16="http://schemas.microsoft.com/office/drawing/2014/main" id="{4B340978-CB2C-FBE4-8A8F-0CAA91ECC97B}"/>
              </a:ext>
            </a:extLst>
          </p:cNvPr>
          <p:cNvCxnSpPr>
            <a:cxnSpLocks/>
            <a:stCxn id="82" idx="3"/>
            <a:endCxn id="30" idx="4"/>
          </p:cNvCxnSpPr>
          <p:nvPr/>
        </p:nvCxnSpPr>
        <p:spPr>
          <a:xfrm flipV="1">
            <a:off x="6423380" y="2815709"/>
            <a:ext cx="429758" cy="376130"/>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169" name="直線矢印コネクタ 168">
            <a:extLst>
              <a:ext uri="{FF2B5EF4-FFF2-40B4-BE49-F238E27FC236}">
                <a16:creationId xmlns:a16="http://schemas.microsoft.com/office/drawing/2014/main" id="{EBF0D9BE-5B6F-5613-3BE2-484C2D002649}"/>
              </a:ext>
            </a:extLst>
          </p:cNvPr>
          <p:cNvCxnSpPr>
            <a:cxnSpLocks/>
            <a:stCxn id="22" idx="3"/>
            <a:endCxn id="30" idx="2"/>
          </p:cNvCxnSpPr>
          <p:nvPr/>
        </p:nvCxnSpPr>
        <p:spPr>
          <a:xfrm>
            <a:off x="6072127" y="2662709"/>
            <a:ext cx="62801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4" name="グループ化 3">
            <a:extLst>
              <a:ext uri="{FF2B5EF4-FFF2-40B4-BE49-F238E27FC236}">
                <a16:creationId xmlns:a16="http://schemas.microsoft.com/office/drawing/2014/main" id="{32AC2E8F-550A-C79D-F710-8DB1CE683AD1}"/>
              </a:ext>
            </a:extLst>
          </p:cNvPr>
          <p:cNvGrpSpPr/>
          <p:nvPr/>
        </p:nvGrpSpPr>
        <p:grpSpPr>
          <a:xfrm>
            <a:off x="4530677" y="2428334"/>
            <a:ext cx="595884" cy="468750"/>
            <a:chOff x="2420174" y="2805910"/>
            <a:chExt cx="595884" cy="468750"/>
          </a:xfrm>
        </p:grpSpPr>
        <p:pic>
          <p:nvPicPr>
            <p:cNvPr id="5" name="グラフィックス 4" descr="ユーザー 枠線">
              <a:extLst>
                <a:ext uri="{FF2B5EF4-FFF2-40B4-BE49-F238E27FC236}">
                  <a16:creationId xmlns:a16="http://schemas.microsoft.com/office/drawing/2014/main" id="{176E176C-1040-9314-B57B-5E88514FAA7F}"/>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6" name="四角形: 角を丸くする 5">
              <a:extLst>
                <a:ext uri="{FF2B5EF4-FFF2-40B4-BE49-F238E27FC236}">
                  <a16:creationId xmlns:a16="http://schemas.microsoft.com/office/drawing/2014/main" id="{0AA83DA3-5E86-3622-34FD-2076E33AA2A5}"/>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納税通知書発行</a:t>
              </a:r>
            </a:p>
          </p:txBody>
        </p:sp>
      </p:grpSp>
      <p:cxnSp>
        <p:nvCxnSpPr>
          <p:cNvPr id="19" name="直線矢印コネクタ 18">
            <a:extLst>
              <a:ext uri="{FF2B5EF4-FFF2-40B4-BE49-F238E27FC236}">
                <a16:creationId xmlns:a16="http://schemas.microsoft.com/office/drawing/2014/main" id="{1190ED28-2A4B-D247-2A7E-9932564BAC7E}"/>
              </a:ext>
            </a:extLst>
          </p:cNvPr>
          <p:cNvCxnSpPr>
            <a:cxnSpLocks/>
            <a:stCxn id="25" idx="1"/>
            <a:endCxn id="6" idx="2"/>
          </p:cNvCxnSpPr>
          <p:nvPr/>
        </p:nvCxnSpPr>
        <p:spPr>
          <a:xfrm flipH="1" flipV="1">
            <a:off x="4828619"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24" name="グループ化 23">
            <a:extLst>
              <a:ext uri="{FF2B5EF4-FFF2-40B4-BE49-F238E27FC236}">
                <a16:creationId xmlns:a16="http://schemas.microsoft.com/office/drawing/2014/main" id="{184860B8-DA11-85ED-689F-242165FEA5DB}"/>
              </a:ext>
            </a:extLst>
          </p:cNvPr>
          <p:cNvGrpSpPr/>
          <p:nvPr/>
        </p:nvGrpSpPr>
        <p:grpSpPr>
          <a:xfrm>
            <a:off x="4540801" y="4281501"/>
            <a:ext cx="575637" cy="451948"/>
            <a:chOff x="5274238" y="5435536"/>
            <a:chExt cx="439201" cy="345439"/>
          </a:xfrm>
        </p:grpSpPr>
        <p:sp>
          <p:nvSpPr>
            <p:cNvPr id="25" name="フローチャート: 磁気ディスク 24">
              <a:extLst>
                <a:ext uri="{FF2B5EF4-FFF2-40B4-BE49-F238E27FC236}">
                  <a16:creationId xmlns:a16="http://schemas.microsoft.com/office/drawing/2014/main" id="{F91470B8-C4E6-DF56-6040-CBC896B4ACCE}"/>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26" name="円弧 25">
              <a:extLst>
                <a:ext uri="{FF2B5EF4-FFF2-40B4-BE49-F238E27FC236}">
                  <a16:creationId xmlns:a16="http://schemas.microsoft.com/office/drawing/2014/main" id="{6D9325D8-AA73-AF45-7C6C-8D8981577CD2}"/>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7" name="円弧 26">
              <a:extLst>
                <a:ext uri="{FF2B5EF4-FFF2-40B4-BE49-F238E27FC236}">
                  <a16:creationId xmlns:a16="http://schemas.microsoft.com/office/drawing/2014/main" id="{91F73F99-B385-0476-5536-A534D96F9693}"/>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28" name="グループ化 27">
            <a:extLst>
              <a:ext uri="{FF2B5EF4-FFF2-40B4-BE49-F238E27FC236}">
                <a16:creationId xmlns:a16="http://schemas.microsoft.com/office/drawing/2014/main" id="{DA8482F4-393A-35F9-6472-EC4394C4359F}"/>
              </a:ext>
            </a:extLst>
          </p:cNvPr>
          <p:cNvGrpSpPr/>
          <p:nvPr/>
        </p:nvGrpSpPr>
        <p:grpSpPr>
          <a:xfrm>
            <a:off x="5048955" y="4643643"/>
            <a:ext cx="752658" cy="405710"/>
            <a:chOff x="4488244" y="5206471"/>
            <a:chExt cx="752658" cy="405710"/>
          </a:xfrm>
        </p:grpSpPr>
        <p:cxnSp>
          <p:nvCxnSpPr>
            <p:cNvPr id="31" name="直線矢印コネクタ 30">
              <a:extLst>
                <a:ext uri="{FF2B5EF4-FFF2-40B4-BE49-F238E27FC236}">
                  <a16:creationId xmlns:a16="http://schemas.microsoft.com/office/drawing/2014/main" id="{EEA7C13B-B020-D317-4ACA-DCB46AC644A7}"/>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34" name="グループ化 33">
              <a:extLst>
                <a:ext uri="{FF2B5EF4-FFF2-40B4-BE49-F238E27FC236}">
                  <a16:creationId xmlns:a16="http://schemas.microsoft.com/office/drawing/2014/main" id="{103BDEF1-2585-87D9-DFD1-3A4EF0A268CC}"/>
                </a:ext>
              </a:extLst>
            </p:cNvPr>
            <p:cNvGrpSpPr/>
            <p:nvPr/>
          </p:nvGrpSpPr>
          <p:grpSpPr>
            <a:xfrm>
              <a:off x="4610864" y="5312359"/>
              <a:ext cx="69614" cy="299822"/>
              <a:chOff x="2439407" y="2962964"/>
              <a:chExt cx="69614" cy="430496"/>
            </a:xfrm>
          </p:grpSpPr>
          <p:cxnSp>
            <p:nvCxnSpPr>
              <p:cNvPr id="36" name="直線コネクタ 35">
                <a:extLst>
                  <a:ext uri="{FF2B5EF4-FFF2-40B4-BE49-F238E27FC236}">
                    <a16:creationId xmlns:a16="http://schemas.microsoft.com/office/drawing/2014/main" id="{213A93DB-F93C-F74C-16F5-9FB866B967F3}"/>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37" name="直線コネクタ 36">
                <a:extLst>
                  <a:ext uri="{FF2B5EF4-FFF2-40B4-BE49-F238E27FC236}">
                    <a16:creationId xmlns:a16="http://schemas.microsoft.com/office/drawing/2014/main" id="{0425DFB1-FBAA-7540-B87D-16534B623223}"/>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39" name="直線コネクタ 38">
                <a:extLst>
                  <a:ext uri="{FF2B5EF4-FFF2-40B4-BE49-F238E27FC236}">
                    <a16:creationId xmlns:a16="http://schemas.microsoft.com/office/drawing/2014/main" id="{4B5CC682-AD74-7FF0-A2BB-16F23A39900A}"/>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35" name="正方形/長方形 34">
              <a:extLst>
                <a:ext uri="{FF2B5EF4-FFF2-40B4-BE49-F238E27FC236}">
                  <a16:creationId xmlns:a16="http://schemas.microsoft.com/office/drawing/2014/main" id="{B54F1B02-2417-E304-2769-35F976083D85}"/>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④</a:t>
              </a:r>
            </a:p>
          </p:txBody>
        </p:sp>
      </p:grpSp>
      <p:cxnSp>
        <p:nvCxnSpPr>
          <p:cNvPr id="40" name="直線矢印コネクタ 39">
            <a:extLst>
              <a:ext uri="{FF2B5EF4-FFF2-40B4-BE49-F238E27FC236}">
                <a16:creationId xmlns:a16="http://schemas.microsoft.com/office/drawing/2014/main" id="{D5FDBAE2-4324-C9D5-B05D-6DC379471D90}"/>
              </a:ext>
            </a:extLst>
          </p:cNvPr>
          <p:cNvCxnSpPr>
            <a:cxnSpLocks/>
            <a:stCxn id="122" idx="3"/>
            <a:endCxn id="6" idx="1"/>
          </p:cNvCxnSpPr>
          <p:nvPr/>
        </p:nvCxnSpPr>
        <p:spPr>
          <a:xfrm>
            <a:off x="4183420" y="2662709"/>
            <a:ext cx="34725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92" name="直線矢印コネクタ 91">
            <a:extLst>
              <a:ext uri="{FF2B5EF4-FFF2-40B4-BE49-F238E27FC236}">
                <a16:creationId xmlns:a16="http://schemas.microsoft.com/office/drawing/2014/main" id="{43E68D8D-4C5B-17B5-7D66-384A76966700}"/>
              </a:ext>
            </a:extLst>
          </p:cNvPr>
          <p:cNvCxnSpPr>
            <a:cxnSpLocks/>
            <a:stCxn id="95" idx="3"/>
            <a:endCxn id="122" idx="1"/>
          </p:cNvCxnSpPr>
          <p:nvPr/>
        </p:nvCxnSpPr>
        <p:spPr>
          <a:xfrm>
            <a:off x="3042423" y="2662709"/>
            <a:ext cx="54511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93" name="グループ化 92">
            <a:extLst>
              <a:ext uri="{FF2B5EF4-FFF2-40B4-BE49-F238E27FC236}">
                <a16:creationId xmlns:a16="http://schemas.microsoft.com/office/drawing/2014/main" id="{FC6389DB-1CED-135A-5E92-04C9C69CAE11}"/>
              </a:ext>
            </a:extLst>
          </p:cNvPr>
          <p:cNvGrpSpPr/>
          <p:nvPr/>
        </p:nvGrpSpPr>
        <p:grpSpPr>
          <a:xfrm>
            <a:off x="2446539" y="2428334"/>
            <a:ext cx="595884" cy="468750"/>
            <a:chOff x="2420174" y="2805910"/>
            <a:chExt cx="595884" cy="468750"/>
          </a:xfrm>
        </p:grpSpPr>
        <p:pic>
          <p:nvPicPr>
            <p:cNvPr id="94" name="グラフィックス 93" descr="ユーザー 枠線">
              <a:extLst>
                <a:ext uri="{FF2B5EF4-FFF2-40B4-BE49-F238E27FC236}">
                  <a16:creationId xmlns:a16="http://schemas.microsoft.com/office/drawing/2014/main" id="{08232A1E-3FEC-D2EE-F1F2-39F87D3F0903}"/>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95" name="四角形: 角を丸くする 94">
              <a:extLst>
                <a:ext uri="{FF2B5EF4-FFF2-40B4-BE49-F238E27FC236}">
                  <a16:creationId xmlns:a16="http://schemas.microsoft.com/office/drawing/2014/main" id="{A5A93554-181A-0A1D-0C23-E3B04502A082}"/>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税額計算</a:t>
              </a:r>
              <a:r>
                <a:rPr kumimoji="1" lang="en-US" altLang="ja-JP" sz="500" b="1" dirty="0">
                  <a:solidFill>
                    <a:schemeClr val="tx1"/>
                  </a:solidFill>
                  <a:latin typeface="+mn-ea"/>
                </a:rPr>
                <a:t>/</a:t>
              </a:r>
              <a:r>
                <a:rPr kumimoji="1" lang="ja-JP" altLang="en-US" sz="500" b="1" dirty="0">
                  <a:solidFill>
                    <a:schemeClr val="tx1"/>
                  </a:solidFill>
                  <a:latin typeface="+mn-ea"/>
                </a:rPr>
                <a:t>納期限等</a:t>
              </a:r>
              <a:endParaRPr kumimoji="1" lang="en-US" altLang="ja-JP" sz="500" b="1" dirty="0">
                <a:solidFill>
                  <a:schemeClr val="tx1"/>
                </a:solidFill>
                <a:latin typeface="+mn-ea"/>
              </a:endParaRPr>
            </a:p>
            <a:p>
              <a:pPr algn="ctr"/>
              <a:r>
                <a:rPr kumimoji="1" lang="ja-JP" altLang="en-US" sz="500" b="1" dirty="0">
                  <a:solidFill>
                    <a:schemeClr val="tx1"/>
                  </a:solidFill>
                  <a:latin typeface="+mn-ea"/>
                </a:rPr>
                <a:t>設定</a:t>
              </a:r>
              <a:endParaRPr kumimoji="1" lang="en-US" altLang="ja-JP" sz="500" b="1" dirty="0">
                <a:solidFill>
                  <a:schemeClr val="tx1"/>
                </a:solidFill>
                <a:latin typeface="+mn-ea"/>
              </a:endParaRPr>
            </a:p>
          </p:txBody>
        </p:sp>
      </p:grpSp>
      <p:cxnSp>
        <p:nvCxnSpPr>
          <p:cNvPr id="96" name="直線矢印コネクタ 95">
            <a:extLst>
              <a:ext uri="{FF2B5EF4-FFF2-40B4-BE49-F238E27FC236}">
                <a16:creationId xmlns:a16="http://schemas.microsoft.com/office/drawing/2014/main" id="{4783633E-C364-3DFF-F27B-95E03FCF861A}"/>
              </a:ext>
            </a:extLst>
          </p:cNvPr>
          <p:cNvCxnSpPr>
            <a:cxnSpLocks/>
            <a:stCxn id="98" idx="1"/>
            <a:endCxn id="95" idx="2"/>
          </p:cNvCxnSpPr>
          <p:nvPr/>
        </p:nvCxnSpPr>
        <p:spPr>
          <a:xfrm flipH="1" flipV="1">
            <a:off x="2744481"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97" name="グループ化 96">
            <a:extLst>
              <a:ext uri="{FF2B5EF4-FFF2-40B4-BE49-F238E27FC236}">
                <a16:creationId xmlns:a16="http://schemas.microsoft.com/office/drawing/2014/main" id="{568F8B93-E661-E0C9-73A5-4DFCB6237BAA}"/>
              </a:ext>
            </a:extLst>
          </p:cNvPr>
          <p:cNvGrpSpPr/>
          <p:nvPr/>
        </p:nvGrpSpPr>
        <p:grpSpPr>
          <a:xfrm>
            <a:off x="2456663" y="4281501"/>
            <a:ext cx="575637" cy="451948"/>
            <a:chOff x="5274238" y="5435536"/>
            <a:chExt cx="439201" cy="345439"/>
          </a:xfrm>
        </p:grpSpPr>
        <p:sp>
          <p:nvSpPr>
            <p:cNvPr id="98" name="フローチャート: 磁気ディスク 97">
              <a:extLst>
                <a:ext uri="{FF2B5EF4-FFF2-40B4-BE49-F238E27FC236}">
                  <a16:creationId xmlns:a16="http://schemas.microsoft.com/office/drawing/2014/main" id="{68D773DE-4FCC-D299-2E9F-C2B24678374C}"/>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99" name="円弧 98">
              <a:extLst>
                <a:ext uri="{FF2B5EF4-FFF2-40B4-BE49-F238E27FC236}">
                  <a16:creationId xmlns:a16="http://schemas.microsoft.com/office/drawing/2014/main" id="{24D9B60D-C274-F221-5022-F4EB5D8E520A}"/>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00" name="円弧 99">
              <a:extLst>
                <a:ext uri="{FF2B5EF4-FFF2-40B4-BE49-F238E27FC236}">
                  <a16:creationId xmlns:a16="http://schemas.microsoft.com/office/drawing/2014/main" id="{DF7BF90D-9DDA-4346-1F95-A2D6847D8FE2}"/>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03" name="グループ化 102">
            <a:extLst>
              <a:ext uri="{FF2B5EF4-FFF2-40B4-BE49-F238E27FC236}">
                <a16:creationId xmlns:a16="http://schemas.microsoft.com/office/drawing/2014/main" id="{D176ABAC-89D3-809B-F8E5-D7A14D79F3B9}"/>
              </a:ext>
            </a:extLst>
          </p:cNvPr>
          <p:cNvGrpSpPr/>
          <p:nvPr/>
        </p:nvGrpSpPr>
        <p:grpSpPr>
          <a:xfrm>
            <a:off x="2964817" y="4643643"/>
            <a:ext cx="752658" cy="405710"/>
            <a:chOff x="4488244" y="5206471"/>
            <a:chExt cx="752658" cy="405710"/>
          </a:xfrm>
        </p:grpSpPr>
        <p:cxnSp>
          <p:nvCxnSpPr>
            <p:cNvPr id="104" name="直線矢印コネクタ 103">
              <a:extLst>
                <a:ext uri="{FF2B5EF4-FFF2-40B4-BE49-F238E27FC236}">
                  <a16:creationId xmlns:a16="http://schemas.microsoft.com/office/drawing/2014/main" id="{7C9E139D-B278-A801-7C2F-0A7B061A26AA}"/>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05" name="グループ化 104">
              <a:extLst>
                <a:ext uri="{FF2B5EF4-FFF2-40B4-BE49-F238E27FC236}">
                  <a16:creationId xmlns:a16="http://schemas.microsoft.com/office/drawing/2014/main" id="{C1D24853-EA34-5313-2F7D-64D11B8A896A}"/>
                </a:ext>
              </a:extLst>
            </p:cNvPr>
            <p:cNvGrpSpPr/>
            <p:nvPr/>
          </p:nvGrpSpPr>
          <p:grpSpPr>
            <a:xfrm>
              <a:off x="4610864" y="5312359"/>
              <a:ext cx="69614" cy="299822"/>
              <a:chOff x="2439407" y="2962964"/>
              <a:chExt cx="69614" cy="430496"/>
            </a:xfrm>
          </p:grpSpPr>
          <p:cxnSp>
            <p:nvCxnSpPr>
              <p:cNvPr id="108" name="直線コネクタ 107">
                <a:extLst>
                  <a:ext uri="{FF2B5EF4-FFF2-40B4-BE49-F238E27FC236}">
                    <a16:creationId xmlns:a16="http://schemas.microsoft.com/office/drawing/2014/main" id="{644F8F98-F0E5-17AC-1349-3CF1D3CC0F5C}"/>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09" name="直線コネクタ 108">
                <a:extLst>
                  <a:ext uri="{FF2B5EF4-FFF2-40B4-BE49-F238E27FC236}">
                    <a16:creationId xmlns:a16="http://schemas.microsoft.com/office/drawing/2014/main" id="{40919A6E-006A-E47C-4C6F-92C770A04AA6}"/>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11" name="直線コネクタ 110">
                <a:extLst>
                  <a:ext uri="{FF2B5EF4-FFF2-40B4-BE49-F238E27FC236}">
                    <a16:creationId xmlns:a16="http://schemas.microsoft.com/office/drawing/2014/main" id="{E0A8B9DB-7869-4564-2A29-10FC32592341}"/>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07" name="正方形/長方形 106">
              <a:extLst>
                <a:ext uri="{FF2B5EF4-FFF2-40B4-BE49-F238E27FC236}">
                  <a16:creationId xmlns:a16="http://schemas.microsoft.com/office/drawing/2014/main" id="{B2FDBB19-898C-DED4-EBE3-FE47EF94C7DE}"/>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②</a:t>
              </a:r>
            </a:p>
          </p:txBody>
        </p:sp>
      </p:grpSp>
      <p:grpSp>
        <p:nvGrpSpPr>
          <p:cNvPr id="112" name="グループ化 111">
            <a:extLst>
              <a:ext uri="{FF2B5EF4-FFF2-40B4-BE49-F238E27FC236}">
                <a16:creationId xmlns:a16="http://schemas.microsoft.com/office/drawing/2014/main" id="{5D2D61E1-1215-F9FE-8DFD-DB37CFDCA71D}"/>
              </a:ext>
            </a:extLst>
          </p:cNvPr>
          <p:cNvGrpSpPr/>
          <p:nvPr/>
        </p:nvGrpSpPr>
        <p:grpSpPr>
          <a:xfrm>
            <a:off x="2907825" y="2894515"/>
            <a:ext cx="637021" cy="706178"/>
            <a:chOff x="2321719" y="2988182"/>
            <a:chExt cx="637021" cy="706178"/>
          </a:xfrm>
        </p:grpSpPr>
        <p:pic>
          <p:nvPicPr>
            <p:cNvPr id="113" name="グラフィックス 112" descr="紙 枠線">
              <a:extLst>
                <a:ext uri="{FF2B5EF4-FFF2-40B4-BE49-F238E27FC236}">
                  <a16:creationId xmlns:a16="http://schemas.microsoft.com/office/drawing/2014/main" id="{678B024C-7743-0B95-DCB6-F1461B3D763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114" name="直線矢印コネクタ 36">
              <a:extLst>
                <a:ext uri="{FF2B5EF4-FFF2-40B4-BE49-F238E27FC236}">
                  <a16:creationId xmlns:a16="http://schemas.microsoft.com/office/drawing/2014/main" id="{DEAFAFBC-BD05-8A80-E6FC-9B61866A23CF}"/>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15" name="正方形/長方形 114">
              <a:extLst>
                <a:ext uri="{FF2B5EF4-FFF2-40B4-BE49-F238E27FC236}">
                  <a16:creationId xmlns:a16="http://schemas.microsoft.com/office/drawing/2014/main" id="{B5D4C654-7B17-EFCC-B530-2B52DA81FCB6}"/>
                </a:ext>
              </a:extLst>
            </p:cNvPr>
            <p:cNvSpPr/>
            <p:nvPr/>
          </p:nvSpPr>
          <p:spPr>
            <a:xfrm>
              <a:off x="2337115"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当初課税対象者税額リスト</a:t>
              </a:r>
              <a:endParaRPr kumimoji="1" lang="en-US" altLang="ja-JP" sz="500" b="1" dirty="0">
                <a:solidFill>
                  <a:schemeClr val="tx1"/>
                </a:solidFill>
                <a:latin typeface="+mn-ea"/>
              </a:endParaRPr>
            </a:p>
          </p:txBody>
        </p:sp>
      </p:grpSp>
      <p:grpSp>
        <p:nvGrpSpPr>
          <p:cNvPr id="117" name="グループ化 116">
            <a:extLst>
              <a:ext uri="{FF2B5EF4-FFF2-40B4-BE49-F238E27FC236}">
                <a16:creationId xmlns:a16="http://schemas.microsoft.com/office/drawing/2014/main" id="{ED2ED354-7283-EE83-5173-FF5B0349116F}"/>
              </a:ext>
            </a:extLst>
          </p:cNvPr>
          <p:cNvGrpSpPr/>
          <p:nvPr/>
        </p:nvGrpSpPr>
        <p:grpSpPr>
          <a:xfrm>
            <a:off x="3587536" y="2428334"/>
            <a:ext cx="595884" cy="468750"/>
            <a:chOff x="2420174" y="2805910"/>
            <a:chExt cx="595884" cy="468750"/>
          </a:xfrm>
        </p:grpSpPr>
        <p:pic>
          <p:nvPicPr>
            <p:cNvPr id="121" name="グラフィックス 120" descr="ユーザー 枠線">
              <a:extLst>
                <a:ext uri="{FF2B5EF4-FFF2-40B4-BE49-F238E27FC236}">
                  <a16:creationId xmlns:a16="http://schemas.microsoft.com/office/drawing/2014/main" id="{B5EB28AA-1ACA-407A-3691-228496865F0B}"/>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22" name="四角形: 角を丸くする 121">
              <a:extLst>
                <a:ext uri="{FF2B5EF4-FFF2-40B4-BE49-F238E27FC236}">
                  <a16:creationId xmlns:a16="http://schemas.microsoft.com/office/drawing/2014/main" id="{84B63183-BC15-9058-78FB-D743EC63064F}"/>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調定</a:t>
              </a:r>
              <a:endParaRPr kumimoji="1" lang="en-US" altLang="ja-JP" sz="500" b="1" dirty="0">
                <a:solidFill>
                  <a:schemeClr val="tx1"/>
                </a:solidFill>
                <a:latin typeface="+mn-ea"/>
              </a:endParaRPr>
            </a:p>
          </p:txBody>
        </p:sp>
      </p:grpSp>
      <p:cxnSp>
        <p:nvCxnSpPr>
          <p:cNvPr id="123" name="直線矢印コネクタ 122">
            <a:extLst>
              <a:ext uri="{FF2B5EF4-FFF2-40B4-BE49-F238E27FC236}">
                <a16:creationId xmlns:a16="http://schemas.microsoft.com/office/drawing/2014/main" id="{81D7268C-7D86-BD63-8BFF-F7AA795A4765}"/>
              </a:ext>
            </a:extLst>
          </p:cNvPr>
          <p:cNvCxnSpPr>
            <a:cxnSpLocks/>
            <a:stCxn id="122" idx="2"/>
            <a:endCxn id="125" idx="1"/>
          </p:cNvCxnSpPr>
          <p:nvPr/>
        </p:nvCxnSpPr>
        <p:spPr>
          <a:xfrm>
            <a:off x="3885478"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24" name="グループ化 123">
            <a:extLst>
              <a:ext uri="{FF2B5EF4-FFF2-40B4-BE49-F238E27FC236}">
                <a16:creationId xmlns:a16="http://schemas.microsoft.com/office/drawing/2014/main" id="{FAAE904B-4445-5CC8-0715-FCCC1D8A7081}"/>
              </a:ext>
            </a:extLst>
          </p:cNvPr>
          <p:cNvGrpSpPr/>
          <p:nvPr/>
        </p:nvGrpSpPr>
        <p:grpSpPr>
          <a:xfrm>
            <a:off x="3597660" y="4281501"/>
            <a:ext cx="575637" cy="451948"/>
            <a:chOff x="5274238" y="5435536"/>
            <a:chExt cx="439201" cy="345439"/>
          </a:xfrm>
        </p:grpSpPr>
        <p:sp>
          <p:nvSpPr>
            <p:cNvPr id="125" name="フローチャート: 磁気ディスク 124">
              <a:extLst>
                <a:ext uri="{FF2B5EF4-FFF2-40B4-BE49-F238E27FC236}">
                  <a16:creationId xmlns:a16="http://schemas.microsoft.com/office/drawing/2014/main" id="{E492B46A-F70A-5683-D14F-9CB1400337B4}"/>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26" name="円弧 125">
              <a:extLst>
                <a:ext uri="{FF2B5EF4-FFF2-40B4-BE49-F238E27FC236}">
                  <a16:creationId xmlns:a16="http://schemas.microsoft.com/office/drawing/2014/main" id="{160AE2BD-2C50-C6D1-2132-521F98871800}"/>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7" name="円弧 126">
              <a:extLst>
                <a:ext uri="{FF2B5EF4-FFF2-40B4-BE49-F238E27FC236}">
                  <a16:creationId xmlns:a16="http://schemas.microsoft.com/office/drawing/2014/main" id="{D1848333-1F8E-7CC7-9294-A7700620EFF1}"/>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28" name="グループ化 127">
            <a:extLst>
              <a:ext uri="{FF2B5EF4-FFF2-40B4-BE49-F238E27FC236}">
                <a16:creationId xmlns:a16="http://schemas.microsoft.com/office/drawing/2014/main" id="{29449E7B-611B-F68D-BDAC-03989D6B8E2A}"/>
              </a:ext>
            </a:extLst>
          </p:cNvPr>
          <p:cNvGrpSpPr/>
          <p:nvPr/>
        </p:nvGrpSpPr>
        <p:grpSpPr>
          <a:xfrm>
            <a:off x="4105814" y="4643643"/>
            <a:ext cx="752658" cy="405710"/>
            <a:chOff x="4488244" y="5206471"/>
            <a:chExt cx="752658" cy="405710"/>
          </a:xfrm>
        </p:grpSpPr>
        <p:cxnSp>
          <p:nvCxnSpPr>
            <p:cNvPr id="129" name="直線矢印コネクタ 128">
              <a:extLst>
                <a:ext uri="{FF2B5EF4-FFF2-40B4-BE49-F238E27FC236}">
                  <a16:creationId xmlns:a16="http://schemas.microsoft.com/office/drawing/2014/main" id="{B673CFDB-750E-E27E-5815-1D7A43C513D0}"/>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30" name="グループ化 129">
              <a:extLst>
                <a:ext uri="{FF2B5EF4-FFF2-40B4-BE49-F238E27FC236}">
                  <a16:creationId xmlns:a16="http://schemas.microsoft.com/office/drawing/2014/main" id="{FC94092E-A19F-6311-02B2-EF296B3EAD6E}"/>
                </a:ext>
              </a:extLst>
            </p:cNvPr>
            <p:cNvGrpSpPr/>
            <p:nvPr/>
          </p:nvGrpSpPr>
          <p:grpSpPr>
            <a:xfrm>
              <a:off x="4610864" y="5312359"/>
              <a:ext cx="69614" cy="299822"/>
              <a:chOff x="2439407" y="2962964"/>
              <a:chExt cx="69614" cy="430496"/>
            </a:xfrm>
          </p:grpSpPr>
          <p:cxnSp>
            <p:nvCxnSpPr>
              <p:cNvPr id="132" name="直線コネクタ 131">
                <a:extLst>
                  <a:ext uri="{FF2B5EF4-FFF2-40B4-BE49-F238E27FC236}">
                    <a16:creationId xmlns:a16="http://schemas.microsoft.com/office/drawing/2014/main" id="{07AF2C92-1726-C4C9-1378-59630BB85A75}"/>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34" name="直線コネクタ 133">
                <a:extLst>
                  <a:ext uri="{FF2B5EF4-FFF2-40B4-BE49-F238E27FC236}">
                    <a16:creationId xmlns:a16="http://schemas.microsoft.com/office/drawing/2014/main" id="{0FCBD3C6-63B9-8090-F307-D9897A169478}"/>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63" name="直線コネクタ 162">
                <a:extLst>
                  <a:ext uri="{FF2B5EF4-FFF2-40B4-BE49-F238E27FC236}">
                    <a16:creationId xmlns:a16="http://schemas.microsoft.com/office/drawing/2014/main" id="{F1874ED2-7BC8-9E43-D756-307AB1C628F9}"/>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31" name="正方形/長方形 130">
              <a:extLst>
                <a:ext uri="{FF2B5EF4-FFF2-40B4-BE49-F238E27FC236}">
                  <a16:creationId xmlns:a16="http://schemas.microsoft.com/office/drawing/2014/main" id="{5B1416C4-1B7A-38EB-D7DD-1F5506F13B4D}"/>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③</a:t>
              </a:r>
            </a:p>
          </p:txBody>
        </p:sp>
      </p:grpSp>
      <p:cxnSp>
        <p:nvCxnSpPr>
          <p:cNvPr id="164" name="直線矢印コネクタ 163">
            <a:extLst>
              <a:ext uri="{FF2B5EF4-FFF2-40B4-BE49-F238E27FC236}">
                <a16:creationId xmlns:a16="http://schemas.microsoft.com/office/drawing/2014/main" id="{51C69DBF-9A6E-EEF9-FD3B-1CB4DDC02FDE}"/>
              </a:ext>
            </a:extLst>
          </p:cNvPr>
          <p:cNvCxnSpPr>
            <a:cxnSpLocks/>
            <a:stCxn id="125" idx="3"/>
            <a:endCxn id="174" idx="1"/>
          </p:cNvCxnSpPr>
          <p:nvPr/>
        </p:nvCxnSpPr>
        <p:spPr>
          <a:xfrm>
            <a:off x="3886777" y="4733449"/>
            <a:ext cx="0" cy="485491"/>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65" name="グループ化 164">
            <a:extLst>
              <a:ext uri="{FF2B5EF4-FFF2-40B4-BE49-F238E27FC236}">
                <a16:creationId xmlns:a16="http://schemas.microsoft.com/office/drawing/2014/main" id="{AB30531A-B02A-4953-222F-F5E909E05D1D}"/>
              </a:ext>
            </a:extLst>
          </p:cNvPr>
          <p:cNvGrpSpPr/>
          <p:nvPr/>
        </p:nvGrpSpPr>
        <p:grpSpPr>
          <a:xfrm>
            <a:off x="1008001" y="2509709"/>
            <a:ext cx="306000" cy="306000"/>
            <a:chOff x="8420362" y="4556924"/>
            <a:chExt cx="182044" cy="182044"/>
          </a:xfrm>
        </p:grpSpPr>
        <p:sp>
          <p:nvSpPr>
            <p:cNvPr id="166" name="楕円 165">
              <a:extLst>
                <a:ext uri="{FF2B5EF4-FFF2-40B4-BE49-F238E27FC236}">
                  <a16:creationId xmlns:a16="http://schemas.microsoft.com/office/drawing/2014/main" id="{1C175785-F9AC-7D45-918D-0868C1D1F0B5}"/>
                </a:ext>
              </a:extLst>
            </p:cNvPr>
            <p:cNvSpPr/>
            <p:nvPr/>
          </p:nvSpPr>
          <p:spPr>
            <a:xfrm>
              <a:off x="8420362" y="4556924"/>
              <a:ext cx="182044" cy="182044"/>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pic>
          <p:nvPicPr>
            <p:cNvPr id="167" name="グラフィックス 166" descr="時計 単色塗りつぶし">
              <a:extLst>
                <a:ext uri="{FF2B5EF4-FFF2-40B4-BE49-F238E27FC236}">
                  <a16:creationId xmlns:a16="http://schemas.microsoft.com/office/drawing/2014/main" id="{BDF19DAD-7EC1-1A95-6C1D-6E8DCBE509AE}"/>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a:off x="8432124" y="4568686"/>
              <a:ext cx="158520" cy="158520"/>
            </a:xfrm>
            <a:prstGeom prst="rect">
              <a:avLst/>
            </a:prstGeom>
          </p:spPr>
        </p:pic>
      </p:grpSp>
      <p:grpSp>
        <p:nvGrpSpPr>
          <p:cNvPr id="168" name="グループ化 167">
            <a:extLst>
              <a:ext uri="{FF2B5EF4-FFF2-40B4-BE49-F238E27FC236}">
                <a16:creationId xmlns:a16="http://schemas.microsoft.com/office/drawing/2014/main" id="{97B288F3-06DD-6974-EA04-146D0B1C454B}"/>
              </a:ext>
            </a:extLst>
          </p:cNvPr>
          <p:cNvGrpSpPr/>
          <p:nvPr/>
        </p:nvGrpSpPr>
        <p:grpSpPr>
          <a:xfrm>
            <a:off x="5701228" y="1873417"/>
            <a:ext cx="621625" cy="554917"/>
            <a:chOff x="2224009" y="2949346"/>
            <a:chExt cx="621625" cy="554917"/>
          </a:xfrm>
        </p:grpSpPr>
        <p:pic>
          <p:nvPicPr>
            <p:cNvPr id="170" name="グラフィックス 169" descr="紙 枠線">
              <a:extLst>
                <a:ext uri="{FF2B5EF4-FFF2-40B4-BE49-F238E27FC236}">
                  <a16:creationId xmlns:a16="http://schemas.microsoft.com/office/drawing/2014/main" id="{EF0FAA63-E5BB-3D35-825B-B30F02A28B6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171" name="直線矢印コネクタ 36">
              <a:extLst>
                <a:ext uri="{FF2B5EF4-FFF2-40B4-BE49-F238E27FC236}">
                  <a16:creationId xmlns:a16="http://schemas.microsoft.com/office/drawing/2014/main" id="{6DDA133C-0C8A-4C86-FE4C-06C3646BD274}"/>
                </a:ext>
              </a:extLst>
            </p:cNvPr>
            <p:cNvCxnSpPr>
              <a:cxnSpLocks/>
              <a:stCxn id="22" idx="0"/>
            </p:cNvCxnSpPr>
            <p:nvPr/>
          </p:nvCxnSpPr>
          <p:spPr>
            <a:xfrm rot="5400000" flipH="1" flipV="1">
              <a:off x="2312287" y="3270184"/>
              <a:ext cx="218758" cy="249400"/>
            </a:xfrm>
            <a:prstGeom prst="curved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72" name="正方形/長方形 171">
              <a:extLst>
                <a:ext uri="{FF2B5EF4-FFF2-40B4-BE49-F238E27FC236}">
                  <a16:creationId xmlns:a16="http://schemas.microsoft.com/office/drawing/2014/main" id="{740E1DA9-C0C8-1EE3-585D-91A1B4DCA3CB}"/>
                </a:ext>
              </a:extLst>
            </p:cNvPr>
            <p:cNvSpPr/>
            <p:nvPr/>
          </p:nvSpPr>
          <p:spPr>
            <a:xfrm>
              <a:off x="2224009" y="2949346"/>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納税通知書引き抜き対象者一覧</a:t>
              </a:r>
              <a:endParaRPr kumimoji="1" lang="en-US" altLang="ja-JP" sz="500" b="1" dirty="0">
                <a:solidFill>
                  <a:schemeClr val="tx1"/>
                </a:solidFill>
                <a:latin typeface="+mn-ea"/>
              </a:endParaRPr>
            </a:p>
            <a:p>
              <a:r>
                <a:rPr kumimoji="1" lang="en-US" altLang="ja-JP" sz="500" b="1" dirty="0">
                  <a:solidFill>
                    <a:schemeClr val="tx1"/>
                  </a:solidFill>
                  <a:latin typeface="+mn-ea"/>
                </a:rPr>
                <a:t>(</a:t>
              </a:r>
              <a:r>
                <a:rPr kumimoji="1" lang="ja-JP" altLang="en-US" sz="500" b="1" dirty="0">
                  <a:solidFill>
                    <a:schemeClr val="tx1"/>
                  </a:solidFill>
                  <a:latin typeface="+mn-ea"/>
                </a:rPr>
                <a:t>納付書払い</a:t>
              </a:r>
              <a:r>
                <a:rPr kumimoji="1" lang="en-US" altLang="ja-JP" sz="500" b="1" dirty="0">
                  <a:solidFill>
                    <a:schemeClr val="tx1"/>
                  </a:solidFill>
                  <a:latin typeface="+mn-ea"/>
                </a:rPr>
                <a:t>/</a:t>
              </a:r>
              <a:r>
                <a:rPr kumimoji="1" lang="ja-JP" altLang="en-US" sz="500" b="1" dirty="0">
                  <a:solidFill>
                    <a:schemeClr val="tx1"/>
                  </a:solidFill>
                  <a:latin typeface="+mn-ea"/>
                </a:rPr>
                <a:t>口座振替</a:t>
              </a:r>
              <a:r>
                <a:rPr kumimoji="1" lang="en-US" altLang="ja-JP" sz="500" b="1" dirty="0">
                  <a:solidFill>
                    <a:schemeClr val="tx1"/>
                  </a:solidFill>
                  <a:latin typeface="+mn-ea"/>
                </a:rPr>
                <a:t>)</a:t>
              </a:r>
            </a:p>
          </p:txBody>
        </p:sp>
      </p:grpSp>
      <p:grpSp>
        <p:nvGrpSpPr>
          <p:cNvPr id="173" name="グループ化 172">
            <a:extLst>
              <a:ext uri="{FF2B5EF4-FFF2-40B4-BE49-F238E27FC236}">
                <a16:creationId xmlns:a16="http://schemas.microsoft.com/office/drawing/2014/main" id="{431D5821-6EBB-E725-C4E1-91647A302F14}"/>
              </a:ext>
            </a:extLst>
          </p:cNvPr>
          <p:cNvGrpSpPr/>
          <p:nvPr/>
        </p:nvGrpSpPr>
        <p:grpSpPr>
          <a:xfrm>
            <a:off x="3597660" y="5218940"/>
            <a:ext cx="575637" cy="451948"/>
            <a:chOff x="5274238" y="5435536"/>
            <a:chExt cx="439201" cy="345439"/>
          </a:xfrm>
        </p:grpSpPr>
        <p:sp>
          <p:nvSpPr>
            <p:cNvPr id="174" name="フローチャート: 磁気ディスク 173">
              <a:extLst>
                <a:ext uri="{FF2B5EF4-FFF2-40B4-BE49-F238E27FC236}">
                  <a16:creationId xmlns:a16="http://schemas.microsoft.com/office/drawing/2014/main" id="{87BD350C-BF81-A93D-5A8B-EC96ABA0BE73}"/>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75" name="円弧 174">
              <a:extLst>
                <a:ext uri="{FF2B5EF4-FFF2-40B4-BE49-F238E27FC236}">
                  <a16:creationId xmlns:a16="http://schemas.microsoft.com/office/drawing/2014/main" id="{E1E3B614-50F2-CC6A-6A45-A6AF5389D0C7}"/>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76" name="円弧 175">
              <a:extLst>
                <a:ext uri="{FF2B5EF4-FFF2-40B4-BE49-F238E27FC236}">
                  <a16:creationId xmlns:a16="http://schemas.microsoft.com/office/drawing/2014/main" id="{2E7D42E9-3200-9C9F-FCBB-9FE6676C6E27}"/>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2" name="グループ化 1">
            <a:extLst>
              <a:ext uri="{FF2B5EF4-FFF2-40B4-BE49-F238E27FC236}">
                <a16:creationId xmlns:a16="http://schemas.microsoft.com/office/drawing/2014/main" id="{63B820EC-CBE5-B2E6-C277-8A37F28EB90D}"/>
              </a:ext>
            </a:extLst>
          </p:cNvPr>
          <p:cNvGrpSpPr/>
          <p:nvPr/>
        </p:nvGrpSpPr>
        <p:grpSpPr>
          <a:xfrm>
            <a:off x="4987033" y="2897084"/>
            <a:ext cx="1528459" cy="703609"/>
            <a:chOff x="4987033" y="2897084"/>
            <a:chExt cx="1528459" cy="703609"/>
          </a:xfrm>
        </p:grpSpPr>
        <p:grpSp>
          <p:nvGrpSpPr>
            <p:cNvPr id="81" name="グループ化 80">
              <a:extLst>
                <a:ext uri="{FF2B5EF4-FFF2-40B4-BE49-F238E27FC236}">
                  <a16:creationId xmlns:a16="http://schemas.microsoft.com/office/drawing/2014/main" id="{CDA1FE6D-D39C-C566-5EB5-DA894872CFAC}"/>
                </a:ext>
              </a:extLst>
            </p:cNvPr>
            <p:cNvGrpSpPr/>
            <p:nvPr/>
          </p:nvGrpSpPr>
          <p:grpSpPr>
            <a:xfrm>
              <a:off x="4987033" y="2897084"/>
              <a:ext cx="1528459" cy="703609"/>
              <a:chOff x="1363885" y="2990751"/>
              <a:chExt cx="1528459" cy="703609"/>
            </a:xfrm>
          </p:grpSpPr>
          <p:pic>
            <p:nvPicPr>
              <p:cNvPr id="82" name="グラフィックス 81" descr="紙 枠線">
                <a:extLst>
                  <a:ext uri="{FF2B5EF4-FFF2-40B4-BE49-F238E27FC236}">
                    <a16:creationId xmlns:a16="http://schemas.microsoft.com/office/drawing/2014/main" id="{BDB7025D-0C1F-BACF-90FB-8719604BE74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83" name="直線矢印コネクタ 36">
                <a:extLst>
                  <a:ext uri="{FF2B5EF4-FFF2-40B4-BE49-F238E27FC236}">
                    <a16:creationId xmlns:a16="http://schemas.microsoft.com/office/drawing/2014/main" id="{0D7D39ED-2F90-B615-C0E2-818B674F38F7}"/>
                  </a:ext>
                </a:extLst>
              </p:cNvPr>
              <p:cNvCxnSpPr>
                <a:cxnSpLocks/>
              </p:cNvCxnSpPr>
              <p:nvPr/>
            </p:nvCxnSpPr>
            <p:spPr>
              <a:xfrm>
                <a:off x="1363885" y="2990751"/>
                <a:ext cx="1182482" cy="294754"/>
              </a:xfrm>
              <a:prstGeom prst="curvedConnector3">
                <a:avLst>
                  <a:gd name="adj1" fmla="val 38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84" name="正方形/長方形 83">
                <a:extLst>
                  <a:ext uri="{FF2B5EF4-FFF2-40B4-BE49-F238E27FC236}">
                    <a16:creationId xmlns:a16="http://schemas.microsoft.com/office/drawing/2014/main" id="{5BE9EA1C-3E32-A03F-7AE8-92196D9D1161}"/>
                  </a:ext>
                </a:extLst>
              </p:cNvPr>
              <p:cNvSpPr/>
              <p:nvPr/>
            </p:nvSpPr>
            <p:spPr>
              <a:xfrm>
                <a:off x="2270719"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納税通知書</a:t>
                </a:r>
                <a:r>
                  <a:rPr kumimoji="1" lang="en-US" altLang="ja-JP" sz="500" b="1" dirty="0">
                    <a:solidFill>
                      <a:schemeClr val="tx1"/>
                    </a:solidFill>
                    <a:latin typeface="+mn-ea"/>
                  </a:rPr>
                  <a:t>(</a:t>
                </a:r>
                <a:r>
                  <a:rPr kumimoji="1" lang="ja-JP" altLang="en-US" sz="500" b="1" dirty="0">
                    <a:solidFill>
                      <a:schemeClr val="tx1"/>
                    </a:solidFill>
                    <a:latin typeface="+mn-ea"/>
                  </a:rPr>
                  <a:t>納付書払い</a:t>
                </a:r>
                <a:r>
                  <a:rPr kumimoji="1" lang="en-US" altLang="ja-JP" sz="500" b="1" dirty="0">
                    <a:solidFill>
                      <a:schemeClr val="tx1"/>
                    </a:solidFill>
                    <a:latin typeface="+mn-ea"/>
                  </a:rPr>
                  <a:t>/</a:t>
                </a:r>
                <a:r>
                  <a:rPr kumimoji="1" lang="ja-JP" altLang="en-US" sz="500" b="1" dirty="0">
                    <a:solidFill>
                      <a:schemeClr val="tx1"/>
                    </a:solidFill>
                    <a:latin typeface="+mn-ea"/>
                  </a:rPr>
                  <a:t>口座振替</a:t>
                </a:r>
                <a:r>
                  <a:rPr kumimoji="1" lang="en-US" altLang="ja-JP" sz="500" b="1" dirty="0">
                    <a:solidFill>
                      <a:schemeClr val="tx1"/>
                    </a:solidFill>
                    <a:latin typeface="+mn-ea"/>
                  </a:rPr>
                  <a:t>)</a:t>
                </a:r>
                <a:endParaRPr kumimoji="1" lang="ja-JP" altLang="en-US" sz="500" b="1" dirty="0">
                  <a:solidFill>
                    <a:schemeClr val="tx1"/>
                  </a:solidFill>
                  <a:latin typeface="+mn-ea"/>
                </a:endParaRPr>
              </a:p>
              <a:p>
                <a:r>
                  <a:rPr kumimoji="1" lang="ja-JP" altLang="en-US" sz="500" b="1" dirty="0">
                    <a:solidFill>
                      <a:schemeClr val="tx1"/>
                    </a:solidFill>
                    <a:latin typeface="+mn-ea"/>
                  </a:rPr>
                  <a:t>納税通知書発送者一覧</a:t>
                </a:r>
                <a:r>
                  <a:rPr kumimoji="1" lang="en-US" altLang="ja-JP" sz="500" b="1" dirty="0">
                    <a:solidFill>
                      <a:schemeClr val="tx1"/>
                    </a:solidFill>
                    <a:latin typeface="+mn-ea"/>
                  </a:rPr>
                  <a:t>(</a:t>
                </a:r>
                <a:r>
                  <a:rPr kumimoji="1" lang="ja-JP" altLang="en-US" sz="500" b="1" dirty="0">
                    <a:solidFill>
                      <a:schemeClr val="tx1"/>
                    </a:solidFill>
                    <a:latin typeface="+mn-ea"/>
                  </a:rPr>
                  <a:t>納付書払い</a:t>
                </a:r>
                <a:r>
                  <a:rPr kumimoji="1" lang="en-US" altLang="ja-JP" sz="500" b="1" dirty="0">
                    <a:solidFill>
                      <a:schemeClr val="tx1"/>
                    </a:solidFill>
                    <a:latin typeface="+mn-ea"/>
                  </a:rPr>
                  <a:t>)</a:t>
                </a:r>
              </a:p>
            </p:txBody>
          </p:sp>
        </p:grpSp>
        <p:sp>
          <p:nvSpPr>
            <p:cNvPr id="189" name="円弧 188">
              <a:extLst>
                <a:ext uri="{FF2B5EF4-FFF2-40B4-BE49-F238E27FC236}">
                  <a16:creationId xmlns:a16="http://schemas.microsoft.com/office/drawing/2014/main" id="{10800923-CBF6-1B0F-51C5-C569ECED2EAF}"/>
                </a:ext>
              </a:extLst>
            </p:cNvPr>
            <p:cNvSpPr/>
            <p:nvPr/>
          </p:nvSpPr>
          <p:spPr>
            <a:xfrm rot="395372">
              <a:off x="5717040" y="3135272"/>
              <a:ext cx="109439" cy="122657"/>
            </a:xfrm>
            <a:prstGeom prst="arc">
              <a:avLst>
                <a:gd name="adj1" fmla="val 11128715"/>
                <a:gd name="adj2" fmla="val 21250158"/>
              </a:avLst>
            </a:prstGeom>
            <a:solidFill>
              <a:schemeClr val="bg1"/>
            </a:solidFill>
            <a:ln w="12700">
              <a:solidFill>
                <a:schemeClr val="tx1"/>
              </a:solidFill>
              <a:prstDash val="sysDot"/>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mn-ea"/>
              </a:endParaRPr>
            </a:p>
          </p:txBody>
        </p:sp>
      </p:grpSp>
    </p:spTree>
    <p:extLst>
      <p:ext uri="{BB962C8B-B14F-4D97-AF65-F5344CB8AC3E}">
        <p14:creationId xmlns:p14="http://schemas.microsoft.com/office/powerpoint/2010/main" val="153732711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E05FD2-4849-0F7E-624E-CE01641BA962}"/>
            </a:ext>
          </a:extLst>
        </p:cNvPr>
        <p:cNvGrpSpPr/>
        <p:nvPr/>
      </p:nvGrpSpPr>
      <p:grpSpPr>
        <a:xfrm>
          <a:off x="0" y="0"/>
          <a:ext cx="0" cy="0"/>
          <a:chOff x="0" y="0"/>
          <a:chExt cx="0" cy="0"/>
        </a:xfrm>
      </p:grpSpPr>
      <p:grpSp>
        <p:nvGrpSpPr>
          <p:cNvPr id="13" name="グループ化 12">
            <a:extLst>
              <a:ext uri="{FF2B5EF4-FFF2-40B4-BE49-F238E27FC236}">
                <a16:creationId xmlns:a16="http://schemas.microsoft.com/office/drawing/2014/main" id="{383C1121-412A-AB6F-7FF0-66122F66173E}"/>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45F80141-F973-ED6C-33E4-DA8348243A56}"/>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住民等</a:t>
              </a:r>
            </a:p>
          </p:txBody>
        </p:sp>
        <p:sp>
          <p:nvSpPr>
            <p:cNvPr id="11" name="正方形/長方形 10">
              <a:extLst>
                <a:ext uri="{FF2B5EF4-FFF2-40B4-BE49-F238E27FC236}">
                  <a16:creationId xmlns:a16="http://schemas.microsoft.com/office/drawing/2014/main" id="{3F5B7D17-B1D9-E0ED-9CF3-2BB519B80295}"/>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24C971A3-B146-212D-3A95-FDB0A7A1E222}"/>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A85B8886-7823-2274-E3E0-110FAA9EEF02}"/>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B978530D-3414-8D6D-B5AE-6A91D31A69AA}"/>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7.1</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2895C567-96FF-25E0-3AB8-A20B1E334E9A}"/>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減免の案内</a:t>
              </a:r>
            </a:p>
          </p:txBody>
        </p:sp>
        <p:sp>
          <p:nvSpPr>
            <p:cNvPr id="14" name="正方形/長方形 13">
              <a:extLst>
                <a:ext uri="{FF2B5EF4-FFF2-40B4-BE49-F238E27FC236}">
                  <a16:creationId xmlns:a16="http://schemas.microsoft.com/office/drawing/2014/main" id="{FA3A09AE-51B1-C9E5-2A8D-319FA64AF9DE}"/>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税額変更</a:t>
              </a:r>
            </a:p>
          </p:txBody>
        </p:sp>
      </p:grpSp>
      <p:grpSp>
        <p:nvGrpSpPr>
          <p:cNvPr id="16" name="グループ化 15">
            <a:extLst>
              <a:ext uri="{FF2B5EF4-FFF2-40B4-BE49-F238E27FC236}">
                <a16:creationId xmlns:a16="http://schemas.microsoft.com/office/drawing/2014/main" id="{1743A7DD-E4C6-1090-160F-3A49EEB7E9DC}"/>
              </a:ext>
            </a:extLst>
          </p:cNvPr>
          <p:cNvGrpSpPr/>
          <p:nvPr/>
        </p:nvGrpSpPr>
        <p:grpSpPr>
          <a:xfrm>
            <a:off x="331641" y="1889571"/>
            <a:ext cx="8480719" cy="2253804"/>
            <a:chOff x="4383024" y="977900"/>
            <a:chExt cx="8480719" cy="447033"/>
          </a:xfrm>
        </p:grpSpPr>
        <p:sp>
          <p:nvSpPr>
            <p:cNvPr id="17" name="正方形/長方形 16">
              <a:extLst>
                <a:ext uri="{FF2B5EF4-FFF2-40B4-BE49-F238E27FC236}">
                  <a16:creationId xmlns:a16="http://schemas.microsoft.com/office/drawing/2014/main" id="{984DF737-485B-4348-4B8D-6D30550E41D7}"/>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軽自動車税担当部門</a:t>
              </a:r>
            </a:p>
          </p:txBody>
        </p:sp>
        <p:sp>
          <p:nvSpPr>
            <p:cNvPr id="18" name="正方形/長方形 17">
              <a:extLst>
                <a:ext uri="{FF2B5EF4-FFF2-40B4-BE49-F238E27FC236}">
                  <a16:creationId xmlns:a16="http://schemas.microsoft.com/office/drawing/2014/main" id="{C9C72582-151C-EB50-6F34-9D9AA6DA7800}"/>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FD116BDF-0F54-6A1F-197D-A8F01CFB2BD8}"/>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16</a:t>
            </a:fld>
            <a:endParaRPr kumimoji="1" lang="ja-JP" altLang="en-US" sz="800" dirty="0">
              <a:solidFill>
                <a:schemeClr val="tx1"/>
              </a:solidFill>
              <a:latin typeface="+mn-ea"/>
            </a:endParaRPr>
          </a:p>
        </p:txBody>
      </p:sp>
      <p:grpSp>
        <p:nvGrpSpPr>
          <p:cNvPr id="102" name="グループ化 101">
            <a:extLst>
              <a:ext uri="{FF2B5EF4-FFF2-40B4-BE49-F238E27FC236}">
                <a16:creationId xmlns:a16="http://schemas.microsoft.com/office/drawing/2014/main" id="{DF7911F2-8E8D-B8E4-4AE2-6845463E4754}"/>
              </a:ext>
            </a:extLst>
          </p:cNvPr>
          <p:cNvGrpSpPr/>
          <p:nvPr/>
        </p:nvGrpSpPr>
        <p:grpSpPr>
          <a:xfrm>
            <a:off x="4933236" y="2428334"/>
            <a:ext cx="595884" cy="468750"/>
            <a:chOff x="2420174" y="2805910"/>
            <a:chExt cx="595884" cy="468750"/>
          </a:xfrm>
        </p:grpSpPr>
        <p:pic>
          <p:nvPicPr>
            <p:cNvPr id="21" name="グラフィックス 20" descr="ユーザー 枠線">
              <a:extLst>
                <a:ext uri="{FF2B5EF4-FFF2-40B4-BE49-F238E27FC236}">
                  <a16:creationId xmlns:a16="http://schemas.microsoft.com/office/drawing/2014/main" id="{EA860379-0C2F-B46D-769D-FAC36C5A733A}"/>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2" name="四角形: 角を丸くする 21">
              <a:extLst>
                <a:ext uri="{FF2B5EF4-FFF2-40B4-BE49-F238E27FC236}">
                  <a16:creationId xmlns:a16="http://schemas.microsoft.com/office/drawing/2014/main" id="{A1796F86-D44A-7A79-AB26-F842A4C5D12D}"/>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引き抜き</a:t>
              </a:r>
              <a:endParaRPr kumimoji="1" lang="en-US" altLang="ja-JP" sz="500" b="1" dirty="0">
                <a:solidFill>
                  <a:schemeClr val="tx1"/>
                </a:solidFill>
                <a:latin typeface="+mn-ea"/>
              </a:endParaRPr>
            </a:p>
          </p:txBody>
        </p:sp>
      </p:grpSp>
      <p:cxnSp>
        <p:nvCxnSpPr>
          <p:cNvPr id="33" name="直線矢印コネクタ 32">
            <a:extLst>
              <a:ext uri="{FF2B5EF4-FFF2-40B4-BE49-F238E27FC236}">
                <a16:creationId xmlns:a16="http://schemas.microsoft.com/office/drawing/2014/main" id="{866939F7-09F6-1A9C-9729-377E0BC2CBDC}"/>
              </a:ext>
            </a:extLst>
          </p:cNvPr>
          <p:cNvCxnSpPr>
            <a:cxnSpLocks/>
            <a:stCxn id="118" idx="1"/>
            <a:endCxn id="22" idx="2"/>
          </p:cNvCxnSpPr>
          <p:nvPr/>
        </p:nvCxnSpPr>
        <p:spPr>
          <a:xfrm flipH="1" flipV="1">
            <a:off x="5231178"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43" name="直線矢印コネクタ 42">
            <a:extLst>
              <a:ext uri="{FF2B5EF4-FFF2-40B4-BE49-F238E27FC236}">
                <a16:creationId xmlns:a16="http://schemas.microsoft.com/office/drawing/2014/main" id="{EFC3B4B3-D14D-90CA-019B-D6C471E78289}"/>
              </a:ext>
            </a:extLst>
          </p:cNvPr>
          <p:cNvCxnSpPr>
            <a:cxnSpLocks/>
            <a:stCxn id="137" idx="3"/>
            <a:endCxn id="44" idx="1"/>
          </p:cNvCxnSpPr>
          <p:nvPr/>
        </p:nvCxnSpPr>
        <p:spPr>
          <a:xfrm>
            <a:off x="2152920" y="2662709"/>
            <a:ext cx="367639"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5674F7B6-8652-AB5A-7407-06D011C9797A}"/>
              </a:ext>
            </a:extLst>
          </p:cNvPr>
          <p:cNvSpPr/>
          <p:nvPr/>
        </p:nvSpPr>
        <p:spPr>
          <a:xfrm>
            <a:off x="6758568" y="5935979"/>
            <a:ext cx="2053792" cy="568451"/>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ja-JP" altLang="en-US" sz="500" b="1" dirty="0">
                <a:solidFill>
                  <a:schemeClr val="tx1"/>
                </a:solidFill>
                <a:latin typeface="+mn-ea"/>
              </a:rPr>
              <a:t>①</a:t>
            </a:r>
            <a:r>
              <a:rPr kumimoji="1" lang="en-US" altLang="ja-JP" sz="500" b="1" dirty="0">
                <a:solidFill>
                  <a:schemeClr val="tx1"/>
                </a:solidFill>
                <a:latin typeface="+mn-ea"/>
              </a:rPr>
              <a:t>3.2.7.1</a:t>
            </a:r>
            <a:r>
              <a:rPr kumimoji="1" lang="ja-JP" altLang="en-US" sz="500" b="1" dirty="0">
                <a:solidFill>
                  <a:schemeClr val="tx1"/>
                </a:solidFill>
                <a:latin typeface="+mn-ea"/>
              </a:rPr>
              <a:t>　減免情報管理</a:t>
            </a:r>
            <a:endParaRPr kumimoji="1" lang="en-US" altLang="ja-JP" sz="500" b="1" dirty="0">
              <a:solidFill>
                <a:schemeClr val="tx1"/>
              </a:solidFill>
              <a:latin typeface="+mn-ea"/>
            </a:endParaRPr>
          </a:p>
          <a:p>
            <a:r>
              <a:rPr kumimoji="1" lang="ja-JP" altLang="en-US" sz="500" b="1" dirty="0">
                <a:solidFill>
                  <a:schemeClr val="tx1"/>
                </a:solidFill>
                <a:latin typeface="+mn-ea"/>
              </a:rPr>
              <a:t>②</a:t>
            </a:r>
            <a:r>
              <a:rPr kumimoji="1" lang="en-US" altLang="ja-JP" sz="500" b="1" dirty="0">
                <a:solidFill>
                  <a:schemeClr val="tx1"/>
                </a:solidFill>
                <a:latin typeface="+mn-ea"/>
              </a:rPr>
              <a:t>3.2.6.</a:t>
            </a:r>
            <a:r>
              <a:rPr kumimoji="1" lang="ja-JP" altLang="en-US" sz="500" b="1" dirty="0">
                <a:solidFill>
                  <a:schemeClr val="tx1"/>
                </a:solidFill>
                <a:latin typeface="+mn-ea"/>
              </a:rPr>
              <a:t>　減免申請書等作成</a:t>
            </a:r>
            <a:endParaRPr kumimoji="1" lang="en-US" altLang="ja-JP" sz="500" b="1" dirty="0">
              <a:solidFill>
                <a:schemeClr val="tx1"/>
              </a:solidFill>
              <a:latin typeface="+mn-ea"/>
            </a:endParaRPr>
          </a:p>
          <a:p>
            <a:r>
              <a:rPr kumimoji="1" lang="ja-JP" altLang="en-US" sz="500" b="1" dirty="0">
                <a:solidFill>
                  <a:schemeClr val="tx1"/>
                </a:solidFill>
                <a:latin typeface="+mn-ea"/>
              </a:rPr>
              <a:t>③</a:t>
            </a:r>
            <a:r>
              <a:rPr kumimoji="1" lang="en-US" altLang="ja-JP" sz="500" b="1" dirty="0">
                <a:solidFill>
                  <a:schemeClr val="tx1"/>
                </a:solidFill>
                <a:latin typeface="+mn-ea"/>
              </a:rPr>
              <a:t>4.4.2.1</a:t>
            </a:r>
            <a:r>
              <a:rPr kumimoji="1" lang="ja-JP" altLang="en-US" sz="500" b="1" dirty="0">
                <a:solidFill>
                  <a:schemeClr val="tx1"/>
                </a:solidFill>
                <a:latin typeface="+mn-ea"/>
              </a:rPr>
              <a:t>　引き抜き対象者リスト作成</a:t>
            </a:r>
            <a:endParaRPr kumimoji="1" lang="en-US" altLang="ja-JP" sz="500" b="1" dirty="0">
              <a:solidFill>
                <a:schemeClr val="tx1"/>
              </a:solidFill>
              <a:latin typeface="+mn-ea"/>
            </a:endParaRPr>
          </a:p>
        </p:txBody>
      </p:sp>
      <p:grpSp>
        <p:nvGrpSpPr>
          <p:cNvPr id="106" name="グループ化 105">
            <a:extLst>
              <a:ext uri="{FF2B5EF4-FFF2-40B4-BE49-F238E27FC236}">
                <a16:creationId xmlns:a16="http://schemas.microsoft.com/office/drawing/2014/main" id="{D4DAC072-3EF8-28D0-37C5-AC360F790994}"/>
              </a:ext>
            </a:extLst>
          </p:cNvPr>
          <p:cNvGrpSpPr/>
          <p:nvPr/>
        </p:nvGrpSpPr>
        <p:grpSpPr>
          <a:xfrm>
            <a:off x="4943360" y="4281501"/>
            <a:ext cx="575637" cy="451948"/>
            <a:chOff x="5274238" y="5435536"/>
            <a:chExt cx="439201" cy="345439"/>
          </a:xfrm>
        </p:grpSpPr>
        <p:sp>
          <p:nvSpPr>
            <p:cNvPr id="118" name="フローチャート: 磁気ディスク 117">
              <a:extLst>
                <a:ext uri="{FF2B5EF4-FFF2-40B4-BE49-F238E27FC236}">
                  <a16:creationId xmlns:a16="http://schemas.microsoft.com/office/drawing/2014/main" id="{3B8D6B2C-7BE6-EE71-67FA-442D61786466}"/>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19" name="円弧 118">
              <a:extLst>
                <a:ext uri="{FF2B5EF4-FFF2-40B4-BE49-F238E27FC236}">
                  <a16:creationId xmlns:a16="http://schemas.microsoft.com/office/drawing/2014/main" id="{DD75FBD7-F918-E775-FDEC-723CB27A7856}"/>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0" name="円弧 119">
              <a:extLst>
                <a:ext uri="{FF2B5EF4-FFF2-40B4-BE49-F238E27FC236}">
                  <a16:creationId xmlns:a16="http://schemas.microsoft.com/office/drawing/2014/main" id="{A85D4DF1-C04A-0FF0-5089-DFD046FD623A}"/>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79" name="グループ化 78">
            <a:extLst>
              <a:ext uri="{FF2B5EF4-FFF2-40B4-BE49-F238E27FC236}">
                <a16:creationId xmlns:a16="http://schemas.microsoft.com/office/drawing/2014/main" id="{178CC4D1-4FC6-73F3-FC3C-20B77F3194B3}"/>
              </a:ext>
            </a:extLst>
          </p:cNvPr>
          <p:cNvGrpSpPr/>
          <p:nvPr/>
        </p:nvGrpSpPr>
        <p:grpSpPr>
          <a:xfrm>
            <a:off x="5451514" y="4643643"/>
            <a:ext cx="752658" cy="405710"/>
            <a:chOff x="4488244" y="5206471"/>
            <a:chExt cx="752658" cy="405710"/>
          </a:xfrm>
        </p:grpSpPr>
        <p:cxnSp>
          <p:nvCxnSpPr>
            <p:cNvPr id="80" name="直線矢印コネクタ 79">
              <a:extLst>
                <a:ext uri="{FF2B5EF4-FFF2-40B4-BE49-F238E27FC236}">
                  <a16:creationId xmlns:a16="http://schemas.microsoft.com/office/drawing/2014/main" id="{70A24B11-017F-0BEE-9C1C-1E2041605483}"/>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5" name="グループ化 84">
              <a:extLst>
                <a:ext uri="{FF2B5EF4-FFF2-40B4-BE49-F238E27FC236}">
                  <a16:creationId xmlns:a16="http://schemas.microsoft.com/office/drawing/2014/main" id="{CF06DCE1-EBE9-1CDC-3DDE-153559141A5F}"/>
                </a:ext>
              </a:extLst>
            </p:cNvPr>
            <p:cNvGrpSpPr/>
            <p:nvPr/>
          </p:nvGrpSpPr>
          <p:grpSpPr>
            <a:xfrm>
              <a:off x="4610864" y="5312359"/>
              <a:ext cx="69614" cy="299822"/>
              <a:chOff x="2439407" y="2962964"/>
              <a:chExt cx="69614" cy="430496"/>
            </a:xfrm>
          </p:grpSpPr>
          <p:cxnSp>
            <p:nvCxnSpPr>
              <p:cNvPr id="87" name="直線コネクタ 86">
                <a:extLst>
                  <a:ext uri="{FF2B5EF4-FFF2-40B4-BE49-F238E27FC236}">
                    <a16:creationId xmlns:a16="http://schemas.microsoft.com/office/drawing/2014/main" id="{FBAAE194-A67D-E46E-2EF5-0E85C3C99AB4}"/>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8" name="直線コネクタ 87">
                <a:extLst>
                  <a:ext uri="{FF2B5EF4-FFF2-40B4-BE49-F238E27FC236}">
                    <a16:creationId xmlns:a16="http://schemas.microsoft.com/office/drawing/2014/main" id="{EBFFB727-0A80-B7FD-9CD2-2BEA47E2CA43}"/>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9" name="直線コネクタ 88">
                <a:extLst>
                  <a:ext uri="{FF2B5EF4-FFF2-40B4-BE49-F238E27FC236}">
                    <a16:creationId xmlns:a16="http://schemas.microsoft.com/office/drawing/2014/main" id="{D1623C04-248E-D1C9-ECAD-B35C9B0B2448}"/>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6" name="正方形/長方形 85">
              <a:extLst>
                <a:ext uri="{FF2B5EF4-FFF2-40B4-BE49-F238E27FC236}">
                  <a16:creationId xmlns:a16="http://schemas.microsoft.com/office/drawing/2014/main" id="{23CD656A-9851-562D-6F81-A77A957C336B}"/>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③</a:t>
              </a:r>
            </a:p>
          </p:txBody>
        </p:sp>
      </p:grpSp>
      <p:cxnSp>
        <p:nvCxnSpPr>
          <p:cNvPr id="101" name="直線矢印コネクタ 100">
            <a:extLst>
              <a:ext uri="{FF2B5EF4-FFF2-40B4-BE49-F238E27FC236}">
                <a16:creationId xmlns:a16="http://schemas.microsoft.com/office/drawing/2014/main" id="{8D56CB11-FCAD-BF7E-7161-D1AC0CE4BD5A}"/>
              </a:ext>
            </a:extLst>
          </p:cNvPr>
          <p:cNvCxnSpPr>
            <a:cxnSpLocks/>
            <a:stCxn id="6" idx="3"/>
            <a:endCxn id="22" idx="1"/>
          </p:cNvCxnSpPr>
          <p:nvPr/>
        </p:nvCxnSpPr>
        <p:spPr>
          <a:xfrm>
            <a:off x="4159733" y="2662709"/>
            <a:ext cx="77350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46" name="グループ化 45">
            <a:extLst>
              <a:ext uri="{FF2B5EF4-FFF2-40B4-BE49-F238E27FC236}">
                <a16:creationId xmlns:a16="http://schemas.microsoft.com/office/drawing/2014/main" id="{41F5229C-41D3-58F4-F9F4-8604E7A523F0}"/>
              </a:ext>
            </a:extLst>
          </p:cNvPr>
          <p:cNvGrpSpPr/>
          <p:nvPr/>
        </p:nvGrpSpPr>
        <p:grpSpPr>
          <a:xfrm rot="16200000">
            <a:off x="5773518" y="1956812"/>
            <a:ext cx="1073222" cy="47531"/>
            <a:chOff x="8353051" y="5728208"/>
            <a:chExt cx="1073222" cy="47531"/>
          </a:xfrm>
        </p:grpSpPr>
        <p:cxnSp>
          <p:nvCxnSpPr>
            <p:cNvPr id="47" name="直線矢印コネクタ 46">
              <a:extLst>
                <a:ext uri="{FF2B5EF4-FFF2-40B4-BE49-F238E27FC236}">
                  <a16:creationId xmlns:a16="http://schemas.microsoft.com/office/drawing/2014/main" id="{4ED022EC-9572-A0C0-60EE-A315E6F79978}"/>
                </a:ext>
              </a:extLst>
            </p:cNvPr>
            <p:cNvCxnSpPr>
              <a:cxnSpLocks/>
              <a:stCxn id="48" idx="6"/>
              <a:endCxn id="54" idx="0"/>
            </p:cNvCxnSpPr>
            <p:nvPr/>
          </p:nvCxnSpPr>
          <p:spPr>
            <a:xfrm rot="5400000" flipV="1">
              <a:off x="8913427" y="5239130"/>
              <a:ext cx="1" cy="1025690"/>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48" name="楕円 47">
              <a:extLst>
                <a:ext uri="{FF2B5EF4-FFF2-40B4-BE49-F238E27FC236}">
                  <a16:creationId xmlns:a16="http://schemas.microsoft.com/office/drawing/2014/main" id="{47EF0AC2-27AC-2F85-54F3-CAF177B642BD}"/>
                </a:ext>
              </a:extLst>
            </p:cNvPr>
            <p:cNvSpPr/>
            <p:nvPr/>
          </p:nvSpPr>
          <p:spPr>
            <a:xfrm>
              <a:off x="8353051" y="5728208"/>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54" name="二等辺三角形 53">
              <a:extLst>
                <a:ext uri="{FF2B5EF4-FFF2-40B4-BE49-F238E27FC236}">
                  <a16:creationId xmlns:a16="http://schemas.microsoft.com/office/drawing/2014/main" id="{0FC34904-C184-C96B-F605-F898A5F2CDE5}"/>
                </a:ext>
              </a:extLst>
            </p:cNvPr>
            <p:cNvSpPr/>
            <p:nvPr/>
          </p:nvSpPr>
          <p:spPr>
            <a:xfrm rot="5400000">
              <a:off x="9367025" y="5716038"/>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sp>
        <p:nvSpPr>
          <p:cNvPr id="71" name="正方形/長方形 70">
            <a:extLst>
              <a:ext uri="{FF2B5EF4-FFF2-40B4-BE49-F238E27FC236}">
                <a16:creationId xmlns:a16="http://schemas.microsoft.com/office/drawing/2014/main" id="{79DDA159-4ECA-2E79-6D5F-8420B55E1D09}"/>
              </a:ext>
            </a:extLst>
          </p:cNvPr>
          <p:cNvSpPr/>
          <p:nvPr/>
        </p:nvSpPr>
        <p:spPr>
          <a:xfrm>
            <a:off x="5961513" y="1968669"/>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郵送</a:t>
            </a:r>
            <a:endParaRPr kumimoji="1" lang="en-US" altLang="ja-JP" sz="600" b="1" dirty="0">
              <a:solidFill>
                <a:schemeClr val="tx1"/>
              </a:solidFill>
              <a:highlight>
                <a:srgbClr val="FFFFFF"/>
              </a:highlight>
              <a:latin typeface="+mn-ea"/>
            </a:endParaRPr>
          </a:p>
        </p:txBody>
      </p:sp>
      <p:grpSp>
        <p:nvGrpSpPr>
          <p:cNvPr id="135" name="グループ化 134">
            <a:extLst>
              <a:ext uri="{FF2B5EF4-FFF2-40B4-BE49-F238E27FC236}">
                <a16:creationId xmlns:a16="http://schemas.microsoft.com/office/drawing/2014/main" id="{FA05CDEC-0DC5-2050-1DC5-9D189D6CCA9C}"/>
              </a:ext>
            </a:extLst>
          </p:cNvPr>
          <p:cNvGrpSpPr/>
          <p:nvPr/>
        </p:nvGrpSpPr>
        <p:grpSpPr>
          <a:xfrm>
            <a:off x="1557036" y="2428334"/>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67E19151-DEE7-4D44-DDDD-22349450C751}"/>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FFD1FBB2-12AD-717B-E6B3-DAAF56B1FBBB}"/>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前年度減免対象者等</a:t>
              </a:r>
              <a:endParaRPr kumimoji="1" lang="en-US" altLang="ja-JP" sz="500" b="1" dirty="0">
                <a:solidFill>
                  <a:schemeClr val="tx1"/>
                </a:solidFill>
                <a:latin typeface="+mn-ea"/>
              </a:endParaRPr>
            </a:p>
            <a:p>
              <a:pPr algn="ctr"/>
              <a:r>
                <a:rPr kumimoji="1" lang="ja-JP" altLang="en-US" sz="500" b="1" dirty="0">
                  <a:solidFill>
                    <a:schemeClr val="tx1"/>
                  </a:solidFill>
                  <a:latin typeface="+mn-ea"/>
                </a:rPr>
                <a:t>抽出</a:t>
              </a:r>
              <a:endParaRPr kumimoji="1" lang="en-US" altLang="ja-JP" sz="500" b="1" dirty="0">
                <a:solidFill>
                  <a:schemeClr val="tx1"/>
                </a:solidFill>
                <a:latin typeface="+mn-ea"/>
              </a:endParaRPr>
            </a:p>
          </p:txBody>
        </p:sp>
      </p:grpSp>
      <p:cxnSp>
        <p:nvCxnSpPr>
          <p:cNvPr id="138" name="直線矢印コネクタ 137">
            <a:extLst>
              <a:ext uri="{FF2B5EF4-FFF2-40B4-BE49-F238E27FC236}">
                <a16:creationId xmlns:a16="http://schemas.microsoft.com/office/drawing/2014/main" id="{0EB71F67-C87A-E1C3-0EA8-25B0070D215E}"/>
              </a:ext>
            </a:extLst>
          </p:cNvPr>
          <p:cNvCxnSpPr>
            <a:cxnSpLocks/>
            <a:stCxn id="140" idx="1"/>
            <a:endCxn id="137" idx="2"/>
          </p:cNvCxnSpPr>
          <p:nvPr/>
        </p:nvCxnSpPr>
        <p:spPr>
          <a:xfrm flipH="1" flipV="1">
            <a:off x="1854978"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9" name="グループ化 138">
            <a:extLst>
              <a:ext uri="{FF2B5EF4-FFF2-40B4-BE49-F238E27FC236}">
                <a16:creationId xmlns:a16="http://schemas.microsoft.com/office/drawing/2014/main" id="{9E459B91-1674-F92C-29A5-CA37E2717032}"/>
              </a:ext>
            </a:extLst>
          </p:cNvPr>
          <p:cNvGrpSpPr/>
          <p:nvPr/>
        </p:nvGrpSpPr>
        <p:grpSpPr>
          <a:xfrm>
            <a:off x="1567160" y="4281501"/>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9E2C6D5A-1E83-707A-0C47-A08235BC88A0}"/>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41" name="円弧 140">
              <a:extLst>
                <a:ext uri="{FF2B5EF4-FFF2-40B4-BE49-F238E27FC236}">
                  <a16:creationId xmlns:a16="http://schemas.microsoft.com/office/drawing/2014/main" id="{3B1C4A03-8B9B-B25A-BDE5-519FD78ADFB0}"/>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42" name="円弧 141">
              <a:extLst>
                <a:ext uri="{FF2B5EF4-FFF2-40B4-BE49-F238E27FC236}">
                  <a16:creationId xmlns:a16="http://schemas.microsoft.com/office/drawing/2014/main" id="{0D4FBC4C-1E26-F996-AA81-ED89D8AF6708}"/>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43" name="グループ化 142">
            <a:extLst>
              <a:ext uri="{FF2B5EF4-FFF2-40B4-BE49-F238E27FC236}">
                <a16:creationId xmlns:a16="http://schemas.microsoft.com/office/drawing/2014/main" id="{8356E08E-B1DE-3662-F9BD-7785002E7002}"/>
              </a:ext>
            </a:extLst>
          </p:cNvPr>
          <p:cNvGrpSpPr/>
          <p:nvPr/>
        </p:nvGrpSpPr>
        <p:grpSpPr>
          <a:xfrm>
            <a:off x="2075314" y="4643643"/>
            <a:ext cx="752658" cy="405710"/>
            <a:chOff x="4488244" y="5206471"/>
            <a:chExt cx="752658" cy="405710"/>
          </a:xfrm>
        </p:grpSpPr>
        <p:cxnSp>
          <p:nvCxnSpPr>
            <p:cNvPr id="144" name="直線矢印コネクタ 143">
              <a:extLst>
                <a:ext uri="{FF2B5EF4-FFF2-40B4-BE49-F238E27FC236}">
                  <a16:creationId xmlns:a16="http://schemas.microsoft.com/office/drawing/2014/main" id="{ED7ECA64-98CC-A1B6-C4D1-A155D2C76D70}"/>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45" name="グループ化 144">
              <a:extLst>
                <a:ext uri="{FF2B5EF4-FFF2-40B4-BE49-F238E27FC236}">
                  <a16:creationId xmlns:a16="http://schemas.microsoft.com/office/drawing/2014/main" id="{461141FB-41E4-972B-91A5-F4F1419BD195}"/>
                </a:ext>
              </a:extLst>
            </p:cNvPr>
            <p:cNvGrpSpPr/>
            <p:nvPr/>
          </p:nvGrpSpPr>
          <p:grpSpPr>
            <a:xfrm>
              <a:off x="4610864" y="5312359"/>
              <a:ext cx="69614" cy="299822"/>
              <a:chOff x="2439407" y="2962964"/>
              <a:chExt cx="69614" cy="430496"/>
            </a:xfrm>
          </p:grpSpPr>
          <p:cxnSp>
            <p:nvCxnSpPr>
              <p:cNvPr id="147" name="直線コネクタ 146">
                <a:extLst>
                  <a:ext uri="{FF2B5EF4-FFF2-40B4-BE49-F238E27FC236}">
                    <a16:creationId xmlns:a16="http://schemas.microsoft.com/office/drawing/2014/main" id="{C4AAB1A1-44AC-A731-68BA-437AA2D667FD}"/>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8" name="直線コネクタ 147">
                <a:extLst>
                  <a:ext uri="{FF2B5EF4-FFF2-40B4-BE49-F238E27FC236}">
                    <a16:creationId xmlns:a16="http://schemas.microsoft.com/office/drawing/2014/main" id="{7C10D6AA-379D-8568-F173-367A18F1D056}"/>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9" name="直線コネクタ 148">
                <a:extLst>
                  <a:ext uri="{FF2B5EF4-FFF2-40B4-BE49-F238E27FC236}">
                    <a16:creationId xmlns:a16="http://schemas.microsoft.com/office/drawing/2014/main" id="{F76CCF37-B89A-AD3D-2DA1-1565E4FB1B55}"/>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46" name="正方形/長方形 145">
              <a:extLst>
                <a:ext uri="{FF2B5EF4-FFF2-40B4-BE49-F238E27FC236}">
                  <a16:creationId xmlns:a16="http://schemas.microsoft.com/office/drawing/2014/main" id="{A5D0CD27-7D5D-0B55-D727-435DD1D9BD4A}"/>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151" name="グループ化 150">
            <a:extLst>
              <a:ext uri="{FF2B5EF4-FFF2-40B4-BE49-F238E27FC236}">
                <a16:creationId xmlns:a16="http://schemas.microsoft.com/office/drawing/2014/main" id="{B7D65D41-786D-F540-6818-CA10FF917849}"/>
              </a:ext>
            </a:extLst>
          </p:cNvPr>
          <p:cNvGrpSpPr/>
          <p:nvPr/>
        </p:nvGrpSpPr>
        <p:grpSpPr>
          <a:xfrm>
            <a:off x="2018322" y="2894515"/>
            <a:ext cx="629229" cy="706178"/>
            <a:chOff x="2321719" y="2988182"/>
            <a:chExt cx="629229" cy="706178"/>
          </a:xfrm>
        </p:grpSpPr>
        <p:pic>
          <p:nvPicPr>
            <p:cNvPr id="152" name="グラフィックス 151" descr="紙 枠線">
              <a:extLst>
                <a:ext uri="{FF2B5EF4-FFF2-40B4-BE49-F238E27FC236}">
                  <a16:creationId xmlns:a16="http://schemas.microsoft.com/office/drawing/2014/main" id="{B183BD7A-F580-919A-083F-9B3983DDD348}"/>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153" name="直線矢印コネクタ 36">
              <a:extLst>
                <a:ext uri="{FF2B5EF4-FFF2-40B4-BE49-F238E27FC236}">
                  <a16:creationId xmlns:a16="http://schemas.microsoft.com/office/drawing/2014/main" id="{D57E4FCE-BE52-3781-270B-B19238DD89F7}"/>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54" name="正方形/長方形 153">
              <a:extLst>
                <a:ext uri="{FF2B5EF4-FFF2-40B4-BE49-F238E27FC236}">
                  <a16:creationId xmlns:a16="http://schemas.microsoft.com/office/drawing/2014/main" id="{DE45B1E5-1D7A-1BB7-5AEB-5312DCAB5968}"/>
                </a:ext>
              </a:extLst>
            </p:cNvPr>
            <p:cNvSpPr/>
            <p:nvPr/>
          </p:nvSpPr>
          <p:spPr>
            <a:xfrm>
              <a:off x="2329323"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減免対象者一覧</a:t>
              </a:r>
              <a:endParaRPr kumimoji="1" lang="en-US" altLang="ja-JP" sz="500" b="1" dirty="0">
                <a:solidFill>
                  <a:schemeClr val="tx1"/>
                </a:solidFill>
                <a:latin typeface="+mn-ea"/>
              </a:endParaRPr>
            </a:p>
          </p:txBody>
        </p:sp>
      </p:grpSp>
      <p:grpSp>
        <p:nvGrpSpPr>
          <p:cNvPr id="156" name="グループ化 155">
            <a:extLst>
              <a:ext uri="{FF2B5EF4-FFF2-40B4-BE49-F238E27FC236}">
                <a16:creationId xmlns:a16="http://schemas.microsoft.com/office/drawing/2014/main" id="{7B72B06C-FACC-B7EB-D1A8-F30F720C6FE8}"/>
              </a:ext>
            </a:extLst>
          </p:cNvPr>
          <p:cNvGrpSpPr/>
          <p:nvPr/>
        </p:nvGrpSpPr>
        <p:grpSpPr>
          <a:xfrm>
            <a:off x="6310119" y="1505275"/>
            <a:ext cx="1763824" cy="307340"/>
            <a:chOff x="5071794" y="4316156"/>
            <a:chExt cx="1763824" cy="307340"/>
          </a:xfrm>
        </p:grpSpPr>
        <p:cxnSp>
          <p:nvCxnSpPr>
            <p:cNvPr id="157" name="直線矢印コネクタ 156">
              <a:extLst>
                <a:ext uri="{FF2B5EF4-FFF2-40B4-BE49-F238E27FC236}">
                  <a16:creationId xmlns:a16="http://schemas.microsoft.com/office/drawing/2014/main" id="{A84F44A3-3029-F0E4-2CB0-E95B37E4535B}"/>
                </a:ext>
              </a:extLst>
            </p:cNvPr>
            <p:cNvCxnSpPr>
              <a:cxnSpLocks/>
              <a:endCxn id="160" idx="1"/>
            </p:cNvCxnSpPr>
            <p:nvPr/>
          </p:nvCxnSpPr>
          <p:spPr>
            <a:xfrm>
              <a:off x="5071794" y="4469826"/>
              <a:ext cx="264847"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58" name="正方形/長方形 157">
              <a:extLst>
                <a:ext uri="{FF2B5EF4-FFF2-40B4-BE49-F238E27FC236}">
                  <a16:creationId xmlns:a16="http://schemas.microsoft.com/office/drawing/2014/main" id="{005FDC45-59BE-7005-31FB-7C5B475FA49D}"/>
                </a:ext>
              </a:extLst>
            </p:cNvPr>
            <p:cNvSpPr/>
            <p:nvPr/>
          </p:nvSpPr>
          <p:spPr>
            <a:xfrm>
              <a:off x="5564507" y="4332597"/>
              <a:ext cx="1271111"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r>
                <a:rPr kumimoji="1" lang="ja-JP" altLang="en-US" sz="500" b="1" dirty="0">
                  <a:solidFill>
                    <a:schemeClr val="tx1"/>
                  </a:solidFill>
                  <a:latin typeface="+mn-ea"/>
                </a:rPr>
                <a:t>減免申請書</a:t>
              </a:r>
              <a:endParaRPr kumimoji="1" lang="en-US" altLang="ja-JP" sz="500" b="1" dirty="0">
                <a:solidFill>
                  <a:schemeClr val="tx1"/>
                </a:solidFill>
                <a:latin typeface="+mn-ea"/>
              </a:endParaRPr>
            </a:p>
          </p:txBody>
        </p:sp>
        <p:pic>
          <p:nvPicPr>
            <p:cNvPr id="160" name="グラフィックス 159" descr="紙 枠線">
              <a:extLst>
                <a:ext uri="{FF2B5EF4-FFF2-40B4-BE49-F238E27FC236}">
                  <a16:creationId xmlns:a16="http://schemas.microsoft.com/office/drawing/2014/main" id="{F3D5FE95-225C-3CB5-AE9E-1402C3651663}"/>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336641" y="4316156"/>
              <a:ext cx="307340" cy="307340"/>
            </a:xfrm>
            <a:prstGeom prst="rect">
              <a:avLst/>
            </a:prstGeom>
          </p:spPr>
        </p:pic>
      </p:grpSp>
      <p:grpSp>
        <p:nvGrpSpPr>
          <p:cNvPr id="29" name="グループ化 28">
            <a:extLst>
              <a:ext uri="{FF2B5EF4-FFF2-40B4-BE49-F238E27FC236}">
                <a16:creationId xmlns:a16="http://schemas.microsoft.com/office/drawing/2014/main" id="{F470F239-4AAF-A6CA-1E17-90DC25917AFE}"/>
              </a:ext>
            </a:extLst>
          </p:cNvPr>
          <p:cNvGrpSpPr/>
          <p:nvPr/>
        </p:nvGrpSpPr>
        <p:grpSpPr>
          <a:xfrm>
            <a:off x="6157131" y="2509709"/>
            <a:ext cx="306000" cy="306000"/>
            <a:chOff x="547477" y="5946304"/>
            <a:chExt cx="182044" cy="182044"/>
          </a:xfrm>
        </p:grpSpPr>
        <p:sp>
          <p:nvSpPr>
            <p:cNvPr id="30" name="楕円 29">
              <a:extLst>
                <a:ext uri="{FF2B5EF4-FFF2-40B4-BE49-F238E27FC236}">
                  <a16:creationId xmlns:a16="http://schemas.microsoft.com/office/drawing/2014/main" id="{DFFF5642-2C20-6A8E-5C43-F3F0E2513DD8}"/>
                </a:ext>
              </a:extLst>
            </p:cNvPr>
            <p:cNvSpPr/>
            <p:nvPr/>
          </p:nvSpPr>
          <p:spPr>
            <a:xfrm>
              <a:off x="547477" y="5946304"/>
              <a:ext cx="182044" cy="182044"/>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32" name="グループ化 31">
              <a:extLst>
                <a:ext uri="{FF2B5EF4-FFF2-40B4-BE49-F238E27FC236}">
                  <a16:creationId xmlns:a16="http://schemas.microsoft.com/office/drawing/2014/main" id="{67D8BF77-91E4-3360-28BD-EE37691759E9}"/>
                </a:ext>
              </a:extLst>
            </p:cNvPr>
            <p:cNvGrpSpPr/>
            <p:nvPr/>
          </p:nvGrpSpPr>
          <p:grpSpPr>
            <a:xfrm>
              <a:off x="572442" y="5996943"/>
              <a:ext cx="132113" cy="80765"/>
              <a:chOff x="2601006" y="3678667"/>
              <a:chExt cx="132113" cy="80765"/>
            </a:xfrm>
          </p:grpSpPr>
          <p:sp>
            <p:nvSpPr>
              <p:cNvPr id="38" name="正方形/長方形 37">
                <a:extLst>
                  <a:ext uri="{FF2B5EF4-FFF2-40B4-BE49-F238E27FC236}">
                    <a16:creationId xmlns:a16="http://schemas.microsoft.com/office/drawing/2014/main" id="{0043C0B6-03D3-89D8-BF6F-19E3A776DB95}"/>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49" name="二等辺三角形 48">
                <a:extLst>
                  <a:ext uri="{FF2B5EF4-FFF2-40B4-BE49-F238E27FC236}">
                    <a16:creationId xmlns:a16="http://schemas.microsoft.com/office/drawing/2014/main" id="{7D994D49-099F-3807-34F1-C3E617544F06}"/>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52" name="二等辺三角形 51">
                <a:extLst>
                  <a:ext uri="{FF2B5EF4-FFF2-40B4-BE49-F238E27FC236}">
                    <a16:creationId xmlns:a16="http://schemas.microsoft.com/office/drawing/2014/main" id="{6ACAECE7-5BB4-E9D8-3E5C-8091EDB745E2}"/>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53" name="正方形/長方形 52">
                <a:extLst>
                  <a:ext uri="{FF2B5EF4-FFF2-40B4-BE49-F238E27FC236}">
                    <a16:creationId xmlns:a16="http://schemas.microsoft.com/office/drawing/2014/main" id="{E3AF252C-D5A0-82DC-085E-658E1D434F4A}"/>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grpSp>
      <p:sp>
        <p:nvSpPr>
          <p:cNvPr id="56" name="正方形/長方形 55">
            <a:extLst>
              <a:ext uri="{FF2B5EF4-FFF2-40B4-BE49-F238E27FC236}">
                <a16:creationId xmlns:a16="http://schemas.microsoft.com/office/drawing/2014/main" id="{CB1B7952-7D3E-FE2D-E4A3-F9F07C67EF36}"/>
              </a:ext>
            </a:extLst>
          </p:cNvPr>
          <p:cNvSpPr/>
          <p:nvPr/>
        </p:nvSpPr>
        <p:spPr>
          <a:xfrm>
            <a:off x="6310129" y="2282993"/>
            <a:ext cx="738547"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発行して終了</a:t>
            </a:r>
            <a:endParaRPr kumimoji="1" lang="en-US" altLang="ja-JP" sz="600" b="1" dirty="0">
              <a:solidFill>
                <a:schemeClr val="tx1"/>
              </a:solidFill>
              <a:latin typeface="+mn-ea"/>
            </a:endParaRPr>
          </a:p>
          <a:p>
            <a:pPr algn="ctr"/>
            <a:r>
              <a:rPr kumimoji="1" lang="en-US" altLang="ja-JP" sz="600" b="1" dirty="0">
                <a:solidFill>
                  <a:schemeClr val="tx1"/>
                </a:solidFill>
                <a:latin typeface="+mn-ea"/>
              </a:rPr>
              <a:t>7.2</a:t>
            </a:r>
            <a:r>
              <a:rPr kumimoji="1" lang="ja-JP" altLang="en-US" sz="600" b="1" dirty="0">
                <a:solidFill>
                  <a:schemeClr val="tx1"/>
                </a:solidFill>
                <a:latin typeface="+mn-ea"/>
              </a:rPr>
              <a:t>へ続く</a:t>
            </a:r>
          </a:p>
        </p:txBody>
      </p:sp>
      <p:cxnSp>
        <p:nvCxnSpPr>
          <p:cNvPr id="73" name="直線矢印コネクタ 72">
            <a:extLst>
              <a:ext uri="{FF2B5EF4-FFF2-40B4-BE49-F238E27FC236}">
                <a16:creationId xmlns:a16="http://schemas.microsoft.com/office/drawing/2014/main" id="{91B31C30-A739-1AFB-AAA4-3D8A74C6BCA4}"/>
              </a:ext>
            </a:extLst>
          </p:cNvPr>
          <p:cNvCxnSpPr>
            <a:cxnSpLocks/>
            <a:stCxn id="41" idx="6"/>
            <a:endCxn id="137" idx="1"/>
          </p:cNvCxnSpPr>
          <p:nvPr/>
        </p:nvCxnSpPr>
        <p:spPr>
          <a:xfrm>
            <a:off x="1314001" y="2662709"/>
            <a:ext cx="24303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10" name="直線矢印コネクタ 199">
            <a:extLst>
              <a:ext uri="{FF2B5EF4-FFF2-40B4-BE49-F238E27FC236}">
                <a16:creationId xmlns:a16="http://schemas.microsoft.com/office/drawing/2014/main" id="{AF76A533-C084-B694-57F9-6590E9F93BB1}"/>
              </a:ext>
            </a:extLst>
          </p:cNvPr>
          <p:cNvCxnSpPr>
            <a:cxnSpLocks/>
            <a:stCxn id="82" idx="3"/>
            <a:endCxn id="30" idx="4"/>
          </p:cNvCxnSpPr>
          <p:nvPr/>
        </p:nvCxnSpPr>
        <p:spPr>
          <a:xfrm flipV="1">
            <a:off x="6026801" y="2815709"/>
            <a:ext cx="283330" cy="371668"/>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169" name="直線矢印コネクタ 168">
            <a:extLst>
              <a:ext uri="{FF2B5EF4-FFF2-40B4-BE49-F238E27FC236}">
                <a16:creationId xmlns:a16="http://schemas.microsoft.com/office/drawing/2014/main" id="{38BFBA37-4129-036F-9160-02A9C9A8D9BA}"/>
              </a:ext>
            </a:extLst>
          </p:cNvPr>
          <p:cNvCxnSpPr>
            <a:cxnSpLocks/>
            <a:stCxn id="22" idx="3"/>
            <a:endCxn id="30" idx="2"/>
          </p:cNvCxnSpPr>
          <p:nvPr/>
        </p:nvCxnSpPr>
        <p:spPr>
          <a:xfrm>
            <a:off x="5529120" y="2662709"/>
            <a:ext cx="62801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4" name="グループ化 3">
            <a:extLst>
              <a:ext uri="{FF2B5EF4-FFF2-40B4-BE49-F238E27FC236}">
                <a16:creationId xmlns:a16="http://schemas.microsoft.com/office/drawing/2014/main" id="{DBA8E9E4-0A6A-6703-7B4C-21CF21F4880C}"/>
              </a:ext>
            </a:extLst>
          </p:cNvPr>
          <p:cNvGrpSpPr/>
          <p:nvPr/>
        </p:nvGrpSpPr>
        <p:grpSpPr>
          <a:xfrm>
            <a:off x="3563849" y="2428334"/>
            <a:ext cx="595884" cy="468750"/>
            <a:chOff x="2420174" y="2805910"/>
            <a:chExt cx="595884" cy="468750"/>
          </a:xfrm>
        </p:grpSpPr>
        <p:pic>
          <p:nvPicPr>
            <p:cNvPr id="5" name="グラフィックス 4" descr="ユーザー 枠線">
              <a:extLst>
                <a:ext uri="{FF2B5EF4-FFF2-40B4-BE49-F238E27FC236}">
                  <a16:creationId xmlns:a16="http://schemas.microsoft.com/office/drawing/2014/main" id="{6A0894BF-1725-EAE2-E8F3-DF4C03DAC7E6}"/>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6" name="四角形: 角を丸くする 5">
              <a:extLst>
                <a:ext uri="{FF2B5EF4-FFF2-40B4-BE49-F238E27FC236}">
                  <a16:creationId xmlns:a16="http://schemas.microsoft.com/office/drawing/2014/main" id="{24C60FB8-AF0C-6181-115C-A212F073E954}"/>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減免申請書発行</a:t>
              </a:r>
            </a:p>
          </p:txBody>
        </p:sp>
      </p:grpSp>
      <p:cxnSp>
        <p:nvCxnSpPr>
          <p:cNvPr id="19" name="直線矢印コネクタ 18">
            <a:extLst>
              <a:ext uri="{FF2B5EF4-FFF2-40B4-BE49-F238E27FC236}">
                <a16:creationId xmlns:a16="http://schemas.microsoft.com/office/drawing/2014/main" id="{2A453444-F5FF-F504-F63F-1C16179836E5}"/>
              </a:ext>
            </a:extLst>
          </p:cNvPr>
          <p:cNvCxnSpPr>
            <a:cxnSpLocks/>
            <a:stCxn id="25" idx="1"/>
            <a:endCxn id="6" idx="2"/>
          </p:cNvCxnSpPr>
          <p:nvPr/>
        </p:nvCxnSpPr>
        <p:spPr>
          <a:xfrm flipH="1" flipV="1">
            <a:off x="3861791"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24" name="グループ化 23">
            <a:extLst>
              <a:ext uri="{FF2B5EF4-FFF2-40B4-BE49-F238E27FC236}">
                <a16:creationId xmlns:a16="http://schemas.microsoft.com/office/drawing/2014/main" id="{A101A9D6-C763-86D4-DE54-DB36AD7D4E5B}"/>
              </a:ext>
            </a:extLst>
          </p:cNvPr>
          <p:cNvGrpSpPr/>
          <p:nvPr/>
        </p:nvGrpSpPr>
        <p:grpSpPr>
          <a:xfrm>
            <a:off x="3573973" y="4281501"/>
            <a:ext cx="575637" cy="451948"/>
            <a:chOff x="5274238" y="5435536"/>
            <a:chExt cx="439201" cy="345439"/>
          </a:xfrm>
        </p:grpSpPr>
        <p:sp>
          <p:nvSpPr>
            <p:cNvPr id="25" name="フローチャート: 磁気ディスク 24">
              <a:extLst>
                <a:ext uri="{FF2B5EF4-FFF2-40B4-BE49-F238E27FC236}">
                  <a16:creationId xmlns:a16="http://schemas.microsoft.com/office/drawing/2014/main" id="{5E909521-E710-B5AC-31C9-49DBFE5BA787}"/>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26" name="円弧 25">
              <a:extLst>
                <a:ext uri="{FF2B5EF4-FFF2-40B4-BE49-F238E27FC236}">
                  <a16:creationId xmlns:a16="http://schemas.microsoft.com/office/drawing/2014/main" id="{9FC6A25E-1099-7BF9-8542-4BC2C75F4F6F}"/>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7" name="円弧 26">
              <a:extLst>
                <a:ext uri="{FF2B5EF4-FFF2-40B4-BE49-F238E27FC236}">
                  <a16:creationId xmlns:a16="http://schemas.microsoft.com/office/drawing/2014/main" id="{3500EE17-850B-FA36-6F55-3BA6433A3716}"/>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28" name="グループ化 27">
            <a:extLst>
              <a:ext uri="{FF2B5EF4-FFF2-40B4-BE49-F238E27FC236}">
                <a16:creationId xmlns:a16="http://schemas.microsoft.com/office/drawing/2014/main" id="{266FE72B-3CF8-074C-52CB-D60688CB35F1}"/>
              </a:ext>
            </a:extLst>
          </p:cNvPr>
          <p:cNvGrpSpPr/>
          <p:nvPr/>
        </p:nvGrpSpPr>
        <p:grpSpPr>
          <a:xfrm>
            <a:off x="4082127" y="4643643"/>
            <a:ext cx="752658" cy="405710"/>
            <a:chOff x="4488244" y="5206471"/>
            <a:chExt cx="752658" cy="405710"/>
          </a:xfrm>
        </p:grpSpPr>
        <p:cxnSp>
          <p:nvCxnSpPr>
            <p:cNvPr id="31" name="直線矢印コネクタ 30">
              <a:extLst>
                <a:ext uri="{FF2B5EF4-FFF2-40B4-BE49-F238E27FC236}">
                  <a16:creationId xmlns:a16="http://schemas.microsoft.com/office/drawing/2014/main" id="{F19D6182-A032-A246-8967-E4E24D31F3F4}"/>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34" name="グループ化 33">
              <a:extLst>
                <a:ext uri="{FF2B5EF4-FFF2-40B4-BE49-F238E27FC236}">
                  <a16:creationId xmlns:a16="http://schemas.microsoft.com/office/drawing/2014/main" id="{9299EC3A-084E-95E8-488A-1D254535D5AE}"/>
                </a:ext>
              </a:extLst>
            </p:cNvPr>
            <p:cNvGrpSpPr/>
            <p:nvPr/>
          </p:nvGrpSpPr>
          <p:grpSpPr>
            <a:xfrm>
              <a:off x="4610864" y="5312359"/>
              <a:ext cx="69614" cy="299822"/>
              <a:chOff x="2439407" y="2962964"/>
              <a:chExt cx="69614" cy="430496"/>
            </a:xfrm>
          </p:grpSpPr>
          <p:cxnSp>
            <p:nvCxnSpPr>
              <p:cNvPr id="36" name="直線コネクタ 35">
                <a:extLst>
                  <a:ext uri="{FF2B5EF4-FFF2-40B4-BE49-F238E27FC236}">
                    <a16:creationId xmlns:a16="http://schemas.microsoft.com/office/drawing/2014/main" id="{843D44B1-F85E-20AE-EE3D-7EEB3DE730A3}"/>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37" name="直線コネクタ 36">
                <a:extLst>
                  <a:ext uri="{FF2B5EF4-FFF2-40B4-BE49-F238E27FC236}">
                    <a16:creationId xmlns:a16="http://schemas.microsoft.com/office/drawing/2014/main" id="{676ECE80-67A8-A59E-3319-6111B0CF24AA}"/>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39" name="直線コネクタ 38">
                <a:extLst>
                  <a:ext uri="{FF2B5EF4-FFF2-40B4-BE49-F238E27FC236}">
                    <a16:creationId xmlns:a16="http://schemas.microsoft.com/office/drawing/2014/main" id="{D17BEE42-2A03-015D-023F-4E83E1D6662A}"/>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35" name="正方形/長方形 34">
              <a:extLst>
                <a:ext uri="{FF2B5EF4-FFF2-40B4-BE49-F238E27FC236}">
                  <a16:creationId xmlns:a16="http://schemas.microsoft.com/office/drawing/2014/main" id="{3DBBC7AF-EB62-6F31-01E2-A2924DDF5891}"/>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②</a:t>
              </a:r>
            </a:p>
          </p:txBody>
        </p:sp>
      </p:grpSp>
      <p:grpSp>
        <p:nvGrpSpPr>
          <p:cNvPr id="69" name="グループ化 68">
            <a:extLst>
              <a:ext uri="{FF2B5EF4-FFF2-40B4-BE49-F238E27FC236}">
                <a16:creationId xmlns:a16="http://schemas.microsoft.com/office/drawing/2014/main" id="{6AB27364-5B1D-038F-4FAA-50ABF6E889A9}"/>
              </a:ext>
            </a:extLst>
          </p:cNvPr>
          <p:cNvGrpSpPr/>
          <p:nvPr/>
        </p:nvGrpSpPr>
        <p:grpSpPr>
          <a:xfrm>
            <a:off x="4006923" y="2897548"/>
            <a:ext cx="2111990" cy="698683"/>
            <a:chOff x="4006923" y="2897548"/>
            <a:chExt cx="2111990" cy="698683"/>
          </a:xfrm>
        </p:grpSpPr>
        <p:grpSp>
          <p:nvGrpSpPr>
            <p:cNvPr id="81" name="グループ化 80">
              <a:extLst>
                <a:ext uri="{FF2B5EF4-FFF2-40B4-BE49-F238E27FC236}">
                  <a16:creationId xmlns:a16="http://schemas.microsoft.com/office/drawing/2014/main" id="{0A745641-C693-D8D3-3C49-198BAE5F12A4}"/>
                </a:ext>
              </a:extLst>
            </p:cNvPr>
            <p:cNvGrpSpPr/>
            <p:nvPr/>
          </p:nvGrpSpPr>
          <p:grpSpPr>
            <a:xfrm>
              <a:off x="4006923" y="2897548"/>
              <a:ext cx="2111990" cy="698683"/>
              <a:chOff x="780354" y="2995677"/>
              <a:chExt cx="2111990" cy="698683"/>
            </a:xfrm>
          </p:grpSpPr>
          <p:pic>
            <p:nvPicPr>
              <p:cNvPr id="82" name="グラフィックス 81" descr="紙 枠線">
                <a:extLst>
                  <a:ext uri="{FF2B5EF4-FFF2-40B4-BE49-F238E27FC236}">
                    <a16:creationId xmlns:a16="http://schemas.microsoft.com/office/drawing/2014/main" id="{74EB77D0-533A-23AD-F804-52C758106BE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83" name="直線矢印コネクタ 36">
                <a:extLst>
                  <a:ext uri="{FF2B5EF4-FFF2-40B4-BE49-F238E27FC236}">
                    <a16:creationId xmlns:a16="http://schemas.microsoft.com/office/drawing/2014/main" id="{C708BAAB-8DAB-DA8C-BB76-8F7C64DBB1EB}"/>
                  </a:ext>
                </a:extLst>
              </p:cNvPr>
              <p:cNvCxnSpPr>
                <a:cxnSpLocks/>
              </p:cNvCxnSpPr>
              <p:nvPr/>
            </p:nvCxnSpPr>
            <p:spPr>
              <a:xfrm>
                <a:off x="780354" y="2995677"/>
                <a:ext cx="1766013" cy="289828"/>
              </a:xfrm>
              <a:prstGeom prst="curvedConnector3">
                <a:avLst>
                  <a:gd name="adj1" fmla="val -25"/>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84" name="正方形/長方形 83">
                <a:extLst>
                  <a:ext uri="{FF2B5EF4-FFF2-40B4-BE49-F238E27FC236}">
                    <a16:creationId xmlns:a16="http://schemas.microsoft.com/office/drawing/2014/main" id="{66DE0D06-3018-08DA-947A-4F06FB897E3A}"/>
                  </a:ext>
                </a:extLst>
              </p:cNvPr>
              <p:cNvSpPr/>
              <p:nvPr/>
            </p:nvSpPr>
            <p:spPr>
              <a:xfrm>
                <a:off x="2270719"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減免申請書</a:t>
                </a:r>
                <a:r>
                  <a:rPr kumimoji="1" lang="en-US" altLang="ja-JP" sz="500" b="1" dirty="0">
                    <a:solidFill>
                      <a:schemeClr val="tx1"/>
                    </a:solidFill>
                    <a:latin typeface="+mn-ea"/>
                  </a:rPr>
                  <a:t>(</a:t>
                </a:r>
                <a:r>
                  <a:rPr kumimoji="1" lang="ja-JP" altLang="en-US" sz="500" b="1" dirty="0">
                    <a:solidFill>
                      <a:schemeClr val="tx1"/>
                    </a:solidFill>
                    <a:latin typeface="+mn-ea"/>
                  </a:rPr>
                  <a:t>汎用</a:t>
                </a:r>
                <a:r>
                  <a:rPr kumimoji="1" lang="en-US" altLang="ja-JP" sz="500" b="1" dirty="0">
                    <a:solidFill>
                      <a:schemeClr val="tx1"/>
                    </a:solidFill>
                    <a:latin typeface="+mn-ea"/>
                  </a:rPr>
                  <a:t>/</a:t>
                </a:r>
                <a:r>
                  <a:rPr kumimoji="1" lang="ja-JP" altLang="en-US" sz="500" b="1" dirty="0">
                    <a:solidFill>
                      <a:schemeClr val="tx1"/>
                    </a:solidFill>
                    <a:latin typeface="+mn-ea"/>
                  </a:rPr>
                  <a:t>障害者用</a:t>
                </a:r>
                <a:r>
                  <a:rPr kumimoji="1" lang="en-US" altLang="ja-JP" sz="500" b="1" dirty="0">
                    <a:solidFill>
                      <a:schemeClr val="tx1"/>
                    </a:solidFill>
                    <a:latin typeface="+mn-ea"/>
                  </a:rPr>
                  <a:t>)</a:t>
                </a:r>
                <a:endParaRPr kumimoji="1" lang="ja-JP" altLang="en-US" sz="500" b="1" dirty="0">
                  <a:solidFill>
                    <a:schemeClr val="tx1"/>
                  </a:solidFill>
                  <a:latin typeface="+mn-ea"/>
                </a:endParaRPr>
              </a:p>
              <a:p>
                <a:r>
                  <a:rPr kumimoji="1" lang="ja-JP" altLang="en-US" sz="500" b="1" dirty="0">
                    <a:solidFill>
                      <a:schemeClr val="tx1"/>
                    </a:solidFill>
                    <a:latin typeface="+mn-ea"/>
                  </a:rPr>
                  <a:t>減免申請書発送者一覧</a:t>
                </a:r>
                <a:endParaRPr kumimoji="1" lang="en-US" altLang="ja-JP" sz="500" b="1" dirty="0">
                  <a:solidFill>
                    <a:schemeClr val="tx1"/>
                  </a:solidFill>
                  <a:latin typeface="+mn-ea"/>
                </a:endParaRPr>
              </a:p>
            </p:txBody>
          </p:sp>
        </p:grpSp>
        <p:sp>
          <p:nvSpPr>
            <p:cNvPr id="189" name="円弧 188">
              <a:extLst>
                <a:ext uri="{FF2B5EF4-FFF2-40B4-BE49-F238E27FC236}">
                  <a16:creationId xmlns:a16="http://schemas.microsoft.com/office/drawing/2014/main" id="{70F6B2AF-F06E-4614-B2C8-594424C3F200}"/>
                </a:ext>
              </a:extLst>
            </p:cNvPr>
            <p:cNvSpPr/>
            <p:nvPr/>
          </p:nvSpPr>
          <p:spPr>
            <a:xfrm rot="262087">
              <a:off x="5172789" y="3132853"/>
              <a:ext cx="109439" cy="122657"/>
            </a:xfrm>
            <a:prstGeom prst="arc">
              <a:avLst>
                <a:gd name="adj1" fmla="val 11128715"/>
                <a:gd name="adj2" fmla="val 21250158"/>
              </a:avLst>
            </a:prstGeom>
            <a:solidFill>
              <a:schemeClr val="bg1"/>
            </a:solidFill>
            <a:ln w="12700">
              <a:solidFill>
                <a:schemeClr val="tx1"/>
              </a:solidFill>
              <a:prstDash val="sysDot"/>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mn-ea"/>
              </a:endParaRPr>
            </a:p>
          </p:txBody>
        </p:sp>
      </p:grpSp>
      <p:cxnSp>
        <p:nvCxnSpPr>
          <p:cNvPr id="20" name="直線矢印コネクタ 19">
            <a:extLst>
              <a:ext uri="{FF2B5EF4-FFF2-40B4-BE49-F238E27FC236}">
                <a16:creationId xmlns:a16="http://schemas.microsoft.com/office/drawing/2014/main" id="{622B9668-B66E-67B6-5346-6FBA8C2DDDD1}"/>
              </a:ext>
            </a:extLst>
          </p:cNvPr>
          <p:cNvCxnSpPr>
            <a:cxnSpLocks/>
            <a:stCxn id="44" idx="3"/>
            <a:endCxn id="6" idx="1"/>
          </p:cNvCxnSpPr>
          <p:nvPr/>
        </p:nvCxnSpPr>
        <p:spPr>
          <a:xfrm>
            <a:off x="3107974" y="2662709"/>
            <a:ext cx="45587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3" name="正方形/長方形 22">
            <a:extLst>
              <a:ext uri="{FF2B5EF4-FFF2-40B4-BE49-F238E27FC236}">
                <a16:creationId xmlns:a16="http://schemas.microsoft.com/office/drawing/2014/main" id="{324C7746-5FF2-2AF2-E52D-02FFD69B6ECB}"/>
              </a:ext>
            </a:extLst>
          </p:cNvPr>
          <p:cNvSpPr/>
          <p:nvPr/>
        </p:nvSpPr>
        <p:spPr>
          <a:xfrm>
            <a:off x="759303" y="2811549"/>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sp>
        <p:nvSpPr>
          <p:cNvPr id="41" name="楕円 40">
            <a:extLst>
              <a:ext uri="{FF2B5EF4-FFF2-40B4-BE49-F238E27FC236}">
                <a16:creationId xmlns:a16="http://schemas.microsoft.com/office/drawing/2014/main" id="{288C0DD1-4FB0-394C-B5E5-26B28453CF66}"/>
              </a:ext>
            </a:extLst>
          </p:cNvPr>
          <p:cNvSpPr/>
          <p:nvPr/>
        </p:nvSpPr>
        <p:spPr>
          <a:xfrm>
            <a:off x="1008001" y="2509709"/>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42" name="グループ化 41">
            <a:extLst>
              <a:ext uri="{FF2B5EF4-FFF2-40B4-BE49-F238E27FC236}">
                <a16:creationId xmlns:a16="http://schemas.microsoft.com/office/drawing/2014/main" id="{256352DF-1C9A-31DA-8B6C-A16FE733F032}"/>
              </a:ext>
            </a:extLst>
          </p:cNvPr>
          <p:cNvGrpSpPr/>
          <p:nvPr/>
        </p:nvGrpSpPr>
        <p:grpSpPr>
          <a:xfrm>
            <a:off x="2520559" y="2433953"/>
            <a:ext cx="587415" cy="457512"/>
            <a:chOff x="5266944" y="2798826"/>
            <a:chExt cx="455771" cy="301859"/>
          </a:xfrm>
        </p:grpSpPr>
        <p:sp>
          <p:nvSpPr>
            <p:cNvPr id="44" name="四角形: 角を丸くする 43">
              <a:extLst>
                <a:ext uri="{FF2B5EF4-FFF2-40B4-BE49-F238E27FC236}">
                  <a16:creationId xmlns:a16="http://schemas.microsoft.com/office/drawing/2014/main" id="{A3E0F6DB-5791-650C-F57A-3086BD653EE6}"/>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内容確認</a:t>
              </a:r>
            </a:p>
          </p:txBody>
        </p:sp>
        <p:pic>
          <p:nvPicPr>
            <p:cNvPr id="45" name="グラフィックス 44" descr="挙手 枠線">
              <a:extLst>
                <a:ext uri="{FF2B5EF4-FFF2-40B4-BE49-F238E27FC236}">
                  <a16:creationId xmlns:a16="http://schemas.microsoft.com/office/drawing/2014/main" id="{F944A6CE-4C1D-9DDA-93F5-EFCF688AA6AD}"/>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rot="16200000" flipV="1">
              <a:off x="5301234" y="2831681"/>
              <a:ext cx="98334" cy="98334"/>
            </a:xfrm>
            <a:prstGeom prst="rect">
              <a:avLst/>
            </a:prstGeom>
          </p:spPr>
        </p:pic>
      </p:grpSp>
      <p:grpSp>
        <p:nvGrpSpPr>
          <p:cNvPr id="60" name="グループ化 59">
            <a:extLst>
              <a:ext uri="{FF2B5EF4-FFF2-40B4-BE49-F238E27FC236}">
                <a16:creationId xmlns:a16="http://schemas.microsoft.com/office/drawing/2014/main" id="{6A785055-6594-FD36-D0B1-4545BDC5C288}"/>
              </a:ext>
            </a:extLst>
          </p:cNvPr>
          <p:cNvGrpSpPr/>
          <p:nvPr/>
        </p:nvGrpSpPr>
        <p:grpSpPr>
          <a:xfrm>
            <a:off x="5238536" y="1926596"/>
            <a:ext cx="654823" cy="501738"/>
            <a:chOff x="2296966" y="3002525"/>
            <a:chExt cx="654823" cy="501738"/>
          </a:xfrm>
        </p:grpSpPr>
        <p:pic>
          <p:nvPicPr>
            <p:cNvPr id="61" name="グラフィックス 60" descr="紙 枠線">
              <a:extLst>
                <a:ext uri="{FF2B5EF4-FFF2-40B4-BE49-F238E27FC236}">
                  <a16:creationId xmlns:a16="http://schemas.microsoft.com/office/drawing/2014/main" id="{5B23CB36-ED3A-4AA7-6A19-A5D73F554A9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62" name="直線矢印コネクタ 36">
              <a:extLst>
                <a:ext uri="{FF2B5EF4-FFF2-40B4-BE49-F238E27FC236}">
                  <a16:creationId xmlns:a16="http://schemas.microsoft.com/office/drawing/2014/main" id="{43E7D877-5565-C80B-67BF-0CCE5DCBFF44}"/>
                </a:ext>
              </a:extLst>
            </p:cNvPr>
            <p:cNvCxnSpPr>
              <a:cxnSpLocks/>
            </p:cNvCxnSpPr>
            <p:nvPr/>
          </p:nvCxnSpPr>
          <p:spPr>
            <a:xfrm rot="5400000" flipH="1" flipV="1">
              <a:off x="2312287" y="3270184"/>
              <a:ext cx="218758" cy="249400"/>
            </a:xfrm>
            <a:prstGeom prst="curved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63" name="正方形/長方形 62">
              <a:extLst>
                <a:ext uri="{FF2B5EF4-FFF2-40B4-BE49-F238E27FC236}">
                  <a16:creationId xmlns:a16="http://schemas.microsoft.com/office/drawing/2014/main" id="{7A631D09-ECDF-BE1D-04DB-08E632AF895F}"/>
                </a:ext>
              </a:extLst>
            </p:cNvPr>
            <p:cNvSpPr/>
            <p:nvPr/>
          </p:nvSpPr>
          <p:spPr>
            <a:xfrm>
              <a:off x="2330164" y="3002525"/>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通知書</a:t>
              </a:r>
              <a:r>
                <a:rPr kumimoji="1" lang="en-US" altLang="ja-JP" sz="500" b="1" dirty="0">
                  <a:solidFill>
                    <a:schemeClr val="tx1"/>
                  </a:solidFill>
                  <a:latin typeface="+mn-ea"/>
                </a:rPr>
                <a:t>(</a:t>
              </a:r>
              <a:r>
                <a:rPr kumimoji="1" lang="ja-JP" altLang="en-US" sz="500" b="1" dirty="0">
                  <a:solidFill>
                    <a:schemeClr val="tx1"/>
                  </a:solidFill>
                  <a:latin typeface="+mn-ea"/>
                </a:rPr>
                <a:t>共通</a:t>
              </a:r>
              <a:r>
                <a:rPr kumimoji="1" lang="en-US" altLang="ja-JP" sz="500" b="1" dirty="0">
                  <a:solidFill>
                    <a:schemeClr val="tx1"/>
                  </a:solidFill>
                  <a:latin typeface="+mn-ea"/>
                </a:rPr>
                <a:t>)</a:t>
              </a:r>
              <a:r>
                <a:rPr kumimoji="1" lang="ja-JP" altLang="en-US" sz="500" b="1" dirty="0">
                  <a:solidFill>
                    <a:schemeClr val="tx1"/>
                  </a:solidFill>
                  <a:latin typeface="+mn-ea"/>
                </a:rPr>
                <a:t>引き抜き対象者一覧</a:t>
              </a:r>
              <a:endParaRPr kumimoji="1" lang="en-US" altLang="ja-JP" sz="500" b="1" dirty="0">
                <a:solidFill>
                  <a:schemeClr val="tx1"/>
                </a:solidFill>
                <a:latin typeface="+mn-ea"/>
              </a:endParaRPr>
            </a:p>
          </p:txBody>
        </p:sp>
      </p:grpSp>
    </p:spTree>
    <p:extLst>
      <p:ext uri="{BB962C8B-B14F-4D97-AF65-F5344CB8AC3E}">
        <p14:creationId xmlns:p14="http://schemas.microsoft.com/office/powerpoint/2010/main" val="114841122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357A61-3F34-B255-6B91-4AB3785B6C6B}"/>
            </a:ext>
          </a:extLst>
        </p:cNvPr>
        <p:cNvGrpSpPr/>
        <p:nvPr/>
      </p:nvGrpSpPr>
      <p:grpSpPr>
        <a:xfrm>
          <a:off x="0" y="0"/>
          <a:ext cx="0" cy="0"/>
          <a:chOff x="0" y="0"/>
          <a:chExt cx="0" cy="0"/>
        </a:xfrm>
      </p:grpSpPr>
      <p:grpSp>
        <p:nvGrpSpPr>
          <p:cNvPr id="15" name="グループ化 14">
            <a:extLst>
              <a:ext uri="{FF2B5EF4-FFF2-40B4-BE49-F238E27FC236}">
                <a16:creationId xmlns:a16="http://schemas.microsoft.com/office/drawing/2014/main" id="{9324795E-B906-E096-F50C-F248A949EFE8}"/>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0238186C-0256-D1F2-1CA7-1141DC7A0D4A}"/>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5636EFCC-5B9B-231F-A4FC-B98FBE0F1296}"/>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7.2</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DC1DCE03-1841-A283-638B-B1B0F56D32B1}"/>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減免の受付</a:t>
              </a:r>
              <a:r>
                <a:rPr kumimoji="1" lang="en-US" altLang="ja-JP" sz="1000" b="1" dirty="0">
                  <a:solidFill>
                    <a:schemeClr val="tx1"/>
                  </a:solidFill>
                  <a:latin typeface="+mn-ea"/>
                </a:rPr>
                <a:t>/</a:t>
              </a:r>
              <a:r>
                <a:rPr kumimoji="1" lang="ja-JP" altLang="en-US" sz="1000" b="1" dirty="0">
                  <a:solidFill>
                    <a:schemeClr val="tx1"/>
                  </a:solidFill>
                  <a:latin typeface="+mn-ea"/>
                </a:rPr>
                <a:t>審査</a:t>
              </a:r>
            </a:p>
          </p:txBody>
        </p:sp>
        <p:sp>
          <p:nvSpPr>
            <p:cNvPr id="14" name="正方形/長方形 13">
              <a:extLst>
                <a:ext uri="{FF2B5EF4-FFF2-40B4-BE49-F238E27FC236}">
                  <a16:creationId xmlns:a16="http://schemas.microsoft.com/office/drawing/2014/main" id="{3597886B-31FC-4385-B503-03D09E0A2530}"/>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税額変更</a:t>
              </a:r>
            </a:p>
          </p:txBody>
        </p:sp>
      </p:grpSp>
      <p:grpSp>
        <p:nvGrpSpPr>
          <p:cNvPr id="16" name="グループ化 15">
            <a:extLst>
              <a:ext uri="{FF2B5EF4-FFF2-40B4-BE49-F238E27FC236}">
                <a16:creationId xmlns:a16="http://schemas.microsoft.com/office/drawing/2014/main" id="{630516BE-F0CF-1B36-A660-D8498863FAFB}"/>
              </a:ext>
            </a:extLst>
          </p:cNvPr>
          <p:cNvGrpSpPr/>
          <p:nvPr/>
        </p:nvGrpSpPr>
        <p:grpSpPr>
          <a:xfrm>
            <a:off x="331641" y="1889571"/>
            <a:ext cx="8480719" cy="2253804"/>
            <a:chOff x="4383024" y="977900"/>
            <a:chExt cx="8480719" cy="447033"/>
          </a:xfrm>
        </p:grpSpPr>
        <p:sp>
          <p:nvSpPr>
            <p:cNvPr id="17" name="正方形/長方形 16">
              <a:extLst>
                <a:ext uri="{FF2B5EF4-FFF2-40B4-BE49-F238E27FC236}">
                  <a16:creationId xmlns:a16="http://schemas.microsoft.com/office/drawing/2014/main" id="{38962F88-2C0B-7FDE-4D3C-7C488F6DD48A}"/>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軽自動車税担当部門</a:t>
              </a:r>
            </a:p>
          </p:txBody>
        </p:sp>
        <p:sp>
          <p:nvSpPr>
            <p:cNvPr id="18" name="正方形/長方形 17">
              <a:extLst>
                <a:ext uri="{FF2B5EF4-FFF2-40B4-BE49-F238E27FC236}">
                  <a16:creationId xmlns:a16="http://schemas.microsoft.com/office/drawing/2014/main" id="{181AA9F4-62CC-2D54-0245-CE392A7971C4}"/>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3A3CB484-F5D4-3A3F-87AD-BB51C2DF9053}"/>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17</a:t>
            </a:fld>
            <a:endParaRPr kumimoji="1" lang="ja-JP" altLang="en-US" sz="800" dirty="0">
              <a:solidFill>
                <a:schemeClr val="tx1"/>
              </a:solidFill>
              <a:latin typeface="+mn-ea"/>
            </a:endParaRPr>
          </a:p>
        </p:txBody>
      </p:sp>
      <p:grpSp>
        <p:nvGrpSpPr>
          <p:cNvPr id="102" name="グループ化 101">
            <a:extLst>
              <a:ext uri="{FF2B5EF4-FFF2-40B4-BE49-F238E27FC236}">
                <a16:creationId xmlns:a16="http://schemas.microsoft.com/office/drawing/2014/main" id="{55778C0D-5596-8D88-8D50-06A7879AC676}"/>
              </a:ext>
            </a:extLst>
          </p:cNvPr>
          <p:cNvGrpSpPr/>
          <p:nvPr/>
        </p:nvGrpSpPr>
        <p:grpSpPr>
          <a:xfrm>
            <a:off x="6396823" y="2428334"/>
            <a:ext cx="595884" cy="468750"/>
            <a:chOff x="2420174" y="2805910"/>
            <a:chExt cx="595884" cy="468750"/>
          </a:xfrm>
        </p:grpSpPr>
        <p:pic>
          <p:nvPicPr>
            <p:cNvPr id="21" name="グラフィックス 20" descr="ユーザー 枠線">
              <a:extLst>
                <a:ext uri="{FF2B5EF4-FFF2-40B4-BE49-F238E27FC236}">
                  <a16:creationId xmlns:a16="http://schemas.microsoft.com/office/drawing/2014/main" id="{1503501F-74F6-2FB3-0731-FD4D9930F640}"/>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2" name="四角形: 角を丸くする 21">
              <a:extLst>
                <a:ext uri="{FF2B5EF4-FFF2-40B4-BE49-F238E27FC236}">
                  <a16:creationId xmlns:a16="http://schemas.microsoft.com/office/drawing/2014/main" id="{3456A47B-8D96-C683-D829-39247EC66EB8}"/>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引き抜き</a:t>
              </a:r>
              <a:endParaRPr kumimoji="1" lang="en-US" altLang="ja-JP" sz="500" b="1" dirty="0">
                <a:solidFill>
                  <a:schemeClr val="tx1"/>
                </a:solidFill>
                <a:latin typeface="+mn-ea"/>
              </a:endParaRPr>
            </a:p>
          </p:txBody>
        </p:sp>
      </p:grpSp>
      <p:cxnSp>
        <p:nvCxnSpPr>
          <p:cNvPr id="33" name="直線矢印コネクタ 32">
            <a:extLst>
              <a:ext uri="{FF2B5EF4-FFF2-40B4-BE49-F238E27FC236}">
                <a16:creationId xmlns:a16="http://schemas.microsoft.com/office/drawing/2014/main" id="{CA524AE7-1EAC-4C4E-B582-8D243AADF13D}"/>
              </a:ext>
            </a:extLst>
          </p:cNvPr>
          <p:cNvCxnSpPr>
            <a:cxnSpLocks/>
            <a:stCxn id="118" idx="1"/>
            <a:endCxn id="22" idx="2"/>
          </p:cNvCxnSpPr>
          <p:nvPr/>
        </p:nvCxnSpPr>
        <p:spPr>
          <a:xfrm flipH="1" flipV="1">
            <a:off x="6694765"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43" name="直線矢印コネクタ 42">
            <a:extLst>
              <a:ext uri="{FF2B5EF4-FFF2-40B4-BE49-F238E27FC236}">
                <a16:creationId xmlns:a16="http://schemas.microsoft.com/office/drawing/2014/main" id="{579B04F3-B80B-3E5C-D013-69E727549A06}"/>
              </a:ext>
            </a:extLst>
          </p:cNvPr>
          <p:cNvCxnSpPr>
            <a:cxnSpLocks/>
            <a:stCxn id="137" idx="3"/>
            <a:endCxn id="6" idx="1"/>
          </p:cNvCxnSpPr>
          <p:nvPr/>
        </p:nvCxnSpPr>
        <p:spPr>
          <a:xfrm>
            <a:off x="5024748" y="2662709"/>
            <a:ext cx="36595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CE28FBA0-4670-034C-951C-B9A5F55C9CF1}"/>
              </a:ext>
            </a:extLst>
          </p:cNvPr>
          <p:cNvSpPr/>
          <p:nvPr/>
        </p:nvSpPr>
        <p:spPr>
          <a:xfrm>
            <a:off x="6758568" y="5935979"/>
            <a:ext cx="2053792" cy="568451"/>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ja-JP" altLang="en-US" sz="500" b="1" dirty="0">
                <a:solidFill>
                  <a:schemeClr val="tx1"/>
                </a:solidFill>
                <a:latin typeface="+mn-ea"/>
              </a:rPr>
              <a:t>①</a:t>
            </a:r>
            <a:r>
              <a:rPr kumimoji="1" lang="en-US" altLang="ja-JP" sz="500" b="1" dirty="0">
                <a:solidFill>
                  <a:schemeClr val="tx1"/>
                </a:solidFill>
                <a:latin typeface="+mn-ea"/>
              </a:rPr>
              <a:t>3.2.7.1</a:t>
            </a:r>
            <a:r>
              <a:rPr kumimoji="1" lang="ja-JP" altLang="en-US" sz="500" b="1" dirty="0">
                <a:solidFill>
                  <a:schemeClr val="tx1"/>
                </a:solidFill>
                <a:latin typeface="+mn-ea"/>
              </a:rPr>
              <a:t>　減免情報管理</a:t>
            </a:r>
            <a:endParaRPr kumimoji="1" lang="en-US" altLang="ja-JP" sz="500" b="1" dirty="0">
              <a:solidFill>
                <a:schemeClr val="tx1"/>
              </a:solidFill>
              <a:latin typeface="+mn-ea"/>
            </a:endParaRPr>
          </a:p>
          <a:p>
            <a:r>
              <a:rPr kumimoji="1" lang="ja-JP" altLang="en-US" sz="500" b="1" dirty="0">
                <a:solidFill>
                  <a:schemeClr val="tx1"/>
                </a:solidFill>
                <a:latin typeface="+mn-ea"/>
              </a:rPr>
              <a:t>②</a:t>
            </a:r>
            <a:r>
              <a:rPr kumimoji="1" lang="en-US" altLang="ja-JP" sz="500" b="1" dirty="0">
                <a:solidFill>
                  <a:schemeClr val="tx1"/>
                </a:solidFill>
                <a:latin typeface="+mn-ea"/>
              </a:rPr>
              <a:t>4.2.1.</a:t>
            </a:r>
            <a:r>
              <a:rPr kumimoji="1" lang="ja-JP" altLang="en-US" sz="500" b="1" dirty="0">
                <a:solidFill>
                  <a:schemeClr val="tx1"/>
                </a:solidFill>
                <a:latin typeface="+mn-ea"/>
              </a:rPr>
              <a:t>　減免決定通知書発行</a:t>
            </a:r>
            <a:endParaRPr kumimoji="1" lang="en-US" altLang="ja-JP" sz="500" b="1" dirty="0">
              <a:solidFill>
                <a:schemeClr val="tx1"/>
              </a:solidFill>
              <a:latin typeface="+mn-ea"/>
            </a:endParaRPr>
          </a:p>
          <a:p>
            <a:r>
              <a:rPr kumimoji="1" lang="ja-JP" altLang="en-US" sz="500" b="1" dirty="0">
                <a:solidFill>
                  <a:schemeClr val="tx1"/>
                </a:solidFill>
                <a:latin typeface="+mn-ea"/>
              </a:rPr>
              <a:t>③</a:t>
            </a:r>
            <a:r>
              <a:rPr kumimoji="1" lang="en-US" altLang="ja-JP" sz="500" b="1" dirty="0">
                <a:solidFill>
                  <a:schemeClr val="tx1"/>
                </a:solidFill>
                <a:latin typeface="+mn-ea"/>
              </a:rPr>
              <a:t>4.4.2.1</a:t>
            </a:r>
            <a:r>
              <a:rPr kumimoji="1" lang="ja-JP" altLang="en-US" sz="500" b="1" dirty="0">
                <a:solidFill>
                  <a:schemeClr val="tx1"/>
                </a:solidFill>
                <a:latin typeface="+mn-ea"/>
              </a:rPr>
              <a:t>　引き抜き対象者リスト作成</a:t>
            </a:r>
            <a:endParaRPr kumimoji="1" lang="en-US" altLang="ja-JP" sz="500" b="1" dirty="0">
              <a:solidFill>
                <a:schemeClr val="tx1"/>
              </a:solidFill>
              <a:latin typeface="+mn-ea"/>
            </a:endParaRPr>
          </a:p>
        </p:txBody>
      </p:sp>
      <p:grpSp>
        <p:nvGrpSpPr>
          <p:cNvPr id="106" name="グループ化 105">
            <a:extLst>
              <a:ext uri="{FF2B5EF4-FFF2-40B4-BE49-F238E27FC236}">
                <a16:creationId xmlns:a16="http://schemas.microsoft.com/office/drawing/2014/main" id="{A60552D3-02FB-1886-6D5E-8A8A2BA68EE6}"/>
              </a:ext>
            </a:extLst>
          </p:cNvPr>
          <p:cNvGrpSpPr/>
          <p:nvPr/>
        </p:nvGrpSpPr>
        <p:grpSpPr>
          <a:xfrm>
            <a:off x="6406947" y="4281501"/>
            <a:ext cx="575637" cy="451948"/>
            <a:chOff x="5274238" y="5435536"/>
            <a:chExt cx="439201" cy="345439"/>
          </a:xfrm>
        </p:grpSpPr>
        <p:sp>
          <p:nvSpPr>
            <p:cNvPr id="118" name="フローチャート: 磁気ディスク 117">
              <a:extLst>
                <a:ext uri="{FF2B5EF4-FFF2-40B4-BE49-F238E27FC236}">
                  <a16:creationId xmlns:a16="http://schemas.microsoft.com/office/drawing/2014/main" id="{E72B9480-F5EF-9C8B-884C-9E86966634FE}"/>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19" name="円弧 118">
              <a:extLst>
                <a:ext uri="{FF2B5EF4-FFF2-40B4-BE49-F238E27FC236}">
                  <a16:creationId xmlns:a16="http://schemas.microsoft.com/office/drawing/2014/main" id="{4C9BC9D1-F38C-60CA-B80D-C7B7B4D3411C}"/>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0" name="円弧 119">
              <a:extLst>
                <a:ext uri="{FF2B5EF4-FFF2-40B4-BE49-F238E27FC236}">
                  <a16:creationId xmlns:a16="http://schemas.microsoft.com/office/drawing/2014/main" id="{95C69F16-6598-9F00-E4E5-92DDE3B49354}"/>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79" name="グループ化 78">
            <a:extLst>
              <a:ext uri="{FF2B5EF4-FFF2-40B4-BE49-F238E27FC236}">
                <a16:creationId xmlns:a16="http://schemas.microsoft.com/office/drawing/2014/main" id="{8E04A288-AB9E-38F1-EEC8-7D9704C5418A}"/>
              </a:ext>
            </a:extLst>
          </p:cNvPr>
          <p:cNvGrpSpPr/>
          <p:nvPr/>
        </p:nvGrpSpPr>
        <p:grpSpPr>
          <a:xfrm>
            <a:off x="6915101" y="4643643"/>
            <a:ext cx="752658" cy="405710"/>
            <a:chOff x="4488244" y="5206471"/>
            <a:chExt cx="752658" cy="405710"/>
          </a:xfrm>
        </p:grpSpPr>
        <p:cxnSp>
          <p:nvCxnSpPr>
            <p:cNvPr id="80" name="直線矢印コネクタ 79">
              <a:extLst>
                <a:ext uri="{FF2B5EF4-FFF2-40B4-BE49-F238E27FC236}">
                  <a16:creationId xmlns:a16="http://schemas.microsoft.com/office/drawing/2014/main" id="{D599F51C-6D8E-94A6-1800-F285D2833A10}"/>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5" name="グループ化 84">
              <a:extLst>
                <a:ext uri="{FF2B5EF4-FFF2-40B4-BE49-F238E27FC236}">
                  <a16:creationId xmlns:a16="http://schemas.microsoft.com/office/drawing/2014/main" id="{6D9D5D7C-7AF4-D8BE-3318-30759F4C4612}"/>
                </a:ext>
              </a:extLst>
            </p:cNvPr>
            <p:cNvGrpSpPr/>
            <p:nvPr/>
          </p:nvGrpSpPr>
          <p:grpSpPr>
            <a:xfrm>
              <a:off x="4610864" y="5312359"/>
              <a:ext cx="69614" cy="299822"/>
              <a:chOff x="2439407" y="2962964"/>
              <a:chExt cx="69614" cy="430496"/>
            </a:xfrm>
          </p:grpSpPr>
          <p:cxnSp>
            <p:nvCxnSpPr>
              <p:cNvPr id="87" name="直線コネクタ 86">
                <a:extLst>
                  <a:ext uri="{FF2B5EF4-FFF2-40B4-BE49-F238E27FC236}">
                    <a16:creationId xmlns:a16="http://schemas.microsoft.com/office/drawing/2014/main" id="{43E1596B-7236-F274-B128-A9F9A18FFB06}"/>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8" name="直線コネクタ 87">
                <a:extLst>
                  <a:ext uri="{FF2B5EF4-FFF2-40B4-BE49-F238E27FC236}">
                    <a16:creationId xmlns:a16="http://schemas.microsoft.com/office/drawing/2014/main" id="{5372BDCD-7C97-1D3B-25C6-15AE0CACA76C}"/>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9" name="直線コネクタ 88">
                <a:extLst>
                  <a:ext uri="{FF2B5EF4-FFF2-40B4-BE49-F238E27FC236}">
                    <a16:creationId xmlns:a16="http://schemas.microsoft.com/office/drawing/2014/main" id="{F1C92B7C-6811-F585-0A95-60216B456831}"/>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6" name="正方形/長方形 85">
              <a:extLst>
                <a:ext uri="{FF2B5EF4-FFF2-40B4-BE49-F238E27FC236}">
                  <a16:creationId xmlns:a16="http://schemas.microsoft.com/office/drawing/2014/main" id="{932775C1-CE3E-524C-A4FE-04DEFDE37F84}"/>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③</a:t>
              </a:r>
            </a:p>
          </p:txBody>
        </p:sp>
      </p:grpSp>
      <p:cxnSp>
        <p:nvCxnSpPr>
          <p:cNvPr id="101" name="直線矢印コネクタ 100">
            <a:extLst>
              <a:ext uri="{FF2B5EF4-FFF2-40B4-BE49-F238E27FC236}">
                <a16:creationId xmlns:a16="http://schemas.microsoft.com/office/drawing/2014/main" id="{D9A33636-F11B-7914-11AC-7889A25C726E}"/>
              </a:ext>
            </a:extLst>
          </p:cNvPr>
          <p:cNvCxnSpPr>
            <a:cxnSpLocks/>
            <a:stCxn id="6" idx="3"/>
            <a:endCxn id="22" idx="1"/>
          </p:cNvCxnSpPr>
          <p:nvPr/>
        </p:nvCxnSpPr>
        <p:spPr>
          <a:xfrm>
            <a:off x="5986590" y="2662709"/>
            <a:ext cx="41023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46" name="グループ化 45">
            <a:extLst>
              <a:ext uri="{FF2B5EF4-FFF2-40B4-BE49-F238E27FC236}">
                <a16:creationId xmlns:a16="http://schemas.microsoft.com/office/drawing/2014/main" id="{EFDE002D-7841-6932-D579-268CAE453AF4}"/>
              </a:ext>
            </a:extLst>
          </p:cNvPr>
          <p:cNvGrpSpPr/>
          <p:nvPr/>
        </p:nvGrpSpPr>
        <p:grpSpPr>
          <a:xfrm rot="16200000">
            <a:off x="7237105" y="1956812"/>
            <a:ext cx="1073222" cy="47531"/>
            <a:chOff x="8353051" y="5728208"/>
            <a:chExt cx="1073222" cy="47531"/>
          </a:xfrm>
        </p:grpSpPr>
        <p:cxnSp>
          <p:nvCxnSpPr>
            <p:cNvPr id="47" name="直線矢印コネクタ 46">
              <a:extLst>
                <a:ext uri="{FF2B5EF4-FFF2-40B4-BE49-F238E27FC236}">
                  <a16:creationId xmlns:a16="http://schemas.microsoft.com/office/drawing/2014/main" id="{BD88E3A6-35CE-5426-8211-55F31A3C2BE5}"/>
                </a:ext>
              </a:extLst>
            </p:cNvPr>
            <p:cNvCxnSpPr>
              <a:cxnSpLocks/>
              <a:stCxn id="48" idx="6"/>
              <a:endCxn id="54" idx="0"/>
            </p:cNvCxnSpPr>
            <p:nvPr/>
          </p:nvCxnSpPr>
          <p:spPr>
            <a:xfrm rot="5400000" flipV="1">
              <a:off x="8913427" y="5239130"/>
              <a:ext cx="1" cy="1025690"/>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48" name="楕円 47">
              <a:extLst>
                <a:ext uri="{FF2B5EF4-FFF2-40B4-BE49-F238E27FC236}">
                  <a16:creationId xmlns:a16="http://schemas.microsoft.com/office/drawing/2014/main" id="{1B0B767D-623F-7935-F1E3-AB6B9F053E92}"/>
                </a:ext>
              </a:extLst>
            </p:cNvPr>
            <p:cNvSpPr/>
            <p:nvPr/>
          </p:nvSpPr>
          <p:spPr>
            <a:xfrm>
              <a:off x="8353051" y="5728208"/>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54" name="二等辺三角形 53">
              <a:extLst>
                <a:ext uri="{FF2B5EF4-FFF2-40B4-BE49-F238E27FC236}">
                  <a16:creationId xmlns:a16="http://schemas.microsoft.com/office/drawing/2014/main" id="{5D5FC253-C937-1B60-7B66-0659E27D5BBB}"/>
                </a:ext>
              </a:extLst>
            </p:cNvPr>
            <p:cNvSpPr/>
            <p:nvPr/>
          </p:nvSpPr>
          <p:spPr>
            <a:xfrm rot="5400000">
              <a:off x="9367025" y="5716038"/>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sp>
        <p:nvSpPr>
          <p:cNvPr id="71" name="正方形/長方形 70">
            <a:extLst>
              <a:ext uri="{FF2B5EF4-FFF2-40B4-BE49-F238E27FC236}">
                <a16:creationId xmlns:a16="http://schemas.microsoft.com/office/drawing/2014/main" id="{2EFAC0DA-D61C-95EC-433F-50AE276125E7}"/>
              </a:ext>
            </a:extLst>
          </p:cNvPr>
          <p:cNvSpPr/>
          <p:nvPr/>
        </p:nvSpPr>
        <p:spPr>
          <a:xfrm>
            <a:off x="7425100" y="1968669"/>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郵送</a:t>
            </a:r>
            <a:endParaRPr kumimoji="1" lang="en-US" altLang="ja-JP" sz="600" b="1" dirty="0">
              <a:solidFill>
                <a:schemeClr val="tx1"/>
              </a:solidFill>
              <a:highlight>
                <a:srgbClr val="FFFFFF"/>
              </a:highlight>
              <a:latin typeface="+mn-ea"/>
            </a:endParaRPr>
          </a:p>
        </p:txBody>
      </p:sp>
      <p:grpSp>
        <p:nvGrpSpPr>
          <p:cNvPr id="135" name="グループ化 134">
            <a:extLst>
              <a:ext uri="{FF2B5EF4-FFF2-40B4-BE49-F238E27FC236}">
                <a16:creationId xmlns:a16="http://schemas.microsoft.com/office/drawing/2014/main" id="{F79D2980-EE14-4565-5C2C-4747700863C9}"/>
              </a:ext>
            </a:extLst>
          </p:cNvPr>
          <p:cNvGrpSpPr/>
          <p:nvPr/>
        </p:nvGrpSpPr>
        <p:grpSpPr>
          <a:xfrm>
            <a:off x="4428864" y="2428334"/>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0BB1A388-9B09-557B-D4E9-1499461BB6A8}"/>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2BA82D4E-45AB-73F8-DCB0-ED54446C49DA}"/>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情報登録</a:t>
              </a:r>
              <a:endParaRPr kumimoji="1" lang="en-US" altLang="ja-JP" sz="500" b="1" dirty="0">
                <a:solidFill>
                  <a:schemeClr val="tx1"/>
                </a:solidFill>
                <a:latin typeface="+mn-ea"/>
              </a:endParaRPr>
            </a:p>
            <a:p>
              <a:pPr algn="ctr"/>
              <a:r>
                <a:rPr kumimoji="1" lang="en-US" altLang="ja-JP" sz="500" b="1" dirty="0">
                  <a:solidFill>
                    <a:schemeClr val="tx1"/>
                  </a:solidFill>
                  <a:latin typeface="+mn-ea"/>
                </a:rPr>
                <a:t>(</a:t>
              </a:r>
              <a:r>
                <a:rPr kumimoji="1" lang="ja-JP" altLang="en-US" sz="500" b="1" dirty="0">
                  <a:solidFill>
                    <a:schemeClr val="tx1"/>
                  </a:solidFill>
                  <a:latin typeface="+mn-ea"/>
                </a:rPr>
                <a:t>減免決定情報</a:t>
              </a:r>
              <a:r>
                <a:rPr kumimoji="1" lang="en-US" altLang="ja-JP" sz="500" b="1" dirty="0">
                  <a:solidFill>
                    <a:schemeClr val="tx1"/>
                  </a:solidFill>
                  <a:latin typeface="+mn-ea"/>
                </a:rPr>
                <a:t>)</a:t>
              </a:r>
            </a:p>
          </p:txBody>
        </p:sp>
      </p:grpSp>
      <p:cxnSp>
        <p:nvCxnSpPr>
          <p:cNvPr id="138" name="直線矢印コネクタ 137">
            <a:extLst>
              <a:ext uri="{FF2B5EF4-FFF2-40B4-BE49-F238E27FC236}">
                <a16:creationId xmlns:a16="http://schemas.microsoft.com/office/drawing/2014/main" id="{C6F99E07-D485-E827-E09E-CD5BAEFEF174}"/>
              </a:ext>
            </a:extLst>
          </p:cNvPr>
          <p:cNvCxnSpPr>
            <a:cxnSpLocks/>
            <a:stCxn id="137" idx="2"/>
            <a:endCxn id="140" idx="1"/>
          </p:cNvCxnSpPr>
          <p:nvPr/>
        </p:nvCxnSpPr>
        <p:spPr>
          <a:xfrm>
            <a:off x="4726806"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9" name="グループ化 138">
            <a:extLst>
              <a:ext uri="{FF2B5EF4-FFF2-40B4-BE49-F238E27FC236}">
                <a16:creationId xmlns:a16="http://schemas.microsoft.com/office/drawing/2014/main" id="{D1CB22AF-0965-1219-ADD8-AD251DE2E85B}"/>
              </a:ext>
            </a:extLst>
          </p:cNvPr>
          <p:cNvGrpSpPr/>
          <p:nvPr/>
        </p:nvGrpSpPr>
        <p:grpSpPr>
          <a:xfrm>
            <a:off x="4438988" y="4281501"/>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70A90C84-CC8C-56AF-A57E-CB58D75501A6}"/>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41" name="円弧 140">
              <a:extLst>
                <a:ext uri="{FF2B5EF4-FFF2-40B4-BE49-F238E27FC236}">
                  <a16:creationId xmlns:a16="http://schemas.microsoft.com/office/drawing/2014/main" id="{B80C563E-A715-B957-D41B-68950901028E}"/>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42" name="円弧 141">
              <a:extLst>
                <a:ext uri="{FF2B5EF4-FFF2-40B4-BE49-F238E27FC236}">
                  <a16:creationId xmlns:a16="http://schemas.microsoft.com/office/drawing/2014/main" id="{58A9AE03-6F72-A3A3-0B8D-FE32DEFE7158}"/>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43" name="グループ化 142">
            <a:extLst>
              <a:ext uri="{FF2B5EF4-FFF2-40B4-BE49-F238E27FC236}">
                <a16:creationId xmlns:a16="http://schemas.microsoft.com/office/drawing/2014/main" id="{30F80EC0-E538-73CF-494B-5215A2A81387}"/>
              </a:ext>
            </a:extLst>
          </p:cNvPr>
          <p:cNvGrpSpPr/>
          <p:nvPr/>
        </p:nvGrpSpPr>
        <p:grpSpPr>
          <a:xfrm>
            <a:off x="4947142" y="4643643"/>
            <a:ext cx="752658" cy="405710"/>
            <a:chOff x="4488244" y="5206471"/>
            <a:chExt cx="752658" cy="405710"/>
          </a:xfrm>
        </p:grpSpPr>
        <p:cxnSp>
          <p:nvCxnSpPr>
            <p:cNvPr id="144" name="直線矢印コネクタ 143">
              <a:extLst>
                <a:ext uri="{FF2B5EF4-FFF2-40B4-BE49-F238E27FC236}">
                  <a16:creationId xmlns:a16="http://schemas.microsoft.com/office/drawing/2014/main" id="{508C929E-D05C-088F-FA97-181F5ABACB43}"/>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45" name="グループ化 144">
              <a:extLst>
                <a:ext uri="{FF2B5EF4-FFF2-40B4-BE49-F238E27FC236}">
                  <a16:creationId xmlns:a16="http://schemas.microsoft.com/office/drawing/2014/main" id="{C15B86F4-2109-169C-9C1F-6FB4B656D62D}"/>
                </a:ext>
              </a:extLst>
            </p:cNvPr>
            <p:cNvGrpSpPr/>
            <p:nvPr/>
          </p:nvGrpSpPr>
          <p:grpSpPr>
            <a:xfrm>
              <a:off x="4610864" y="5312359"/>
              <a:ext cx="69614" cy="299822"/>
              <a:chOff x="2439407" y="2962964"/>
              <a:chExt cx="69614" cy="430496"/>
            </a:xfrm>
          </p:grpSpPr>
          <p:cxnSp>
            <p:nvCxnSpPr>
              <p:cNvPr id="147" name="直線コネクタ 146">
                <a:extLst>
                  <a:ext uri="{FF2B5EF4-FFF2-40B4-BE49-F238E27FC236}">
                    <a16:creationId xmlns:a16="http://schemas.microsoft.com/office/drawing/2014/main" id="{2D329143-87C7-2323-CA87-B28BCE1704D8}"/>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8" name="直線コネクタ 147">
                <a:extLst>
                  <a:ext uri="{FF2B5EF4-FFF2-40B4-BE49-F238E27FC236}">
                    <a16:creationId xmlns:a16="http://schemas.microsoft.com/office/drawing/2014/main" id="{44731050-36BF-B718-3D8A-6CA145F01AAA}"/>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9" name="直線コネクタ 148">
                <a:extLst>
                  <a:ext uri="{FF2B5EF4-FFF2-40B4-BE49-F238E27FC236}">
                    <a16:creationId xmlns:a16="http://schemas.microsoft.com/office/drawing/2014/main" id="{44FAA387-6153-C0EA-EFCD-E42B9B32B3EE}"/>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46" name="正方形/長方形 145">
              <a:extLst>
                <a:ext uri="{FF2B5EF4-FFF2-40B4-BE49-F238E27FC236}">
                  <a16:creationId xmlns:a16="http://schemas.microsoft.com/office/drawing/2014/main" id="{3AE3DEB2-40FB-DBFF-71E3-1CB63449B459}"/>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156" name="グループ化 155">
            <a:extLst>
              <a:ext uri="{FF2B5EF4-FFF2-40B4-BE49-F238E27FC236}">
                <a16:creationId xmlns:a16="http://schemas.microsoft.com/office/drawing/2014/main" id="{CC561E6A-EDBC-2FAD-5F52-E797B633D43B}"/>
              </a:ext>
            </a:extLst>
          </p:cNvPr>
          <p:cNvGrpSpPr/>
          <p:nvPr/>
        </p:nvGrpSpPr>
        <p:grpSpPr>
          <a:xfrm>
            <a:off x="7773706" y="1505275"/>
            <a:ext cx="1763824" cy="307340"/>
            <a:chOff x="5071794" y="4316156"/>
            <a:chExt cx="1763824" cy="307340"/>
          </a:xfrm>
        </p:grpSpPr>
        <p:cxnSp>
          <p:nvCxnSpPr>
            <p:cNvPr id="157" name="直線矢印コネクタ 156">
              <a:extLst>
                <a:ext uri="{FF2B5EF4-FFF2-40B4-BE49-F238E27FC236}">
                  <a16:creationId xmlns:a16="http://schemas.microsoft.com/office/drawing/2014/main" id="{3A0C69D6-BFFF-CE98-D1CC-7DE3C89EEBDA}"/>
                </a:ext>
              </a:extLst>
            </p:cNvPr>
            <p:cNvCxnSpPr>
              <a:cxnSpLocks/>
              <a:endCxn id="160" idx="1"/>
            </p:cNvCxnSpPr>
            <p:nvPr/>
          </p:nvCxnSpPr>
          <p:spPr>
            <a:xfrm>
              <a:off x="5071794" y="4469826"/>
              <a:ext cx="264847"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58" name="正方形/長方形 157">
              <a:extLst>
                <a:ext uri="{FF2B5EF4-FFF2-40B4-BE49-F238E27FC236}">
                  <a16:creationId xmlns:a16="http://schemas.microsoft.com/office/drawing/2014/main" id="{F656E5BF-D85F-0420-6589-78A616330F97}"/>
                </a:ext>
              </a:extLst>
            </p:cNvPr>
            <p:cNvSpPr/>
            <p:nvPr/>
          </p:nvSpPr>
          <p:spPr>
            <a:xfrm>
              <a:off x="5564507" y="4332597"/>
              <a:ext cx="1271111"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r>
                <a:rPr kumimoji="1" lang="ja-JP" altLang="en-US" sz="500" b="1" dirty="0">
                  <a:solidFill>
                    <a:schemeClr val="tx1"/>
                  </a:solidFill>
                  <a:latin typeface="+mn-ea"/>
                </a:rPr>
                <a:t>減免決定通知書</a:t>
              </a:r>
              <a:endParaRPr kumimoji="1" lang="en-US" altLang="ja-JP" sz="500" b="1" dirty="0">
                <a:solidFill>
                  <a:schemeClr val="tx1"/>
                </a:solidFill>
                <a:latin typeface="+mn-ea"/>
              </a:endParaRPr>
            </a:p>
            <a:p>
              <a:r>
                <a:rPr kumimoji="1" lang="en-US" altLang="ja-JP" sz="500" b="1" dirty="0">
                  <a:solidFill>
                    <a:schemeClr val="tx1"/>
                  </a:solidFill>
                  <a:latin typeface="+mn-ea"/>
                </a:rPr>
                <a:t>(</a:t>
              </a:r>
              <a:r>
                <a:rPr kumimoji="1" lang="ja-JP" altLang="en-US" sz="500" b="1" dirty="0">
                  <a:solidFill>
                    <a:schemeClr val="tx1"/>
                  </a:solidFill>
                  <a:latin typeface="+mn-ea"/>
                </a:rPr>
                <a:t>汎用</a:t>
              </a:r>
              <a:r>
                <a:rPr kumimoji="1" lang="en-US" altLang="ja-JP" sz="500" b="1" dirty="0">
                  <a:solidFill>
                    <a:schemeClr val="tx1"/>
                  </a:solidFill>
                  <a:latin typeface="+mn-ea"/>
                </a:rPr>
                <a:t>/</a:t>
              </a:r>
              <a:r>
                <a:rPr kumimoji="1" lang="ja-JP" altLang="en-US" sz="500" b="1" dirty="0">
                  <a:solidFill>
                    <a:schemeClr val="tx1"/>
                  </a:solidFill>
                  <a:latin typeface="+mn-ea"/>
                </a:rPr>
                <a:t>障害者用</a:t>
              </a:r>
              <a:r>
                <a:rPr kumimoji="1" lang="en-US" altLang="ja-JP" sz="500" b="1" dirty="0">
                  <a:solidFill>
                    <a:schemeClr val="tx1"/>
                  </a:solidFill>
                  <a:latin typeface="+mn-ea"/>
                </a:rPr>
                <a:t>)</a:t>
              </a:r>
              <a:endParaRPr kumimoji="1" lang="ja-JP" altLang="en-US" sz="500" b="1" dirty="0">
                <a:solidFill>
                  <a:schemeClr val="tx1"/>
                </a:solidFill>
                <a:latin typeface="+mn-ea"/>
              </a:endParaRPr>
            </a:p>
          </p:txBody>
        </p:sp>
        <p:pic>
          <p:nvPicPr>
            <p:cNvPr id="160" name="グラフィックス 159" descr="紙 枠線">
              <a:extLst>
                <a:ext uri="{FF2B5EF4-FFF2-40B4-BE49-F238E27FC236}">
                  <a16:creationId xmlns:a16="http://schemas.microsoft.com/office/drawing/2014/main" id="{43044F97-B0C1-0031-1ABC-C1EF76B1F59A}"/>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336641" y="4316156"/>
              <a:ext cx="307340" cy="307340"/>
            </a:xfrm>
            <a:prstGeom prst="rect">
              <a:avLst/>
            </a:prstGeom>
          </p:spPr>
        </p:pic>
      </p:grpSp>
      <p:grpSp>
        <p:nvGrpSpPr>
          <p:cNvPr id="29" name="グループ化 28">
            <a:extLst>
              <a:ext uri="{FF2B5EF4-FFF2-40B4-BE49-F238E27FC236}">
                <a16:creationId xmlns:a16="http://schemas.microsoft.com/office/drawing/2014/main" id="{E2A6E765-2FCF-F512-5B4B-45894DAAFE0D}"/>
              </a:ext>
            </a:extLst>
          </p:cNvPr>
          <p:cNvGrpSpPr/>
          <p:nvPr/>
        </p:nvGrpSpPr>
        <p:grpSpPr>
          <a:xfrm>
            <a:off x="7620718" y="2509709"/>
            <a:ext cx="306000" cy="306000"/>
            <a:chOff x="547477" y="5946304"/>
            <a:chExt cx="182044" cy="182044"/>
          </a:xfrm>
        </p:grpSpPr>
        <p:sp>
          <p:nvSpPr>
            <p:cNvPr id="30" name="楕円 29">
              <a:extLst>
                <a:ext uri="{FF2B5EF4-FFF2-40B4-BE49-F238E27FC236}">
                  <a16:creationId xmlns:a16="http://schemas.microsoft.com/office/drawing/2014/main" id="{D2B7C0B7-BD4C-581C-B375-828D55F1598E}"/>
                </a:ext>
              </a:extLst>
            </p:cNvPr>
            <p:cNvSpPr/>
            <p:nvPr/>
          </p:nvSpPr>
          <p:spPr>
            <a:xfrm>
              <a:off x="547477" y="5946304"/>
              <a:ext cx="182044" cy="182044"/>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32" name="グループ化 31">
              <a:extLst>
                <a:ext uri="{FF2B5EF4-FFF2-40B4-BE49-F238E27FC236}">
                  <a16:creationId xmlns:a16="http://schemas.microsoft.com/office/drawing/2014/main" id="{9B015D9B-EB8E-A442-D75B-D4D704F951F5}"/>
                </a:ext>
              </a:extLst>
            </p:cNvPr>
            <p:cNvGrpSpPr/>
            <p:nvPr/>
          </p:nvGrpSpPr>
          <p:grpSpPr>
            <a:xfrm>
              <a:off x="572442" y="5996943"/>
              <a:ext cx="132113" cy="80765"/>
              <a:chOff x="2601006" y="3678667"/>
              <a:chExt cx="132113" cy="80765"/>
            </a:xfrm>
          </p:grpSpPr>
          <p:sp>
            <p:nvSpPr>
              <p:cNvPr id="38" name="正方形/長方形 37">
                <a:extLst>
                  <a:ext uri="{FF2B5EF4-FFF2-40B4-BE49-F238E27FC236}">
                    <a16:creationId xmlns:a16="http://schemas.microsoft.com/office/drawing/2014/main" id="{C6281456-DE0D-F292-2E98-723A106273EA}"/>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49" name="二等辺三角形 48">
                <a:extLst>
                  <a:ext uri="{FF2B5EF4-FFF2-40B4-BE49-F238E27FC236}">
                    <a16:creationId xmlns:a16="http://schemas.microsoft.com/office/drawing/2014/main" id="{013C36CF-F985-0F87-A3C0-2D90C7C92FFD}"/>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52" name="二等辺三角形 51">
                <a:extLst>
                  <a:ext uri="{FF2B5EF4-FFF2-40B4-BE49-F238E27FC236}">
                    <a16:creationId xmlns:a16="http://schemas.microsoft.com/office/drawing/2014/main" id="{CA46C0EC-F465-B810-3AE4-0A9DF1FA334F}"/>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53" name="正方形/長方形 52">
                <a:extLst>
                  <a:ext uri="{FF2B5EF4-FFF2-40B4-BE49-F238E27FC236}">
                    <a16:creationId xmlns:a16="http://schemas.microsoft.com/office/drawing/2014/main" id="{FAF677E5-D32C-F6D1-67B9-C1DD23350C25}"/>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grpSp>
      <p:sp>
        <p:nvSpPr>
          <p:cNvPr id="56" name="正方形/長方形 55">
            <a:extLst>
              <a:ext uri="{FF2B5EF4-FFF2-40B4-BE49-F238E27FC236}">
                <a16:creationId xmlns:a16="http://schemas.microsoft.com/office/drawing/2014/main" id="{2D2FE883-4F3D-C89F-7F19-38E873AB6C50}"/>
              </a:ext>
            </a:extLst>
          </p:cNvPr>
          <p:cNvSpPr/>
          <p:nvPr/>
        </p:nvSpPr>
        <p:spPr>
          <a:xfrm>
            <a:off x="7773716" y="2282993"/>
            <a:ext cx="738547"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発行して終了</a:t>
            </a:r>
            <a:endParaRPr kumimoji="1" lang="en-US" altLang="ja-JP" sz="600" b="1" dirty="0">
              <a:solidFill>
                <a:schemeClr val="tx1"/>
              </a:solidFill>
              <a:latin typeface="+mn-ea"/>
            </a:endParaRPr>
          </a:p>
        </p:txBody>
      </p:sp>
      <p:cxnSp>
        <p:nvCxnSpPr>
          <p:cNvPr id="110" name="直線矢印コネクタ 199">
            <a:extLst>
              <a:ext uri="{FF2B5EF4-FFF2-40B4-BE49-F238E27FC236}">
                <a16:creationId xmlns:a16="http://schemas.microsoft.com/office/drawing/2014/main" id="{706F232C-C05F-83C9-8F2C-756FC03D8B21}"/>
              </a:ext>
            </a:extLst>
          </p:cNvPr>
          <p:cNvCxnSpPr>
            <a:cxnSpLocks/>
            <a:stCxn id="82" idx="3"/>
            <a:endCxn id="30" idx="4"/>
          </p:cNvCxnSpPr>
          <p:nvPr/>
        </p:nvCxnSpPr>
        <p:spPr>
          <a:xfrm flipV="1">
            <a:off x="7490388" y="2815709"/>
            <a:ext cx="283330" cy="371668"/>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169" name="直線矢印コネクタ 168">
            <a:extLst>
              <a:ext uri="{FF2B5EF4-FFF2-40B4-BE49-F238E27FC236}">
                <a16:creationId xmlns:a16="http://schemas.microsoft.com/office/drawing/2014/main" id="{780F9714-17E0-CBB4-527F-C5998D54DE9F}"/>
              </a:ext>
            </a:extLst>
          </p:cNvPr>
          <p:cNvCxnSpPr>
            <a:cxnSpLocks/>
            <a:stCxn id="22" idx="3"/>
            <a:endCxn id="30" idx="2"/>
          </p:cNvCxnSpPr>
          <p:nvPr/>
        </p:nvCxnSpPr>
        <p:spPr>
          <a:xfrm>
            <a:off x="6992707" y="2662709"/>
            <a:ext cx="62801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4" name="グループ化 3">
            <a:extLst>
              <a:ext uri="{FF2B5EF4-FFF2-40B4-BE49-F238E27FC236}">
                <a16:creationId xmlns:a16="http://schemas.microsoft.com/office/drawing/2014/main" id="{F44B7B5E-74C1-BBC4-4DD7-5D3F42A28EA5}"/>
              </a:ext>
            </a:extLst>
          </p:cNvPr>
          <p:cNvGrpSpPr/>
          <p:nvPr/>
        </p:nvGrpSpPr>
        <p:grpSpPr>
          <a:xfrm>
            <a:off x="5390706" y="2428334"/>
            <a:ext cx="595884" cy="468750"/>
            <a:chOff x="2420174" y="2805910"/>
            <a:chExt cx="595884" cy="468750"/>
          </a:xfrm>
        </p:grpSpPr>
        <p:pic>
          <p:nvPicPr>
            <p:cNvPr id="5" name="グラフィックス 4" descr="ユーザー 枠線">
              <a:extLst>
                <a:ext uri="{FF2B5EF4-FFF2-40B4-BE49-F238E27FC236}">
                  <a16:creationId xmlns:a16="http://schemas.microsoft.com/office/drawing/2014/main" id="{CAF9E450-67EE-882B-4BDA-D56ECBE9491D}"/>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6" name="四角形: 角を丸くする 5">
              <a:extLst>
                <a:ext uri="{FF2B5EF4-FFF2-40B4-BE49-F238E27FC236}">
                  <a16:creationId xmlns:a16="http://schemas.microsoft.com/office/drawing/2014/main" id="{870DE368-F357-49AE-FD77-C104FBF3EA74}"/>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減免決定通知書</a:t>
              </a:r>
              <a:endParaRPr kumimoji="1" lang="en-US" altLang="ja-JP" sz="500" b="1" dirty="0">
                <a:solidFill>
                  <a:schemeClr val="tx1"/>
                </a:solidFill>
                <a:latin typeface="+mn-ea"/>
              </a:endParaRPr>
            </a:p>
            <a:p>
              <a:pPr algn="ctr"/>
              <a:r>
                <a:rPr kumimoji="1" lang="ja-JP" altLang="en-US" sz="500" b="1" dirty="0">
                  <a:solidFill>
                    <a:schemeClr val="tx1"/>
                  </a:solidFill>
                  <a:latin typeface="+mn-ea"/>
                </a:rPr>
                <a:t>発行</a:t>
              </a:r>
            </a:p>
          </p:txBody>
        </p:sp>
      </p:grpSp>
      <p:cxnSp>
        <p:nvCxnSpPr>
          <p:cNvPr id="19" name="直線矢印コネクタ 18">
            <a:extLst>
              <a:ext uri="{FF2B5EF4-FFF2-40B4-BE49-F238E27FC236}">
                <a16:creationId xmlns:a16="http://schemas.microsoft.com/office/drawing/2014/main" id="{62BC293F-3FDE-7902-2C98-B0C845ABA8A7}"/>
              </a:ext>
            </a:extLst>
          </p:cNvPr>
          <p:cNvCxnSpPr>
            <a:cxnSpLocks/>
            <a:stCxn id="25" idx="1"/>
            <a:endCxn id="6" idx="2"/>
          </p:cNvCxnSpPr>
          <p:nvPr/>
        </p:nvCxnSpPr>
        <p:spPr>
          <a:xfrm flipH="1" flipV="1">
            <a:off x="5688648"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24" name="グループ化 23">
            <a:extLst>
              <a:ext uri="{FF2B5EF4-FFF2-40B4-BE49-F238E27FC236}">
                <a16:creationId xmlns:a16="http://schemas.microsoft.com/office/drawing/2014/main" id="{FC2642F1-1E60-978F-F3D4-91DB33FAC148}"/>
              </a:ext>
            </a:extLst>
          </p:cNvPr>
          <p:cNvGrpSpPr/>
          <p:nvPr/>
        </p:nvGrpSpPr>
        <p:grpSpPr>
          <a:xfrm>
            <a:off x="5400830" y="4281501"/>
            <a:ext cx="575637" cy="451948"/>
            <a:chOff x="5274238" y="5435536"/>
            <a:chExt cx="439201" cy="345439"/>
          </a:xfrm>
        </p:grpSpPr>
        <p:sp>
          <p:nvSpPr>
            <p:cNvPr id="25" name="フローチャート: 磁気ディスク 24">
              <a:extLst>
                <a:ext uri="{FF2B5EF4-FFF2-40B4-BE49-F238E27FC236}">
                  <a16:creationId xmlns:a16="http://schemas.microsoft.com/office/drawing/2014/main" id="{18020E53-D468-00AB-6CB8-F2D5C27B25C8}"/>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26" name="円弧 25">
              <a:extLst>
                <a:ext uri="{FF2B5EF4-FFF2-40B4-BE49-F238E27FC236}">
                  <a16:creationId xmlns:a16="http://schemas.microsoft.com/office/drawing/2014/main" id="{9BBC1488-9D89-B064-09DD-C3AF327CCD75}"/>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7" name="円弧 26">
              <a:extLst>
                <a:ext uri="{FF2B5EF4-FFF2-40B4-BE49-F238E27FC236}">
                  <a16:creationId xmlns:a16="http://schemas.microsoft.com/office/drawing/2014/main" id="{83B7D906-AD9A-DA56-FFDB-491893F8D58D}"/>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28" name="グループ化 27">
            <a:extLst>
              <a:ext uri="{FF2B5EF4-FFF2-40B4-BE49-F238E27FC236}">
                <a16:creationId xmlns:a16="http://schemas.microsoft.com/office/drawing/2014/main" id="{ED04A138-F4F2-8E70-ABBB-A9C3D6E8E1FC}"/>
              </a:ext>
            </a:extLst>
          </p:cNvPr>
          <p:cNvGrpSpPr/>
          <p:nvPr/>
        </p:nvGrpSpPr>
        <p:grpSpPr>
          <a:xfrm>
            <a:off x="5908984" y="4643643"/>
            <a:ext cx="752658" cy="405710"/>
            <a:chOff x="4488244" y="5206471"/>
            <a:chExt cx="752658" cy="405710"/>
          </a:xfrm>
        </p:grpSpPr>
        <p:cxnSp>
          <p:nvCxnSpPr>
            <p:cNvPr id="31" name="直線矢印コネクタ 30">
              <a:extLst>
                <a:ext uri="{FF2B5EF4-FFF2-40B4-BE49-F238E27FC236}">
                  <a16:creationId xmlns:a16="http://schemas.microsoft.com/office/drawing/2014/main" id="{BA38C51D-C11E-E79F-E448-32D495656DB1}"/>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34" name="グループ化 33">
              <a:extLst>
                <a:ext uri="{FF2B5EF4-FFF2-40B4-BE49-F238E27FC236}">
                  <a16:creationId xmlns:a16="http://schemas.microsoft.com/office/drawing/2014/main" id="{6AACDB23-D340-AB7D-7966-B30DA7179AEB}"/>
                </a:ext>
              </a:extLst>
            </p:cNvPr>
            <p:cNvGrpSpPr/>
            <p:nvPr/>
          </p:nvGrpSpPr>
          <p:grpSpPr>
            <a:xfrm>
              <a:off x="4610864" y="5312359"/>
              <a:ext cx="69614" cy="299822"/>
              <a:chOff x="2439407" y="2962964"/>
              <a:chExt cx="69614" cy="430496"/>
            </a:xfrm>
          </p:grpSpPr>
          <p:cxnSp>
            <p:nvCxnSpPr>
              <p:cNvPr id="36" name="直線コネクタ 35">
                <a:extLst>
                  <a:ext uri="{FF2B5EF4-FFF2-40B4-BE49-F238E27FC236}">
                    <a16:creationId xmlns:a16="http://schemas.microsoft.com/office/drawing/2014/main" id="{A51B430B-5DA4-DAD2-F2CF-07B317FBB09F}"/>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37" name="直線コネクタ 36">
                <a:extLst>
                  <a:ext uri="{FF2B5EF4-FFF2-40B4-BE49-F238E27FC236}">
                    <a16:creationId xmlns:a16="http://schemas.microsoft.com/office/drawing/2014/main" id="{3896B38E-04E0-A47F-2430-FD6BC9A8C25B}"/>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39" name="直線コネクタ 38">
                <a:extLst>
                  <a:ext uri="{FF2B5EF4-FFF2-40B4-BE49-F238E27FC236}">
                    <a16:creationId xmlns:a16="http://schemas.microsoft.com/office/drawing/2014/main" id="{2820D3D1-AD80-DB86-DB20-392ACCDFEA42}"/>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35" name="正方形/長方形 34">
              <a:extLst>
                <a:ext uri="{FF2B5EF4-FFF2-40B4-BE49-F238E27FC236}">
                  <a16:creationId xmlns:a16="http://schemas.microsoft.com/office/drawing/2014/main" id="{97A3CF03-4357-D076-3C67-87A58403C8A6}"/>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②</a:t>
              </a:r>
            </a:p>
          </p:txBody>
        </p:sp>
      </p:grpSp>
      <p:grpSp>
        <p:nvGrpSpPr>
          <p:cNvPr id="69" name="グループ化 68">
            <a:extLst>
              <a:ext uri="{FF2B5EF4-FFF2-40B4-BE49-F238E27FC236}">
                <a16:creationId xmlns:a16="http://schemas.microsoft.com/office/drawing/2014/main" id="{532FA5BF-C657-38C0-DEFD-9386CE27BFAE}"/>
              </a:ext>
            </a:extLst>
          </p:cNvPr>
          <p:cNvGrpSpPr/>
          <p:nvPr/>
        </p:nvGrpSpPr>
        <p:grpSpPr>
          <a:xfrm>
            <a:off x="5841206" y="2898918"/>
            <a:ext cx="1741294" cy="697313"/>
            <a:chOff x="4377619" y="2898918"/>
            <a:chExt cx="1741294" cy="697313"/>
          </a:xfrm>
        </p:grpSpPr>
        <p:grpSp>
          <p:nvGrpSpPr>
            <p:cNvPr id="81" name="グループ化 80">
              <a:extLst>
                <a:ext uri="{FF2B5EF4-FFF2-40B4-BE49-F238E27FC236}">
                  <a16:creationId xmlns:a16="http://schemas.microsoft.com/office/drawing/2014/main" id="{9261F426-794D-125E-06A9-2E487AB7702F}"/>
                </a:ext>
              </a:extLst>
            </p:cNvPr>
            <p:cNvGrpSpPr/>
            <p:nvPr/>
          </p:nvGrpSpPr>
          <p:grpSpPr>
            <a:xfrm>
              <a:off x="4377619" y="2898918"/>
              <a:ext cx="1741294" cy="697313"/>
              <a:chOff x="1151050" y="2997047"/>
              <a:chExt cx="1741294" cy="697313"/>
            </a:xfrm>
          </p:grpSpPr>
          <p:pic>
            <p:nvPicPr>
              <p:cNvPr id="82" name="グラフィックス 81" descr="紙 枠線">
                <a:extLst>
                  <a:ext uri="{FF2B5EF4-FFF2-40B4-BE49-F238E27FC236}">
                    <a16:creationId xmlns:a16="http://schemas.microsoft.com/office/drawing/2014/main" id="{9E4C4882-A55A-79B2-305A-1957BF7C4F06}"/>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83" name="直線矢印コネクタ 36">
                <a:extLst>
                  <a:ext uri="{FF2B5EF4-FFF2-40B4-BE49-F238E27FC236}">
                    <a16:creationId xmlns:a16="http://schemas.microsoft.com/office/drawing/2014/main" id="{E3A61BA9-A83E-EBA0-CF51-E07E5E0F39C7}"/>
                  </a:ext>
                </a:extLst>
              </p:cNvPr>
              <p:cNvCxnSpPr>
                <a:cxnSpLocks/>
              </p:cNvCxnSpPr>
              <p:nvPr/>
            </p:nvCxnSpPr>
            <p:spPr>
              <a:xfrm>
                <a:off x="1151050" y="2997047"/>
                <a:ext cx="1395317" cy="288458"/>
              </a:xfrm>
              <a:prstGeom prst="curvedConnector3">
                <a:avLst>
                  <a:gd name="adj1" fmla="val 167"/>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84" name="正方形/長方形 83">
                <a:extLst>
                  <a:ext uri="{FF2B5EF4-FFF2-40B4-BE49-F238E27FC236}">
                    <a16:creationId xmlns:a16="http://schemas.microsoft.com/office/drawing/2014/main" id="{7C40780F-62DB-B2DA-DD0B-A3DD5E34948E}"/>
                  </a:ext>
                </a:extLst>
              </p:cNvPr>
              <p:cNvSpPr/>
              <p:nvPr/>
            </p:nvSpPr>
            <p:spPr>
              <a:xfrm>
                <a:off x="2270719"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減免決定通知書</a:t>
                </a:r>
                <a:r>
                  <a:rPr kumimoji="1" lang="en-US" altLang="ja-JP" sz="500" b="1" dirty="0">
                    <a:solidFill>
                      <a:schemeClr val="tx1"/>
                    </a:solidFill>
                    <a:latin typeface="+mn-ea"/>
                  </a:rPr>
                  <a:t>(</a:t>
                </a:r>
                <a:r>
                  <a:rPr kumimoji="1" lang="ja-JP" altLang="en-US" sz="500" b="1" dirty="0">
                    <a:solidFill>
                      <a:schemeClr val="tx1"/>
                    </a:solidFill>
                    <a:latin typeface="+mn-ea"/>
                  </a:rPr>
                  <a:t>汎用</a:t>
                </a:r>
                <a:r>
                  <a:rPr kumimoji="1" lang="en-US" altLang="ja-JP" sz="500" b="1" dirty="0">
                    <a:solidFill>
                      <a:schemeClr val="tx1"/>
                    </a:solidFill>
                    <a:latin typeface="+mn-ea"/>
                  </a:rPr>
                  <a:t>/</a:t>
                </a:r>
                <a:r>
                  <a:rPr kumimoji="1" lang="ja-JP" altLang="en-US" sz="500" b="1" dirty="0">
                    <a:solidFill>
                      <a:schemeClr val="tx1"/>
                    </a:solidFill>
                    <a:latin typeface="+mn-ea"/>
                  </a:rPr>
                  <a:t>障害者用</a:t>
                </a:r>
                <a:r>
                  <a:rPr kumimoji="1" lang="en-US" altLang="ja-JP" sz="500" b="1" dirty="0">
                    <a:solidFill>
                      <a:schemeClr val="tx1"/>
                    </a:solidFill>
                    <a:latin typeface="+mn-ea"/>
                  </a:rPr>
                  <a:t>)</a:t>
                </a:r>
                <a:endParaRPr kumimoji="1" lang="ja-JP" altLang="en-US" sz="500" b="1" dirty="0">
                  <a:solidFill>
                    <a:schemeClr val="tx1"/>
                  </a:solidFill>
                  <a:latin typeface="+mn-ea"/>
                </a:endParaRPr>
              </a:p>
              <a:p>
                <a:r>
                  <a:rPr kumimoji="1" lang="ja-JP" altLang="en-US" sz="500" b="1" dirty="0">
                    <a:solidFill>
                      <a:schemeClr val="tx1"/>
                    </a:solidFill>
                    <a:latin typeface="+mn-ea"/>
                  </a:rPr>
                  <a:t>減免決定通知書発送者一覧</a:t>
                </a:r>
                <a:endParaRPr kumimoji="1" lang="en-US" altLang="ja-JP" sz="500" b="1" dirty="0">
                  <a:solidFill>
                    <a:schemeClr val="tx1"/>
                  </a:solidFill>
                  <a:latin typeface="+mn-ea"/>
                </a:endParaRPr>
              </a:p>
            </p:txBody>
          </p:sp>
        </p:grpSp>
        <p:sp>
          <p:nvSpPr>
            <p:cNvPr id="189" name="円弧 188">
              <a:extLst>
                <a:ext uri="{FF2B5EF4-FFF2-40B4-BE49-F238E27FC236}">
                  <a16:creationId xmlns:a16="http://schemas.microsoft.com/office/drawing/2014/main" id="{624FC522-38EB-4BA2-57AC-7ABEFF81D853}"/>
                </a:ext>
              </a:extLst>
            </p:cNvPr>
            <p:cNvSpPr/>
            <p:nvPr/>
          </p:nvSpPr>
          <p:spPr>
            <a:xfrm rot="262087">
              <a:off x="5172789" y="3128091"/>
              <a:ext cx="109439" cy="122657"/>
            </a:xfrm>
            <a:prstGeom prst="arc">
              <a:avLst>
                <a:gd name="adj1" fmla="val 11128715"/>
                <a:gd name="adj2" fmla="val 21250158"/>
              </a:avLst>
            </a:prstGeom>
            <a:solidFill>
              <a:schemeClr val="bg1"/>
            </a:solidFill>
            <a:ln w="12700">
              <a:solidFill>
                <a:schemeClr val="tx1"/>
              </a:solidFill>
              <a:prstDash val="sysDot"/>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mn-ea"/>
              </a:endParaRPr>
            </a:p>
          </p:txBody>
        </p:sp>
      </p:grpSp>
      <p:cxnSp>
        <p:nvCxnSpPr>
          <p:cNvPr id="20" name="直線矢印コネクタ 19">
            <a:extLst>
              <a:ext uri="{FF2B5EF4-FFF2-40B4-BE49-F238E27FC236}">
                <a16:creationId xmlns:a16="http://schemas.microsoft.com/office/drawing/2014/main" id="{7C63B5BC-FBF8-A9A6-A9A3-7D40B08EA58B}"/>
              </a:ext>
            </a:extLst>
          </p:cNvPr>
          <p:cNvCxnSpPr>
            <a:cxnSpLocks/>
            <a:stCxn id="44" idx="3"/>
            <a:endCxn id="95" idx="1"/>
          </p:cNvCxnSpPr>
          <p:nvPr/>
        </p:nvCxnSpPr>
        <p:spPr>
          <a:xfrm>
            <a:off x="3151708" y="2662709"/>
            <a:ext cx="34487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42" name="グループ化 41">
            <a:extLst>
              <a:ext uri="{FF2B5EF4-FFF2-40B4-BE49-F238E27FC236}">
                <a16:creationId xmlns:a16="http://schemas.microsoft.com/office/drawing/2014/main" id="{D1F97DFD-8756-5D54-B0E9-66A9F9DD0F11}"/>
              </a:ext>
            </a:extLst>
          </p:cNvPr>
          <p:cNvGrpSpPr/>
          <p:nvPr/>
        </p:nvGrpSpPr>
        <p:grpSpPr>
          <a:xfrm>
            <a:off x="2564293" y="2433953"/>
            <a:ext cx="587415" cy="457512"/>
            <a:chOff x="5266944" y="2798826"/>
            <a:chExt cx="455771" cy="301859"/>
          </a:xfrm>
        </p:grpSpPr>
        <p:sp>
          <p:nvSpPr>
            <p:cNvPr id="44" name="四角形: 角を丸くする 43">
              <a:extLst>
                <a:ext uri="{FF2B5EF4-FFF2-40B4-BE49-F238E27FC236}">
                  <a16:creationId xmlns:a16="http://schemas.microsoft.com/office/drawing/2014/main" id="{5E85E1E1-DCA2-C537-E545-D7FB8A75A137}"/>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内容確認</a:t>
              </a:r>
            </a:p>
          </p:txBody>
        </p:sp>
        <p:pic>
          <p:nvPicPr>
            <p:cNvPr id="45" name="グラフィックス 44" descr="挙手 枠線">
              <a:extLst>
                <a:ext uri="{FF2B5EF4-FFF2-40B4-BE49-F238E27FC236}">
                  <a16:creationId xmlns:a16="http://schemas.microsoft.com/office/drawing/2014/main" id="{F5DFF1F5-8F29-247D-00A0-2F0997ECE4C0}"/>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rot="16200000" flipV="1">
              <a:off x="5301234" y="2831681"/>
              <a:ext cx="98334" cy="98334"/>
            </a:xfrm>
            <a:prstGeom prst="rect">
              <a:avLst/>
            </a:prstGeom>
          </p:spPr>
        </p:pic>
      </p:grpSp>
      <p:grpSp>
        <p:nvGrpSpPr>
          <p:cNvPr id="60" name="グループ化 59">
            <a:extLst>
              <a:ext uri="{FF2B5EF4-FFF2-40B4-BE49-F238E27FC236}">
                <a16:creationId xmlns:a16="http://schemas.microsoft.com/office/drawing/2014/main" id="{C842C95F-C0A7-0964-D295-FC86DDE00A81}"/>
              </a:ext>
            </a:extLst>
          </p:cNvPr>
          <p:cNvGrpSpPr/>
          <p:nvPr/>
        </p:nvGrpSpPr>
        <p:grpSpPr>
          <a:xfrm>
            <a:off x="6702123" y="1926596"/>
            <a:ext cx="654823" cy="501738"/>
            <a:chOff x="2296966" y="3002525"/>
            <a:chExt cx="654823" cy="501738"/>
          </a:xfrm>
        </p:grpSpPr>
        <p:pic>
          <p:nvPicPr>
            <p:cNvPr id="61" name="グラフィックス 60" descr="紙 枠線">
              <a:extLst>
                <a:ext uri="{FF2B5EF4-FFF2-40B4-BE49-F238E27FC236}">
                  <a16:creationId xmlns:a16="http://schemas.microsoft.com/office/drawing/2014/main" id="{AF7335E9-E0C1-DF4C-C79A-2CA817D7ED9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62" name="直線矢印コネクタ 36">
              <a:extLst>
                <a:ext uri="{FF2B5EF4-FFF2-40B4-BE49-F238E27FC236}">
                  <a16:creationId xmlns:a16="http://schemas.microsoft.com/office/drawing/2014/main" id="{5973D778-8D4A-E6B5-D03F-A3D228295220}"/>
                </a:ext>
              </a:extLst>
            </p:cNvPr>
            <p:cNvCxnSpPr>
              <a:cxnSpLocks/>
            </p:cNvCxnSpPr>
            <p:nvPr/>
          </p:nvCxnSpPr>
          <p:spPr>
            <a:xfrm rot="5400000" flipH="1" flipV="1">
              <a:off x="2312287" y="3270184"/>
              <a:ext cx="218758" cy="249400"/>
            </a:xfrm>
            <a:prstGeom prst="curved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63" name="正方形/長方形 62">
              <a:extLst>
                <a:ext uri="{FF2B5EF4-FFF2-40B4-BE49-F238E27FC236}">
                  <a16:creationId xmlns:a16="http://schemas.microsoft.com/office/drawing/2014/main" id="{FCAA1772-B37B-5CE1-6B4E-9A977354AF2C}"/>
                </a:ext>
              </a:extLst>
            </p:cNvPr>
            <p:cNvSpPr/>
            <p:nvPr/>
          </p:nvSpPr>
          <p:spPr>
            <a:xfrm>
              <a:off x="2330164" y="3002525"/>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通知書</a:t>
              </a:r>
              <a:r>
                <a:rPr kumimoji="1" lang="en-US" altLang="ja-JP" sz="500" b="1" dirty="0">
                  <a:solidFill>
                    <a:schemeClr val="tx1"/>
                  </a:solidFill>
                  <a:latin typeface="+mn-ea"/>
                </a:rPr>
                <a:t>(</a:t>
              </a:r>
              <a:r>
                <a:rPr kumimoji="1" lang="ja-JP" altLang="en-US" sz="500" b="1" dirty="0">
                  <a:solidFill>
                    <a:schemeClr val="tx1"/>
                  </a:solidFill>
                  <a:latin typeface="+mn-ea"/>
                </a:rPr>
                <a:t>共通</a:t>
              </a:r>
              <a:r>
                <a:rPr kumimoji="1" lang="en-US" altLang="ja-JP" sz="500" b="1" dirty="0">
                  <a:solidFill>
                    <a:schemeClr val="tx1"/>
                  </a:solidFill>
                  <a:latin typeface="+mn-ea"/>
                </a:rPr>
                <a:t>)</a:t>
              </a:r>
              <a:r>
                <a:rPr kumimoji="1" lang="ja-JP" altLang="en-US" sz="500" b="1" dirty="0">
                  <a:solidFill>
                    <a:schemeClr val="tx1"/>
                  </a:solidFill>
                  <a:latin typeface="+mn-ea"/>
                </a:rPr>
                <a:t>引き抜き対象者一覧</a:t>
              </a:r>
              <a:endParaRPr kumimoji="1" lang="en-US" altLang="ja-JP" sz="500" b="1" dirty="0">
                <a:solidFill>
                  <a:schemeClr val="tx1"/>
                </a:solidFill>
                <a:latin typeface="+mn-ea"/>
              </a:endParaRPr>
            </a:p>
          </p:txBody>
        </p:sp>
      </p:grpSp>
      <p:grpSp>
        <p:nvGrpSpPr>
          <p:cNvPr id="40" name="グループ化 39">
            <a:extLst>
              <a:ext uri="{FF2B5EF4-FFF2-40B4-BE49-F238E27FC236}">
                <a16:creationId xmlns:a16="http://schemas.microsoft.com/office/drawing/2014/main" id="{C70DF467-B709-DB30-04EC-FCE8DF1EB4BF}"/>
              </a:ext>
            </a:extLst>
          </p:cNvPr>
          <p:cNvGrpSpPr/>
          <p:nvPr/>
        </p:nvGrpSpPr>
        <p:grpSpPr>
          <a:xfrm rot="5400000" flipV="1">
            <a:off x="588533" y="1928678"/>
            <a:ext cx="1091210" cy="47531"/>
            <a:chOff x="9040779" y="5728212"/>
            <a:chExt cx="1091210" cy="47531"/>
          </a:xfrm>
        </p:grpSpPr>
        <p:cxnSp>
          <p:nvCxnSpPr>
            <p:cNvPr id="50" name="直線矢印コネクタ 49">
              <a:extLst>
                <a:ext uri="{FF2B5EF4-FFF2-40B4-BE49-F238E27FC236}">
                  <a16:creationId xmlns:a16="http://schemas.microsoft.com/office/drawing/2014/main" id="{26393B93-72DA-1B84-5EF8-3797EB0DA30C}"/>
                </a:ext>
              </a:extLst>
            </p:cNvPr>
            <p:cNvCxnSpPr>
              <a:cxnSpLocks/>
              <a:stCxn id="51" idx="6"/>
              <a:endCxn id="57" idx="0"/>
            </p:cNvCxnSpPr>
            <p:nvPr/>
          </p:nvCxnSpPr>
          <p:spPr>
            <a:xfrm rot="5400000" flipH="1" flipV="1">
              <a:off x="9586383" y="5206373"/>
              <a:ext cx="3" cy="1091209"/>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51" name="楕円 50">
              <a:extLst>
                <a:ext uri="{FF2B5EF4-FFF2-40B4-BE49-F238E27FC236}">
                  <a16:creationId xmlns:a16="http://schemas.microsoft.com/office/drawing/2014/main" id="{55E2640C-39AF-8489-3870-8A7FD0F680FA}"/>
                </a:ext>
              </a:extLst>
            </p:cNvPr>
            <p:cNvSpPr/>
            <p:nvPr/>
          </p:nvSpPr>
          <p:spPr>
            <a:xfrm rot="10800000" flipV="1">
              <a:off x="9040779" y="5728212"/>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57" name="二等辺三角形 56">
              <a:extLst>
                <a:ext uri="{FF2B5EF4-FFF2-40B4-BE49-F238E27FC236}">
                  <a16:creationId xmlns:a16="http://schemas.microsoft.com/office/drawing/2014/main" id="{BC55A66A-CA80-AEFB-6B61-E0B0A1B9CBC5}"/>
                </a:ext>
              </a:extLst>
            </p:cNvPr>
            <p:cNvSpPr/>
            <p:nvPr/>
          </p:nvSpPr>
          <p:spPr>
            <a:xfrm rot="5400000">
              <a:off x="10072741" y="5716038"/>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sp>
        <p:nvSpPr>
          <p:cNvPr id="58" name="正方形/長方形 57">
            <a:extLst>
              <a:ext uri="{FF2B5EF4-FFF2-40B4-BE49-F238E27FC236}">
                <a16:creationId xmlns:a16="http://schemas.microsoft.com/office/drawing/2014/main" id="{E511360D-1659-5AF0-F972-80DB6300F0C1}"/>
              </a:ext>
            </a:extLst>
          </p:cNvPr>
          <p:cNvSpPr/>
          <p:nvPr/>
        </p:nvSpPr>
        <p:spPr>
          <a:xfrm>
            <a:off x="732440" y="2817805"/>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grpSp>
        <p:nvGrpSpPr>
          <p:cNvPr id="59" name="グループ化 58">
            <a:extLst>
              <a:ext uri="{FF2B5EF4-FFF2-40B4-BE49-F238E27FC236}">
                <a16:creationId xmlns:a16="http://schemas.microsoft.com/office/drawing/2014/main" id="{B9F4A55B-D96F-48B1-B932-89F0B8E0A228}"/>
              </a:ext>
            </a:extLst>
          </p:cNvPr>
          <p:cNvGrpSpPr/>
          <p:nvPr/>
        </p:nvGrpSpPr>
        <p:grpSpPr>
          <a:xfrm>
            <a:off x="1140489" y="1505275"/>
            <a:ext cx="1479687" cy="307340"/>
            <a:chOff x="5071794" y="4316156"/>
            <a:chExt cx="1479687" cy="307340"/>
          </a:xfrm>
        </p:grpSpPr>
        <p:cxnSp>
          <p:nvCxnSpPr>
            <p:cNvPr id="64" name="直線矢印コネクタ 63">
              <a:extLst>
                <a:ext uri="{FF2B5EF4-FFF2-40B4-BE49-F238E27FC236}">
                  <a16:creationId xmlns:a16="http://schemas.microsoft.com/office/drawing/2014/main" id="{70AFCB50-B164-28A5-30EC-44575C63F6E4}"/>
                </a:ext>
              </a:extLst>
            </p:cNvPr>
            <p:cNvCxnSpPr>
              <a:cxnSpLocks/>
              <a:endCxn id="66" idx="1"/>
            </p:cNvCxnSpPr>
            <p:nvPr/>
          </p:nvCxnSpPr>
          <p:spPr>
            <a:xfrm>
              <a:off x="5071794" y="4469826"/>
              <a:ext cx="264847"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65" name="正方形/長方形 64">
              <a:extLst>
                <a:ext uri="{FF2B5EF4-FFF2-40B4-BE49-F238E27FC236}">
                  <a16:creationId xmlns:a16="http://schemas.microsoft.com/office/drawing/2014/main" id="{80055F8A-832E-C9B7-8A8F-5B6BE2431050}"/>
                </a:ext>
              </a:extLst>
            </p:cNvPr>
            <p:cNvSpPr/>
            <p:nvPr/>
          </p:nvSpPr>
          <p:spPr>
            <a:xfrm>
              <a:off x="5562066" y="4332597"/>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chorCtr="0"/>
            <a:lstStyle/>
            <a:p>
              <a:r>
                <a:rPr kumimoji="1" lang="ja-JP" altLang="en-US" sz="500" b="1" dirty="0">
                  <a:solidFill>
                    <a:schemeClr val="tx1"/>
                  </a:solidFill>
                  <a:latin typeface="游ゴシック" panose="020B0400000000000000" pitchFamily="50" charset="-128"/>
                  <a:ea typeface="游ゴシック" panose="020B0400000000000000" pitchFamily="50" charset="-128"/>
                </a:rPr>
                <a:t>減免申請書</a:t>
              </a:r>
            </a:p>
          </p:txBody>
        </p:sp>
        <p:pic>
          <p:nvPicPr>
            <p:cNvPr id="66" name="グラフィックス 65" descr="紙 枠線">
              <a:extLst>
                <a:ext uri="{FF2B5EF4-FFF2-40B4-BE49-F238E27FC236}">
                  <a16:creationId xmlns:a16="http://schemas.microsoft.com/office/drawing/2014/main" id="{5A40CB74-EDEA-AD12-437E-10A870F2E7BA}"/>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336641" y="4316156"/>
              <a:ext cx="307340" cy="307340"/>
            </a:xfrm>
            <a:prstGeom prst="rect">
              <a:avLst/>
            </a:prstGeom>
          </p:spPr>
        </p:pic>
      </p:grpSp>
      <p:grpSp>
        <p:nvGrpSpPr>
          <p:cNvPr id="67" name="グループ化 66">
            <a:extLst>
              <a:ext uri="{FF2B5EF4-FFF2-40B4-BE49-F238E27FC236}">
                <a16:creationId xmlns:a16="http://schemas.microsoft.com/office/drawing/2014/main" id="{835AAC83-38C4-12EC-23EA-FCD65D11B6B9}"/>
              </a:ext>
            </a:extLst>
          </p:cNvPr>
          <p:cNvGrpSpPr/>
          <p:nvPr/>
        </p:nvGrpSpPr>
        <p:grpSpPr>
          <a:xfrm>
            <a:off x="981138" y="2509709"/>
            <a:ext cx="306000" cy="306000"/>
            <a:chOff x="8420362" y="5457393"/>
            <a:chExt cx="182044" cy="182044"/>
          </a:xfrm>
        </p:grpSpPr>
        <p:sp>
          <p:nvSpPr>
            <p:cNvPr id="68" name="楕円 67">
              <a:extLst>
                <a:ext uri="{FF2B5EF4-FFF2-40B4-BE49-F238E27FC236}">
                  <a16:creationId xmlns:a16="http://schemas.microsoft.com/office/drawing/2014/main" id="{77811528-9876-0946-7FBC-E30688AA882D}"/>
                </a:ext>
              </a:extLst>
            </p:cNvPr>
            <p:cNvSpPr/>
            <p:nvPr/>
          </p:nvSpPr>
          <p:spPr>
            <a:xfrm>
              <a:off x="8420362" y="5457393"/>
              <a:ext cx="182044" cy="182044"/>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pic>
          <p:nvPicPr>
            <p:cNvPr id="70" name="グラフィックス 69" descr="封筒 枠線">
              <a:extLst>
                <a:ext uri="{FF2B5EF4-FFF2-40B4-BE49-F238E27FC236}">
                  <a16:creationId xmlns:a16="http://schemas.microsoft.com/office/drawing/2014/main" id="{414CD4C4-D34A-04D0-939E-F64E8D26DC5E}"/>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8432184" y="5469215"/>
              <a:ext cx="158400" cy="158400"/>
            </a:xfrm>
            <a:prstGeom prst="rect">
              <a:avLst/>
            </a:prstGeom>
          </p:spPr>
        </p:pic>
      </p:grpSp>
      <p:sp>
        <p:nvSpPr>
          <p:cNvPr id="72" name="正方形/長方形 71">
            <a:extLst>
              <a:ext uri="{FF2B5EF4-FFF2-40B4-BE49-F238E27FC236}">
                <a16:creationId xmlns:a16="http://schemas.microsoft.com/office/drawing/2014/main" id="{AB8EEF24-6F43-6B65-B8A6-67229D6A3D1C}"/>
              </a:ext>
            </a:extLst>
          </p:cNvPr>
          <p:cNvSpPr/>
          <p:nvPr/>
        </p:nvSpPr>
        <p:spPr>
          <a:xfrm>
            <a:off x="727398" y="1921788"/>
            <a:ext cx="813481"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申告</a:t>
            </a:r>
          </a:p>
        </p:txBody>
      </p:sp>
      <p:grpSp>
        <p:nvGrpSpPr>
          <p:cNvPr id="74" name="グループ化 73">
            <a:extLst>
              <a:ext uri="{FF2B5EF4-FFF2-40B4-BE49-F238E27FC236}">
                <a16:creationId xmlns:a16="http://schemas.microsoft.com/office/drawing/2014/main" id="{56B79A46-2BE8-A51B-9F5B-D39146D413D2}"/>
              </a:ext>
            </a:extLst>
          </p:cNvPr>
          <p:cNvGrpSpPr/>
          <p:nvPr/>
        </p:nvGrpSpPr>
        <p:grpSpPr>
          <a:xfrm>
            <a:off x="1632008" y="2433953"/>
            <a:ext cx="587415" cy="457512"/>
            <a:chOff x="5266944" y="2798826"/>
            <a:chExt cx="455771" cy="301859"/>
          </a:xfrm>
        </p:grpSpPr>
        <p:sp>
          <p:nvSpPr>
            <p:cNvPr id="75" name="四角形: 角を丸くする 74">
              <a:extLst>
                <a:ext uri="{FF2B5EF4-FFF2-40B4-BE49-F238E27FC236}">
                  <a16:creationId xmlns:a16="http://schemas.microsoft.com/office/drawing/2014/main" id="{7682688B-CD77-980A-FE42-F9676020BAA4}"/>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受付</a:t>
              </a:r>
            </a:p>
          </p:txBody>
        </p:sp>
        <p:pic>
          <p:nvPicPr>
            <p:cNvPr id="76" name="グラフィックス 75" descr="挙手 枠線">
              <a:extLst>
                <a:ext uri="{FF2B5EF4-FFF2-40B4-BE49-F238E27FC236}">
                  <a16:creationId xmlns:a16="http://schemas.microsoft.com/office/drawing/2014/main" id="{7FB354B7-0CEA-908F-3515-6BA36B34A2AD}"/>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rot="16200000" flipV="1">
              <a:off x="5301234" y="2831681"/>
              <a:ext cx="98334" cy="98334"/>
            </a:xfrm>
            <a:prstGeom prst="rect">
              <a:avLst/>
            </a:prstGeom>
          </p:spPr>
        </p:pic>
      </p:grpSp>
      <p:grpSp>
        <p:nvGrpSpPr>
          <p:cNvPr id="94" name="グループ化 93">
            <a:extLst>
              <a:ext uri="{FF2B5EF4-FFF2-40B4-BE49-F238E27FC236}">
                <a16:creationId xmlns:a16="http://schemas.microsoft.com/office/drawing/2014/main" id="{C67665F9-A5F8-740A-0095-1F77ACEF4528}"/>
              </a:ext>
            </a:extLst>
          </p:cNvPr>
          <p:cNvGrpSpPr/>
          <p:nvPr/>
        </p:nvGrpSpPr>
        <p:grpSpPr>
          <a:xfrm>
            <a:off x="3496578" y="2433953"/>
            <a:ext cx="587415" cy="457512"/>
            <a:chOff x="5266944" y="2798826"/>
            <a:chExt cx="455771" cy="301859"/>
          </a:xfrm>
        </p:grpSpPr>
        <p:sp>
          <p:nvSpPr>
            <p:cNvPr id="95" name="四角形: 角を丸くする 94">
              <a:extLst>
                <a:ext uri="{FF2B5EF4-FFF2-40B4-BE49-F238E27FC236}">
                  <a16:creationId xmlns:a16="http://schemas.microsoft.com/office/drawing/2014/main" id="{C7D3DBFC-9380-4550-99CC-E598F6F58347}"/>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受領</a:t>
              </a:r>
            </a:p>
          </p:txBody>
        </p:sp>
        <p:pic>
          <p:nvPicPr>
            <p:cNvPr id="96" name="グラフィックス 95" descr="挙手 枠線">
              <a:extLst>
                <a:ext uri="{FF2B5EF4-FFF2-40B4-BE49-F238E27FC236}">
                  <a16:creationId xmlns:a16="http://schemas.microsoft.com/office/drawing/2014/main" id="{F567CFB3-0FCB-A2F7-7103-52E842B1CD0D}"/>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rot="16200000" flipV="1">
              <a:off x="5301234" y="2831681"/>
              <a:ext cx="98334" cy="98334"/>
            </a:xfrm>
            <a:prstGeom prst="rect">
              <a:avLst/>
            </a:prstGeom>
          </p:spPr>
        </p:pic>
      </p:grpSp>
      <p:cxnSp>
        <p:nvCxnSpPr>
          <p:cNvPr id="97" name="直線矢印コネクタ 96">
            <a:extLst>
              <a:ext uri="{FF2B5EF4-FFF2-40B4-BE49-F238E27FC236}">
                <a16:creationId xmlns:a16="http://schemas.microsoft.com/office/drawing/2014/main" id="{3B10BEF9-1571-CF08-957D-1567EEE7EF75}"/>
              </a:ext>
            </a:extLst>
          </p:cNvPr>
          <p:cNvCxnSpPr>
            <a:cxnSpLocks/>
            <a:stCxn id="75" idx="3"/>
            <a:endCxn id="44" idx="1"/>
          </p:cNvCxnSpPr>
          <p:nvPr/>
        </p:nvCxnSpPr>
        <p:spPr>
          <a:xfrm>
            <a:off x="2219423" y="2662709"/>
            <a:ext cx="34487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98" name="直線矢印コネクタ 97">
            <a:extLst>
              <a:ext uri="{FF2B5EF4-FFF2-40B4-BE49-F238E27FC236}">
                <a16:creationId xmlns:a16="http://schemas.microsoft.com/office/drawing/2014/main" id="{781A57E5-8ED7-E474-A1CC-3BFE3456E984}"/>
              </a:ext>
            </a:extLst>
          </p:cNvPr>
          <p:cNvCxnSpPr>
            <a:cxnSpLocks/>
            <a:stCxn id="68" idx="6"/>
            <a:endCxn id="75" idx="1"/>
          </p:cNvCxnSpPr>
          <p:nvPr/>
        </p:nvCxnSpPr>
        <p:spPr>
          <a:xfrm>
            <a:off x="1287138" y="2662709"/>
            <a:ext cx="34487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99" name="直線矢印コネクタ 98">
            <a:extLst>
              <a:ext uri="{FF2B5EF4-FFF2-40B4-BE49-F238E27FC236}">
                <a16:creationId xmlns:a16="http://schemas.microsoft.com/office/drawing/2014/main" id="{DD56CB2C-5AD9-453F-4A27-F43682A7523D}"/>
              </a:ext>
            </a:extLst>
          </p:cNvPr>
          <p:cNvCxnSpPr>
            <a:cxnSpLocks/>
            <a:stCxn id="95" idx="3"/>
            <a:endCxn id="137" idx="1"/>
          </p:cNvCxnSpPr>
          <p:nvPr/>
        </p:nvCxnSpPr>
        <p:spPr>
          <a:xfrm>
            <a:off x="4083993" y="2662709"/>
            <a:ext cx="34487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3" name="グループ化 12">
            <a:extLst>
              <a:ext uri="{FF2B5EF4-FFF2-40B4-BE49-F238E27FC236}">
                <a16:creationId xmlns:a16="http://schemas.microsoft.com/office/drawing/2014/main" id="{CC3875A5-2AB9-92D1-B40D-0522C51AE47F}"/>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10D08531-D049-E7E0-5B81-1B4BB914A512}"/>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住民等</a:t>
              </a:r>
            </a:p>
          </p:txBody>
        </p:sp>
        <p:sp>
          <p:nvSpPr>
            <p:cNvPr id="11" name="正方形/長方形 10">
              <a:extLst>
                <a:ext uri="{FF2B5EF4-FFF2-40B4-BE49-F238E27FC236}">
                  <a16:creationId xmlns:a16="http://schemas.microsoft.com/office/drawing/2014/main" id="{2644E02A-0FDD-3963-17BE-FF371267E36F}"/>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Tree>
    <p:extLst>
      <p:ext uri="{BB962C8B-B14F-4D97-AF65-F5344CB8AC3E}">
        <p14:creationId xmlns:p14="http://schemas.microsoft.com/office/powerpoint/2010/main" val="11933170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17E414-F2AA-EE9F-8DD0-857FDCF6EB2A}"/>
            </a:ext>
          </a:extLst>
        </p:cNvPr>
        <p:cNvGrpSpPr/>
        <p:nvPr/>
      </p:nvGrpSpPr>
      <p:grpSpPr>
        <a:xfrm>
          <a:off x="0" y="0"/>
          <a:ext cx="0" cy="0"/>
          <a:chOff x="0" y="0"/>
          <a:chExt cx="0" cy="0"/>
        </a:xfrm>
      </p:grpSpPr>
      <p:grpSp>
        <p:nvGrpSpPr>
          <p:cNvPr id="90" name="グループ化 89">
            <a:extLst>
              <a:ext uri="{FF2B5EF4-FFF2-40B4-BE49-F238E27FC236}">
                <a16:creationId xmlns:a16="http://schemas.microsoft.com/office/drawing/2014/main" id="{6197A3A9-1B65-76CD-D12E-979BC6F05CEB}"/>
              </a:ext>
            </a:extLst>
          </p:cNvPr>
          <p:cNvGrpSpPr/>
          <p:nvPr/>
        </p:nvGrpSpPr>
        <p:grpSpPr>
          <a:xfrm rot="5400000" flipV="1">
            <a:off x="588533" y="1928678"/>
            <a:ext cx="1091210" cy="47531"/>
            <a:chOff x="9040779" y="5728212"/>
            <a:chExt cx="1091210" cy="47531"/>
          </a:xfrm>
        </p:grpSpPr>
        <p:cxnSp>
          <p:nvCxnSpPr>
            <p:cNvPr id="91" name="直線矢印コネクタ 90">
              <a:extLst>
                <a:ext uri="{FF2B5EF4-FFF2-40B4-BE49-F238E27FC236}">
                  <a16:creationId xmlns:a16="http://schemas.microsoft.com/office/drawing/2014/main" id="{1868111D-63B8-8BBB-0C1A-D9F311AA28B1}"/>
                </a:ext>
              </a:extLst>
            </p:cNvPr>
            <p:cNvCxnSpPr>
              <a:cxnSpLocks/>
              <a:stCxn id="92" idx="6"/>
              <a:endCxn id="93" idx="0"/>
            </p:cNvCxnSpPr>
            <p:nvPr/>
          </p:nvCxnSpPr>
          <p:spPr>
            <a:xfrm rot="5400000" flipH="1" flipV="1">
              <a:off x="9586383" y="5206373"/>
              <a:ext cx="3" cy="1091209"/>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93" name="二等辺三角形 92">
              <a:extLst>
                <a:ext uri="{FF2B5EF4-FFF2-40B4-BE49-F238E27FC236}">
                  <a16:creationId xmlns:a16="http://schemas.microsoft.com/office/drawing/2014/main" id="{BE99BB71-E60D-E8FE-D390-D359DA1304A2}"/>
                </a:ext>
              </a:extLst>
            </p:cNvPr>
            <p:cNvSpPr/>
            <p:nvPr/>
          </p:nvSpPr>
          <p:spPr>
            <a:xfrm rot="5400000">
              <a:off x="10072741" y="5716038"/>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92" name="楕円 91">
              <a:extLst>
                <a:ext uri="{FF2B5EF4-FFF2-40B4-BE49-F238E27FC236}">
                  <a16:creationId xmlns:a16="http://schemas.microsoft.com/office/drawing/2014/main" id="{F93DF397-7E81-6C88-B014-ABDA65C2C008}"/>
                </a:ext>
              </a:extLst>
            </p:cNvPr>
            <p:cNvSpPr/>
            <p:nvPr/>
          </p:nvSpPr>
          <p:spPr>
            <a:xfrm rot="10800000" flipV="1">
              <a:off x="9040779" y="5728212"/>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3" name="グループ化 12">
            <a:extLst>
              <a:ext uri="{FF2B5EF4-FFF2-40B4-BE49-F238E27FC236}">
                <a16:creationId xmlns:a16="http://schemas.microsoft.com/office/drawing/2014/main" id="{3BAAABE7-8455-D228-2A8A-11FAC921B85D}"/>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88297E17-A8C6-C4DF-0FE2-D6CD28AEF9FE}"/>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住民等</a:t>
              </a:r>
            </a:p>
          </p:txBody>
        </p:sp>
        <p:sp>
          <p:nvSpPr>
            <p:cNvPr id="11" name="正方形/長方形 10">
              <a:extLst>
                <a:ext uri="{FF2B5EF4-FFF2-40B4-BE49-F238E27FC236}">
                  <a16:creationId xmlns:a16="http://schemas.microsoft.com/office/drawing/2014/main" id="{BFE12717-13D6-0B02-B59B-E7400844BC19}"/>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8EEB1F7A-BE18-AAEF-1464-036EFD226600}"/>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24E503C3-5475-F4EF-109C-E0FD248796D6}"/>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8367F18F-331D-13B4-0A98-2CD5E8896DB7}"/>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7.3</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C2909CD2-90C9-B20D-2001-DC289F608970}"/>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随時課税・課税取消等の申告受付</a:t>
              </a:r>
              <a:r>
                <a:rPr kumimoji="1" lang="en-US" altLang="ja-JP" sz="1000" b="1" dirty="0">
                  <a:solidFill>
                    <a:schemeClr val="tx1"/>
                  </a:solidFill>
                  <a:latin typeface="+mn-ea"/>
                </a:rPr>
                <a:t>/</a:t>
              </a:r>
              <a:r>
                <a:rPr kumimoji="1" lang="ja-JP" altLang="en-US" sz="1000" b="1" dirty="0">
                  <a:solidFill>
                    <a:schemeClr val="tx1"/>
                  </a:solidFill>
                  <a:latin typeface="+mn-ea"/>
                </a:rPr>
                <a:t>審査</a:t>
              </a:r>
            </a:p>
          </p:txBody>
        </p:sp>
        <p:sp>
          <p:nvSpPr>
            <p:cNvPr id="14" name="正方形/長方形 13">
              <a:extLst>
                <a:ext uri="{FF2B5EF4-FFF2-40B4-BE49-F238E27FC236}">
                  <a16:creationId xmlns:a16="http://schemas.microsoft.com/office/drawing/2014/main" id="{45F576DB-339E-FC58-6D11-DBC09DDA9ADB}"/>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税額変更</a:t>
              </a:r>
            </a:p>
          </p:txBody>
        </p:sp>
      </p:grpSp>
      <p:grpSp>
        <p:nvGrpSpPr>
          <p:cNvPr id="16" name="グループ化 15">
            <a:extLst>
              <a:ext uri="{FF2B5EF4-FFF2-40B4-BE49-F238E27FC236}">
                <a16:creationId xmlns:a16="http://schemas.microsoft.com/office/drawing/2014/main" id="{9097550C-4D9B-CD06-8330-EF26D839E8F3}"/>
              </a:ext>
            </a:extLst>
          </p:cNvPr>
          <p:cNvGrpSpPr/>
          <p:nvPr/>
        </p:nvGrpSpPr>
        <p:grpSpPr>
          <a:xfrm>
            <a:off x="331641" y="1889571"/>
            <a:ext cx="8480719" cy="2253804"/>
            <a:chOff x="4383024" y="977900"/>
            <a:chExt cx="8480719" cy="447033"/>
          </a:xfrm>
        </p:grpSpPr>
        <p:sp>
          <p:nvSpPr>
            <p:cNvPr id="17" name="正方形/長方形 16">
              <a:extLst>
                <a:ext uri="{FF2B5EF4-FFF2-40B4-BE49-F238E27FC236}">
                  <a16:creationId xmlns:a16="http://schemas.microsoft.com/office/drawing/2014/main" id="{041E77ED-C31C-0EBE-6C26-1ED294EE289D}"/>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軽自動車税担当部門</a:t>
              </a:r>
            </a:p>
          </p:txBody>
        </p:sp>
        <p:sp>
          <p:nvSpPr>
            <p:cNvPr id="18" name="正方形/長方形 17">
              <a:extLst>
                <a:ext uri="{FF2B5EF4-FFF2-40B4-BE49-F238E27FC236}">
                  <a16:creationId xmlns:a16="http://schemas.microsoft.com/office/drawing/2014/main" id="{71A56BC4-8180-6B17-15FE-EEBDA7E3F0E6}"/>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3FF3FD85-C79A-BDD6-50ED-E9DD0FB8FDDB}"/>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18</a:t>
            </a:fld>
            <a:endParaRPr kumimoji="1" lang="ja-JP" altLang="en-US" sz="800" dirty="0">
              <a:solidFill>
                <a:schemeClr val="tx1"/>
              </a:solidFill>
              <a:latin typeface="+mn-ea"/>
            </a:endParaRPr>
          </a:p>
        </p:txBody>
      </p:sp>
      <p:grpSp>
        <p:nvGrpSpPr>
          <p:cNvPr id="102" name="グループ化 101">
            <a:extLst>
              <a:ext uri="{FF2B5EF4-FFF2-40B4-BE49-F238E27FC236}">
                <a16:creationId xmlns:a16="http://schemas.microsoft.com/office/drawing/2014/main" id="{D8C39937-973C-328C-76FD-33A1B71A9362}"/>
              </a:ext>
            </a:extLst>
          </p:cNvPr>
          <p:cNvGrpSpPr/>
          <p:nvPr/>
        </p:nvGrpSpPr>
        <p:grpSpPr>
          <a:xfrm>
            <a:off x="2468721" y="2428334"/>
            <a:ext cx="595884" cy="468750"/>
            <a:chOff x="2420174" y="2805910"/>
            <a:chExt cx="595884" cy="468750"/>
          </a:xfrm>
        </p:grpSpPr>
        <p:pic>
          <p:nvPicPr>
            <p:cNvPr id="21" name="グラフィックス 20" descr="ユーザー 枠線">
              <a:extLst>
                <a:ext uri="{FF2B5EF4-FFF2-40B4-BE49-F238E27FC236}">
                  <a16:creationId xmlns:a16="http://schemas.microsoft.com/office/drawing/2014/main" id="{0CCEC427-6765-DF3F-C6C8-0E9D023279EA}"/>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2" name="四角形: 角を丸くする 21">
              <a:extLst>
                <a:ext uri="{FF2B5EF4-FFF2-40B4-BE49-F238E27FC236}">
                  <a16:creationId xmlns:a16="http://schemas.microsoft.com/office/drawing/2014/main" id="{9850ACC0-4D3D-9707-B567-611B5C9A16FF}"/>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内容確認</a:t>
              </a:r>
            </a:p>
          </p:txBody>
        </p:sp>
      </p:grpSp>
      <p:cxnSp>
        <p:nvCxnSpPr>
          <p:cNvPr id="33" name="直線矢印コネクタ 32">
            <a:extLst>
              <a:ext uri="{FF2B5EF4-FFF2-40B4-BE49-F238E27FC236}">
                <a16:creationId xmlns:a16="http://schemas.microsoft.com/office/drawing/2014/main" id="{E2B6D613-37B6-9C4E-BB02-73B050B436A2}"/>
              </a:ext>
            </a:extLst>
          </p:cNvPr>
          <p:cNvCxnSpPr>
            <a:cxnSpLocks/>
            <a:stCxn id="22" idx="2"/>
            <a:endCxn id="118" idx="1"/>
          </p:cNvCxnSpPr>
          <p:nvPr/>
        </p:nvCxnSpPr>
        <p:spPr>
          <a:xfrm>
            <a:off x="2766663"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43" name="直線矢印コネクタ 42">
            <a:extLst>
              <a:ext uri="{FF2B5EF4-FFF2-40B4-BE49-F238E27FC236}">
                <a16:creationId xmlns:a16="http://schemas.microsoft.com/office/drawing/2014/main" id="{87ABC23A-BD36-4DED-E051-D882765E3BF4}"/>
              </a:ext>
            </a:extLst>
          </p:cNvPr>
          <p:cNvCxnSpPr>
            <a:cxnSpLocks/>
            <a:stCxn id="4" idx="6"/>
            <a:endCxn id="103" idx="1"/>
          </p:cNvCxnSpPr>
          <p:nvPr/>
        </p:nvCxnSpPr>
        <p:spPr>
          <a:xfrm>
            <a:off x="1287138" y="2662709"/>
            <a:ext cx="29864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0" name="正方形/長方形 149">
            <a:extLst>
              <a:ext uri="{FF2B5EF4-FFF2-40B4-BE49-F238E27FC236}">
                <a16:creationId xmlns:a16="http://schemas.microsoft.com/office/drawing/2014/main" id="{CCE8C2AC-1ADA-4916-E145-E7D0C82F3395}"/>
              </a:ext>
            </a:extLst>
          </p:cNvPr>
          <p:cNvSpPr/>
          <p:nvPr/>
        </p:nvSpPr>
        <p:spPr>
          <a:xfrm>
            <a:off x="5198975" y="2866469"/>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終了</a:t>
            </a:r>
            <a:endParaRPr kumimoji="1" lang="en-US" altLang="ja-JP" sz="600" b="1" dirty="0">
              <a:solidFill>
                <a:schemeClr val="tx1"/>
              </a:solidFill>
              <a:latin typeface="+mn-ea"/>
            </a:endParaRPr>
          </a:p>
          <a:p>
            <a:pPr algn="ctr"/>
            <a:r>
              <a:rPr kumimoji="1" lang="en-US" altLang="ja-JP" sz="600" b="1" dirty="0">
                <a:solidFill>
                  <a:schemeClr val="tx1"/>
                </a:solidFill>
                <a:latin typeface="+mn-ea"/>
              </a:rPr>
              <a:t>7.4</a:t>
            </a:r>
            <a:r>
              <a:rPr kumimoji="1" lang="ja-JP" altLang="en-US" sz="600" b="1" dirty="0">
                <a:solidFill>
                  <a:schemeClr val="tx1"/>
                </a:solidFill>
                <a:latin typeface="+mn-ea"/>
              </a:rPr>
              <a:t>へ続く</a:t>
            </a:r>
          </a:p>
        </p:txBody>
      </p:sp>
      <p:sp>
        <p:nvSpPr>
          <p:cNvPr id="159" name="正方形/長方形 158">
            <a:extLst>
              <a:ext uri="{FF2B5EF4-FFF2-40B4-BE49-F238E27FC236}">
                <a16:creationId xmlns:a16="http://schemas.microsoft.com/office/drawing/2014/main" id="{005BCB0F-19DA-2B1B-3145-EBA846E39C97}"/>
              </a:ext>
            </a:extLst>
          </p:cNvPr>
          <p:cNvSpPr/>
          <p:nvPr/>
        </p:nvSpPr>
        <p:spPr>
          <a:xfrm>
            <a:off x="6758568" y="6048375"/>
            <a:ext cx="2053792" cy="456055"/>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ja-JP" altLang="en-US" sz="500" b="1" dirty="0">
                <a:solidFill>
                  <a:schemeClr val="tx1"/>
                </a:solidFill>
                <a:latin typeface="+mn-ea"/>
              </a:rPr>
              <a:t>①</a:t>
            </a:r>
            <a:r>
              <a:rPr kumimoji="1" lang="en-US" altLang="ja-JP" sz="500" b="1" dirty="0">
                <a:solidFill>
                  <a:schemeClr val="tx1"/>
                </a:solidFill>
                <a:latin typeface="+mn-ea"/>
              </a:rPr>
              <a:t>3.1.1.1</a:t>
            </a:r>
            <a:r>
              <a:rPr kumimoji="1" lang="ja-JP" altLang="en-US" sz="500" b="1" dirty="0">
                <a:solidFill>
                  <a:schemeClr val="tx1"/>
                </a:solidFill>
                <a:latin typeface="+mn-ea"/>
              </a:rPr>
              <a:t>　税額変更申告情報管理</a:t>
            </a:r>
            <a:endParaRPr kumimoji="1" lang="en-US" altLang="ja-JP" sz="500" b="1" dirty="0">
              <a:solidFill>
                <a:schemeClr val="tx1"/>
              </a:solidFill>
              <a:latin typeface="+mn-ea"/>
            </a:endParaRPr>
          </a:p>
          <a:p>
            <a:r>
              <a:rPr kumimoji="1" lang="ja-JP" altLang="en-US" sz="500" b="1" dirty="0">
                <a:solidFill>
                  <a:schemeClr val="tx1"/>
                </a:solidFill>
                <a:latin typeface="+mn-ea"/>
              </a:rPr>
              <a:t>②</a:t>
            </a:r>
            <a:r>
              <a:rPr kumimoji="1" lang="en-US" altLang="ja-JP" sz="500" b="1" dirty="0">
                <a:solidFill>
                  <a:schemeClr val="tx1"/>
                </a:solidFill>
                <a:latin typeface="+mn-ea"/>
              </a:rPr>
              <a:t>3.1.2.1</a:t>
            </a:r>
            <a:r>
              <a:rPr kumimoji="1" lang="ja-JP" altLang="en-US" sz="500" b="1" dirty="0">
                <a:solidFill>
                  <a:schemeClr val="tx1"/>
                </a:solidFill>
                <a:latin typeface="+mn-ea"/>
              </a:rPr>
              <a:t>　審査結果情報管理</a:t>
            </a:r>
            <a:endParaRPr kumimoji="1" lang="en-US" altLang="ja-JP" sz="500" b="1" dirty="0">
              <a:solidFill>
                <a:schemeClr val="tx1"/>
              </a:solidFill>
              <a:latin typeface="+mn-ea"/>
            </a:endParaRPr>
          </a:p>
        </p:txBody>
      </p:sp>
      <p:grpSp>
        <p:nvGrpSpPr>
          <p:cNvPr id="106" name="グループ化 105">
            <a:extLst>
              <a:ext uri="{FF2B5EF4-FFF2-40B4-BE49-F238E27FC236}">
                <a16:creationId xmlns:a16="http://schemas.microsoft.com/office/drawing/2014/main" id="{4FEFF716-985E-2029-1045-D69B9AAFC5CF}"/>
              </a:ext>
            </a:extLst>
          </p:cNvPr>
          <p:cNvGrpSpPr/>
          <p:nvPr/>
        </p:nvGrpSpPr>
        <p:grpSpPr>
          <a:xfrm>
            <a:off x="2478845" y="4281501"/>
            <a:ext cx="575637" cy="451948"/>
            <a:chOff x="5274238" y="5435536"/>
            <a:chExt cx="439201" cy="345439"/>
          </a:xfrm>
        </p:grpSpPr>
        <p:sp>
          <p:nvSpPr>
            <p:cNvPr id="118" name="フローチャート: 磁気ディスク 117">
              <a:extLst>
                <a:ext uri="{FF2B5EF4-FFF2-40B4-BE49-F238E27FC236}">
                  <a16:creationId xmlns:a16="http://schemas.microsoft.com/office/drawing/2014/main" id="{13E95263-1C42-FD73-F29E-90808C1B8BED}"/>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19" name="円弧 118">
              <a:extLst>
                <a:ext uri="{FF2B5EF4-FFF2-40B4-BE49-F238E27FC236}">
                  <a16:creationId xmlns:a16="http://schemas.microsoft.com/office/drawing/2014/main" id="{40A3635E-63DA-2040-4680-AF433AC1E57D}"/>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0" name="円弧 119">
              <a:extLst>
                <a:ext uri="{FF2B5EF4-FFF2-40B4-BE49-F238E27FC236}">
                  <a16:creationId xmlns:a16="http://schemas.microsoft.com/office/drawing/2014/main" id="{1A3F8747-4293-8EE3-0B1B-E08FC8ED4311}"/>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sp>
        <p:nvSpPr>
          <p:cNvPr id="38" name="楕円 37">
            <a:extLst>
              <a:ext uri="{FF2B5EF4-FFF2-40B4-BE49-F238E27FC236}">
                <a16:creationId xmlns:a16="http://schemas.microsoft.com/office/drawing/2014/main" id="{393FE4D4-536B-991F-4B00-FABFA2CC439A}"/>
              </a:ext>
            </a:extLst>
          </p:cNvPr>
          <p:cNvSpPr/>
          <p:nvPr/>
        </p:nvSpPr>
        <p:spPr>
          <a:xfrm>
            <a:off x="5540923" y="2509950"/>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95" name="正方形/長方形 94">
            <a:extLst>
              <a:ext uri="{FF2B5EF4-FFF2-40B4-BE49-F238E27FC236}">
                <a16:creationId xmlns:a16="http://schemas.microsoft.com/office/drawing/2014/main" id="{E3EF3C27-8DB0-9802-B795-9B3CC0B4399A}"/>
              </a:ext>
            </a:extLst>
          </p:cNvPr>
          <p:cNvSpPr/>
          <p:nvPr/>
        </p:nvSpPr>
        <p:spPr>
          <a:xfrm>
            <a:off x="732440" y="2817805"/>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grpSp>
        <p:nvGrpSpPr>
          <p:cNvPr id="79" name="グループ化 78">
            <a:extLst>
              <a:ext uri="{FF2B5EF4-FFF2-40B4-BE49-F238E27FC236}">
                <a16:creationId xmlns:a16="http://schemas.microsoft.com/office/drawing/2014/main" id="{17CC7983-DDEE-5A9D-C2AD-9ABB7DCFD188}"/>
              </a:ext>
            </a:extLst>
          </p:cNvPr>
          <p:cNvGrpSpPr/>
          <p:nvPr/>
        </p:nvGrpSpPr>
        <p:grpSpPr>
          <a:xfrm>
            <a:off x="2986999" y="4643643"/>
            <a:ext cx="752658" cy="405710"/>
            <a:chOff x="4488244" y="5206471"/>
            <a:chExt cx="752658" cy="405710"/>
          </a:xfrm>
        </p:grpSpPr>
        <p:cxnSp>
          <p:nvCxnSpPr>
            <p:cNvPr id="80" name="直線矢印コネクタ 79">
              <a:extLst>
                <a:ext uri="{FF2B5EF4-FFF2-40B4-BE49-F238E27FC236}">
                  <a16:creationId xmlns:a16="http://schemas.microsoft.com/office/drawing/2014/main" id="{8E06B6DD-210E-1ADF-7CA2-4422D02EF1E8}"/>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5" name="グループ化 84">
              <a:extLst>
                <a:ext uri="{FF2B5EF4-FFF2-40B4-BE49-F238E27FC236}">
                  <a16:creationId xmlns:a16="http://schemas.microsoft.com/office/drawing/2014/main" id="{56481297-2DE4-295D-BC63-212DFF370D06}"/>
                </a:ext>
              </a:extLst>
            </p:cNvPr>
            <p:cNvGrpSpPr/>
            <p:nvPr/>
          </p:nvGrpSpPr>
          <p:grpSpPr>
            <a:xfrm>
              <a:off x="4610864" y="5312359"/>
              <a:ext cx="69614" cy="299822"/>
              <a:chOff x="2439407" y="2962964"/>
              <a:chExt cx="69614" cy="430496"/>
            </a:xfrm>
          </p:grpSpPr>
          <p:cxnSp>
            <p:nvCxnSpPr>
              <p:cNvPr id="87" name="直線コネクタ 86">
                <a:extLst>
                  <a:ext uri="{FF2B5EF4-FFF2-40B4-BE49-F238E27FC236}">
                    <a16:creationId xmlns:a16="http://schemas.microsoft.com/office/drawing/2014/main" id="{136B242C-274C-A72C-4C0B-69AA21C95D34}"/>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8" name="直線コネクタ 87">
                <a:extLst>
                  <a:ext uri="{FF2B5EF4-FFF2-40B4-BE49-F238E27FC236}">
                    <a16:creationId xmlns:a16="http://schemas.microsoft.com/office/drawing/2014/main" id="{BD7D464B-BF49-7B93-53FF-87768CD09ECE}"/>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9" name="直線コネクタ 88">
                <a:extLst>
                  <a:ext uri="{FF2B5EF4-FFF2-40B4-BE49-F238E27FC236}">
                    <a16:creationId xmlns:a16="http://schemas.microsoft.com/office/drawing/2014/main" id="{3457E3E0-2F16-24A8-17AA-F63B0908E39A}"/>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6" name="正方形/長方形 85">
              <a:extLst>
                <a:ext uri="{FF2B5EF4-FFF2-40B4-BE49-F238E27FC236}">
                  <a16:creationId xmlns:a16="http://schemas.microsoft.com/office/drawing/2014/main" id="{4575C670-77DD-D4E0-31AD-5B213C5B8209}"/>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111" name="グループ化 110">
            <a:extLst>
              <a:ext uri="{FF2B5EF4-FFF2-40B4-BE49-F238E27FC236}">
                <a16:creationId xmlns:a16="http://schemas.microsoft.com/office/drawing/2014/main" id="{D1CA47AE-9A6A-7F2D-164D-34DCC39EA356}"/>
              </a:ext>
            </a:extLst>
          </p:cNvPr>
          <p:cNvGrpSpPr/>
          <p:nvPr/>
        </p:nvGrpSpPr>
        <p:grpSpPr>
          <a:xfrm>
            <a:off x="1140489" y="1505275"/>
            <a:ext cx="1479687" cy="307340"/>
            <a:chOff x="5071794" y="4316156"/>
            <a:chExt cx="1479687" cy="307340"/>
          </a:xfrm>
        </p:grpSpPr>
        <p:cxnSp>
          <p:nvCxnSpPr>
            <p:cNvPr id="94" name="直線矢印コネクタ 93">
              <a:extLst>
                <a:ext uri="{FF2B5EF4-FFF2-40B4-BE49-F238E27FC236}">
                  <a16:creationId xmlns:a16="http://schemas.microsoft.com/office/drawing/2014/main" id="{E0015DF9-12DA-A156-B7C9-E9957D8905A6}"/>
                </a:ext>
              </a:extLst>
            </p:cNvPr>
            <p:cNvCxnSpPr>
              <a:cxnSpLocks/>
              <a:endCxn id="100" idx="1"/>
            </p:cNvCxnSpPr>
            <p:nvPr/>
          </p:nvCxnSpPr>
          <p:spPr>
            <a:xfrm>
              <a:off x="5071794" y="4469826"/>
              <a:ext cx="264847"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99" name="正方形/長方形 98">
              <a:extLst>
                <a:ext uri="{FF2B5EF4-FFF2-40B4-BE49-F238E27FC236}">
                  <a16:creationId xmlns:a16="http://schemas.microsoft.com/office/drawing/2014/main" id="{4591F82A-02CE-1D56-D796-799FC2058C0B}"/>
                </a:ext>
              </a:extLst>
            </p:cNvPr>
            <p:cNvSpPr/>
            <p:nvPr/>
          </p:nvSpPr>
          <p:spPr>
            <a:xfrm>
              <a:off x="5562066" y="4332597"/>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chorCtr="0"/>
            <a:lstStyle/>
            <a:p>
              <a:r>
                <a:rPr kumimoji="1" lang="ja-JP" altLang="en-US" sz="500" b="1" dirty="0">
                  <a:solidFill>
                    <a:schemeClr val="tx1"/>
                  </a:solidFill>
                  <a:latin typeface="游ゴシック" panose="020B0400000000000000" pitchFamily="50" charset="-128"/>
                  <a:ea typeface="游ゴシック" panose="020B0400000000000000" pitchFamily="50" charset="-128"/>
                </a:rPr>
                <a:t>税額変更</a:t>
              </a:r>
              <a:r>
                <a:rPr kumimoji="1" lang="en-US" altLang="ja-JP" sz="500" b="1" dirty="0">
                  <a:solidFill>
                    <a:schemeClr val="tx1"/>
                  </a:solidFill>
                  <a:latin typeface="游ゴシック" panose="020B0400000000000000" pitchFamily="50" charset="-128"/>
                  <a:ea typeface="游ゴシック" panose="020B0400000000000000" pitchFamily="50" charset="-128"/>
                </a:rPr>
                <a:t>(</a:t>
              </a:r>
              <a:r>
                <a:rPr kumimoji="1" lang="ja-JP" altLang="en-US" sz="500" b="1" dirty="0">
                  <a:solidFill>
                    <a:schemeClr val="tx1"/>
                  </a:solidFill>
                  <a:latin typeface="游ゴシック" panose="020B0400000000000000" pitchFamily="50" charset="-128"/>
                  <a:ea typeface="游ゴシック" panose="020B0400000000000000" pitchFamily="50" charset="-128"/>
                </a:rPr>
                <a:t>随時課税・課税取消等</a:t>
              </a:r>
              <a:r>
                <a:rPr kumimoji="1" lang="en-US" altLang="ja-JP" sz="500" b="1" dirty="0">
                  <a:solidFill>
                    <a:schemeClr val="tx1"/>
                  </a:solidFill>
                  <a:latin typeface="游ゴシック" panose="020B0400000000000000" pitchFamily="50" charset="-128"/>
                  <a:ea typeface="游ゴシック" panose="020B0400000000000000" pitchFamily="50" charset="-128"/>
                </a:rPr>
                <a:t>)</a:t>
              </a:r>
              <a:r>
                <a:rPr kumimoji="1" lang="ja-JP" altLang="en-US" sz="500" b="1" dirty="0">
                  <a:solidFill>
                    <a:schemeClr val="tx1"/>
                  </a:solidFill>
                  <a:latin typeface="游ゴシック" panose="020B0400000000000000" pitchFamily="50" charset="-128"/>
                  <a:ea typeface="游ゴシック" panose="020B0400000000000000" pitchFamily="50" charset="-128"/>
                </a:rPr>
                <a:t>申立書等</a:t>
              </a:r>
            </a:p>
          </p:txBody>
        </p:sp>
        <p:pic>
          <p:nvPicPr>
            <p:cNvPr id="100" name="グラフィックス 99" descr="紙 枠線">
              <a:extLst>
                <a:ext uri="{FF2B5EF4-FFF2-40B4-BE49-F238E27FC236}">
                  <a16:creationId xmlns:a16="http://schemas.microsoft.com/office/drawing/2014/main" id="{4FA7A9AF-1645-C683-40C1-B5410D5D382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336641" y="4316156"/>
              <a:ext cx="307340" cy="307340"/>
            </a:xfrm>
            <a:prstGeom prst="rect">
              <a:avLst/>
            </a:prstGeom>
          </p:spPr>
        </p:pic>
      </p:grpSp>
      <p:grpSp>
        <p:nvGrpSpPr>
          <p:cNvPr id="3" name="グループ化 2">
            <a:extLst>
              <a:ext uri="{FF2B5EF4-FFF2-40B4-BE49-F238E27FC236}">
                <a16:creationId xmlns:a16="http://schemas.microsoft.com/office/drawing/2014/main" id="{E132A5B3-4F25-5CD5-2DED-156926CB8A30}"/>
              </a:ext>
            </a:extLst>
          </p:cNvPr>
          <p:cNvGrpSpPr/>
          <p:nvPr/>
        </p:nvGrpSpPr>
        <p:grpSpPr>
          <a:xfrm>
            <a:off x="981138" y="2509709"/>
            <a:ext cx="306000" cy="306000"/>
            <a:chOff x="8420362" y="5457393"/>
            <a:chExt cx="182044" cy="182044"/>
          </a:xfrm>
        </p:grpSpPr>
        <p:sp>
          <p:nvSpPr>
            <p:cNvPr id="4" name="楕円 3">
              <a:extLst>
                <a:ext uri="{FF2B5EF4-FFF2-40B4-BE49-F238E27FC236}">
                  <a16:creationId xmlns:a16="http://schemas.microsoft.com/office/drawing/2014/main" id="{596BF995-1CFB-5D91-4E8C-42A99F914880}"/>
                </a:ext>
              </a:extLst>
            </p:cNvPr>
            <p:cNvSpPr/>
            <p:nvPr/>
          </p:nvSpPr>
          <p:spPr>
            <a:xfrm>
              <a:off x="8420362" y="5457393"/>
              <a:ext cx="182044" cy="182044"/>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pic>
          <p:nvPicPr>
            <p:cNvPr id="5" name="グラフィックス 4" descr="封筒 枠線">
              <a:extLst>
                <a:ext uri="{FF2B5EF4-FFF2-40B4-BE49-F238E27FC236}">
                  <a16:creationId xmlns:a16="http://schemas.microsoft.com/office/drawing/2014/main" id="{42DE14F9-1C21-7CE9-91E0-2A6D8BD05477}"/>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432184" y="5469215"/>
              <a:ext cx="158400" cy="158400"/>
            </a:xfrm>
            <a:prstGeom prst="rect">
              <a:avLst/>
            </a:prstGeom>
          </p:spPr>
        </p:pic>
      </p:grpSp>
      <p:cxnSp>
        <p:nvCxnSpPr>
          <p:cNvPr id="101" name="直線矢印コネクタ 100">
            <a:extLst>
              <a:ext uri="{FF2B5EF4-FFF2-40B4-BE49-F238E27FC236}">
                <a16:creationId xmlns:a16="http://schemas.microsoft.com/office/drawing/2014/main" id="{1FF485FC-5BB4-9A4C-C861-C16ACD7AFAA7}"/>
              </a:ext>
            </a:extLst>
          </p:cNvPr>
          <p:cNvCxnSpPr>
            <a:cxnSpLocks/>
            <a:stCxn id="137" idx="3"/>
            <a:endCxn id="38" idx="2"/>
          </p:cNvCxnSpPr>
          <p:nvPr/>
        </p:nvCxnSpPr>
        <p:spPr>
          <a:xfrm>
            <a:off x="5083813" y="2662709"/>
            <a:ext cx="45711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08" name="正方形/長方形 107">
            <a:extLst>
              <a:ext uri="{FF2B5EF4-FFF2-40B4-BE49-F238E27FC236}">
                <a16:creationId xmlns:a16="http://schemas.microsoft.com/office/drawing/2014/main" id="{6474CF77-DA01-3681-118A-64AAE67704C9}"/>
              </a:ext>
            </a:extLst>
          </p:cNvPr>
          <p:cNvSpPr/>
          <p:nvPr/>
        </p:nvSpPr>
        <p:spPr>
          <a:xfrm>
            <a:off x="727398" y="1921788"/>
            <a:ext cx="813481"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申告</a:t>
            </a:r>
          </a:p>
        </p:txBody>
      </p:sp>
      <p:cxnSp>
        <p:nvCxnSpPr>
          <p:cNvPr id="24" name="直線矢印コネクタ 23">
            <a:extLst>
              <a:ext uri="{FF2B5EF4-FFF2-40B4-BE49-F238E27FC236}">
                <a16:creationId xmlns:a16="http://schemas.microsoft.com/office/drawing/2014/main" id="{D90E6516-9309-8070-324E-10856833BF28}"/>
              </a:ext>
            </a:extLst>
          </p:cNvPr>
          <p:cNvCxnSpPr>
            <a:cxnSpLocks/>
            <a:stCxn id="103" idx="3"/>
            <a:endCxn id="22" idx="1"/>
          </p:cNvCxnSpPr>
          <p:nvPr/>
        </p:nvCxnSpPr>
        <p:spPr>
          <a:xfrm>
            <a:off x="2173196" y="2662709"/>
            <a:ext cx="29552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98" name="グループ化 97">
            <a:extLst>
              <a:ext uri="{FF2B5EF4-FFF2-40B4-BE49-F238E27FC236}">
                <a16:creationId xmlns:a16="http://schemas.microsoft.com/office/drawing/2014/main" id="{5478F9DC-CC91-16CC-0B54-C9DBED1A92B6}"/>
              </a:ext>
            </a:extLst>
          </p:cNvPr>
          <p:cNvGrpSpPr/>
          <p:nvPr/>
        </p:nvGrpSpPr>
        <p:grpSpPr>
          <a:xfrm>
            <a:off x="1585781" y="2433953"/>
            <a:ext cx="587415" cy="457512"/>
            <a:chOff x="5266944" y="2798826"/>
            <a:chExt cx="455771" cy="301859"/>
          </a:xfrm>
        </p:grpSpPr>
        <p:sp>
          <p:nvSpPr>
            <p:cNvPr id="103" name="四角形: 角を丸くする 102">
              <a:extLst>
                <a:ext uri="{FF2B5EF4-FFF2-40B4-BE49-F238E27FC236}">
                  <a16:creationId xmlns:a16="http://schemas.microsoft.com/office/drawing/2014/main" id="{073ABFD5-4F16-C3AE-50C7-04FDCAA07085}"/>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受付</a:t>
              </a:r>
            </a:p>
          </p:txBody>
        </p:sp>
        <p:pic>
          <p:nvPicPr>
            <p:cNvPr id="104" name="グラフィックス 103" descr="挙手 枠線">
              <a:extLst>
                <a:ext uri="{FF2B5EF4-FFF2-40B4-BE49-F238E27FC236}">
                  <a16:creationId xmlns:a16="http://schemas.microsoft.com/office/drawing/2014/main" id="{F3B92153-137C-E186-906C-BF2C6493DC46}"/>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rot="16200000" flipV="1">
              <a:off x="5301234" y="2831681"/>
              <a:ext cx="98334" cy="98334"/>
            </a:xfrm>
            <a:prstGeom prst="rect">
              <a:avLst/>
            </a:prstGeom>
          </p:spPr>
        </p:pic>
      </p:grpSp>
      <p:grpSp>
        <p:nvGrpSpPr>
          <p:cNvPr id="105" name="グループ化 104">
            <a:extLst>
              <a:ext uri="{FF2B5EF4-FFF2-40B4-BE49-F238E27FC236}">
                <a16:creationId xmlns:a16="http://schemas.microsoft.com/office/drawing/2014/main" id="{4C9088F8-240D-A47C-A13D-F459FCCE5343}"/>
              </a:ext>
            </a:extLst>
          </p:cNvPr>
          <p:cNvGrpSpPr/>
          <p:nvPr/>
        </p:nvGrpSpPr>
        <p:grpSpPr>
          <a:xfrm>
            <a:off x="3521715" y="2433953"/>
            <a:ext cx="587415" cy="457512"/>
            <a:chOff x="5266944" y="2798826"/>
            <a:chExt cx="455771" cy="301859"/>
          </a:xfrm>
        </p:grpSpPr>
        <p:sp>
          <p:nvSpPr>
            <p:cNvPr id="107" name="四角形: 角を丸くする 106">
              <a:extLst>
                <a:ext uri="{FF2B5EF4-FFF2-40B4-BE49-F238E27FC236}">
                  <a16:creationId xmlns:a16="http://schemas.microsoft.com/office/drawing/2014/main" id="{B849B5E2-1B59-0890-C587-0C02C240D9FA}"/>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受領</a:t>
              </a:r>
            </a:p>
          </p:txBody>
        </p:sp>
        <p:pic>
          <p:nvPicPr>
            <p:cNvPr id="109" name="グラフィックス 108" descr="挙手 枠線">
              <a:extLst>
                <a:ext uri="{FF2B5EF4-FFF2-40B4-BE49-F238E27FC236}">
                  <a16:creationId xmlns:a16="http://schemas.microsoft.com/office/drawing/2014/main" id="{D7D2B38B-8A1C-EF9C-60D9-2111920C32F5}"/>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rot="16200000" flipV="1">
              <a:off x="5301234" y="2831681"/>
              <a:ext cx="98334" cy="98334"/>
            </a:xfrm>
            <a:prstGeom prst="rect">
              <a:avLst/>
            </a:prstGeom>
          </p:spPr>
        </p:pic>
      </p:grpSp>
      <p:grpSp>
        <p:nvGrpSpPr>
          <p:cNvPr id="135" name="グループ化 134">
            <a:extLst>
              <a:ext uri="{FF2B5EF4-FFF2-40B4-BE49-F238E27FC236}">
                <a16:creationId xmlns:a16="http://schemas.microsoft.com/office/drawing/2014/main" id="{CB8DB0D7-039D-5DB6-F368-53CB53009925}"/>
              </a:ext>
            </a:extLst>
          </p:cNvPr>
          <p:cNvGrpSpPr/>
          <p:nvPr/>
        </p:nvGrpSpPr>
        <p:grpSpPr>
          <a:xfrm>
            <a:off x="4487929" y="2428334"/>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A55B5E3B-B3EC-095A-CE51-608BAD15419B}"/>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771F7EBB-5204-F359-ABBC-68437356F962}"/>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情報登録</a:t>
              </a:r>
              <a:endParaRPr kumimoji="1" lang="en-US" altLang="ja-JP" sz="500" b="1" dirty="0">
                <a:solidFill>
                  <a:schemeClr val="tx1"/>
                </a:solidFill>
                <a:latin typeface="+mn-ea"/>
              </a:endParaRPr>
            </a:p>
            <a:p>
              <a:pPr algn="ctr"/>
              <a:r>
                <a:rPr kumimoji="1" lang="en-US" altLang="ja-JP" sz="500" b="1" dirty="0">
                  <a:solidFill>
                    <a:schemeClr val="tx1"/>
                  </a:solidFill>
                  <a:latin typeface="+mn-ea"/>
                </a:rPr>
                <a:t>(</a:t>
              </a:r>
              <a:r>
                <a:rPr kumimoji="1" lang="ja-JP" altLang="en-US" sz="500" b="1" dirty="0">
                  <a:solidFill>
                    <a:schemeClr val="tx1"/>
                  </a:solidFill>
                  <a:latin typeface="+mn-ea"/>
                </a:rPr>
                <a:t>税額変更</a:t>
              </a:r>
              <a:r>
                <a:rPr kumimoji="1" lang="en-US" altLang="ja-JP" sz="500" b="1" dirty="0">
                  <a:solidFill>
                    <a:schemeClr val="tx1"/>
                  </a:solidFill>
                  <a:latin typeface="+mn-ea"/>
                </a:rPr>
                <a:t>)</a:t>
              </a:r>
            </a:p>
          </p:txBody>
        </p:sp>
      </p:grpSp>
      <p:cxnSp>
        <p:nvCxnSpPr>
          <p:cNvPr id="138" name="直線矢印コネクタ 137">
            <a:extLst>
              <a:ext uri="{FF2B5EF4-FFF2-40B4-BE49-F238E27FC236}">
                <a16:creationId xmlns:a16="http://schemas.microsoft.com/office/drawing/2014/main" id="{EF72A4CC-A1CA-095A-D4B5-47F0A3801CAC}"/>
              </a:ext>
            </a:extLst>
          </p:cNvPr>
          <p:cNvCxnSpPr>
            <a:cxnSpLocks/>
            <a:stCxn id="137" idx="2"/>
            <a:endCxn id="140" idx="1"/>
          </p:cNvCxnSpPr>
          <p:nvPr/>
        </p:nvCxnSpPr>
        <p:spPr>
          <a:xfrm>
            <a:off x="4785871"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9" name="グループ化 138">
            <a:extLst>
              <a:ext uri="{FF2B5EF4-FFF2-40B4-BE49-F238E27FC236}">
                <a16:creationId xmlns:a16="http://schemas.microsoft.com/office/drawing/2014/main" id="{06418807-B4F4-76CA-42C4-A00F2277F005}"/>
              </a:ext>
            </a:extLst>
          </p:cNvPr>
          <p:cNvGrpSpPr/>
          <p:nvPr/>
        </p:nvGrpSpPr>
        <p:grpSpPr>
          <a:xfrm>
            <a:off x="4498053" y="4281501"/>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EE0F9EE5-558E-91A1-7ECB-80FD05F47593}"/>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41" name="円弧 140">
              <a:extLst>
                <a:ext uri="{FF2B5EF4-FFF2-40B4-BE49-F238E27FC236}">
                  <a16:creationId xmlns:a16="http://schemas.microsoft.com/office/drawing/2014/main" id="{A70F5C06-674E-E6DB-4209-63530D36A70B}"/>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42" name="円弧 141">
              <a:extLst>
                <a:ext uri="{FF2B5EF4-FFF2-40B4-BE49-F238E27FC236}">
                  <a16:creationId xmlns:a16="http://schemas.microsoft.com/office/drawing/2014/main" id="{6D351522-AE19-9DC0-7BEA-042C39FB8314}"/>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43" name="グループ化 142">
            <a:extLst>
              <a:ext uri="{FF2B5EF4-FFF2-40B4-BE49-F238E27FC236}">
                <a16:creationId xmlns:a16="http://schemas.microsoft.com/office/drawing/2014/main" id="{2C595B04-FC32-D74C-C243-FABD3D9B9F33}"/>
              </a:ext>
            </a:extLst>
          </p:cNvPr>
          <p:cNvGrpSpPr/>
          <p:nvPr/>
        </p:nvGrpSpPr>
        <p:grpSpPr>
          <a:xfrm>
            <a:off x="5006207" y="4643643"/>
            <a:ext cx="752658" cy="405710"/>
            <a:chOff x="4488244" y="5206471"/>
            <a:chExt cx="752658" cy="405710"/>
          </a:xfrm>
        </p:grpSpPr>
        <p:cxnSp>
          <p:nvCxnSpPr>
            <p:cNvPr id="144" name="直線矢印コネクタ 143">
              <a:extLst>
                <a:ext uri="{FF2B5EF4-FFF2-40B4-BE49-F238E27FC236}">
                  <a16:creationId xmlns:a16="http://schemas.microsoft.com/office/drawing/2014/main" id="{F47B6C7C-7B14-B1B2-95FA-E98B71149572}"/>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45" name="グループ化 144">
              <a:extLst>
                <a:ext uri="{FF2B5EF4-FFF2-40B4-BE49-F238E27FC236}">
                  <a16:creationId xmlns:a16="http://schemas.microsoft.com/office/drawing/2014/main" id="{4DE008BB-5AD4-3224-1E41-7DDFCA1484BA}"/>
                </a:ext>
              </a:extLst>
            </p:cNvPr>
            <p:cNvGrpSpPr/>
            <p:nvPr/>
          </p:nvGrpSpPr>
          <p:grpSpPr>
            <a:xfrm>
              <a:off x="4610864" y="5312359"/>
              <a:ext cx="69614" cy="299822"/>
              <a:chOff x="2439407" y="2962964"/>
              <a:chExt cx="69614" cy="430496"/>
            </a:xfrm>
          </p:grpSpPr>
          <p:cxnSp>
            <p:nvCxnSpPr>
              <p:cNvPr id="147" name="直線コネクタ 146">
                <a:extLst>
                  <a:ext uri="{FF2B5EF4-FFF2-40B4-BE49-F238E27FC236}">
                    <a16:creationId xmlns:a16="http://schemas.microsoft.com/office/drawing/2014/main" id="{FB93F1EC-41B4-D62F-6003-82AFED47DDCB}"/>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8" name="直線コネクタ 147">
                <a:extLst>
                  <a:ext uri="{FF2B5EF4-FFF2-40B4-BE49-F238E27FC236}">
                    <a16:creationId xmlns:a16="http://schemas.microsoft.com/office/drawing/2014/main" id="{2F9A25E4-84A0-8707-ADEE-E076622DB621}"/>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9" name="直線コネクタ 148">
                <a:extLst>
                  <a:ext uri="{FF2B5EF4-FFF2-40B4-BE49-F238E27FC236}">
                    <a16:creationId xmlns:a16="http://schemas.microsoft.com/office/drawing/2014/main" id="{6940FA8F-221D-F4E2-9AB6-8CE2B35C0CC9}"/>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46" name="正方形/長方形 145">
              <a:extLst>
                <a:ext uri="{FF2B5EF4-FFF2-40B4-BE49-F238E27FC236}">
                  <a16:creationId xmlns:a16="http://schemas.microsoft.com/office/drawing/2014/main" id="{BD0214C7-5356-9F0C-8E3F-55F1CD2FCDA2}"/>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②</a:t>
              </a:r>
            </a:p>
          </p:txBody>
        </p:sp>
      </p:grpSp>
      <p:cxnSp>
        <p:nvCxnSpPr>
          <p:cNvPr id="164" name="直線矢印コネクタ 163">
            <a:extLst>
              <a:ext uri="{FF2B5EF4-FFF2-40B4-BE49-F238E27FC236}">
                <a16:creationId xmlns:a16="http://schemas.microsoft.com/office/drawing/2014/main" id="{C5B29124-1DD9-508B-C482-30BAA5CCC84B}"/>
              </a:ext>
            </a:extLst>
          </p:cNvPr>
          <p:cNvCxnSpPr>
            <a:cxnSpLocks/>
            <a:stCxn id="22" idx="3"/>
            <a:endCxn id="107" idx="1"/>
          </p:cNvCxnSpPr>
          <p:nvPr/>
        </p:nvCxnSpPr>
        <p:spPr>
          <a:xfrm>
            <a:off x="3064605" y="2662709"/>
            <a:ext cx="45711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7" name="直線矢印コネクタ 26">
            <a:extLst>
              <a:ext uri="{FF2B5EF4-FFF2-40B4-BE49-F238E27FC236}">
                <a16:creationId xmlns:a16="http://schemas.microsoft.com/office/drawing/2014/main" id="{130852C1-2FDB-DC4E-AE6F-B312E88E49F1}"/>
              </a:ext>
            </a:extLst>
          </p:cNvPr>
          <p:cNvCxnSpPr>
            <a:cxnSpLocks/>
            <a:stCxn id="107" idx="3"/>
            <a:endCxn id="137" idx="1"/>
          </p:cNvCxnSpPr>
          <p:nvPr/>
        </p:nvCxnSpPr>
        <p:spPr>
          <a:xfrm>
            <a:off x="4109130" y="2662709"/>
            <a:ext cx="378799"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92956115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B35786-C126-6F4D-74B8-6287048B35C2}"/>
            </a:ext>
          </a:extLst>
        </p:cNvPr>
        <p:cNvGrpSpPr/>
        <p:nvPr/>
      </p:nvGrpSpPr>
      <p:grpSpPr>
        <a:xfrm>
          <a:off x="0" y="0"/>
          <a:ext cx="0" cy="0"/>
          <a:chOff x="0" y="0"/>
          <a:chExt cx="0" cy="0"/>
        </a:xfrm>
      </p:grpSpPr>
      <p:grpSp>
        <p:nvGrpSpPr>
          <p:cNvPr id="13" name="グループ化 12">
            <a:extLst>
              <a:ext uri="{FF2B5EF4-FFF2-40B4-BE49-F238E27FC236}">
                <a16:creationId xmlns:a16="http://schemas.microsoft.com/office/drawing/2014/main" id="{235ECA2C-CCB4-16C8-0D61-62C16B9F8267}"/>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24B81F14-0B6F-AC8A-3554-FDC729AA1333}"/>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住民等</a:t>
              </a:r>
            </a:p>
          </p:txBody>
        </p:sp>
        <p:sp>
          <p:nvSpPr>
            <p:cNvPr id="11" name="正方形/長方形 10">
              <a:extLst>
                <a:ext uri="{FF2B5EF4-FFF2-40B4-BE49-F238E27FC236}">
                  <a16:creationId xmlns:a16="http://schemas.microsoft.com/office/drawing/2014/main" id="{51C9F680-219A-884D-BABF-2EB4750EE385}"/>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FBFAF2DB-A4B3-EEC8-73B3-672698274D91}"/>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A89D5E5D-66B5-98F5-B23C-3A280C616561}"/>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58CAC543-EE50-D082-B1AA-393A35AF3C4D}"/>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7.4</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D4E1E4BD-3A95-3A5D-34EE-B97618A4B66E}"/>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税額変更</a:t>
              </a:r>
              <a:r>
                <a:rPr kumimoji="1" lang="en-US" altLang="ja-JP" sz="1000" b="1" dirty="0">
                  <a:solidFill>
                    <a:schemeClr val="tx1"/>
                  </a:solidFill>
                  <a:latin typeface="+mn-ea"/>
                </a:rPr>
                <a:t>/</a:t>
              </a:r>
              <a:r>
                <a:rPr kumimoji="1" lang="ja-JP" altLang="en-US" sz="1000" b="1" dirty="0">
                  <a:solidFill>
                    <a:schemeClr val="tx1"/>
                  </a:solidFill>
                  <a:latin typeface="+mn-ea"/>
                </a:rPr>
                <a:t>通知</a:t>
              </a:r>
            </a:p>
          </p:txBody>
        </p:sp>
        <p:sp>
          <p:nvSpPr>
            <p:cNvPr id="14" name="正方形/長方形 13">
              <a:extLst>
                <a:ext uri="{FF2B5EF4-FFF2-40B4-BE49-F238E27FC236}">
                  <a16:creationId xmlns:a16="http://schemas.microsoft.com/office/drawing/2014/main" id="{70DD39AC-5AAB-7453-069C-C8ECDDC8C65E}"/>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税額変更</a:t>
              </a:r>
            </a:p>
          </p:txBody>
        </p:sp>
      </p:grpSp>
      <p:grpSp>
        <p:nvGrpSpPr>
          <p:cNvPr id="16" name="グループ化 15">
            <a:extLst>
              <a:ext uri="{FF2B5EF4-FFF2-40B4-BE49-F238E27FC236}">
                <a16:creationId xmlns:a16="http://schemas.microsoft.com/office/drawing/2014/main" id="{5423B4DE-DE66-9870-8FAA-B56A78A8E47B}"/>
              </a:ext>
            </a:extLst>
          </p:cNvPr>
          <p:cNvGrpSpPr/>
          <p:nvPr/>
        </p:nvGrpSpPr>
        <p:grpSpPr>
          <a:xfrm>
            <a:off x="331641" y="1889571"/>
            <a:ext cx="8480719" cy="2253804"/>
            <a:chOff x="4383024" y="977900"/>
            <a:chExt cx="8480719" cy="447033"/>
          </a:xfrm>
        </p:grpSpPr>
        <p:sp>
          <p:nvSpPr>
            <p:cNvPr id="17" name="正方形/長方形 16">
              <a:extLst>
                <a:ext uri="{FF2B5EF4-FFF2-40B4-BE49-F238E27FC236}">
                  <a16:creationId xmlns:a16="http://schemas.microsoft.com/office/drawing/2014/main" id="{66A32407-E870-7125-7BF6-F8BE49B95F54}"/>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軽自動車税担当部門</a:t>
              </a:r>
            </a:p>
          </p:txBody>
        </p:sp>
        <p:sp>
          <p:nvSpPr>
            <p:cNvPr id="18" name="正方形/長方形 17">
              <a:extLst>
                <a:ext uri="{FF2B5EF4-FFF2-40B4-BE49-F238E27FC236}">
                  <a16:creationId xmlns:a16="http://schemas.microsoft.com/office/drawing/2014/main" id="{809F32F6-2EAB-5B3E-4B27-E7194B352721}"/>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DD149825-6263-A85B-A6A7-B07FA01C29A8}"/>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19</a:t>
            </a:fld>
            <a:endParaRPr kumimoji="1" lang="ja-JP" altLang="en-US" sz="800" dirty="0">
              <a:solidFill>
                <a:schemeClr val="tx1"/>
              </a:solidFill>
              <a:latin typeface="+mn-ea"/>
            </a:endParaRPr>
          </a:p>
        </p:txBody>
      </p:sp>
      <p:grpSp>
        <p:nvGrpSpPr>
          <p:cNvPr id="102" name="グループ化 101">
            <a:extLst>
              <a:ext uri="{FF2B5EF4-FFF2-40B4-BE49-F238E27FC236}">
                <a16:creationId xmlns:a16="http://schemas.microsoft.com/office/drawing/2014/main" id="{EB7AF27B-4744-74D2-FAAD-8BA3BDE1B68A}"/>
              </a:ext>
            </a:extLst>
          </p:cNvPr>
          <p:cNvGrpSpPr/>
          <p:nvPr/>
        </p:nvGrpSpPr>
        <p:grpSpPr>
          <a:xfrm>
            <a:off x="5963711" y="2428334"/>
            <a:ext cx="595884" cy="468750"/>
            <a:chOff x="2420174" y="2805910"/>
            <a:chExt cx="595884" cy="468750"/>
          </a:xfrm>
        </p:grpSpPr>
        <p:pic>
          <p:nvPicPr>
            <p:cNvPr id="21" name="グラフィックス 20" descr="ユーザー 枠線">
              <a:extLst>
                <a:ext uri="{FF2B5EF4-FFF2-40B4-BE49-F238E27FC236}">
                  <a16:creationId xmlns:a16="http://schemas.microsoft.com/office/drawing/2014/main" id="{D27009F9-6489-DE56-A8E7-BB5F76B78A9D}"/>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2" name="四角形: 角を丸くする 21">
              <a:extLst>
                <a:ext uri="{FF2B5EF4-FFF2-40B4-BE49-F238E27FC236}">
                  <a16:creationId xmlns:a16="http://schemas.microsoft.com/office/drawing/2014/main" id="{5F348124-0258-7C9F-BEAF-08C877E0FDC6}"/>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引き抜き</a:t>
              </a:r>
              <a:endParaRPr kumimoji="1" lang="en-US" altLang="ja-JP" sz="500" b="1" dirty="0">
                <a:solidFill>
                  <a:schemeClr val="tx1"/>
                </a:solidFill>
                <a:latin typeface="+mn-ea"/>
              </a:endParaRPr>
            </a:p>
          </p:txBody>
        </p:sp>
      </p:grpSp>
      <p:cxnSp>
        <p:nvCxnSpPr>
          <p:cNvPr id="33" name="直線矢印コネクタ 32">
            <a:extLst>
              <a:ext uri="{FF2B5EF4-FFF2-40B4-BE49-F238E27FC236}">
                <a16:creationId xmlns:a16="http://schemas.microsoft.com/office/drawing/2014/main" id="{F8971522-C1E1-521A-A54D-A147C576E5AB}"/>
              </a:ext>
            </a:extLst>
          </p:cNvPr>
          <p:cNvCxnSpPr>
            <a:cxnSpLocks/>
            <a:stCxn id="118" idx="1"/>
            <a:endCxn id="22" idx="2"/>
          </p:cNvCxnSpPr>
          <p:nvPr/>
        </p:nvCxnSpPr>
        <p:spPr>
          <a:xfrm flipH="1" flipV="1">
            <a:off x="6261653"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43" name="直線矢印コネクタ 42">
            <a:extLst>
              <a:ext uri="{FF2B5EF4-FFF2-40B4-BE49-F238E27FC236}">
                <a16:creationId xmlns:a16="http://schemas.microsoft.com/office/drawing/2014/main" id="{E81285A6-E1DC-1B07-026C-A04797A18106}"/>
              </a:ext>
            </a:extLst>
          </p:cNvPr>
          <p:cNvCxnSpPr>
            <a:cxnSpLocks/>
            <a:stCxn id="137" idx="3"/>
            <a:endCxn id="95" idx="1"/>
          </p:cNvCxnSpPr>
          <p:nvPr/>
        </p:nvCxnSpPr>
        <p:spPr>
          <a:xfrm>
            <a:off x="2152920" y="2662709"/>
            <a:ext cx="37361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0E123B60-480F-2AB9-BF92-2C42228D871D}"/>
              </a:ext>
            </a:extLst>
          </p:cNvPr>
          <p:cNvSpPr/>
          <p:nvPr/>
        </p:nvSpPr>
        <p:spPr>
          <a:xfrm>
            <a:off x="6758568" y="5364483"/>
            <a:ext cx="2053792" cy="1139948"/>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ja-JP" altLang="en-US" sz="500" b="1" dirty="0">
                <a:solidFill>
                  <a:schemeClr val="tx1"/>
                </a:solidFill>
                <a:latin typeface="+mn-ea"/>
              </a:rPr>
              <a:t>①</a:t>
            </a:r>
            <a:r>
              <a:rPr kumimoji="1" lang="en-US" altLang="ja-JP" sz="500" b="1" dirty="0">
                <a:solidFill>
                  <a:schemeClr val="tx1"/>
                </a:solidFill>
                <a:latin typeface="+mn-ea"/>
              </a:rPr>
              <a:t>3.3.4.</a:t>
            </a:r>
            <a:r>
              <a:rPr kumimoji="1" lang="ja-JP" altLang="en-US" sz="500" b="1" dirty="0">
                <a:solidFill>
                  <a:schemeClr val="tx1"/>
                </a:solidFill>
                <a:latin typeface="+mn-ea"/>
              </a:rPr>
              <a:t>　税額変更処理</a:t>
            </a:r>
          </a:p>
          <a:p>
            <a:r>
              <a:rPr kumimoji="1" lang="ja-JP" altLang="en-US" sz="500" b="1" dirty="0">
                <a:solidFill>
                  <a:schemeClr val="tx1"/>
                </a:solidFill>
                <a:latin typeface="+mn-ea"/>
              </a:rPr>
              <a:t>②</a:t>
            </a:r>
            <a:endParaRPr kumimoji="1" lang="en-US" altLang="ja-JP" sz="500" b="1" dirty="0">
              <a:solidFill>
                <a:schemeClr val="tx1"/>
              </a:solidFill>
              <a:latin typeface="+mn-ea"/>
            </a:endParaRPr>
          </a:p>
          <a:p>
            <a:r>
              <a:rPr kumimoji="1" lang="en-US" altLang="ja-JP" sz="500" b="1" dirty="0">
                <a:solidFill>
                  <a:schemeClr val="tx1"/>
                </a:solidFill>
                <a:latin typeface="+mn-ea"/>
              </a:rPr>
              <a:t>3.3.1.</a:t>
            </a:r>
            <a:r>
              <a:rPr kumimoji="1" lang="ja-JP" altLang="en-US" sz="500" b="1" dirty="0">
                <a:solidFill>
                  <a:schemeClr val="tx1"/>
                </a:solidFill>
                <a:latin typeface="+mn-ea"/>
              </a:rPr>
              <a:t>～</a:t>
            </a:r>
            <a:r>
              <a:rPr kumimoji="1" lang="en-US" altLang="ja-JP" sz="500" b="1" dirty="0">
                <a:solidFill>
                  <a:schemeClr val="tx1"/>
                </a:solidFill>
                <a:latin typeface="+mn-ea"/>
              </a:rPr>
              <a:t>3.3.4.</a:t>
            </a:r>
            <a:r>
              <a:rPr kumimoji="1" lang="ja-JP" altLang="en-US" sz="500" b="1" dirty="0">
                <a:solidFill>
                  <a:schemeClr val="tx1"/>
                </a:solidFill>
                <a:latin typeface="+mn-ea"/>
              </a:rPr>
              <a:t>　税額変更処理</a:t>
            </a:r>
          </a:p>
          <a:p>
            <a:r>
              <a:rPr kumimoji="1" lang="en-US" altLang="ja-JP" sz="500" b="1" dirty="0">
                <a:solidFill>
                  <a:schemeClr val="tx1"/>
                </a:solidFill>
                <a:latin typeface="+mn-ea"/>
              </a:rPr>
              <a:t>3.4.1.</a:t>
            </a:r>
            <a:r>
              <a:rPr kumimoji="1" lang="ja-JP" altLang="en-US" sz="500" b="1" dirty="0">
                <a:solidFill>
                  <a:schemeClr val="tx1"/>
                </a:solidFill>
                <a:latin typeface="+mn-ea"/>
              </a:rPr>
              <a:t>　過年度税額変更</a:t>
            </a:r>
          </a:p>
          <a:p>
            <a:r>
              <a:rPr kumimoji="1" lang="ja-JP" altLang="en-US" sz="500" b="1" dirty="0">
                <a:solidFill>
                  <a:schemeClr val="tx1"/>
                </a:solidFill>
                <a:latin typeface="+mn-ea"/>
              </a:rPr>
              <a:t>③</a:t>
            </a:r>
            <a:endParaRPr kumimoji="1" lang="en-US" altLang="ja-JP" sz="500" b="1" dirty="0">
              <a:solidFill>
                <a:schemeClr val="tx1"/>
              </a:solidFill>
              <a:latin typeface="+mn-ea"/>
            </a:endParaRPr>
          </a:p>
          <a:p>
            <a:r>
              <a:rPr kumimoji="1" lang="en-US" altLang="ja-JP" sz="500" b="1" dirty="0">
                <a:solidFill>
                  <a:schemeClr val="tx1"/>
                </a:solidFill>
                <a:latin typeface="+mn-ea"/>
              </a:rPr>
              <a:t>6.1.1.1</a:t>
            </a:r>
            <a:r>
              <a:rPr kumimoji="1" lang="ja-JP" altLang="en-US" sz="500" b="1" dirty="0">
                <a:solidFill>
                  <a:schemeClr val="tx1"/>
                </a:solidFill>
                <a:latin typeface="+mn-ea"/>
              </a:rPr>
              <a:t>　調定処理</a:t>
            </a:r>
          </a:p>
          <a:p>
            <a:r>
              <a:rPr kumimoji="1" lang="en-US" altLang="ja-JP" sz="500" b="1" dirty="0">
                <a:solidFill>
                  <a:srgbClr val="0070C0"/>
                </a:solidFill>
                <a:latin typeface="+mn-ea"/>
              </a:rPr>
              <a:t>6.1.1.2</a:t>
            </a:r>
            <a:r>
              <a:rPr kumimoji="1" lang="ja-JP" altLang="en-US" sz="500" b="1" dirty="0">
                <a:solidFill>
                  <a:srgbClr val="0070C0"/>
                </a:solidFill>
                <a:latin typeface="+mn-ea"/>
              </a:rPr>
              <a:t>　調定処理</a:t>
            </a:r>
          </a:p>
          <a:p>
            <a:r>
              <a:rPr kumimoji="1" lang="en-US" altLang="ja-JP" sz="500" b="1" dirty="0">
                <a:solidFill>
                  <a:schemeClr val="tx1"/>
                </a:solidFill>
                <a:latin typeface="+mn-ea"/>
              </a:rPr>
              <a:t>6.1.2.</a:t>
            </a:r>
            <a:r>
              <a:rPr kumimoji="1" lang="ja-JP" altLang="en-US" sz="500" b="1" dirty="0">
                <a:solidFill>
                  <a:schemeClr val="tx1"/>
                </a:solidFill>
                <a:latin typeface="+mn-ea"/>
              </a:rPr>
              <a:t>～</a:t>
            </a:r>
            <a:r>
              <a:rPr kumimoji="1" lang="en-US" altLang="ja-JP" sz="500" b="1" dirty="0">
                <a:solidFill>
                  <a:schemeClr val="tx1"/>
                </a:solidFill>
                <a:latin typeface="+mn-ea"/>
              </a:rPr>
              <a:t>6.1.4.</a:t>
            </a:r>
            <a:r>
              <a:rPr kumimoji="1" lang="ja-JP" altLang="en-US" sz="500" b="1" dirty="0">
                <a:solidFill>
                  <a:schemeClr val="tx1"/>
                </a:solidFill>
                <a:latin typeface="+mn-ea"/>
              </a:rPr>
              <a:t>　調定表作成</a:t>
            </a:r>
          </a:p>
          <a:p>
            <a:r>
              <a:rPr kumimoji="1" lang="ja-JP" altLang="en-US" sz="500" b="1" dirty="0">
                <a:solidFill>
                  <a:schemeClr val="tx1"/>
                </a:solidFill>
                <a:latin typeface="+mn-ea"/>
              </a:rPr>
              <a:t>④</a:t>
            </a:r>
            <a:endParaRPr kumimoji="1" lang="en-US" altLang="ja-JP" sz="500" b="1" dirty="0">
              <a:solidFill>
                <a:schemeClr val="tx1"/>
              </a:solidFill>
              <a:latin typeface="+mn-ea"/>
            </a:endParaRPr>
          </a:p>
          <a:p>
            <a:r>
              <a:rPr kumimoji="1" lang="en-US" altLang="ja-JP" sz="500" b="1" dirty="0">
                <a:solidFill>
                  <a:schemeClr val="tx1"/>
                </a:solidFill>
                <a:latin typeface="+mn-ea"/>
              </a:rPr>
              <a:t>4.1.1.</a:t>
            </a:r>
            <a:r>
              <a:rPr kumimoji="1" lang="ja-JP" altLang="en-US" sz="500" b="1" dirty="0">
                <a:solidFill>
                  <a:schemeClr val="tx1"/>
                </a:solidFill>
                <a:latin typeface="+mn-ea"/>
              </a:rPr>
              <a:t>　納税通知書</a:t>
            </a:r>
            <a:r>
              <a:rPr kumimoji="1" lang="en-US" altLang="ja-JP" sz="500" b="1" dirty="0">
                <a:solidFill>
                  <a:schemeClr val="tx1"/>
                </a:solidFill>
                <a:latin typeface="+mn-ea"/>
              </a:rPr>
              <a:t>(</a:t>
            </a:r>
            <a:r>
              <a:rPr kumimoji="1" lang="ja-JP" altLang="en-US" sz="500" b="1" dirty="0">
                <a:solidFill>
                  <a:schemeClr val="tx1"/>
                </a:solidFill>
                <a:latin typeface="+mn-ea"/>
              </a:rPr>
              <a:t>兼納付書兼納税証明書</a:t>
            </a:r>
            <a:r>
              <a:rPr kumimoji="1" lang="en-US" altLang="ja-JP" sz="500" b="1" dirty="0">
                <a:solidFill>
                  <a:schemeClr val="tx1"/>
                </a:solidFill>
                <a:latin typeface="+mn-ea"/>
              </a:rPr>
              <a:t>)</a:t>
            </a:r>
            <a:r>
              <a:rPr kumimoji="1" lang="ja-JP" altLang="en-US" sz="500" b="1" dirty="0">
                <a:solidFill>
                  <a:schemeClr val="tx1"/>
                </a:solidFill>
                <a:latin typeface="+mn-ea"/>
              </a:rPr>
              <a:t>発行</a:t>
            </a:r>
          </a:p>
          <a:p>
            <a:r>
              <a:rPr kumimoji="1" lang="en-US" altLang="ja-JP" sz="500" b="1" dirty="0">
                <a:solidFill>
                  <a:schemeClr val="tx1"/>
                </a:solidFill>
                <a:latin typeface="+mn-ea"/>
              </a:rPr>
              <a:t>4.2.3.1</a:t>
            </a:r>
            <a:r>
              <a:rPr kumimoji="1" lang="ja-JP" altLang="en-US" sz="500" b="1" dirty="0">
                <a:solidFill>
                  <a:schemeClr val="tx1"/>
                </a:solidFill>
                <a:latin typeface="+mn-ea"/>
              </a:rPr>
              <a:t>　税額変更決定通知書発行</a:t>
            </a:r>
          </a:p>
          <a:p>
            <a:r>
              <a:rPr kumimoji="1" lang="en-US" altLang="ja-JP" sz="500" b="1" dirty="0">
                <a:solidFill>
                  <a:srgbClr val="0070C0"/>
                </a:solidFill>
                <a:latin typeface="+mn-ea"/>
              </a:rPr>
              <a:t>4.2.3.2</a:t>
            </a:r>
            <a:r>
              <a:rPr kumimoji="1" lang="ja-JP" altLang="en-US" sz="500" b="1" dirty="0">
                <a:solidFill>
                  <a:srgbClr val="0070C0"/>
                </a:solidFill>
                <a:latin typeface="+mn-ea"/>
              </a:rPr>
              <a:t>　税額変更決定通知書発行</a:t>
            </a:r>
          </a:p>
          <a:p>
            <a:r>
              <a:rPr kumimoji="1" lang="ja-JP" altLang="en-US" sz="500" b="1" dirty="0">
                <a:solidFill>
                  <a:schemeClr val="tx1"/>
                </a:solidFill>
                <a:latin typeface="+mn-ea"/>
              </a:rPr>
              <a:t>⑤</a:t>
            </a:r>
            <a:r>
              <a:rPr kumimoji="1" lang="en-US" altLang="ja-JP" sz="500" b="1" dirty="0">
                <a:solidFill>
                  <a:schemeClr val="tx1"/>
                </a:solidFill>
                <a:latin typeface="+mn-ea"/>
              </a:rPr>
              <a:t>4.4.2.1</a:t>
            </a:r>
            <a:r>
              <a:rPr kumimoji="1" lang="ja-JP" altLang="en-US" sz="500" b="1" dirty="0">
                <a:solidFill>
                  <a:schemeClr val="tx1"/>
                </a:solidFill>
                <a:latin typeface="+mn-ea"/>
              </a:rPr>
              <a:t>　引き抜き対象者リスト作成</a:t>
            </a:r>
            <a:endParaRPr kumimoji="1" lang="en-US" altLang="ja-JP" sz="500" b="1" dirty="0">
              <a:solidFill>
                <a:schemeClr val="tx1"/>
              </a:solidFill>
              <a:latin typeface="+mn-ea"/>
            </a:endParaRPr>
          </a:p>
        </p:txBody>
      </p:sp>
      <p:grpSp>
        <p:nvGrpSpPr>
          <p:cNvPr id="106" name="グループ化 105">
            <a:extLst>
              <a:ext uri="{FF2B5EF4-FFF2-40B4-BE49-F238E27FC236}">
                <a16:creationId xmlns:a16="http://schemas.microsoft.com/office/drawing/2014/main" id="{35E54A3A-053B-52B4-3B58-61CE5F12B6A5}"/>
              </a:ext>
            </a:extLst>
          </p:cNvPr>
          <p:cNvGrpSpPr/>
          <p:nvPr/>
        </p:nvGrpSpPr>
        <p:grpSpPr>
          <a:xfrm>
            <a:off x="5973835" y="4281501"/>
            <a:ext cx="575637" cy="451948"/>
            <a:chOff x="5274238" y="5435536"/>
            <a:chExt cx="439201" cy="345439"/>
          </a:xfrm>
        </p:grpSpPr>
        <p:sp>
          <p:nvSpPr>
            <p:cNvPr id="118" name="フローチャート: 磁気ディスク 117">
              <a:extLst>
                <a:ext uri="{FF2B5EF4-FFF2-40B4-BE49-F238E27FC236}">
                  <a16:creationId xmlns:a16="http://schemas.microsoft.com/office/drawing/2014/main" id="{C416B422-BB03-FD3A-1DA5-6C47078C5338}"/>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19" name="円弧 118">
              <a:extLst>
                <a:ext uri="{FF2B5EF4-FFF2-40B4-BE49-F238E27FC236}">
                  <a16:creationId xmlns:a16="http://schemas.microsoft.com/office/drawing/2014/main" id="{58FD0030-15A9-FEB0-EE7D-215FC8B36A53}"/>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0" name="円弧 119">
              <a:extLst>
                <a:ext uri="{FF2B5EF4-FFF2-40B4-BE49-F238E27FC236}">
                  <a16:creationId xmlns:a16="http://schemas.microsoft.com/office/drawing/2014/main" id="{671CFEA6-4DC5-1049-02D0-9A6CDDFC2367}"/>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79" name="グループ化 78">
            <a:extLst>
              <a:ext uri="{FF2B5EF4-FFF2-40B4-BE49-F238E27FC236}">
                <a16:creationId xmlns:a16="http://schemas.microsoft.com/office/drawing/2014/main" id="{F6F7DB6A-39F4-B360-1EF4-1AC786F9F9D4}"/>
              </a:ext>
            </a:extLst>
          </p:cNvPr>
          <p:cNvGrpSpPr/>
          <p:nvPr/>
        </p:nvGrpSpPr>
        <p:grpSpPr>
          <a:xfrm>
            <a:off x="6481989" y="4643643"/>
            <a:ext cx="752658" cy="405710"/>
            <a:chOff x="4488244" y="5206471"/>
            <a:chExt cx="752658" cy="405710"/>
          </a:xfrm>
        </p:grpSpPr>
        <p:cxnSp>
          <p:nvCxnSpPr>
            <p:cNvPr id="80" name="直線矢印コネクタ 79">
              <a:extLst>
                <a:ext uri="{FF2B5EF4-FFF2-40B4-BE49-F238E27FC236}">
                  <a16:creationId xmlns:a16="http://schemas.microsoft.com/office/drawing/2014/main" id="{889621C5-DDF2-5CAC-76F4-EF97CB33F16F}"/>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5" name="グループ化 84">
              <a:extLst>
                <a:ext uri="{FF2B5EF4-FFF2-40B4-BE49-F238E27FC236}">
                  <a16:creationId xmlns:a16="http://schemas.microsoft.com/office/drawing/2014/main" id="{5833B247-FBA5-2F6D-3968-6D91525266DA}"/>
                </a:ext>
              </a:extLst>
            </p:cNvPr>
            <p:cNvGrpSpPr/>
            <p:nvPr/>
          </p:nvGrpSpPr>
          <p:grpSpPr>
            <a:xfrm>
              <a:off x="4610864" y="5312359"/>
              <a:ext cx="69614" cy="299822"/>
              <a:chOff x="2439407" y="2962964"/>
              <a:chExt cx="69614" cy="430496"/>
            </a:xfrm>
          </p:grpSpPr>
          <p:cxnSp>
            <p:nvCxnSpPr>
              <p:cNvPr id="87" name="直線コネクタ 86">
                <a:extLst>
                  <a:ext uri="{FF2B5EF4-FFF2-40B4-BE49-F238E27FC236}">
                    <a16:creationId xmlns:a16="http://schemas.microsoft.com/office/drawing/2014/main" id="{2EEB5F92-B599-6E5D-1B29-CC152B6FCE1F}"/>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8" name="直線コネクタ 87">
                <a:extLst>
                  <a:ext uri="{FF2B5EF4-FFF2-40B4-BE49-F238E27FC236}">
                    <a16:creationId xmlns:a16="http://schemas.microsoft.com/office/drawing/2014/main" id="{C628414F-E7D2-337E-A815-4968D8FF719B}"/>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9" name="直線コネクタ 88">
                <a:extLst>
                  <a:ext uri="{FF2B5EF4-FFF2-40B4-BE49-F238E27FC236}">
                    <a16:creationId xmlns:a16="http://schemas.microsoft.com/office/drawing/2014/main" id="{D13BBFFA-3837-2EBD-CB31-2FE2A08A883F}"/>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6" name="正方形/長方形 85">
              <a:extLst>
                <a:ext uri="{FF2B5EF4-FFF2-40B4-BE49-F238E27FC236}">
                  <a16:creationId xmlns:a16="http://schemas.microsoft.com/office/drawing/2014/main" id="{5F71F3C1-1B5F-13CC-55BB-F618057414D5}"/>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⑤</a:t>
              </a:r>
            </a:p>
          </p:txBody>
        </p:sp>
      </p:grpSp>
      <p:cxnSp>
        <p:nvCxnSpPr>
          <p:cNvPr id="101" name="直線矢印コネクタ 100">
            <a:extLst>
              <a:ext uri="{FF2B5EF4-FFF2-40B4-BE49-F238E27FC236}">
                <a16:creationId xmlns:a16="http://schemas.microsoft.com/office/drawing/2014/main" id="{4D17AA5E-91AC-2FC5-38A4-21A90ADCB914}"/>
              </a:ext>
            </a:extLst>
          </p:cNvPr>
          <p:cNvCxnSpPr>
            <a:cxnSpLocks/>
            <a:stCxn id="6" idx="3"/>
            <a:endCxn id="22" idx="1"/>
          </p:cNvCxnSpPr>
          <p:nvPr/>
        </p:nvCxnSpPr>
        <p:spPr>
          <a:xfrm>
            <a:off x="5523108" y="2662709"/>
            <a:ext cx="44060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46" name="グループ化 45">
            <a:extLst>
              <a:ext uri="{FF2B5EF4-FFF2-40B4-BE49-F238E27FC236}">
                <a16:creationId xmlns:a16="http://schemas.microsoft.com/office/drawing/2014/main" id="{7D4DD684-D4D0-7EAB-D632-44A8F71C7DDD}"/>
              </a:ext>
            </a:extLst>
          </p:cNvPr>
          <p:cNvGrpSpPr/>
          <p:nvPr/>
        </p:nvGrpSpPr>
        <p:grpSpPr>
          <a:xfrm rot="16200000">
            <a:off x="6803993" y="1956812"/>
            <a:ext cx="1073222" cy="47531"/>
            <a:chOff x="8353051" y="5728208"/>
            <a:chExt cx="1073222" cy="47531"/>
          </a:xfrm>
        </p:grpSpPr>
        <p:cxnSp>
          <p:nvCxnSpPr>
            <p:cNvPr id="47" name="直線矢印コネクタ 46">
              <a:extLst>
                <a:ext uri="{FF2B5EF4-FFF2-40B4-BE49-F238E27FC236}">
                  <a16:creationId xmlns:a16="http://schemas.microsoft.com/office/drawing/2014/main" id="{3121331E-FA2F-33D5-C1FF-3100549A663E}"/>
                </a:ext>
              </a:extLst>
            </p:cNvPr>
            <p:cNvCxnSpPr>
              <a:cxnSpLocks/>
              <a:stCxn id="48" idx="6"/>
              <a:endCxn id="54" idx="0"/>
            </p:cNvCxnSpPr>
            <p:nvPr/>
          </p:nvCxnSpPr>
          <p:spPr>
            <a:xfrm rot="5400000" flipV="1">
              <a:off x="8913427" y="5239130"/>
              <a:ext cx="1" cy="1025690"/>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48" name="楕円 47">
              <a:extLst>
                <a:ext uri="{FF2B5EF4-FFF2-40B4-BE49-F238E27FC236}">
                  <a16:creationId xmlns:a16="http://schemas.microsoft.com/office/drawing/2014/main" id="{7D48B7E9-FC7C-DA87-2BBE-ED6EAC027CD1}"/>
                </a:ext>
              </a:extLst>
            </p:cNvPr>
            <p:cNvSpPr/>
            <p:nvPr/>
          </p:nvSpPr>
          <p:spPr>
            <a:xfrm>
              <a:off x="8353051" y="5728208"/>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54" name="二等辺三角形 53">
              <a:extLst>
                <a:ext uri="{FF2B5EF4-FFF2-40B4-BE49-F238E27FC236}">
                  <a16:creationId xmlns:a16="http://schemas.microsoft.com/office/drawing/2014/main" id="{6E340E5E-2CB3-3F67-F606-55FEE117995C}"/>
                </a:ext>
              </a:extLst>
            </p:cNvPr>
            <p:cNvSpPr/>
            <p:nvPr/>
          </p:nvSpPr>
          <p:spPr>
            <a:xfrm rot="5400000">
              <a:off x="9367025" y="5716038"/>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sp>
        <p:nvSpPr>
          <p:cNvPr id="71" name="正方形/長方形 70">
            <a:extLst>
              <a:ext uri="{FF2B5EF4-FFF2-40B4-BE49-F238E27FC236}">
                <a16:creationId xmlns:a16="http://schemas.microsoft.com/office/drawing/2014/main" id="{06C9B172-D23C-830A-392E-02AF4DFACFF6}"/>
              </a:ext>
            </a:extLst>
          </p:cNvPr>
          <p:cNvSpPr/>
          <p:nvPr/>
        </p:nvSpPr>
        <p:spPr>
          <a:xfrm>
            <a:off x="6991988" y="1968669"/>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郵送</a:t>
            </a:r>
            <a:endParaRPr kumimoji="1" lang="en-US" altLang="ja-JP" sz="600" b="1" dirty="0">
              <a:solidFill>
                <a:schemeClr val="tx1"/>
              </a:solidFill>
              <a:highlight>
                <a:srgbClr val="FFFFFF"/>
              </a:highlight>
              <a:latin typeface="+mn-ea"/>
            </a:endParaRPr>
          </a:p>
        </p:txBody>
      </p:sp>
      <p:grpSp>
        <p:nvGrpSpPr>
          <p:cNvPr id="135" name="グループ化 134">
            <a:extLst>
              <a:ext uri="{FF2B5EF4-FFF2-40B4-BE49-F238E27FC236}">
                <a16:creationId xmlns:a16="http://schemas.microsoft.com/office/drawing/2014/main" id="{96501E0C-FAF4-977F-A287-B6CE8B2DC420}"/>
              </a:ext>
            </a:extLst>
          </p:cNvPr>
          <p:cNvGrpSpPr/>
          <p:nvPr/>
        </p:nvGrpSpPr>
        <p:grpSpPr>
          <a:xfrm>
            <a:off x="1557036" y="2428334"/>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158E6FC3-A909-A822-8E42-A154B44FB032}"/>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32EED3A8-E88D-7DE5-D087-EF80CD0141EA}"/>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税額変更対象抽出</a:t>
              </a:r>
              <a:endParaRPr kumimoji="1" lang="en-US" altLang="ja-JP" sz="500" b="1" dirty="0">
                <a:solidFill>
                  <a:schemeClr val="tx1"/>
                </a:solidFill>
                <a:latin typeface="+mn-ea"/>
              </a:endParaRPr>
            </a:p>
          </p:txBody>
        </p:sp>
      </p:grpSp>
      <p:cxnSp>
        <p:nvCxnSpPr>
          <p:cNvPr id="138" name="直線矢印コネクタ 137">
            <a:extLst>
              <a:ext uri="{FF2B5EF4-FFF2-40B4-BE49-F238E27FC236}">
                <a16:creationId xmlns:a16="http://schemas.microsoft.com/office/drawing/2014/main" id="{34D855C8-31CE-D226-5649-C269F8925E31}"/>
              </a:ext>
            </a:extLst>
          </p:cNvPr>
          <p:cNvCxnSpPr>
            <a:cxnSpLocks/>
            <a:stCxn id="140" idx="1"/>
            <a:endCxn id="137" idx="2"/>
          </p:cNvCxnSpPr>
          <p:nvPr/>
        </p:nvCxnSpPr>
        <p:spPr>
          <a:xfrm flipH="1" flipV="1">
            <a:off x="1854978"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9" name="グループ化 138">
            <a:extLst>
              <a:ext uri="{FF2B5EF4-FFF2-40B4-BE49-F238E27FC236}">
                <a16:creationId xmlns:a16="http://schemas.microsoft.com/office/drawing/2014/main" id="{40CA57A6-E584-E99B-B266-C6E20EFC4695}"/>
              </a:ext>
            </a:extLst>
          </p:cNvPr>
          <p:cNvGrpSpPr/>
          <p:nvPr/>
        </p:nvGrpSpPr>
        <p:grpSpPr>
          <a:xfrm>
            <a:off x="1567160" y="4281501"/>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3AC33517-1584-859D-6C53-F16F29344903}"/>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41" name="円弧 140">
              <a:extLst>
                <a:ext uri="{FF2B5EF4-FFF2-40B4-BE49-F238E27FC236}">
                  <a16:creationId xmlns:a16="http://schemas.microsoft.com/office/drawing/2014/main" id="{3382333E-1A26-FD7B-A2FB-B50C992D927D}"/>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42" name="円弧 141">
              <a:extLst>
                <a:ext uri="{FF2B5EF4-FFF2-40B4-BE49-F238E27FC236}">
                  <a16:creationId xmlns:a16="http://schemas.microsoft.com/office/drawing/2014/main" id="{BCCAAD3F-D1B5-E491-629A-E4C52EBB0D06}"/>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43" name="グループ化 142">
            <a:extLst>
              <a:ext uri="{FF2B5EF4-FFF2-40B4-BE49-F238E27FC236}">
                <a16:creationId xmlns:a16="http://schemas.microsoft.com/office/drawing/2014/main" id="{2E3450F5-53A5-397D-C815-C2E4D82A4646}"/>
              </a:ext>
            </a:extLst>
          </p:cNvPr>
          <p:cNvGrpSpPr/>
          <p:nvPr/>
        </p:nvGrpSpPr>
        <p:grpSpPr>
          <a:xfrm>
            <a:off x="2075314" y="4643643"/>
            <a:ext cx="752658" cy="405710"/>
            <a:chOff x="4488244" y="5206471"/>
            <a:chExt cx="752658" cy="405710"/>
          </a:xfrm>
        </p:grpSpPr>
        <p:cxnSp>
          <p:nvCxnSpPr>
            <p:cNvPr id="144" name="直線矢印コネクタ 143">
              <a:extLst>
                <a:ext uri="{FF2B5EF4-FFF2-40B4-BE49-F238E27FC236}">
                  <a16:creationId xmlns:a16="http://schemas.microsoft.com/office/drawing/2014/main" id="{C7B6C3E8-C17F-7DF0-410E-763CEC2B113E}"/>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45" name="グループ化 144">
              <a:extLst>
                <a:ext uri="{FF2B5EF4-FFF2-40B4-BE49-F238E27FC236}">
                  <a16:creationId xmlns:a16="http://schemas.microsoft.com/office/drawing/2014/main" id="{E065C6B9-00E0-B784-5E2F-6D1D6F30CB8A}"/>
                </a:ext>
              </a:extLst>
            </p:cNvPr>
            <p:cNvGrpSpPr/>
            <p:nvPr/>
          </p:nvGrpSpPr>
          <p:grpSpPr>
            <a:xfrm>
              <a:off x="4610864" y="5312359"/>
              <a:ext cx="69614" cy="299822"/>
              <a:chOff x="2439407" y="2962964"/>
              <a:chExt cx="69614" cy="430496"/>
            </a:xfrm>
          </p:grpSpPr>
          <p:cxnSp>
            <p:nvCxnSpPr>
              <p:cNvPr id="147" name="直線コネクタ 146">
                <a:extLst>
                  <a:ext uri="{FF2B5EF4-FFF2-40B4-BE49-F238E27FC236}">
                    <a16:creationId xmlns:a16="http://schemas.microsoft.com/office/drawing/2014/main" id="{EED539DB-0B8F-0719-0B8A-CD0C71477E29}"/>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8" name="直線コネクタ 147">
                <a:extLst>
                  <a:ext uri="{FF2B5EF4-FFF2-40B4-BE49-F238E27FC236}">
                    <a16:creationId xmlns:a16="http://schemas.microsoft.com/office/drawing/2014/main" id="{5207FCF2-746E-1CEC-CA13-25B4218F86EF}"/>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9" name="直線コネクタ 148">
                <a:extLst>
                  <a:ext uri="{FF2B5EF4-FFF2-40B4-BE49-F238E27FC236}">
                    <a16:creationId xmlns:a16="http://schemas.microsoft.com/office/drawing/2014/main" id="{5C4573E2-EA59-7C0D-1217-3676A3E9D3B1}"/>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46" name="正方形/長方形 145">
              <a:extLst>
                <a:ext uri="{FF2B5EF4-FFF2-40B4-BE49-F238E27FC236}">
                  <a16:creationId xmlns:a16="http://schemas.microsoft.com/office/drawing/2014/main" id="{BFEC824F-F5A9-8412-E39F-E769F3F1C5A1}"/>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151" name="グループ化 150">
            <a:extLst>
              <a:ext uri="{FF2B5EF4-FFF2-40B4-BE49-F238E27FC236}">
                <a16:creationId xmlns:a16="http://schemas.microsoft.com/office/drawing/2014/main" id="{273D807B-8420-9F28-7ABF-6771275235B4}"/>
              </a:ext>
            </a:extLst>
          </p:cNvPr>
          <p:cNvGrpSpPr/>
          <p:nvPr/>
        </p:nvGrpSpPr>
        <p:grpSpPr>
          <a:xfrm>
            <a:off x="2018322" y="2894515"/>
            <a:ext cx="629229" cy="706178"/>
            <a:chOff x="2321719" y="2988182"/>
            <a:chExt cx="629229" cy="706178"/>
          </a:xfrm>
        </p:grpSpPr>
        <p:pic>
          <p:nvPicPr>
            <p:cNvPr id="152" name="グラフィックス 151" descr="紙 枠線">
              <a:extLst>
                <a:ext uri="{FF2B5EF4-FFF2-40B4-BE49-F238E27FC236}">
                  <a16:creationId xmlns:a16="http://schemas.microsoft.com/office/drawing/2014/main" id="{FECB8E7E-E50B-5371-14C2-F255030FF4DC}"/>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153" name="直線矢印コネクタ 36">
              <a:extLst>
                <a:ext uri="{FF2B5EF4-FFF2-40B4-BE49-F238E27FC236}">
                  <a16:creationId xmlns:a16="http://schemas.microsoft.com/office/drawing/2014/main" id="{06F04B84-C3E3-B227-EA86-C88CC1D4ED84}"/>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54" name="正方形/長方形 153">
              <a:extLst>
                <a:ext uri="{FF2B5EF4-FFF2-40B4-BE49-F238E27FC236}">
                  <a16:creationId xmlns:a16="http://schemas.microsoft.com/office/drawing/2014/main" id="{8627CDFF-4840-6F79-BEDB-7206677798E7}"/>
                </a:ext>
              </a:extLst>
            </p:cNvPr>
            <p:cNvSpPr/>
            <p:nvPr/>
          </p:nvSpPr>
          <p:spPr>
            <a:xfrm>
              <a:off x="2329323"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税額変更者リスト</a:t>
              </a:r>
              <a:endParaRPr kumimoji="1" lang="en-US" altLang="ja-JP" sz="500" b="1" dirty="0">
                <a:solidFill>
                  <a:schemeClr val="tx1"/>
                </a:solidFill>
                <a:latin typeface="+mn-ea"/>
              </a:endParaRPr>
            </a:p>
          </p:txBody>
        </p:sp>
      </p:grpSp>
      <p:grpSp>
        <p:nvGrpSpPr>
          <p:cNvPr id="156" name="グループ化 155">
            <a:extLst>
              <a:ext uri="{FF2B5EF4-FFF2-40B4-BE49-F238E27FC236}">
                <a16:creationId xmlns:a16="http://schemas.microsoft.com/office/drawing/2014/main" id="{5B30AC37-D4A5-338A-D65A-E28288A43667}"/>
              </a:ext>
            </a:extLst>
          </p:cNvPr>
          <p:cNvGrpSpPr/>
          <p:nvPr/>
        </p:nvGrpSpPr>
        <p:grpSpPr>
          <a:xfrm>
            <a:off x="7340594" y="1505275"/>
            <a:ext cx="1681892" cy="307340"/>
            <a:chOff x="5153726" y="4316156"/>
            <a:chExt cx="1681892" cy="307340"/>
          </a:xfrm>
        </p:grpSpPr>
        <p:cxnSp>
          <p:nvCxnSpPr>
            <p:cNvPr id="157" name="直線矢印コネクタ 156">
              <a:extLst>
                <a:ext uri="{FF2B5EF4-FFF2-40B4-BE49-F238E27FC236}">
                  <a16:creationId xmlns:a16="http://schemas.microsoft.com/office/drawing/2014/main" id="{B8E6398D-166C-1922-2F5B-FF429F5C0BD1}"/>
                </a:ext>
              </a:extLst>
            </p:cNvPr>
            <p:cNvCxnSpPr>
              <a:cxnSpLocks/>
              <a:endCxn id="160" idx="1"/>
            </p:cNvCxnSpPr>
            <p:nvPr/>
          </p:nvCxnSpPr>
          <p:spPr>
            <a:xfrm>
              <a:off x="5153726" y="4469826"/>
              <a:ext cx="182915"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58" name="正方形/長方形 157">
              <a:extLst>
                <a:ext uri="{FF2B5EF4-FFF2-40B4-BE49-F238E27FC236}">
                  <a16:creationId xmlns:a16="http://schemas.microsoft.com/office/drawing/2014/main" id="{B03051BC-31CB-F224-F03A-2D6AFF60F4E1}"/>
                </a:ext>
              </a:extLst>
            </p:cNvPr>
            <p:cNvSpPr/>
            <p:nvPr/>
          </p:nvSpPr>
          <p:spPr>
            <a:xfrm>
              <a:off x="5564507" y="4332597"/>
              <a:ext cx="1271111"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r>
                <a:rPr kumimoji="1" lang="ja-JP" altLang="en-US" sz="500" b="1" dirty="0">
                  <a:solidFill>
                    <a:schemeClr val="tx1"/>
                  </a:solidFill>
                  <a:latin typeface="+mn-ea"/>
                </a:rPr>
                <a:t>納税通知書</a:t>
              </a:r>
              <a:r>
                <a:rPr kumimoji="1" lang="en-US" altLang="ja-JP" sz="500" b="1" dirty="0">
                  <a:solidFill>
                    <a:schemeClr val="tx1"/>
                  </a:solidFill>
                  <a:latin typeface="+mn-ea"/>
                </a:rPr>
                <a:t>(</a:t>
              </a:r>
              <a:r>
                <a:rPr kumimoji="1" lang="ja-JP" altLang="en-US" sz="500" b="1" dirty="0">
                  <a:solidFill>
                    <a:schemeClr val="tx1"/>
                  </a:solidFill>
                  <a:latin typeface="+mn-ea"/>
                </a:rPr>
                <a:t>納付書払い</a:t>
              </a:r>
              <a:r>
                <a:rPr kumimoji="1" lang="en-US" altLang="ja-JP" sz="500" b="1" dirty="0">
                  <a:solidFill>
                    <a:schemeClr val="tx1"/>
                  </a:solidFill>
                  <a:latin typeface="+mn-ea"/>
                </a:rPr>
                <a:t>/</a:t>
              </a:r>
              <a:r>
                <a:rPr kumimoji="1" lang="ja-JP" altLang="en-US" sz="500" b="1" dirty="0">
                  <a:solidFill>
                    <a:schemeClr val="tx1"/>
                  </a:solidFill>
                  <a:latin typeface="+mn-ea"/>
                </a:rPr>
                <a:t>口座振替</a:t>
              </a:r>
              <a:r>
                <a:rPr kumimoji="1" lang="en-US" altLang="ja-JP" sz="500" b="1" dirty="0">
                  <a:solidFill>
                    <a:schemeClr val="tx1"/>
                  </a:solidFill>
                  <a:latin typeface="+mn-ea"/>
                </a:rPr>
                <a:t>)</a:t>
              </a:r>
            </a:p>
            <a:p>
              <a:r>
                <a:rPr kumimoji="1" lang="ja-JP" altLang="en-US" sz="500" b="1" dirty="0">
                  <a:solidFill>
                    <a:schemeClr val="tx1"/>
                  </a:solidFill>
                  <a:latin typeface="+mn-ea"/>
                </a:rPr>
                <a:t>税額変更通知書</a:t>
              </a:r>
              <a:endParaRPr kumimoji="1" lang="en-US" altLang="ja-JP" sz="500" b="1" dirty="0">
                <a:solidFill>
                  <a:schemeClr val="tx1"/>
                </a:solidFill>
                <a:latin typeface="+mn-ea"/>
              </a:endParaRPr>
            </a:p>
          </p:txBody>
        </p:sp>
        <p:pic>
          <p:nvPicPr>
            <p:cNvPr id="160" name="グラフィックス 159" descr="紙 枠線">
              <a:extLst>
                <a:ext uri="{FF2B5EF4-FFF2-40B4-BE49-F238E27FC236}">
                  <a16:creationId xmlns:a16="http://schemas.microsoft.com/office/drawing/2014/main" id="{0F12A73E-8AA0-C556-EF1C-D8A8B35F9AD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336641" y="4316156"/>
              <a:ext cx="307340" cy="307340"/>
            </a:xfrm>
            <a:prstGeom prst="rect">
              <a:avLst/>
            </a:prstGeom>
          </p:spPr>
        </p:pic>
      </p:grpSp>
      <p:grpSp>
        <p:nvGrpSpPr>
          <p:cNvPr id="29" name="グループ化 28">
            <a:extLst>
              <a:ext uri="{FF2B5EF4-FFF2-40B4-BE49-F238E27FC236}">
                <a16:creationId xmlns:a16="http://schemas.microsoft.com/office/drawing/2014/main" id="{59EF856F-D959-8A31-E2B4-85CCFD5132AF}"/>
              </a:ext>
            </a:extLst>
          </p:cNvPr>
          <p:cNvGrpSpPr/>
          <p:nvPr/>
        </p:nvGrpSpPr>
        <p:grpSpPr>
          <a:xfrm>
            <a:off x="7187606" y="2509709"/>
            <a:ext cx="306000" cy="306000"/>
            <a:chOff x="547477" y="5946304"/>
            <a:chExt cx="182044" cy="182044"/>
          </a:xfrm>
        </p:grpSpPr>
        <p:sp>
          <p:nvSpPr>
            <p:cNvPr id="30" name="楕円 29">
              <a:extLst>
                <a:ext uri="{FF2B5EF4-FFF2-40B4-BE49-F238E27FC236}">
                  <a16:creationId xmlns:a16="http://schemas.microsoft.com/office/drawing/2014/main" id="{1276CFDE-E0FC-BA83-9AA1-510A7675BD4B}"/>
                </a:ext>
              </a:extLst>
            </p:cNvPr>
            <p:cNvSpPr/>
            <p:nvPr/>
          </p:nvSpPr>
          <p:spPr>
            <a:xfrm>
              <a:off x="547477" y="5946304"/>
              <a:ext cx="182044" cy="182044"/>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32" name="グループ化 31">
              <a:extLst>
                <a:ext uri="{FF2B5EF4-FFF2-40B4-BE49-F238E27FC236}">
                  <a16:creationId xmlns:a16="http://schemas.microsoft.com/office/drawing/2014/main" id="{3E080864-8AF4-23C9-111B-E68546453AAB}"/>
                </a:ext>
              </a:extLst>
            </p:cNvPr>
            <p:cNvGrpSpPr/>
            <p:nvPr/>
          </p:nvGrpSpPr>
          <p:grpSpPr>
            <a:xfrm>
              <a:off x="572442" y="5996943"/>
              <a:ext cx="132113" cy="80765"/>
              <a:chOff x="2601006" y="3678667"/>
              <a:chExt cx="132113" cy="80765"/>
            </a:xfrm>
          </p:grpSpPr>
          <p:sp>
            <p:nvSpPr>
              <p:cNvPr id="38" name="正方形/長方形 37">
                <a:extLst>
                  <a:ext uri="{FF2B5EF4-FFF2-40B4-BE49-F238E27FC236}">
                    <a16:creationId xmlns:a16="http://schemas.microsoft.com/office/drawing/2014/main" id="{B7C75CF5-95D6-26DE-971F-8C22DD71736E}"/>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49" name="二等辺三角形 48">
                <a:extLst>
                  <a:ext uri="{FF2B5EF4-FFF2-40B4-BE49-F238E27FC236}">
                    <a16:creationId xmlns:a16="http://schemas.microsoft.com/office/drawing/2014/main" id="{76FF14A0-B66E-DA8F-9ADB-0C9A3BE899F3}"/>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52" name="二等辺三角形 51">
                <a:extLst>
                  <a:ext uri="{FF2B5EF4-FFF2-40B4-BE49-F238E27FC236}">
                    <a16:creationId xmlns:a16="http://schemas.microsoft.com/office/drawing/2014/main" id="{F1919CC3-07D7-B493-C645-C4963097134F}"/>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53" name="正方形/長方形 52">
                <a:extLst>
                  <a:ext uri="{FF2B5EF4-FFF2-40B4-BE49-F238E27FC236}">
                    <a16:creationId xmlns:a16="http://schemas.microsoft.com/office/drawing/2014/main" id="{F525D190-62FC-2432-4D45-C50002C409C9}"/>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grpSp>
      <p:sp>
        <p:nvSpPr>
          <p:cNvPr id="56" name="正方形/長方形 55">
            <a:extLst>
              <a:ext uri="{FF2B5EF4-FFF2-40B4-BE49-F238E27FC236}">
                <a16:creationId xmlns:a16="http://schemas.microsoft.com/office/drawing/2014/main" id="{3CC6C554-E367-DD44-A202-C97477998077}"/>
              </a:ext>
            </a:extLst>
          </p:cNvPr>
          <p:cNvSpPr/>
          <p:nvPr/>
        </p:nvSpPr>
        <p:spPr>
          <a:xfrm>
            <a:off x="7340604" y="2282993"/>
            <a:ext cx="738547"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発行して終了</a:t>
            </a:r>
            <a:endParaRPr kumimoji="1" lang="en-US" altLang="ja-JP" sz="600" b="1" dirty="0">
              <a:solidFill>
                <a:schemeClr val="tx1"/>
              </a:solidFill>
              <a:latin typeface="+mn-ea"/>
            </a:endParaRPr>
          </a:p>
        </p:txBody>
      </p:sp>
      <p:cxnSp>
        <p:nvCxnSpPr>
          <p:cNvPr id="73" name="直線矢印コネクタ 72">
            <a:extLst>
              <a:ext uri="{FF2B5EF4-FFF2-40B4-BE49-F238E27FC236}">
                <a16:creationId xmlns:a16="http://schemas.microsoft.com/office/drawing/2014/main" id="{2FE84071-3DC3-8F56-1178-6C106D361280}"/>
              </a:ext>
            </a:extLst>
          </p:cNvPr>
          <p:cNvCxnSpPr>
            <a:cxnSpLocks/>
            <a:stCxn id="41" idx="6"/>
            <a:endCxn id="137" idx="1"/>
          </p:cNvCxnSpPr>
          <p:nvPr/>
        </p:nvCxnSpPr>
        <p:spPr>
          <a:xfrm>
            <a:off x="1314001" y="2662709"/>
            <a:ext cx="24303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10" name="直線矢印コネクタ 199">
            <a:extLst>
              <a:ext uri="{FF2B5EF4-FFF2-40B4-BE49-F238E27FC236}">
                <a16:creationId xmlns:a16="http://schemas.microsoft.com/office/drawing/2014/main" id="{91CE9155-C63B-D477-A4AD-393E1A1CACA8}"/>
              </a:ext>
            </a:extLst>
          </p:cNvPr>
          <p:cNvCxnSpPr>
            <a:cxnSpLocks/>
            <a:stCxn id="82" idx="3"/>
            <a:endCxn id="30" idx="4"/>
          </p:cNvCxnSpPr>
          <p:nvPr/>
        </p:nvCxnSpPr>
        <p:spPr>
          <a:xfrm flipV="1">
            <a:off x="7057276" y="2815709"/>
            <a:ext cx="283330" cy="371668"/>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169" name="直線矢印コネクタ 168">
            <a:extLst>
              <a:ext uri="{FF2B5EF4-FFF2-40B4-BE49-F238E27FC236}">
                <a16:creationId xmlns:a16="http://schemas.microsoft.com/office/drawing/2014/main" id="{A978E1EE-89FD-020A-9962-99FA94842323}"/>
              </a:ext>
            </a:extLst>
          </p:cNvPr>
          <p:cNvCxnSpPr>
            <a:cxnSpLocks/>
            <a:stCxn id="22" idx="3"/>
            <a:endCxn id="30" idx="2"/>
          </p:cNvCxnSpPr>
          <p:nvPr/>
        </p:nvCxnSpPr>
        <p:spPr>
          <a:xfrm>
            <a:off x="6559595" y="2662709"/>
            <a:ext cx="62801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4" name="グループ化 3">
            <a:extLst>
              <a:ext uri="{FF2B5EF4-FFF2-40B4-BE49-F238E27FC236}">
                <a16:creationId xmlns:a16="http://schemas.microsoft.com/office/drawing/2014/main" id="{0551CF5E-732C-DA16-B36E-263D51B81CB1}"/>
              </a:ext>
            </a:extLst>
          </p:cNvPr>
          <p:cNvGrpSpPr/>
          <p:nvPr/>
        </p:nvGrpSpPr>
        <p:grpSpPr>
          <a:xfrm>
            <a:off x="4927224" y="2428334"/>
            <a:ext cx="595884" cy="468750"/>
            <a:chOff x="2420174" y="2805910"/>
            <a:chExt cx="595884" cy="468750"/>
          </a:xfrm>
        </p:grpSpPr>
        <p:pic>
          <p:nvPicPr>
            <p:cNvPr id="5" name="グラフィックス 4" descr="ユーザー 枠線">
              <a:extLst>
                <a:ext uri="{FF2B5EF4-FFF2-40B4-BE49-F238E27FC236}">
                  <a16:creationId xmlns:a16="http://schemas.microsoft.com/office/drawing/2014/main" id="{B002B018-DAA5-566E-3767-B6BEFCAE0266}"/>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6" name="四角形: 角を丸くする 5">
              <a:extLst>
                <a:ext uri="{FF2B5EF4-FFF2-40B4-BE49-F238E27FC236}">
                  <a16:creationId xmlns:a16="http://schemas.microsoft.com/office/drawing/2014/main" id="{EC30938E-40B1-99C0-E140-DC352FBB0DAE}"/>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納税通知書</a:t>
              </a:r>
              <a:r>
                <a:rPr kumimoji="1" lang="en-US" altLang="ja-JP" sz="500" b="1" dirty="0">
                  <a:solidFill>
                    <a:schemeClr val="tx1"/>
                  </a:solidFill>
                  <a:latin typeface="+mn-ea"/>
                </a:rPr>
                <a:t>/</a:t>
              </a:r>
            </a:p>
            <a:p>
              <a:pPr algn="ctr"/>
              <a:r>
                <a:rPr kumimoji="1" lang="ja-JP" altLang="en-US" sz="500" b="1" dirty="0">
                  <a:solidFill>
                    <a:schemeClr val="tx1"/>
                  </a:solidFill>
                  <a:latin typeface="+mn-ea"/>
                </a:rPr>
                <a:t>税額変更通知書</a:t>
              </a:r>
              <a:endParaRPr kumimoji="1" lang="en-US" altLang="ja-JP" sz="500" b="1" dirty="0">
                <a:solidFill>
                  <a:schemeClr val="tx1"/>
                </a:solidFill>
                <a:latin typeface="+mn-ea"/>
              </a:endParaRPr>
            </a:p>
            <a:p>
              <a:pPr algn="ctr"/>
              <a:r>
                <a:rPr kumimoji="1" lang="ja-JP" altLang="en-US" sz="500" b="1" dirty="0">
                  <a:solidFill>
                    <a:schemeClr val="tx1"/>
                  </a:solidFill>
                  <a:latin typeface="+mn-ea"/>
                </a:rPr>
                <a:t>発行</a:t>
              </a:r>
            </a:p>
          </p:txBody>
        </p:sp>
      </p:grpSp>
      <p:cxnSp>
        <p:nvCxnSpPr>
          <p:cNvPr id="19" name="直線矢印コネクタ 18">
            <a:extLst>
              <a:ext uri="{FF2B5EF4-FFF2-40B4-BE49-F238E27FC236}">
                <a16:creationId xmlns:a16="http://schemas.microsoft.com/office/drawing/2014/main" id="{FD288CB1-74A7-1259-7681-C5BABF2D4A6A}"/>
              </a:ext>
            </a:extLst>
          </p:cNvPr>
          <p:cNvCxnSpPr>
            <a:cxnSpLocks/>
            <a:stCxn id="25" idx="1"/>
            <a:endCxn id="6" idx="2"/>
          </p:cNvCxnSpPr>
          <p:nvPr/>
        </p:nvCxnSpPr>
        <p:spPr>
          <a:xfrm flipH="1" flipV="1">
            <a:off x="5225166"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24" name="グループ化 23">
            <a:extLst>
              <a:ext uri="{FF2B5EF4-FFF2-40B4-BE49-F238E27FC236}">
                <a16:creationId xmlns:a16="http://schemas.microsoft.com/office/drawing/2014/main" id="{D6E51D1D-41B5-9A9C-8569-8F394CD45FC7}"/>
              </a:ext>
            </a:extLst>
          </p:cNvPr>
          <p:cNvGrpSpPr/>
          <p:nvPr/>
        </p:nvGrpSpPr>
        <p:grpSpPr>
          <a:xfrm>
            <a:off x="4937348" y="4281501"/>
            <a:ext cx="575637" cy="451948"/>
            <a:chOff x="5274238" y="5435536"/>
            <a:chExt cx="439201" cy="345439"/>
          </a:xfrm>
        </p:grpSpPr>
        <p:sp>
          <p:nvSpPr>
            <p:cNvPr id="25" name="フローチャート: 磁気ディスク 24">
              <a:extLst>
                <a:ext uri="{FF2B5EF4-FFF2-40B4-BE49-F238E27FC236}">
                  <a16:creationId xmlns:a16="http://schemas.microsoft.com/office/drawing/2014/main" id="{5E606AF0-EACA-BBBE-F0D0-58AA1E562708}"/>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26" name="円弧 25">
              <a:extLst>
                <a:ext uri="{FF2B5EF4-FFF2-40B4-BE49-F238E27FC236}">
                  <a16:creationId xmlns:a16="http://schemas.microsoft.com/office/drawing/2014/main" id="{2FB3D62E-30B3-84E9-6CE4-94653F045F2A}"/>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7" name="円弧 26">
              <a:extLst>
                <a:ext uri="{FF2B5EF4-FFF2-40B4-BE49-F238E27FC236}">
                  <a16:creationId xmlns:a16="http://schemas.microsoft.com/office/drawing/2014/main" id="{5BB3B57D-84C7-D522-6753-3A8E32809161}"/>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28" name="グループ化 27">
            <a:extLst>
              <a:ext uri="{FF2B5EF4-FFF2-40B4-BE49-F238E27FC236}">
                <a16:creationId xmlns:a16="http://schemas.microsoft.com/office/drawing/2014/main" id="{7B19FAC1-0B3F-2591-3BC0-6E892C4E2663}"/>
              </a:ext>
            </a:extLst>
          </p:cNvPr>
          <p:cNvGrpSpPr/>
          <p:nvPr/>
        </p:nvGrpSpPr>
        <p:grpSpPr>
          <a:xfrm>
            <a:off x="5445502" y="4643643"/>
            <a:ext cx="752658" cy="405710"/>
            <a:chOff x="4488244" y="5206471"/>
            <a:chExt cx="752658" cy="405710"/>
          </a:xfrm>
        </p:grpSpPr>
        <p:cxnSp>
          <p:nvCxnSpPr>
            <p:cNvPr id="31" name="直線矢印コネクタ 30">
              <a:extLst>
                <a:ext uri="{FF2B5EF4-FFF2-40B4-BE49-F238E27FC236}">
                  <a16:creationId xmlns:a16="http://schemas.microsoft.com/office/drawing/2014/main" id="{630610CD-48AF-4969-B6F5-2822357CC76E}"/>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34" name="グループ化 33">
              <a:extLst>
                <a:ext uri="{FF2B5EF4-FFF2-40B4-BE49-F238E27FC236}">
                  <a16:creationId xmlns:a16="http://schemas.microsoft.com/office/drawing/2014/main" id="{BEA19C14-2439-45DA-E7B8-428BE7112129}"/>
                </a:ext>
              </a:extLst>
            </p:cNvPr>
            <p:cNvGrpSpPr/>
            <p:nvPr/>
          </p:nvGrpSpPr>
          <p:grpSpPr>
            <a:xfrm>
              <a:off x="4610864" y="5312359"/>
              <a:ext cx="69614" cy="299822"/>
              <a:chOff x="2439407" y="2962964"/>
              <a:chExt cx="69614" cy="430496"/>
            </a:xfrm>
          </p:grpSpPr>
          <p:cxnSp>
            <p:nvCxnSpPr>
              <p:cNvPr id="36" name="直線コネクタ 35">
                <a:extLst>
                  <a:ext uri="{FF2B5EF4-FFF2-40B4-BE49-F238E27FC236}">
                    <a16:creationId xmlns:a16="http://schemas.microsoft.com/office/drawing/2014/main" id="{B96C94C4-0637-98E3-FB40-9556DDA0F5A6}"/>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37" name="直線コネクタ 36">
                <a:extLst>
                  <a:ext uri="{FF2B5EF4-FFF2-40B4-BE49-F238E27FC236}">
                    <a16:creationId xmlns:a16="http://schemas.microsoft.com/office/drawing/2014/main" id="{3225F378-1E98-F7AE-4D8F-6C8DA6A29DEF}"/>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39" name="直線コネクタ 38">
                <a:extLst>
                  <a:ext uri="{FF2B5EF4-FFF2-40B4-BE49-F238E27FC236}">
                    <a16:creationId xmlns:a16="http://schemas.microsoft.com/office/drawing/2014/main" id="{B4C3C2DA-8178-6482-E207-B6CE6FBAC0F6}"/>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35" name="正方形/長方形 34">
              <a:extLst>
                <a:ext uri="{FF2B5EF4-FFF2-40B4-BE49-F238E27FC236}">
                  <a16:creationId xmlns:a16="http://schemas.microsoft.com/office/drawing/2014/main" id="{122E2E17-AFA6-4421-E76A-7CAF1F064E7B}"/>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④</a:t>
              </a:r>
            </a:p>
          </p:txBody>
        </p:sp>
      </p:grpSp>
      <p:grpSp>
        <p:nvGrpSpPr>
          <p:cNvPr id="69" name="グループ化 68">
            <a:extLst>
              <a:ext uri="{FF2B5EF4-FFF2-40B4-BE49-F238E27FC236}">
                <a16:creationId xmlns:a16="http://schemas.microsoft.com/office/drawing/2014/main" id="{589A733F-8628-D591-5660-D3933F3A1B29}"/>
              </a:ext>
            </a:extLst>
          </p:cNvPr>
          <p:cNvGrpSpPr/>
          <p:nvPr/>
        </p:nvGrpSpPr>
        <p:grpSpPr>
          <a:xfrm>
            <a:off x="5378450" y="2897084"/>
            <a:ext cx="1770938" cy="699147"/>
            <a:chOff x="4347975" y="2897084"/>
            <a:chExt cx="1770938" cy="699147"/>
          </a:xfrm>
        </p:grpSpPr>
        <p:grpSp>
          <p:nvGrpSpPr>
            <p:cNvPr id="81" name="グループ化 80">
              <a:extLst>
                <a:ext uri="{FF2B5EF4-FFF2-40B4-BE49-F238E27FC236}">
                  <a16:creationId xmlns:a16="http://schemas.microsoft.com/office/drawing/2014/main" id="{9BC5D87A-C35F-FC59-0129-C53242ECF014}"/>
                </a:ext>
              </a:extLst>
            </p:cNvPr>
            <p:cNvGrpSpPr/>
            <p:nvPr/>
          </p:nvGrpSpPr>
          <p:grpSpPr>
            <a:xfrm>
              <a:off x="4347975" y="2897084"/>
              <a:ext cx="1770938" cy="699147"/>
              <a:chOff x="1121406" y="2995213"/>
              <a:chExt cx="1770938" cy="699147"/>
            </a:xfrm>
          </p:grpSpPr>
          <p:pic>
            <p:nvPicPr>
              <p:cNvPr id="82" name="グラフィックス 81" descr="紙 枠線">
                <a:extLst>
                  <a:ext uri="{FF2B5EF4-FFF2-40B4-BE49-F238E27FC236}">
                    <a16:creationId xmlns:a16="http://schemas.microsoft.com/office/drawing/2014/main" id="{15E4E9EF-E7A6-F04D-7632-1348C5425558}"/>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83" name="直線矢印コネクタ 36">
                <a:extLst>
                  <a:ext uri="{FF2B5EF4-FFF2-40B4-BE49-F238E27FC236}">
                    <a16:creationId xmlns:a16="http://schemas.microsoft.com/office/drawing/2014/main" id="{CB02B5C8-BE6B-FD0A-95E2-D2328C7AC7BF}"/>
                  </a:ext>
                </a:extLst>
              </p:cNvPr>
              <p:cNvCxnSpPr>
                <a:cxnSpLocks/>
              </p:cNvCxnSpPr>
              <p:nvPr/>
            </p:nvCxnSpPr>
            <p:spPr>
              <a:xfrm>
                <a:off x="1121406" y="2995213"/>
                <a:ext cx="1424961" cy="290292"/>
              </a:xfrm>
              <a:prstGeom prst="curvedConnector3">
                <a:avLst>
                  <a:gd name="adj1" fmla="val 34"/>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84" name="正方形/長方形 83">
                <a:extLst>
                  <a:ext uri="{FF2B5EF4-FFF2-40B4-BE49-F238E27FC236}">
                    <a16:creationId xmlns:a16="http://schemas.microsoft.com/office/drawing/2014/main" id="{E56E4D0B-88F5-8765-3642-D5A1357BD313}"/>
                  </a:ext>
                </a:extLst>
              </p:cNvPr>
              <p:cNvSpPr/>
              <p:nvPr/>
            </p:nvSpPr>
            <p:spPr>
              <a:xfrm>
                <a:off x="2270719"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納税通知書</a:t>
                </a:r>
                <a:r>
                  <a:rPr kumimoji="1" lang="en-US" altLang="ja-JP" sz="500" b="1" dirty="0">
                    <a:solidFill>
                      <a:schemeClr val="tx1"/>
                    </a:solidFill>
                    <a:latin typeface="+mn-ea"/>
                  </a:rPr>
                  <a:t>(</a:t>
                </a:r>
                <a:r>
                  <a:rPr kumimoji="1" lang="ja-JP" altLang="en-US" sz="500" b="1" dirty="0">
                    <a:solidFill>
                      <a:schemeClr val="tx1"/>
                    </a:solidFill>
                    <a:latin typeface="+mn-ea"/>
                  </a:rPr>
                  <a:t>納付書払い</a:t>
                </a:r>
                <a:r>
                  <a:rPr kumimoji="1" lang="en-US" altLang="ja-JP" sz="500" b="1" dirty="0">
                    <a:solidFill>
                      <a:schemeClr val="tx1"/>
                    </a:solidFill>
                    <a:latin typeface="+mn-ea"/>
                  </a:rPr>
                  <a:t>/</a:t>
                </a:r>
                <a:r>
                  <a:rPr kumimoji="1" lang="ja-JP" altLang="en-US" sz="500" b="1" dirty="0">
                    <a:solidFill>
                      <a:schemeClr val="tx1"/>
                    </a:solidFill>
                    <a:latin typeface="+mn-ea"/>
                  </a:rPr>
                  <a:t>口座振替</a:t>
                </a:r>
                <a:r>
                  <a:rPr kumimoji="1" lang="en-US" altLang="ja-JP" sz="500" b="1" dirty="0">
                    <a:solidFill>
                      <a:schemeClr val="tx1"/>
                    </a:solidFill>
                    <a:latin typeface="+mn-ea"/>
                  </a:rPr>
                  <a:t>)</a:t>
                </a:r>
              </a:p>
              <a:p>
                <a:r>
                  <a:rPr kumimoji="1" lang="ja-JP" altLang="en-US" sz="500" b="1" dirty="0">
                    <a:solidFill>
                      <a:schemeClr val="tx1"/>
                    </a:solidFill>
                    <a:latin typeface="+mn-ea"/>
                  </a:rPr>
                  <a:t>税額変更通知書</a:t>
                </a:r>
                <a:endParaRPr kumimoji="1" lang="en-US" altLang="ja-JP" sz="500" b="1" dirty="0">
                  <a:solidFill>
                    <a:schemeClr val="tx1"/>
                  </a:solidFill>
                  <a:latin typeface="+mn-ea"/>
                </a:endParaRPr>
              </a:p>
              <a:p>
                <a:r>
                  <a:rPr kumimoji="1" lang="ja-JP" altLang="en-US" sz="500" b="1" dirty="0">
                    <a:solidFill>
                      <a:schemeClr val="tx1"/>
                    </a:solidFill>
                    <a:latin typeface="+mn-ea"/>
                  </a:rPr>
                  <a:t>税額変更通知書発送者一覧</a:t>
                </a:r>
                <a:endParaRPr kumimoji="1" lang="en-US" altLang="ja-JP" sz="500" b="1" dirty="0">
                  <a:solidFill>
                    <a:schemeClr val="tx1"/>
                  </a:solidFill>
                  <a:latin typeface="+mn-ea"/>
                </a:endParaRPr>
              </a:p>
            </p:txBody>
          </p:sp>
        </p:grpSp>
        <p:sp>
          <p:nvSpPr>
            <p:cNvPr id="189" name="円弧 188">
              <a:extLst>
                <a:ext uri="{FF2B5EF4-FFF2-40B4-BE49-F238E27FC236}">
                  <a16:creationId xmlns:a16="http://schemas.microsoft.com/office/drawing/2014/main" id="{9F41E075-FA43-83BA-FC21-73B8961E8539}"/>
                </a:ext>
              </a:extLst>
            </p:cNvPr>
            <p:cNvSpPr/>
            <p:nvPr/>
          </p:nvSpPr>
          <p:spPr>
            <a:xfrm rot="262087">
              <a:off x="5172789" y="3132853"/>
              <a:ext cx="109439" cy="122657"/>
            </a:xfrm>
            <a:prstGeom prst="arc">
              <a:avLst>
                <a:gd name="adj1" fmla="val 11128715"/>
                <a:gd name="adj2" fmla="val 21250158"/>
              </a:avLst>
            </a:prstGeom>
            <a:solidFill>
              <a:schemeClr val="bg1"/>
            </a:solidFill>
            <a:ln w="12700">
              <a:solidFill>
                <a:schemeClr val="tx1"/>
              </a:solidFill>
              <a:prstDash val="sysDot"/>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mn-ea"/>
              </a:endParaRPr>
            </a:p>
          </p:txBody>
        </p:sp>
      </p:grpSp>
      <p:sp>
        <p:nvSpPr>
          <p:cNvPr id="23" name="正方形/長方形 22">
            <a:extLst>
              <a:ext uri="{FF2B5EF4-FFF2-40B4-BE49-F238E27FC236}">
                <a16:creationId xmlns:a16="http://schemas.microsoft.com/office/drawing/2014/main" id="{395111AC-21B2-496A-59AE-AAA6EBCC70B0}"/>
              </a:ext>
            </a:extLst>
          </p:cNvPr>
          <p:cNvSpPr/>
          <p:nvPr/>
        </p:nvSpPr>
        <p:spPr>
          <a:xfrm>
            <a:off x="759303" y="2811549"/>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sp>
        <p:nvSpPr>
          <p:cNvPr id="41" name="楕円 40">
            <a:extLst>
              <a:ext uri="{FF2B5EF4-FFF2-40B4-BE49-F238E27FC236}">
                <a16:creationId xmlns:a16="http://schemas.microsoft.com/office/drawing/2014/main" id="{16735A8E-2843-55FC-2B6C-2D5A16E61A63}"/>
              </a:ext>
            </a:extLst>
          </p:cNvPr>
          <p:cNvSpPr/>
          <p:nvPr/>
        </p:nvSpPr>
        <p:spPr>
          <a:xfrm>
            <a:off x="1008001" y="2509709"/>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60" name="グループ化 59">
            <a:extLst>
              <a:ext uri="{FF2B5EF4-FFF2-40B4-BE49-F238E27FC236}">
                <a16:creationId xmlns:a16="http://schemas.microsoft.com/office/drawing/2014/main" id="{4A321BAC-28F6-392B-DB7D-953D808EED89}"/>
              </a:ext>
            </a:extLst>
          </p:cNvPr>
          <p:cNvGrpSpPr/>
          <p:nvPr/>
        </p:nvGrpSpPr>
        <p:grpSpPr>
          <a:xfrm>
            <a:off x="6269011" y="1879256"/>
            <a:ext cx="654823" cy="549078"/>
            <a:chOff x="2296966" y="2955185"/>
            <a:chExt cx="654823" cy="549078"/>
          </a:xfrm>
        </p:grpSpPr>
        <p:pic>
          <p:nvPicPr>
            <p:cNvPr id="61" name="グラフィックス 60" descr="紙 枠線">
              <a:extLst>
                <a:ext uri="{FF2B5EF4-FFF2-40B4-BE49-F238E27FC236}">
                  <a16:creationId xmlns:a16="http://schemas.microsoft.com/office/drawing/2014/main" id="{38DFF262-E97C-4E9D-E020-49BFDF6A4F48}"/>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62" name="直線矢印コネクタ 36">
              <a:extLst>
                <a:ext uri="{FF2B5EF4-FFF2-40B4-BE49-F238E27FC236}">
                  <a16:creationId xmlns:a16="http://schemas.microsoft.com/office/drawing/2014/main" id="{CDD5E5D2-D456-165F-4F74-701CC048ADFF}"/>
                </a:ext>
              </a:extLst>
            </p:cNvPr>
            <p:cNvCxnSpPr>
              <a:cxnSpLocks/>
            </p:cNvCxnSpPr>
            <p:nvPr/>
          </p:nvCxnSpPr>
          <p:spPr>
            <a:xfrm rot="5400000" flipH="1" flipV="1">
              <a:off x="2312287" y="3270184"/>
              <a:ext cx="218758" cy="249400"/>
            </a:xfrm>
            <a:prstGeom prst="curved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63" name="正方形/長方形 62">
              <a:extLst>
                <a:ext uri="{FF2B5EF4-FFF2-40B4-BE49-F238E27FC236}">
                  <a16:creationId xmlns:a16="http://schemas.microsoft.com/office/drawing/2014/main" id="{71B94BD2-57D5-6980-6388-DC771EF5D4FA}"/>
                </a:ext>
              </a:extLst>
            </p:cNvPr>
            <p:cNvSpPr/>
            <p:nvPr/>
          </p:nvSpPr>
          <p:spPr>
            <a:xfrm>
              <a:off x="2330164" y="2955185"/>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納税通知書引き抜き対象者一覧</a:t>
              </a:r>
              <a:endParaRPr kumimoji="1" lang="en-US" altLang="ja-JP" sz="500" b="1" dirty="0">
                <a:solidFill>
                  <a:schemeClr val="tx1"/>
                </a:solidFill>
                <a:latin typeface="+mn-ea"/>
              </a:endParaRPr>
            </a:p>
            <a:p>
              <a:pPr algn="ctr"/>
              <a:r>
                <a:rPr kumimoji="1" lang="en-US" altLang="ja-JP" sz="500" b="1" dirty="0">
                  <a:solidFill>
                    <a:schemeClr val="tx1"/>
                  </a:solidFill>
                  <a:latin typeface="+mn-ea"/>
                </a:rPr>
                <a:t>(</a:t>
              </a:r>
              <a:r>
                <a:rPr kumimoji="1" lang="ja-JP" altLang="en-US" sz="500" b="1" dirty="0">
                  <a:solidFill>
                    <a:schemeClr val="tx1"/>
                  </a:solidFill>
                  <a:latin typeface="+mn-ea"/>
                </a:rPr>
                <a:t>納付書払い</a:t>
              </a:r>
              <a:r>
                <a:rPr kumimoji="1" lang="en-US" altLang="ja-JP" sz="500" b="1" dirty="0">
                  <a:solidFill>
                    <a:schemeClr val="tx1"/>
                  </a:solidFill>
                  <a:latin typeface="+mn-ea"/>
                </a:rPr>
                <a:t>/</a:t>
              </a:r>
              <a:r>
                <a:rPr kumimoji="1" lang="ja-JP" altLang="en-US" sz="500" b="1" dirty="0">
                  <a:solidFill>
                    <a:schemeClr val="tx1"/>
                  </a:solidFill>
                  <a:latin typeface="+mn-ea"/>
                </a:rPr>
                <a:t>口座振替</a:t>
              </a:r>
              <a:r>
                <a:rPr kumimoji="1" lang="en-US" altLang="ja-JP" sz="500" b="1" dirty="0">
                  <a:solidFill>
                    <a:schemeClr val="tx1"/>
                  </a:solidFill>
                  <a:latin typeface="+mn-ea"/>
                </a:rPr>
                <a:t>)</a:t>
              </a:r>
            </a:p>
          </p:txBody>
        </p:sp>
      </p:grpSp>
      <p:cxnSp>
        <p:nvCxnSpPr>
          <p:cNvPr id="40" name="直線矢印コネクタ 39">
            <a:extLst>
              <a:ext uri="{FF2B5EF4-FFF2-40B4-BE49-F238E27FC236}">
                <a16:creationId xmlns:a16="http://schemas.microsoft.com/office/drawing/2014/main" id="{2D1B2797-60E2-73F3-C5CC-352A8B858808}"/>
              </a:ext>
            </a:extLst>
          </p:cNvPr>
          <p:cNvCxnSpPr>
            <a:cxnSpLocks/>
            <a:stCxn id="57" idx="3"/>
            <a:endCxn id="6" idx="1"/>
          </p:cNvCxnSpPr>
          <p:nvPr/>
        </p:nvCxnSpPr>
        <p:spPr>
          <a:xfrm>
            <a:off x="4532276" y="2662709"/>
            <a:ext cx="39494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50" name="グループ化 49">
            <a:extLst>
              <a:ext uri="{FF2B5EF4-FFF2-40B4-BE49-F238E27FC236}">
                <a16:creationId xmlns:a16="http://schemas.microsoft.com/office/drawing/2014/main" id="{5503465A-A36E-7B0F-B9AA-E18653A75EEC}"/>
              </a:ext>
            </a:extLst>
          </p:cNvPr>
          <p:cNvGrpSpPr/>
          <p:nvPr/>
        </p:nvGrpSpPr>
        <p:grpSpPr>
          <a:xfrm>
            <a:off x="3936392" y="2428334"/>
            <a:ext cx="595884" cy="468750"/>
            <a:chOff x="2420174" y="2805910"/>
            <a:chExt cx="595884" cy="468750"/>
          </a:xfrm>
        </p:grpSpPr>
        <p:pic>
          <p:nvPicPr>
            <p:cNvPr id="51" name="グラフィックス 50" descr="ユーザー 枠線">
              <a:extLst>
                <a:ext uri="{FF2B5EF4-FFF2-40B4-BE49-F238E27FC236}">
                  <a16:creationId xmlns:a16="http://schemas.microsoft.com/office/drawing/2014/main" id="{EBDA6324-A726-CFE4-4C19-B6E8BD5F4FAF}"/>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57" name="四角形: 角を丸くする 56">
              <a:extLst>
                <a:ext uri="{FF2B5EF4-FFF2-40B4-BE49-F238E27FC236}">
                  <a16:creationId xmlns:a16="http://schemas.microsoft.com/office/drawing/2014/main" id="{F0147DC8-2A6B-8EF8-3F00-962521BE20EF}"/>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調定</a:t>
              </a:r>
              <a:endParaRPr kumimoji="1" lang="en-US" altLang="ja-JP" sz="500" b="1" dirty="0">
                <a:solidFill>
                  <a:schemeClr val="tx1"/>
                </a:solidFill>
                <a:latin typeface="+mn-ea"/>
              </a:endParaRPr>
            </a:p>
          </p:txBody>
        </p:sp>
      </p:grpSp>
      <p:cxnSp>
        <p:nvCxnSpPr>
          <p:cNvPr id="58" name="直線矢印コネクタ 57">
            <a:extLst>
              <a:ext uri="{FF2B5EF4-FFF2-40B4-BE49-F238E27FC236}">
                <a16:creationId xmlns:a16="http://schemas.microsoft.com/office/drawing/2014/main" id="{4BD77138-1DF7-4C7A-46AA-CD208E174CDB}"/>
              </a:ext>
            </a:extLst>
          </p:cNvPr>
          <p:cNvCxnSpPr>
            <a:cxnSpLocks/>
            <a:stCxn id="57" idx="2"/>
            <a:endCxn id="64" idx="1"/>
          </p:cNvCxnSpPr>
          <p:nvPr/>
        </p:nvCxnSpPr>
        <p:spPr>
          <a:xfrm>
            <a:off x="4234334"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59" name="グループ化 58">
            <a:extLst>
              <a:ext uri="{FF2B5EF4-FFF2-40B4-BE49-F238E27FC236}">
                <a16:creationId xmlns:a16="http://schemas.microsoft.com/office/drawing/2014/main" id="{6A380286-007F-7A1A-510B-130B2AF2EE88}"/>
              </a:ext>
            </a:extLst>
          </p:cNvPr>
          <p:cNvGrpSpPr/>
          <p:nvPr/>
        </p:nvGrpSpPr>
        <p:grpSpPr>
          <a:xfrm>
            <a:off x="3946516" y="4281501"/>
            <a:ext cx="575637" cy="451948"/>
            <a:chOff x="5274238" y="5435536"/>
            <a:chExt cx="439201" cy="345439"/>
          </a:xfrm>
        </p:grpSpPr>
        <p:sp>
          <p:nvSpPr>
            <p:cNvPr id="64" name="フローチャート: 磁気ディスク 63">
              <a:extLst>
                <a:ext uri="{FF2B5EF4-FFF2-40B4-BE49-F238E27FC236}">
                  <a16:creationId xmlns:a16="http://schemas.microsoft.com/office/drawing/2014/main" id="{2FC23702-6B17-003B-F908-4C8DC80899CA}"/>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65" name="円弧 64">
              <a:extLst>
                <a:ext uri="{FF2B5EF4-FFF2-40B4-BE49-F238E27FC236}">
                  <a16:creationId xmlns:a16="http://schemas.microsoft.com/office/drawing/2014/main" id="{62F19480-6754-225C-1C59-C03D2CF6E4C1}"/>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66" name="円弧 65">
              <a:extLst>
                <a:ext uri="{FF2B5EF4-FFF2-40B4-BE49-F238E27FC236}">
                  <a16:creationId xmlns:a16="http://schemas.microsoft.com/office/drawing/2014/main" id="{3942A9CC-91A0-B248-73BF-C3F56E3CF3BA}"/>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67" name="グループ化 66">
            <a:extLst>
              <a:ext uri="{FF2B5EF4-FFF2-40B4-BE49-F238E27FC236}">
                <a16:creationId xmlns:a16="http://schemas.microsoft.com/office/drawing/2014/main" id="{01E95469-0B17-D399-F263-1503B48C67D4}"/>
              </a:ext>
            </a:extLst>
          </p:cNvPr>
          <p:cNvGrpSpPr/>
          <p:nvPr/>
        </p:nvGrpSpPr>
        <p:grpSpPr>
          <a:xfrm>
            <a:off x="4454670" y="4643643"/>
            <a:ext cx="752658" cy="405710"/>
            <a:chOff x="4488244" y="5206471"/>
            <a:chExt cx="752658" cy="405710"/>
          </a:xfrm>
        </p:grpSpPr>
        <p:cxnSp>
          <p:nvCxnSpPr>
            <p:cNvPr id="68" name="直線矢印コネクタ 67">
              <a:extLst>
                <a:ext uri="{FF2B5EF4-FFF2-40B4-BE49-F238E27FC236}">
                  <a16:creationId xmlns:a16="http://schemas.microsoft.com/office/drawing/2014/main" id="{A21043B7-4AFE-E8B7-B24E-897CF8C6D523}"/>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70" name="グループ化 69">
              <a:extLst>
                <a:ext uri="{FF2B5EF4-FFF2-40B4-BE49-F238E27FC236}">
                  <a16:creationId xmlns:a16="http://schemas.microsoft.com/office/drawing/2014/main" id="{45562657-E8FE-E3E0-73D2-0AF41522A0F8}"/>
                </a:ext>
              </a:extLst>
            </p:cNvPr>
            <p:cNvGrpSpPr/>
            <p:nvPr/>
          </p:nvGrpSpPr>
          <p:grpSpPr>
            <a:xfrm>
              <a:off x="4610864" y="5312359"/>
              <a:ext cx="69614" cy="299822"/>
              <a:chOff x="2439407" y="2962964"/>
              <a:chExt cx="69614" cy="430496"/>
            </a:xfrm>
          </p:grpSpPr>
          <p:cxnSp>
            <p:nvCxnSpPr>
              <p:cNvPr id="74" name="直線コネクタ 73">
                <a:extLst>
                  <a:ext uri="{FF2B5EF4-FFF2-40B4-BE49-F238E27FC236}">
                    <a16:creationId xmlns:a16="http://schemas.microsoft.com/office/drawing/2014/main" id="{1F18E0E4-88E2-A8B2-9F01-48189ACC07C7}"/>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5" name="直線コネクタ 74">
                <a:extLst>
                  <a:ext uri="{FF2B5EF4-FFF2-40B4-BE49-F238E27FC236}">
                    <a16:creationId xmlns:a16="http://schemas.microsoft.com/office/drawing/2014/main" id="{DCB6AEFB-9641-B8B3-F62D-E6B00BDF27AA}"/>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6" name="直線コネクタ 75">
                <a:extLst>
                  <a:ext uri="{FF2B5EF4-FFF2-40B4-BE49-F238E27FC236}">
                    <a16:creationId xmlns:a16="http://schemas.microsoft.com/office/drawing/2014/main" id="{883C14C1-618F-F2B3-A17F-E1F1DC9DDDD2}"/>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72" name="正方形/長方形 71">
              <a:extLst>
                <a:ext uri="{FF2B5EF4-FFF2-40B4-BE49-F238E27FC236}">
                  <a16:creationId xmlns:a16="http://schemas.microsoft.com/office/drawing/2014/main" id="{A9920813-E7B3-8EFB-E97E-15B26B7A537F}"/>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③</a:t>
              </a:r>
            </a:p>
          </p:txBody>
        </p:sp>
      </p:grpSp>
      <p:cxnSp>
        <p:nvCxnSpPr>
          <p:cNvPr id="92" name="直線矢印コネクタ 91">
            <a:extLst>
              <a:ext uri="{FF2B5EF4-FFF2-40B4-BE49-F238E27FC236}">
                <a16:creationId xmlns:a16="http://schemas.microsoft.com/office/drawing/2014/main" id="{86E765EA-7481-752C-D49B-05B49FB9494F}"/>
              </a:ext>
            </a:extLst>
          </p:cNvPr>
          <p:cNvCxnSpPr>
            <a:cxnSpLocks/>
            <a:stCxn id="95" idx="3"/>
            <a:endCxn id="57" idx="1"/>
          </p:cNvCxnSpPr>
          <p:nvPr/>
        </p:nvCxnSpPr>
        <p:spPr>
          <a:xfrm>
            <a:off x="3122417" y="2662709"/>
            <a:ext cx="81397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93" name="グループ化 92">
            <a:extLst>
              <a:ext uri="{FF2B5EF4-FFF2-40B4-BE49-F238E27FC236}">
                <a16:creationId xmlns:a16="http://schemas.microsoft.com/office/drawing/2014/main" id="{F2AD1A62-FE8A-1313-E810-74D4823CAA93}"/>
              </a:ext>
            </a:extLst>
          </p:cNvPr>
          <p:cNvGrpSpPr/>
          <p:nvPr/>
        </p:nvGrpSpPr>
        <p:grpSpPr>
          <a:xfrm>
            <a:off x="2526533" y="2428334"/>
            <a:ext cx="595884" cy="468750"/>
            <a:chOff x="2420174" y="2805910"/>
            <a:chExt cx="595884" cy="468750"/>
          </a:xfrm>
        </p:grpSpPr>
        <p:pic>
          <p:nvPicPr>
            <p:cNvPr id="94" name="グラフィックス 93" descr="ユーザー 枠線">
              <a:extLst>
                <a:ext uri="{FF2B5EF4-FFF2-40B4-BE49-F238E27FC236}">
                  <a16:creationId xmlns:a16="http://schemas.microsoft.com/office/drawing/2014/main" id="{41715162-A3AD-9BDE-5478-8929C098B3CF}"/>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95" name="四角形: 角を丸くする 94">
              <a:extLst>
                <a:ext uri="{FF2B5EF4-FFF2-40B4-BE49-F238E27FC236}">
                  <a16:creationId xmlns:a16="http://schemas.microsoft.com/office/drawing/2014/main" id="{6C8D8C52-32A7-09B2-FC21-123319741F14}"/>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税額計算</a:t>
              </a:r>
              <a:r>
                <a:rPr kumimoji="1" lang="en-US" altLang="ja-JP" sz="500" b="1" dirty="0">
                  <a:solidFill>
                    <a:schemeClr val="tx1"/>
                  </a:solidFill>
                  <a:latin typeface="+mn-ea"/>
                </a:rPr>
                <a:t>/</a:t>
              </a:r>
              <a:r>
                <a:rPr kumimoji="1" lang="ja-JP" altLang="en-US" sz="500" b="1" dirty="0">
                  <a:solidFill>
                    <a:schemeClr val="tx1"/>
                  </a:solidFill>
                  <a:latin typeface="+mn-ea"/>
                </a:rPr>
                <a:t>納期限等</a:t>
              </a:r>
              <a:endParaRPr kumimoji="1" lang="en-US" altLang="ja-JP" sz="500" b="1" dirty="0">
                <a:solidFill>
                  <a:schemeClr val="tx1"/>
                </a:solidFill>
                <a:latin typeface="+mn-ea"/>
              </a:endParaRPr>
            </a:p>
            <a:p>
              <a:pPr algn="ctr"/>
              <a:r>
                <a:rPr kumimoji="1" lang="ja-JP" altLang="en-US" sz="500" b="1" dirty="0">
                  <a:solidFill>
                    <a:schemeClr val="tx1"/>
                  </a:solidFill>
                  <a:latin typeface="+mn-ea"/>
                </a:rPr>
                <a:t>設定</a:t>
              </a:r>
              <a:endParaRPr kumimoji="1" lang="en-US" altLang="ja-JP" sz="500" b="1" dirty="0">
                <a:solidFill>
                  <a:schemeClr val="tx1"/>
                </a:solidFill>
                <a:latin typeface="+mn-ea"/>
              </a:endParaRPr>
            </a:p>
          </p:txBody>
        </p:sp>
      </p:grpSp>
      <p:cxnSp>
        <p:nvCxnSpPr>
          <p:cNvPr id="96" name="直線矢印コネクタ 95">
            <a:extLst>
              <a:ext uri="{FF2B5EF4-FFF2-40B4-BE49-F238E27FC236}">
                <a16:creationId xmlns:a16="http://schemas.microsoft.com/office/drawing/2014/main" id="{945FA1CF-CA8B-CFC1-4A00-CF5F844EB404}"/>
              </a:ext>
            </a:extLst>
          </p:cNvPr>
          <p:cNvCxnSpPr>
            <a:cxnSpLocks/>
            <a:stCxn id="98" idx="1"/>
            <a:endCxn id="95" idx="2"/>
          </p:cNvCxnSpPr>
          <p:nvPr/>
        </p:nvCxnSpPr>
        <p:spPr>
          <a:xfrm flipH="1" flipV="1">
            <a:off x="2824475"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97" name="グループ化 96">
            <a:extLst>
              <a:ext uri="{FF2B5EF4-FFF2-40B4-BE49-F238E27FC236}">
                <a16:creationId xmlns:a16="http://schemas.microsoft.com/office/drawing/2014/main" id="{A4D0016E-B671-E83B-130F-29847880C7AF}"/>
              </a:ext>
            </a:extLst>
          </p:cNvPr>
          <p:cNvGrpSpPr/>
          <p:nvPr/>
        </p:nvGrpSpPr>
        <p:grpSpPr>
          <a:xfrm>
            <a:off x="2536657" y="4281501"/>
            <a:ext cx="575637" cy="451948"/>
            <a:chOff x="5274238" y="5435536"/>
            <a:chExt cx="439201" cy="345439"/>
          </a:xfrm>
        </p:grpSpPr>
        <p:sp>
          <p:nvSpPr>
            <p:cNvPr id="98" name="フローチャート: 磁気ディスク 97">
              <a:extLst>
                <a:ext uri="{FF2B5EF4-FFF2-40B4-BE49-F238E27FC236}">
                  <a16:creationId xmlns:a16="http://schemas.microsoft.com/office/drawing/2014/main" id="{370F3192-24F6-8BE4-8F03-3BD3153325F5}"/>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99" name="円弧 98">
              <a:extLst>
                <a:ext uri="{FF2B5EF4-FFF2-40B4-BE49-F238E27FC236}">
                  <a16:creationId xmlns:a16="http://schemas.microsoft.com/office/drawing/2014/main" id="{9BD1A56E-5BE8-A38F-A0A1-D4E2FD239A8B}"/>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00" name="円弧 99">
              <a:extLst>
                <a:ext uri="{FF2B5EF4-FFF2-40B4-BE49-F238E27FC236}">
                  <a16:creationId xmlns:a16="http://schemas.microsoft.com/office/drawing/2014/main" id="{34F3873C-1CC8-750F-8189-9D59BD1FC68C}"/>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03" name="グループ化 102">
            <a:extLst>
              <a:ext uri="{FF2B5EF4-FFF2-40B4-BE49-F238E27FC236}">
                <a16:creationId xmlns:a16="http://schemas.microsoft.com/office/drawing/2014/main" id="{66DC0914-D1EE-0202-5AAD-29455F6163ED}"/>
              </a:ext>
            </a:extLst>
          </p:cNvPr>
          <p:cNvGrpSpPr/>
          <p:nvPr/>
        </p:nvGrpSpPr>
        <p:grpSpPr>
          <a:xfrm>
            <a:off x="3044811" y="4643643"/>
            <a:ext cx="752658" cy="405710"/>
            <a:chOff x="4488244" y="5206471"/>
            <a:chExt cx="752658" cy="405710"/>
          </a:xfrm>
        </p:grpSpPr>
        <p:cxnSp>
          <p:nvCxnSpPr>
            <p:cNvPr id="104" name="直線矢印コネクタ 103">
              <a:extLst>
                <a:ext uri="{FF2B5EF4-FFF2-40B4-BE49-F238E27FC236}">
                  <a16:creationId xmlns:a16="http://schemas.microsoft.com/office/drawing/2014/main" id="{820DC70F-3ED2-747C-4733-84CC898310E2}"/>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05" name="グループ化 104">
              <a:extLst>
                <a:ext uri="{FF2B5EF4-FFF2-40B4-BE49-F238E27FC236}">
                  <a16:creationId xmlns:a16="http://schemas.microsoft.com/office/drawing/2014/main" id="{9E4C8000-09BF-C5E9-3CEE-218D91AF06EA}"/>
                </a:ext>
              </a:extLst>
            </p:cNvPr>
            <p:cNvGrpSpPr/>
            <p:nvPr/>
          </p:nvGrpSpPr>
          <p:grpSpPr>
            <a:xfrm>
              <a:off x="4610864" y="5312359"/>
              <a:ext cx="69614" cy="299822"/>
              <a:chOff x="2439407" y="2962964"/>
              <a:chExt cx="69614" cy="430496"/>
            </a:xfrm>
          </p:grpSpPr>
          <p:cxnSp>
            <p:nvCxnSpPr>
              <p:cNvPr id="108" name="直線コネクタ 107">
                <a:extLst>
                  <a:ext uri="{FF2B5EF4-FFF2-40B4-BE49-F238E27FC236}">
                    <a16:creationId xmlns:a16="http://schemas.microsoft.com/office/drawing/2014/main" id="{EB92C8A4-379B-FDC8-2FF7-A675D0DF1542}"/>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09" name="直線コネクタ 108">
                <a:extLst>
                  <a:ext uri="{FF2B5EF4-FFF2-40B4-BE49-F238E27FC236}">
                    <a16:creationId xmlns:a16="http://schemas.microsoft.com/office/drawing/2014/main" id="{A07C216C-420D-DD15-20E2-063B45543C91}"/>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11" name="直線コネクタ 110">
                <a:extLst>
                  <a:ext uri="{FF2B5EF4-FFF2-40B4-BE49-F238E27FC236}">
                    <a16:creationId xmlns:a16="http://schemas.microsoft.com/office/drawing/2014/main" id="{48D1422D-04E6-A714-A44A-1B2E693A697C}"/>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07" name="正方形/長方形 106">
              <a:extLst>
                <a:ext uri="{FF2B5EF4-FFF2-40B4-BE49-F238E27FC236}">
                  <a16:creationId xmlns:a16="http://schemas.microsoft.com/office/drawing/2014/main" id="{0F282D32-BFD0-BC5C-CAEA-139E6A7D2941}"/>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②</a:t>
              </a:r>
            </a:p>
          </p:txBody>
        </p:sp>
      </p:grpSp>
      <p:cxnSp>
        <p:nvCxnSpPr>
          <p:cNvPr id="116" name="直線矢印コネクタ 115">
            <a:extLst>
              <a:ext uri="{FF2B5EF4-FFF2-40B4-BE49-F238E27FC236}">
                <a16:creationId xmlns:a16="http://schemas.microsoft.com/office/drawing/2014/main" id="{DBDF0405-3A92-3604-3200-46DF3F3D046B}"/>
              </a:ext>
            </a:extLst>
          </p:cNvPr>
          <p:cNvCxnSpPr>
            <a:cxnSpLocks/>
            <a:stCxn id="64" idx="3"/>
            <a:endCxn id="121" idx="1"/>
          </p:cNvCxnSpPr>
          <p:nvPr/>
        </p:nvCxnSpPr>
        <p:spPr>
          <a:xfrm>
            <a:off x="4235633" y="4733449"/>
            <a:ext cx="0" cy="497885"/>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12" name="グループ化 111">
            <a:extLst>
              <a:ext uri="{FF2B5EF4-FFF2-40B4-BE49-F238E27FC236}">
                <a16:creationId xmlns:a16="http://schemas.microsoft.com/office/drawing/2014/main" id="{DE184E5F-009F-67A1-6C52-D4115F0EFFC3}"/>
              </a:ext>
            </a:extLst>
          </p:cNvPr>
          <p:cNvGrpSpPr/>
          <p:nvPr/>
        </p:nvGrpSpPr>
        <p:grpSpPr>
          <a:xfrm>
            <a:off x="2987819" y="2894515"/>
            <a:ext cx="629229" cy="706178"/>
            <a:chOff x="2321719" y="2988182"/>
            <a:chExt cx="629229" cy="706178"/>
          </a:xfrm>
        </p:grpSpPr>
        <p:pic>
          <p:nvPicPr>
            <p:cNvPr id="113" name="グラフィックス 112" descr="紙 枠線">
              <a:extLst>
                <a:ext uri="{FF2B5EF4-FFF2-40B4-BE49-F238E27FC236}">
                  <a16:creationId xmlns:a16="http://schemas.microsoft.com/office/drawing/2014/main" id="{8DF8C7F2-EAEC-DFF5-9C3A-DB8300EFD34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114" name="直線矢印コネクタ 36">
              <a:extLst>
                <a:ext uri="{FF2B5EF4-FFF2-40B4-BE49-F238E27FC236}">
                  <a16:creationId xmlns:a16="http://schemas.microsoft.com/office/drawing/2014/main" id="{9A9894CD-C9ED-727E-13C2-F3397FEFFF42}"/>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15" name="正方形/長方形 114">
              <a:extLst>
                <a:ext uri="{FF2B5EF4-FFF2-40B4-BE49-F238E27FC236}">
                  <a16:creationId xmlns:a16="http://schemas.microsoft.com/office/drawing/2014/main" id="{F7A7C303-6D19-88C3-13D9-1956F599A7C6}"/>
                </a:ext>
              </a:extLst>
            </p:cNvPr>
            <p:cNvSpPr/>
            <p:nvPr/>
          </p:nvSpPr>
          <p:spPr>
            <a:xfrm>
              <a:off x="2329323"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税額変更処理結果確認用一覧</a:t>
              </a:r>
              <a:endParaRPr kumimoji="1" lang="en-US" altLang="ja-JP" sz="500" b="1" dirty="0">
                <a:solidFill>
                  <a:schemeClr val="tx1"/>
                </a:solidFill>
                <a:latin typeface="+mn-ea"/>
              </a:endParaRPr>
            </a:p>
          </p:txBody>
        </p:sp>
      </p:grpSp>
      <p:grpSp>
        <p:nvGrpSpPr>
          <p:cNvPr id="117" name="グループ化 116">
            <a:extLst>
              <a:ext uri="{FF2B5EF4-FFF2-40B4-BE49-F238E27FC236}">
                <a16:creationId xmlns:a16="http://schemas.microsoft.com/office/drawing/2014/main" id="{E393BFB3-CD80-EF1D-CB1B-6B0D5E7C9DF4}"/>
              </a:ext>
            </a:extLst>
          </p:cNvPr>
          <p:cNvGrpSpPr/>
          <p:nvPr/>
        </p:nvGrpSpPr>
        <p:grpSpPr>
          <a:xfrm>
            <a:off x="3946516" y="5231334"/>
            <a:ext cx="575637" cy="451948"/>
            <a:chOff x="5274238" y="5435536"/>
            <a:chExt cx="439201" cy="345439"/>
          </a:xfrm>
        </p:grpSpPr>
        <p:sp>
          <p:nvSpPr>
            <p:cNvPr id="121" name="フローチャート: 磁気ディスク 120">
              <a:extLst>
                <a:ext uri="{FF2B5EF4-FFF2-40B4-BE49-F238E27FC236}">
                  <a16:creationId xmlns:a16="http://schemas.microsoft.com/office/drawing/2014/main" id="{4FC25E43-4902-68B2-4B6C-B8D93C10BF63}"/>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22" name="円弧 121">
              <a:extLst>
                <a:ext uri="{FF2B5EF4-FFF2-40B4-BE49-F238E27FC236}">
                  <a16:creationId xmlns:a16="http://schemas.microsoft.com/office/drawing/2014/main" id="{4CC57AE8-2C18-8D36-6319-CD24710B78A5}"/>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3" name="円弧 122">
              <a:extLst>
                <a:ext uri="{FF2B5EF4-FFF2-40B4-BE49-F238E27FC236}">
                  <a16:creationId xmlns:a16="http://schemas.microsoft.com/office/drawing/2014/main" id="{6FBC1007-9BFE-5156-D878-728BE21DB20B}"/>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spTree>
    <p:extLst>
      <p:ext uri="{BB962C8B-B14F-4D97-AF65-F5344CB8AC3E}">
        <p14:creationId xmlns:p14="http://schemas.microsoft.com/office/powerpoint/2010/main" val="34038880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0C5DF2-AB92-ECEE-65A6-C0D9D74D2FF9}"/>
            </a:ext>
          </a:extLst>
        </p:cNvPr>
        <p:cNvGrpSpPr/>
        <p:nvPr/>
      </p:nvGrpSpPr>
      <p:grpSpPr>
        <a:xfrm>
          <a:off x="0" y="0"/>
          <a:ext cx="0" cy="0"/>
          <a:chOff x="0" y="0"/>
          <a:chExt cx="0" cy="0"/>
        </a:xfrm>
      </p:grpSpPr>
      <p:grpSp>
        <p:nvGrpSpPr>
          <p:cNvPr id="90" name="グループ化 89">
            <a:extLst>
              <a:ext uri="{FF2B5EF4-FFF2-40B4-BE49-F238E27FC236}">
                <a16:creationId xmlns:a16="http://schemas.microsoft.com/office/drawing/2014/main" id="{5302B155-123E-1B24-1D73-04A59E4653BC}"/>
              </a:ext>
            </a:extLst>
          </p:cNvPr>
          <p:cNvGrpSpPr/>
          <p:nvPr/>
        </p:nvGrpSpPr>
        <p:grpSpPr>
          <a:xfrm rot="5400000" flipV="1">
            <a:off x="475647" y="1928678"/>
            <a:ext cx="1091210" cy="47531"/>
            <a:chOff x="9040779" y="5728212"/>
            <a:chExt cx="1091210" cy="47531"/>
          </a:xfrm>
        </p:grpSpPr>
        <p:cxnSp>
          <p:nvCxnSpPr>
            <p:cNvPr id="91" name="直線矢印コネクタ 90">
              <a:extLst>
                <a:ext uri="{FF2B5EF4-FFF2-40B4-BE49-F238E27FC236}">
                  <a16:creationId xmlns:a16="http://schemas.microsoft.com/office/drawing/2014/main" id="{E47F12DB-A864-C609-0130-E99D94B0663C}"/>
                </a:ext>
              </a:extLst>
            </p:cNvPr>
            <p:cNvCxnSpPr>
              <a:cxnSpLocks/>
              <a:stCxn id="92" idx="6"/>
              <a:endCxn id="93" idx="0"/>
            </p:cNvCxnSpPr>
            <p:nvPr/>
          </p:nvCxnSpPr>
          <p:spPr>
            <a:xfrm rot="5400000" flipH="1" flipV="1">
              <a:off x="9586383" y="5206373"/>
              <a:ext cx="3" cy="1091209"/>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92" name="楕円 91">
              <a:extLst>
                <a:ext uri="{FF2B5EF4-FFF2-40B4-BE49-F238E27FC236}">
                  <a16:creationId xmlns:a16="http://schemas.microsoft.com/office/drawing/2014/main" id="{747CD1B4-F34A-CC33-0142-D1F1F43C4662}"/>
                </a:ext>
              </a:extLst>
            </p:cNvPr>
            <p:cNvSpPr/>
            <p:nvPr/>
          </p:nvSpPr>
          <p:spPr>
            <a:xfrm rot="10800000" flipV="1">
              <a:off x="9040779" y="5728212"/>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93" name="二等辺三角形 92">
              <a:extLst>
                <a:ext uri="{FF2B5EF4-FFF2-40B4-BE49-F238E27FC236}">
                  <a16:creationId xmlns:a16="http://schemas.microsoft.com/office/drawing/2014/main" id="{162D2076-22D9-A70B-383F-0ABD7BA35226}"/>
                </a:ext>
              </a:extLst>
            </p:cNvPr>
            <p:cNvSpPr/>
            <p:nvPr/>
          </p:nvSpPr>
          <p:spPr>
            <a:xfrm rot="5400000">
              <a:off x="10072741" y="5716038"/>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3" name="グループ化 12">
            <a:extLst>
              <a:ext uri="{FF2B5EF4-FFF2-40B4-BE49-F238E27FC236}">
                <a16:creationId xmlns:a16="http://schemas.microsoft.com/office/drawing/2014/main" id="{3BD3AC8F-965B-8E4A-69C0-81A96FFB59CD}"/>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A5D3007D-92D0-DB0E-3997-239B66E84B0B}"/>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住民等</a:t>
              </a:r>
            </a:p>
          </p:txBody>
        </p:sp>
        <p:sp>
          <p:nvSpPr>
            <p:cNvPr id="11" name="正方形/長方形 10">
              <a:extLst>
                <a:ext uri="{FF2B5EF4-FFF2-40B4-BE49-F238E27FC236}">
                  <a16:creationId xmlns:a16="http://schemas.microsoft.com/office/drawing/2014/main" id="{CE3619A9-C0C9-D842-721E-55653F9EA60A}"/>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58B3AAEE-25FA-111A-0AF2-9694C74C4818}"/>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F8965E29-E651-9F81-8798-877C8A074820}"/>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6E7B9929-75DE-7310-0E02-C88569FC7540}"/>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1.1</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94E6B34F-4001-A814-4238-F5EC08B72EBD}"/>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原付・小型特殊</a:t>
              </a:r>
            </a:p>
          </p:txBody>
        </p:sp>
        <p:sp>
          <p:nvSpPr>
            <p:cNvPr id="14" name="正方形/長方形 13">
              <a:extLst>
                <a:ext uri="{FF2B5EF4-FFF2-40B4-BE49-F238E27FC236}">
                  <a16:creationId xmlns:a16="http://schemas.microsoft.com/office/drawing/2014/main" id="{FA6604FE-BD28-9D92-4F43-3FB441174930}"/>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新規登録処理</a:t>
              </a:r>
              <a:r>
                <a:rPr kumimoji="1" lang="en-US" altLang="ja-JP" sz="1000" b="1" dirty="0">
                  <a:solidFill>
                    <a:schemeClr val="tx1"/>
                  </a:solidFill>
                  <a:latin typeface="+mn-ea"/>
                </a:rPr>
                <a:t>(</a:t>
              </a:r>
              <a:r>
                <a:rPr kumimoji="1" lang="ja-JP" altLang="en-US" sz="1000" b="1" dirty="0">
                  <a:solidFill>
                    <a:schemeClr val="tx1"/>
                  </a:solidFill>
                  <a:latin typeface="+mn-ea"/>
                </a:rPr>
                <a:t>車両情報管理</a:t>
              </a:r>
              <a:r>
                <a:rPr kumimoji="1" lang="en-US" altLang="ja-JP" sz="1000" b="1" dirty="0">
                  <a:solidFill>
                    <a:schemeClr val="tx1"/>
                  </a:solidFill>
                  <a:latin typeface="+mn-ea"/>
                </a:rPr>
                <a:t>)</a:t>
              </a:r>
              <a:endParaRPr kumimoji="1" lang="ja-JP" altLang="en-US" sz="1000" b="1" dirty="0">
                <a:solidFill>
                  <a:schemeClr val="tx1"/>
                </a:solidFill>
                <a:latin typeface="+mn-ea"/>
              </a:endParaRPr>
            </a:p>
          </p:txBody>
        </p:sp>
      </p:grpSp>
      <p:grpSp>
        <p:nvGrpSpPr>
          <p:cNvPr id="16" name="グループ化 15">
            <a:extLst>
              <a:ext uri="{FF2B5EF4-FFF2-40B4-BE49-F238E27FC236}">
                <a16:creationId xmlns:a16="http://schemas.microsoft.com/office/drawing/2014/main" id="{FD48B035-F00E-0049-F942-B0E8A91BA3C1}"/>
              </a:ext>
            </a:extLst>
          </p:cNvPr>
          <p:cNvGrpSpPr/>
          <p:nvPr/>
        </p:nvGrpSpPr>
        <p:grpSpPr>
          <a:xfrm>
            <a:off x="331641" y="1889571"/>
            <a:ext cx="8480719" cy="2253804"/>
            <a:chOff x="4383024" y="977900"/>
            <a:chExt cx="8480719" cy="447033"/>
          </a:xfrm>
        </p:grpSpPr>
        <p:sp>
          <p:nvSpPr>
            <p:cNvPr id="17" name="正方形/長方形 16">
              <a:extLst>
                <a:ext uri="{FF2B5EF4-FFF2-40B4-BE49-F238E27FC236}">
                  <a16:creationId xmlns:a16="http://schemas.microsoft.com/office/drawing/2014/main" id="{7CDEF03E-9DAE-627F-C527-951D4A655BBD}"/>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軽自動車税担当部門</a:t>
              </a:r>
            </a:p>
          </p:txBody>
        </p:sp>
        <p:sp>
          <p:nvSpPr>
            <p:cNvPr id="18" name="正方形/長方形 17">
              <a:extLst>
                <a:ext uri="{FF2B5EF4-FFF2-40B4-BE49-F238E27FC236}">
                  <a16:creationId xmlns:a16="http://schemas.microsoft.com/office/drawing/2014/main" id="{473420CD-CD9D-94EB-2515-06F8AACA665E}"/>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88477AEE-2FA4-75CB-D78F-721621DFD9BF}"/>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2</a:t>
            </a:fld>
            <a:endParaRPr kumimoji="1" lang="ja-JP" altLang="en-US" sz="800" dirty="0">
              <a:solidFill>
                <a:schemeClr val="tx1"/>
              </a:solidFill>
              <a:latin typeface="+mn-ea"/>
            </a:endParaRPr>
          </a:p>
        </p:txBody>
      </p:sp>
      <p:grpSp>
        <p:nvGrpSpPr>
          <p:cNvPr id="102" name="グループ化 101">
            <a:extLst>
              <a:ext uri="{FF2B5EF4-FFF2-40B4-BE49-F238E27FC236}">
                <a16:creationId xmlns:a16="http://schemas.microsoft.com/office/drawing/2014/main" id="{C25C5AC9-D7F1-AC3D-4D4A-BBF729BA058A}"/>
              </a:ext>
            </a:extLst>
          </p:cNvPr>
          <p:cNvGrpSpPr/>
          <p:nvPr/>
        </p:nvGrpSpPr>
        <p:grpSpPr>
          <a:xfrm>
            <a:off x="3670644" y="2428334"/>
            <a:ext cx="595884" cy="468750"/>
            <a:chOff x="2420174" y="2805910"/>
            <a:chExt cx="595884" cy="468750"/>
          </a:xfrm>
        </p:grpSpPr>
        <p:pic>
          <p:nvPicPr>
            <p:cNvPr id="21" name="グラフィックス 20" descr="ユーザー 枠線">
              <a:extLst>
                <a:ext uri="{FF2B5EF4-FFF2-40B4-BE49-F238E27FC236}">
                  <a16:creationId xmlns:a16="http://schemas.microsoft.com/office/drawing/2014/main" id="{1CCAE779-954D-0439-5A73-2C41DFE8F0D4}"/>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2" name="四角形: 角を丸くする 21">
              <a:extLst>
                <a:ext uri="{FF2B5EF4-FFF2-40B4-BE49-F238E27FC236}">
                  <a16:creationId xmlns:a16="http://schemas.microsoft.com/office/drawing/2014/main" id="{A015A466-1921-BF46-BE70-82F9A0035A9F}"/>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車両情報登録</a:t>
              </a:r>
            </a:p>
          </p:txBody>
        </p:sp>
      </p:grpSp>
      <p:cxnSp>
        <p:nvCxnSpPr>
          <p:cNvPr id="33" name="直線矢印コネクタ 32">
            <a:extLst>
              <a:ext uri="{FF2B5EF4-FFF2-40B4-BE49-F238E27FC236}">
                <a16:creationId xmlns:a16="http://schemas.microsoft.com/office/drawing/2014/main" id="{21F5DDD5-9D08-529B-5F52-1326E745CC3C}"/>
              </a:ext>
            </a:extLst>
          </p:cNvPr>
          <p:cNvCxnSpPr>
            <a:cxnSpLocks/>
            <a:stCxn id="22" idx="2"/>
            <a:endCxn id="118" idx="1"/>
          </p:cNvCxnSpPr>
          <p:nvPr/>
        </p:nvCxnSpPr>
        <p:spPr>
          <a:xfrm>
            <a:off x="3968586"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43" name="直線矢印コネクタ 42">
            <a:extLst>
              <a:ext uri="{FF2B5EF4-FFF2-40B4-BE49-F238E27FC236}">
                <a16:creationId xmlns:a16="http://schemas.microsoft.com/office/drawing/2014/main" id="{E51BD478-C970-480C-23FB-E3E23C9466DF}"/>
              </a:ext>
            </a:extLst>
          </p:cNvPr>
          <p:cNvCxnSpPr>
            <a:cxnSpLocks/>
            <a:stCxn id="4" idx="6"/>
            <a:endCxn id="20" idx="1"/>
          </p:cNvCxnSpPr>
          <p:nvPr/>
        </p:nvCxnSpPr>
        <p:spPr>
          <a:xfrm>
            <a:off x="1174252" y="2662709"/>
            <a:ext cx="18353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0" name="正方形/長方形 149">
            <a:extLst>
              <a:ext uri="{FF2B5EF4-FFF2-40B4-BE49-F238E27FC236}">
                <a16:creationId xmlns:a16="http://schemas.microsoft.com/office/drawing/2014/main" id="{EEF58B24-6CB7-9A10-D546-B7966C470695}"/>
              </a:ext>
            </a:extLst>
          </p:cNvPr>
          <p:cNvSpPr/>
          <p:nvPr/>
        </p:nvSpPr>
        <p:spPr>
          <a:xfrm>
            <a:off x="7797553" y="282994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終了</a:t>
            </a:r>
          </a:p>
        </p:txBody>
      </p:sp>
      <p:sp>
        <p:nvSpPr>
          <p:cNvPr id="159" name="正方形/長方形 158">
            <a:extLst>
              <a:ext uri="{FF2B5EF4-FFF2-40B4-BE49-F238E27FC236}">
                <a16:creationId xmlns:a16="http://schemas.microsoft.com/office/drawing/2014/main" id="{7410A4BE-0E2E-C6EF-D3EC-FE31478C2C20}"/>
              </a:ext>
            </a:extLst>
          </p:cNvPr>
          <p:cNvSpPr/>
          <p:nvPr/>
        </p:nvSpPr>
        <p:spPr>
          <a:xfrm>
            <a:off x="6758568" y="5604933"/>
            <a:ext cx="2053792" cy="899497"/>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zh-TW" altLang="en-US" sz="500" b="1" dirty="0">
                <a:solidFill>
                  <a:schemeClr val="tx1"/>
                </a:solidFill>
                <a:latin typeface="游ゴシック" panose="020B0400000000000000" pitchFamily="50" charset="-128"/>
                <a:ea typeface="游ゴシック" panose="020B0400000000000000" pitchFamily="50" charset="-128"/>
              </a:rPr>
              <a:t>①</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1.2.2.</a:t>
            </a:r>
            <a:r>
              <a:rPr kumimoji="1" lang="ja-JP" altLang="en-US" sz="500" b="1" dirty="0">
                <a:solidFill>
                  <a:schemeClr val="tx1"/>
                </a:solidFill>
                <a:latin typeface="游ゴシック" panose="020B0400000000000000" pitchFamily="50" charset="-128"/>
                <a:ea typeface="游ゴシック" panose="020B0400000000000000" pitchFamily="50" charset="-128"/>
              </a:rPr>
              <a:t>　新規登録</a:t>
            </a:r>
          </a:p>
          <a:p>
            <a:r>
              <a:rPr kumimoji="1" lang="en-US" altLang="ja-JP" sz="500" b="1" dirty="0">
                <a:solidFill>
                  <a:srgbClr val="0070C0"/>
                </a:solidFill>
                <a:latin typeface="游ゴシック" panose="020B0400000000000000" pitchFamily="50" charset="-128"/>
                <a:ea typeface="游ゴシック" panose="020B0400000000000000" pitchFamily="50" charset="-128"/>
              </a:rPr>
              <a:t>1.2.3.</a:t>
            </a:r>
            <a:r>
              <a:rPr kumimoji="1" lang="ja-JP" altLang="en-US" sz="500" b="1" dirty="0">
                <a:solidFill>
                  <a:srgbClr val="0070C0"/>
                </a:solidFill>
                <a:latin typeface="游ゴシック" panose="020B0400000000000000" pitchFamily="50" charset="-128"/>
                <a:ea typeface="游ゴシック" panose="020B0400000000000000" pitchFamily="50" charset="-128"/>
              </a:rPr>
              <a:t>　新規登録</a:t>
            </a:r>
          </a:p>
          <a:p>
            <a:r>
              <a:rPr kumimoji="1" lang="en-US" altLang="ja-JP" sz="500" b="1" dirty="0">
                <a:solidFill>
                  <a:schemeClr val="tx1"/>
                </a:solidFill>
                <a:latin typeface="游ゴシック" panose="020B0400000000000000" pitchFamily="50" charset="-128"/>
                <a:ea typeface="游ゴシック" panose="020B0400000000000000" pitchFamily="50" charset="-128"/>
              </a:rPr>
              <a:t>1.2.4.</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1.2.5.</a:t>
            </a:r>
            <a:r>
              <a:rPr kumimoji="1" lang="ja-JP" altLang="en-US" sz="500" b="1" dirty="0">
                <a:solidFill>
                  <a:schemeClr val="tx1"/>
                </a:solidFill>
                <a:latin typeface="游ゴシック" panose="020B0400000000000000" pitchFamily="50" charset="-128"/>
                <a:ea typeface="游ゴシック" panose="020B0400000000000000" pitchFamily="50" charset="-128"/>
              </a:rPr>
              <a:t>　新規登録</a:t>
            </a:r>
          </a:p>
          <a:p>
            <a:r>
              <a:rPr kumimoji="1" lang="en-US" altLang="ja-JP" sz="500" b="1" dirty="0">
                <a:solidFill>
                  <a:schemeClr val="tx1"/>
                </a:solidFill>
                <a:latin typeface="游ゴシック" panose="020B0400000000000000" pitchFamily="50" charset="-128"/>
                <a:ea typeface="游ゴシック" panose="020B0400000000000000" pitchFamily="50" charset="-128"/>
              </a:rPr>
              <a:t>1.2.22.1</a:t>
            </a:r>
            <a:r>
              <a:rPr kumimoji="1" lang="ja-JP" altLang="en-US" sz="500" b="1" dirty="0">
                <a:solidFill>
                  <a:schemeClr val="tx1"/>
                </a:solidFill>
                <a:latin typeface="游ゴシック" panose="020B0400000000000000" pitchFamily="50" charset="-128"/>
                <a:ea typeface="游ゴシック" panose="020B0400000000000000" pitchFamily="50" charset="-128"/>
              </a:rPr>
              <a:t>　重複登録へのエラー・アラート</a:t>
            </a:r>
          </a:p>
          <a:p>
            <a:r>
              <a:rPr kumimoji="1" lang="en-US" altLang="ja-JP" sz="500" b="1" dirty="0">
                <a:solidFill>
                  <a:schemeClr val="tx1"/>
                </a:solidFill>
                <a:latin typeface="游ゴシック" panose="020B0400000000000000" pitchFamily="50" charset="-128"/>
                <a:ea typeface="游ゴシック" panose="020B0400000000000000" pitchFamily="50" charset="-128"/>
              </a:rPr>
              <a:t>1.2.23.</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1.2.24.</a:t>
            </a:r>
            <a:r>
              <a:rPr kumimoji="1" lang="ja-JP" altLang="en-US" sz="500" b="1" dirty="0">
                <a:solidFill>
                  <a:schemeClr val="tx1"/>
                </a:solidFill>
                <a:latin typeface="游ゴシック" panose="020B0400000000000000" pitchFamily="50" charset="-128"/>
                <a:ea typeface="游ゴシック" panose="020B0400000000000000" pitchFamily="50" charset="-128"/>
              </a:rPr>
              <a:t>　未入力項目へのエラー・アラート</a:t>
            </a:r>
          </a:p>
          <a:p>
            <a:r>
              <a:rPr kumimoji="1" lang="en-US" altLang="ja-JP" sz="500" b="1" dirty="0">
                <a:solidFill>
                  <a:schemeClr val="tx1"/>
                </a:solidFill>
                <a:latin typeface="游ゴシック" panose="020B0400000000000000" pitchFamily="50" charset="-128"/>
                <a:ea typeface="游ゴシック" panose="020B0400000000000000" pitchFamily="50" charset="-128"/>
              </a:rPr>
              <a:t>1.2.25.</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1.2.26.</a:t>
            </a:r>
            <a:r>
              <a:rPr kumimoji="1" lang="ja-JP" altLang="en-US" sz="500" b="1" dirty="0">
                <a:solidFill>
                  <a:schemeClr val="tx1"/>
                </a:solidFill>
                <a:latin typeface="游ゴシック" panose="020B0400000000000000" pitchFamily="50" charset="-128"/>
                <a:ea typeface="游ゴシック" panose="020B0400000000000000" pitchFamily="50" charset="-128"/>
              </a:rPr>
              <a:t>　想定値外の入力へのエラー・アラート</a:t>
            </a:r>
          </a:p>
          <a:p>
            <a:r>
              <a:rPr kumimoji="1" lang="en-US" altLang="ja-JP" sz="500" b="1" dirty="0">
                <a:solidFill>
                  <a:schemeClr val="tx1"/>
                </a:solidFill>
                <a:latin typeface="游ゴシック" panose="020B0400000000000000" pitchFamily="50" charset="-128"/>
                <a:ea typeface="游ゴシック" panose="020B0400000000000000" pitchFamily="50" charset="-128"/>
              </a:rPr>
              <a:t>1.2.27.</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1.2.29.</a:t>
            </a:r>
            <a:r>
              <a:rPr kumimoji="1" lang="ja-JP" altLang="en-US" sz="500" b="1" dirty="0">
                <a:solidFill>
                  <a:schemeClr val="tx1"/>
                </a:solidFill>
                <a:latin typeface="游ゴシック" panose="020B0400000000000000" pitchFamily="50" charset="-128"/>
                <a:ea typeface="游ゴシック" panose="020B0400000000000000" pitchFamily="50" charset="-128"/>
              </a:rPr>
              <a:t>　登録事項間の不整合へのエラー・アラート</a:t>
            </a:r>
          </a:p>
          <a:p>
            <a:r>
              <a:rPr kumimoji="1" lang="ja-JP" altLang="en-US" sz="500" b="1" dirty="0">
                <a:solidFill>
                  <a:schemeClr val="tx1"/>
                </a:solidFill>
                <a:latin typeface="游ゴシック" panose="020B0400000000000000" pitchFamily="50" charset="-128"/>
                <a:ea typeface="游ゴシック" panose="020B0400000000000000" pitchFamily="50" charset="-128"/>
              </a:rPr>
              <a:t>②</a:t>
            </a:r>
            <a:r>
              <a:rPr kumimoji="1" lang="en-US" altLang="ja-JP" sz="500" b="1" dirty="0">
                <a:solidFill>
                  <a:schemeClr val="tx1"/>
                </a:solidFill>
                <a:latin typeface="游ゴシック" panose="020B0400000000000000" pitchFamily="50" charset="-128"/>
                <a:ea typeface="游ゴシック" panose="020B0400000000000000" pitchFamily="50" charset="-128"/>
              </a:rPr>
              <a:t>4.3.1.1</a:t>
            </a:r>
            <a:r>
              <a:rPr kumimoji="1" lang="ja-JP" altLang="en-US" sz="500" b="1" dirty="0">
                <a:solidFill>
                  <a:schemeClr val="tx1"/>
                </a:solidFill>
                <a:latin typeface="游ゴシック" panose="020B0400000000000000" pitchFamily="50" charset="-128"/>
                <a:ea typeface="游ゴシック" panose="020B0400000000000000" pitchFamily="50" charset="-128"/>
              </a:rPr>
              <a:t>　標識交付証明書発行</a:t>
            </a:r>
          </a:p>
          <a:p>
            <a:r>
              <a:rPr kumimoji="1" lang="ja-JP" altLang="en-US" sz="500" b="1" dirty="0">
                <a:solidFill>
                  <a:schemeClr val="tx1"/>
                </a:solidFill>
                <a:latin typeface="游ゴシック" panose="020B0400000000000000" pitchFamily="50" charset="-128"/>
                <a:ea typeface="游ゴシック" panose="020B0400000000000000" pitchFamily="50" charset="-128"/>
              </a:rPr>
              <a:t>③</a:t>
            </a:r>
            <a:r>
              <a:rPr kumimoji="1" lang="en-US" altLang="ja-JP" sz="500" b="1" dirty="0">
                <a:solidFill>
                  <a:schemeClr val="tx1"/>
                </a:solidFill>
                <a:latin typeface="游ゴシック" panose="020B0400000000000000" pitchFamily="50" charset="-128"/>
                <a:ea typeface="游ゴシック" panose="020B0400000000000000" pitchFamily="50" charset="-128"/>
              </a:rPr>
              <a:t>1.4.1.</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1.4.2.</a:t>
            </a:r>
            <a:r>
              <a:rPr kumimoji="1" lang="ja-JP" altLang="en-US" sz="500" b="1" dirty="0">
                <a:solidFill>
                  <a:schemeClr val="tx1"/>
                </a:solidFill>
                <a:latin typeface="游ゴシック" panose="020B0400000000000000" pitchFamily="50" charset="-128"/>
                <a:ea typeface="游ゴシック" panose="020B0400000000000000" pitchFamily="50" charset="-128"/>
              </a:rPr>
              <a:t>　異動履歴管理</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p:txBody>
      </p:sp>
      <p:grpSp>
        <p:nvGrpSpPr>
          <p:cNvPr id="106" name="グループ化 105">
            <a:extLst>
              <a:ext uri="{FF2B5EF4-FFF2-40B4-BE49-F238E27FC236}">
                <a16:creationId xmlns:a16="http://schemas.microsoft.com/office/drawing/2014/main" id="{A1CDEB19-7AF6-7869-FE2B-ACF8B1FB6481}"/>
              </a:ext>
            </a:extLst>
          </p:cNvPr>
          <p:cNvGrpSpPr/>
          <p:nvPr/>
        </p:nvGrpSpPr>
        <p:grpSpPr>
          <a:xfrm>
            <a:off x="3680768" y="4281501"/>
            <a:ext cx="575637" cy="451948"/>
            <a:chOff x="5274238" y="5435536"/>
            <a:chExt cx="439201" cy="345439"/>
          </a:xfrm>
        </p:grpSpPr>
        <p:sp>
          <p:nvSpPr>
            <p:cNvPr id="118" name="フローチャート: 磁気ディスク 117">
              <a:extLst>
                <a:ext uri="{FF2B5EF4-FFF2-40B4-BE49-F238E27FC236}">
                  <a16:creationId xmlns:a16="http://schemas.microsoft.com/office/drawing/2014/main" id="{24869228-058C-AC93-7BA6-102A0873F2A3}"/>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19" name="円弧 118">
              <a:extLst>
                <a:ext uri="{FF2B5EF4-FFF2-40B4-BE49-F238E27FC236}">
                  <a16:creationId xmlns:a16="http://schemas.microsoft.com/office/drawing/2014/main" id="{6C2EF587-32C6-CCC9-412D-E00C27E9E613}"/>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0" name="円弧 119">
              <a:extLst>
                <a:ext uri="{FF2B5EF4-FFF2-40B4-BE49-F238E27FC236}">
                  <a16:creationId xmlns:a16="http://schemas.microsoft.com/office/drawing/2014/main" id="{D9F92E5F-3EFB-F1AA-B8FB-54452FDE54F4}"/>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sp>
        <p:nvSpPr>
          <p:cNvPr id="38" name="楕円 37">
            <a:extLst>
              <a:ext uri="{FF2B5EF4-FFF2-40B4-BE49-F238E27FC236}">
                <a16:creationId xmlns:a16="http://schemas.microsoft.com/office/drawing/2014/main" id="{906CC3D5-99EF-2FFE-7FC2-48DC2B4068E0}"/>
              </a:ext>
            </a:extLst>
          </p:cNvPr>
          <p:cNvSpPr/>
          <p:nvPr/>
        </p:nvSpPr>
        <p:spPr>
          <a:xfrm>
            <a:off x="8139501" y="2509950"/>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95" name="正方形/長方形 94">
            <a:extLst>
              <a:ext uri="{FF2B5EF4-FFF2-40B4-BE49-F238E27FC236}">
                <a16:creationId xmlns:a16="http://schemas.microsoft.com/office/drawing/2014/main" id="{2D607DA4-76CD-6455-0588-96BCC99B436B}"/>
              </a:ext>
            </a:extLst>
          </p:cNvPr>
          <p:cNvSpPr/>
          <p:nvPr/>
        </p:nvSpPr>
        <p:spPr>
          <a:xfrm>
            <a:off x="619554" y="2817805"/>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cxnSp>
        <p:nvCxnSpPr>
          <p:cNvPr id="184" name="直線矢印コネクタ 183">
            <a:extLst>
              <a:ext uri="{FF2B5EF4-FFF2-40B4-BE49-F238E27FC236}">
                <a16:creationId xmlns:a16="http://schemas.microsoft.com/office/drawing/2014/main" id="{02AACEEB-94D8-69E3-9793-C481059B7664}"/>
              </a:ext>
            </a:extLst>
          </p:cNvPr>
          <p:cNvCxnSpPr>
            <a:cxnSpLocks/>
            <a:stCxn id="56" idx="3"/>
            <a:endCxn id="137" idx="1"/>
          </p:cNvCxnSpPr>
          <p:nvPr/>
        </p:nvCxnSpPr>
        <p:spPr>
          <a:xfrm>
            <a:off x="4999131" y="2662709"/>
            <a:ext cx="99364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79" name="グループ化 78">
            <a:extLst>
              <a:ext uri="{FF2B5EF4-FFF2-40B4-BE49-F238E27FC236}">
                <a16:creationId xmlns:a16="http://schemas.microsoft.com/office/drawing/2014/main" id="{01D63D41-9A14-706E-55C2-F6DC082F8261}"/>
              </a:ext>
            </a:extLst>
          </p:cNvPr>
          <p:cNvGrpSpPr/>
          <p:nvPr/>
        </p:nvGrpSpPr>
        <p:grpSpPr>
          <a:xfrm>
            <a:off x="4188922" y="4643643"/>
            <a:ext cx="752658" cy="405710"/>
            <a:chOff x="4488244" y="5206471"/>
            <a:chExt cx="752658" cy="405710"/>
          </a:xfrm>
        </p:grpSpPr>
        <p:cxnSp>
          <p:nvCxnSpPr>
            <p:cNvPr id="80" name="直線矢印コネクタ 79">
              <a:extLst>
                <a:ext uri="{FF2B5EF4-FFF2-40B4-BE49-F238E27FC236}">
                  <a16:creationId xmlns:a16="http://schemas.microsoft.com/office/drawing/2014/main" id="{6D436B3F-B544-9BFE-1672-683BD26E9965}"/>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5" name="グループ化 84">
              <a:extLst>
                <a:ext uri="{FF2B5EF4-FFF2-40B4-BE49-F238E27FC236}">
                  <a16:creationId xmlns:a16="http://schemas.microsoft.com/office/drawing/2014/main" id="{22717030-39C9-85AE-C832-FE16A48C2748}"/>
                </a:ext>
              </a:extLst>
            </p:cNvPr>
            <p:cNvGrpSpPr/>
            <p:nvPr/>
          </p:nvGrpSpPr>
          <p:grpSpPr>
            <a:xfrm>
              <a:off x="4610864" y="5312359"/>
              <a:ext cx="69614" cy="299822"/>
              <a:chOff x="2439407" y="2962964"/>
              <a:chExt cx="69614" cy="430496"/>
            </a:xfrm>
          </p:grpSpPr>
          <p:cxnSp>
            <p:nvCxnSpPr>
              <p:cNvPr id="87" name="直線コネクタ 86">
                <a:extLst>
                  <a:ext uri="{FF2B5EF4-FFF2-40B4-BE49-F238E27FC236}">
                    <a16:creationId xmlns:a16="http://schemas.microsoft.com/office/drawing/2014/main" id="{5A554860-2B9C-44C2-A01E-51068A721244}"/>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8" name="直線コネクタ 87">
                <a:extLst>
                  <a:ext uri="{FF2B5EF4-FFF2-40B4-BE49-F238E27FC236}">
                    <a16:creationId xmlns:a16="http://schemas.microsoft.com/office/drawing/2014/main" id="{528209AB-8864-52B8-F52E-64A3BBD47D4D}"/>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9" name="直線コネクタ 88">
                <a:extLst>
                  <a:ext uri="{FF2B5EF4-FFF2-40B4-BE49-F238E27FC236}">
                    <a16:creationId xmlns:a16="http://schemas.microsoft.com/office/drawing/2014/main" id="{9F59B1E2-6147-49E0-1718-F8639101B0A2}"/>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6" name="正方形/長方形 85">
              <a:extLst>
                <a:ext uri="{FF2B5EF4-FFF2-40B4-BE49-F238E27FC236}">
                  <a16:creationId xmlns:a16="http://schemas.microsoft.com/office/drawing/2014/main" id="{AA960DBA-BD32-1374-5009-31E0470A3863}"/>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111" name="グループ化 110">
            <a:extLst>
              <a:ext uri="{FF2B5EF4-FFF2-40B4-BE49-F238E27FC236}">
                <a16:creationId xmlns:a16="http://schemas.microsoft.com/office/drawing/2014/main" id="{DF2FC8AF-3540-7174-31B3-B031EC8ABBE5}"/>
              </a:ext>
            </a:extLst>
          </p:cNvPr>
          <p:cNvGrpSpPr/>
          <p:nvPr/>
        </p:nvGrpSpPr>
        <p:grpSpPr>
          <a:xfrm>
            <a:off x="1027603" y="1505275"/>
            <a:ext cx="1479687" cy="307340"/>
            <a:chOff x="5071794" y="4316156"/>
            <a:chExt cx="1479687" cy="307340"/>
          </a:xfrm>
        </p:grpSpPr>
        <p:cxnSp>
          <p:nvCxnSpPr>
            <p:cNvPr id="94" name="直線矢印コネクタ 93">
              <a:extLst>
                <a:ext uri="{FF2B5EF4-FFF2-40B4-BE49-F238E27FC236}">
                  <a16:creationId xmlns:a16="http://schemas.microsoft.com/office/drawing/2014/main" id="{C441ABDB-64D2-A994-6629-E3A8454606B6}"/>
                </a:ext>
              </a:extLst>
            </p:cNvPr>
            <p:cNvCxnSpPr>
              <a:cxnSpLocks/>
              <a:endCxn id="100" idx="1"/>
            </p:cNvCxnSpPr>
            <p:nvPr/>
          </p:nvCxnSpPr>
          <p:spPr>
            <a:xfrm>
              <a:off x="5071794" y="4469826"/>
              <a:ext cx="264847"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99" name="正方形/長方形 98">
              <a:extLst>
                <a:ext uri="{FF2B5EF4-FFF2-40B4-BE49-F238E27FC236}">
                  <a16:creationId xmlns:a16="http://schemas.microsoft.com/office/drawing/2014/main" id="{6C64802F-9C2B-B298-FBFF-5F719BB27394}"/>
                </a:ext>
              </a:extLst>
            </p:cNvPr>
            <p:cNvSpPr/>
            <p:nvPr/>
          </p:nvSpPr>
          <p:spPr>
            <a:xfrm>
              <a:off x="5562066" y="4332597"/>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chorCtr="0"/>
            <a:lstStyle/>
            <a:p>
              <a:r>
                <a:rPr kumimoji="1" lang="zh-TW" altLang="en-US" sz="500" b="1" dirty="0">
                  <a:solidFill>
                    <a:schemeClr val="tx1"/>
                  </a:solidFill>
                  <a:latin typeface="游ゴシック" panose="020B0400000000000000" pitchFamily="50" charset="-128"/>
                  <a:ea typeface="游ゴシック" panose="020B0400000000000000" pitchFamily="50" charset="-128"/>
                </a:rPr>
                <a:t>軽自動車税申告</a:t>
              </a:r>
              <a:r>
                <a:rPr kumimoji="1" lang="en-US" altLang="zh-TW" sz="500" b="1" dirty="0">
                  <a:solidFill>
                    <a:schemeClr val="tx1"/>
                  </a:solidFill>
                  <a:latin typeface="游ゴシック" panose="020B0400000000000000" pitchFamily="50" charset="-128"/>
                  <a:ea typeface="游ゴシック" panose="020B0400000000000000" pitchFamily="50" charset="-128"/>
                </a:rPr>
                <a:t>(</a:t>
              </a:r>
              <a:r>
                <a:rPr kumimoji="1" lang="zh-TW" altLang="en-US" sz="500" b="1" dirty="0">
                  <a:solidFill>
                    <a:schemeClr val="tx1"/>
                  </a:solidFill>
                  <a:latin typeface="游ゴシック" panose="020B0400000000000000" pitchFamily="50" charset="-128"/>
                  <a:ea typeface="游ゴシック" panose="020B0400000000000000" pitchFamily="50" charset="-128"/>
                </a:rPr>
                <a:t>報告</a:t>
              </a:r>
              <a:r>
                <a:rPr kumimoji="1" lang="en-US" altLang="zh-TW" sz="500" b="1" dirty="0">
                  <a:solidFill>
                    <a:schemeClr val="tx1"/>
                  </a:solidFill>
                  <a:latin typeface="游ゴシック" panose="020B0400000000000000" pitchFamily="50" charset="-128"/>
                  <a:ea typeface="游ゴシック" panose="020B0400000000000000" pitchFamily="50" charset="-128"/>
                </a:rPr>
                <a:t>)</a:t>
              </a:r>
              <a:r>
                <a:rPr kumimoji="1" lang="zh-TW" altLang="en-US" sz="500" b="1" dirty="0">
                  <a:solidFill>
                    <a:schemeClr val="tx1"/>
                  </a:solidFill>
                  <a:latin typeface="游ゴシック" panose="020B0400000000000000" pitchFamily="50" charset="-128"/>
                  <a:ea typeface="游ゴシック" panose="020B0400000000000000" pitchFamily="50" charset="-128"/>
                </a:rPr>
                <a:t>書兼標識交付申請書</a:t>
              </a:r>
              <a:endParaRPr kumimoji="1" lang="ja-JP" altLang="en-US" sz="500" b="1" dirty="0">
                <a:solidFill>
                  <a:schemeClr val="tx1"/>
                </a:solidFill>
                <a:latin typeface="游ゴシック" panose="020B0400000000000000" pitchFamily="50" charset="-128"/>
                <a:ea typeface="游ゴシック" panose="020B0400000000000000" pitchFamily="50" charset="-128"/>
              </a:endParaRPr>
            </a:p>
          </p:txBody>
        </p:sp>
        <p:pic>
          <p:nvPicPr>
            <p:cNvPr id="100" name="グラフィックス 99" descr="紙 枠線">
              <a:extLst>
                <a:ext uri="{FF2B5EF4-FFF2-40B4-BE49-F238E27FC236}">
                  <a16:creationId xmlns:a16="http://schemas.microsoft.com/office/drawing/2014/main" id="{2F8E4417-57F8-6756-CDAA-62B7E9BA555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336641" y="4316156"/>
              <a:ext cx="307340" cy="307340"/>
            </a:xfrm>
            <a:prstGeom prst="rect">
              <a:avLst/>
            </a:prstGeom>
          </p:spPr>
        </p:pic>
      </p:grpSp>
      <p:grpSp>
        <p:nvGrpSpPr>
          <p:cNvPr id="3" name="グループ化 2">
            <a:extLst>
              <a:ext uri="{FF2B5EF4-FFF2-40B4-BE49-F238E27FC236}">
                <a16:creationId xmlns:a16="http://schemas.microsoft.com/office/drawing/2014/main" id="{1CD77A45-50C9-3ECA-CCA3-FE6306C31449}"/>
              </a:ext>
            </a:extLst>
          </p:cNvPr>
          <p:cNvGrpSpPr/>
          <p:nvPr/>
        </p:nvGrpSpPr>
        <p:grpSpPr>
          <a:xfrm>
            <a:off x="868252" y="2509709"/>
            <a:ext cx="306000" cy="306000"/>
            <a:chOff x="8420362" y="5457393"/>
            <a:chExt cx="182044" cy="182044"/>
          </a:xfrm>
        </p:grpSpPr>
        <p:sp>
          <p:nvSpPr>
            <p:cNvPr id="4" name="楕円 3">
              <a:extLst>
                <a:ext uri="{FF2B5EF4-FFF2-40B4-BE49-F238E27FC236}">
                  <a16:creationId xmlns:a16="http://schemas.microsoft.com/office/drawing/2014/main" id="{C9A4C936-B35F-71F6-AAB1-A503A4071053}"/>
                </a:ext>
              </a:extLst>
            </p:cNvPr>
            <p:cNvSpPr/>
            <p:nvPr/>
          </p:nvSpPr>
          <p:spPr>
            <a:xfrm>
              <a:off x="8420362" y="5457393"/>
              <a:ext cx="182044" cy="182044"/>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pic>
          <p:nvPicPr>
            <p:cNvPr id="5" name="グラフィックス 4" descr="封筒 枠線">
              <a:extLst>
                <a:ext uri="{FF2B5EF4-FFF2-40B4-BE49-F238E27FC236}">
                  <a16:creationId xmlns:a16="http://schemas.microsoft.com/office/drawing/2014/main" id="{4194ADCA-7AC9-A1A7-6DF4-F775A66E6A35}"/>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432184" y="5469215"/>
              <a:ext cx="158400" cy="158400"/>
            </a:xfrm>
            <a:prstGeom prst="rect">
              <a:avLst/>
            </a:prstGeom>
          </p:spPr>
        </p:pic>
      </p:grpSp>
      <p:cxnSp>
        <p:nvCxnSpPr>
          <p:cNvPr id="101" name="直線矢印コネクタ 100">
            <a:extLst>
              <a:ext uri="{FF2B5EF4-FFF2-40B4-BE49-F238E27FC236}">
                <a16:creationId xmlns:a16="http://schemas.microsoft.com/office/drawing/2014/main" id="{0E1C84E1-E082-5D6F-A59D-4DA383D40CFD}"/>
              </a:ext>
            </a:extLst>
          </p:cNvPr>
          <p:cNvCxnSpPr>
            <a:cxnSpLocks/>
            <a:stCxn id="137" idx="3"/>
            <a:endCxn id="65" idx="2"/>
          </p:cNvCxnSpPr>
          <p:nvPr/>
        </p:nvCxnSpPr>
        <p:spPr>
          <a:xfrm>
            <a:off x="6588657" y="2662709"/>
            <a:ext cx="30872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08" name="正方形/長方形 107">
            <a:extLst>
              <a:ext uri="{FF2B5EF4-FFF2-40B4-BE49-F238E27FC236}">
                <a16:creationId xmlns:a16="http://schemas.microsoft.com/office/drawing/2014/main" id="{A4BC63B3-F3B2-480C-4E9C-46FBE7FF92AC}"/>
              </a:ext>
            </a:extLst>
          </p:cNvPr>
          <p:cNvSpPr/>
          <p:nvPr/>
        </p:nvSpPr>
        <p:spPr>
          <a:xfrm>
            <a:off x="614512" y="1921788"/>
            <a:ext cx="813481"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申告</a:t>
            </a:r>
          </a:p>
        </p:txBody>
      </p:sp>
      <p:grpSp>
        <p:nvGrpSpPr>
          <p:cNvPr id="12" name="グループ化 11">
            <a:extLst>
              <a:ext uri="{FF2B5EF4-FFF2-40B4-BE49-F238E27FC236}">
                <a16:creationId xmlns:a16="http://schemas.microsoft.com/office/drawing/2014/main" id="{055F4AB2-756C-0973-1293-EBA727F09210}"/>
              </a:ext>
            </a:extLst>
          </p:cNvPr>
          <p:cNvGrpSpPr/>
          <p:nvPr/>
        </p:nvGrpSpPr>
        <p:grpSpPr>
          <a:xfrm>
            <a:off x="1357789" y="2433953"/>
            <a:ext cx="587415" cy="457512"/>
            <a:chOff x="5266944" y="2798826"/>
            <a:chExt cx="455771" cy="301859"/>
          </a:xfrm>
        </p:grpSpPr>
        <p:sp>
          <p:nvSpPr>
            <p:cNvPr id="20" name="四角形: 角を丸くする 19">
              <a:extLst>
                <a:ext uri="{FF2B5EF4-FFF2-40B4-BE49-F238E27FC236}">
                  <a16:creationId xmlns:a16="http://schemas.microsoft.com/office/drawing/2014/main" id="{48CFBBD8-4A2B-2C01-3F5B-2660ED6DD1E3}"/>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受付</a:t>
              </a:r>
            </a:p>
          </p:txBody>
        </p:sp>
        <p:pic>
          <p:nvPicPr>
            <p:cNvPr id="23" name="グラフィックス 22" descr="挙手 枠線">
              <a:extLst>
                <a:ext uri="{FF2B5EF4-FFF2-40B4-BE49-F238E27FC236}">
                  <a16:creationId xmlns:a16="http://schemas.microsoft.com/office/drawing/2014/main" id="{8765BFCD-B6D3-A3A3-5A7E-54C4AE05E6F2}"/>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rot="16200000" flipV="1">
              <a:off x="5301234" y="2831681"/>
              <a:ext cx="98334" cy="98334"/>
            </a:xfrm>
            <a:prstGeom prst="rect">
              <a:avLst/>
            </a:prstGeom>
          </p:spPr>
        </p:pic>
      </p:grpSp>
      <p:cxnSp>
        <p:nvCxnSpPr>
          <p:cNvPr id="24" name="直線矢印コネクタ 23">
            <a:extLst>
              <a:ext uri="{FF2B5EF4-FFF2-40B4-BE49-F238E27FC236}">
                <a16:creationId xmlns:a16="http://schemas.microsoft.com/office/drawing/2014/main" id="{32ADB9C9-245E-6E80-7777-D401C368B74F}"/>
              </a:ext>
            </a:extLst>
          </p:cNvPr>
          <p:cNvCxnSpPr>
            <a:cxnSpLocks/>
            <a:stCxn id="103" idx="3"/>
            <a:endCxn id="107" idx="1"/>
          </p:cNvCxnSpPr>
          <p:nvPr/>
        </p:nvCxnSpPr>
        <p:spPr>
          <a:xfrm>
            <a:off x="2716156" y="2662709"/>
            <a:ext cx="18353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5" name="グループ化 24">
            <a:extLst>
              <a:ext uri="{FF2B5EF4-FFF2-40B4-BE49-F238E27FC236}">
                <a16:creationId xmlns:a16="http://schemas.microsoft.com/office/drawing/2014/main" id="{2A8CD431-915E-3568-8B9F-B5A730527215}"/>
              </a:ext>
            </a:extLst>
          </p:cNvPr>
          <p:cNvGrpSpPr/>
          <p:nvPr/>
        </p:nvGrpSpPr>
        <p:grpSpPr>
          <a:xfrm>
            <a:off x="5147912" y="3226444"/>
            <a:ext cx="595884" cy="468750"/>
            <a:chOff x="6615900" y="3043528"/>
            <a:chExt cx="595884" cy="468750"/>
          </a:xfrm>
        </p:grpSpPr>
        <p:pic>
          <p:nvPicPr>
            <p:cNvPr id="26" name="グラフィックス 25" descr="ユーザー 枠線">
              <a:extLst>
                <a:ext uri="{FF2B5EF4-FFF2-40B4-BE49-F238E27FC236}">
                  <a16:creationId xmlns:a16="http://schemas.microsoft.com/office/drawing/2014/main" id="{70CD8DB6-E3B2-4749-86FD-B064F3DE9B70}"/>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6660730" y="3093198"/>
              <a:ext cx="151195" cy="152701"/>
            </a:xfrm>
            <a:prstGeom prst="rect">
              <a:avLst/>
            </a:prstGeom>
          </p:spPr>
        </p:pic>
        <p:sp>
          <p:nvSpPr>
            <p:cNvPr id="28" name="四角形: 角を丸くする 27">
              <a:extLst>
                <a:ext uri="{FF2B5EF4-FFF2-40B4-BE49-F238E27FC236}">
                  <a16:creationId xmlns:a16="http://schemas.microsoft.com/office/drawing/2014/main" id="{A8ACE2D6-6401-F462-F892-BCEAE811CAD7}"/>
                </a:ext>
              </a:extLst>
            </p:cNvPr>
            <p:cNvSpPr/>
            <p:nvPr/>
          </p:nvSpPr>
          <p:spPr>
            <a:xfrm>
              <a:off x="6615900" y="3043528"/>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確認・訂正処理</a:t>
              </a:r>
              <a:endParaRPr kumimoji="1" lang="en-US" altLang="ja-JP" sz="500" b="1" dirty="0">
                <a:solidFill>
                  <a:schemeClr val="tx1"/>
                </a:solidFill>
                <a:latin typeface="+mn-ea"/>
              </a:endParaRPr>
            </a:p>
          </p:txBody>
        </p:sp>
      </p:grpSp>
      <p:cxnSp>
        <p:nvCxnSpPr>
          <p:cNvPr id="29" name="直線矢印コネクタ 128">
            <a:extLst>
              <a:ext uri="{FF2B5EF4-FFF2-40B4-BE49-F238E27FC236}">
                <a16:creationId xmlns:a16="http://schemas.microsoft.com/office/drawing/2014/main" id="{2BB93C1D-2924-2197-2036-4CB6D5EAE009}"/>
              </a:ext>
            </a:extLst>
          </p:cNvPr>
          <p:cNvCxnSpPr>
            <a:cxnSpLocks/>
            <a:stCxn id="56" idx="2"/>
            <a:endCxn id="28" idx="1"/>
          </p:cNvCxnSpPr>
          <p:nvPr/>
        </p:nvCxnSpPr>
        <p:spPr>
          <a:xfrm rot="16200000" flipH="1">
            <a:off x="4656976" y="2969882"/>
            <a:ext cx="661107" cy="320766"/>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30" name="正方形/長方形 29">
            <a:extLst>
              <a:ext uri="{FF2B5EF4-FFF2-40B4-BE49-F238E27FC236}">
                <a16:creationId xmlns:a16="http://schemas.microsoft.com/office/drawing/2014/main" id="{C7EF8C63-DF9E-64D6-7786-34EF2D2F4FB5}"/>
              </a:ext>
            </a:extLst>
          </p:cNvPr>
          <p:cNvSpPr/>
          <p:nvPr/>
        </p:nvSpPr>
        <p:spPr>
          <a:xfrm>
            <a:off x="4975340" y="2554487"/>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No</a:t>
            </a:r>
            <a:endParaRPr kumimoji="1" lang="ja-JP" altLang="en-US" sz="600" b="1" dirty="0">
              <a:solidFill>
                <a:schemeClr val="tx1"/>
              </a:solidFill>
              <a:highlight>
                <a:srgbClr val="FFFFFF"/>
              </a:highlight>
              <a:latin typeface="+mn-ea"/>
            </a:endParaRPr>
          </a:p>
        </p:txBody>
      </p:sp>
      <p:sp>
        <p:nvSpPr>
          <p:cNvPr id="32" name="正方形/長方形 31">
            <a:extLst>
              <a:ext uri="{FF2B5EF4-FFF2-40B4-BE49-F238E27FC236}">
                <a16:creationId xmlns:a16="http://schemas.microsoft.com/office/drawing/2014/main" id="{C1874510-29F5-7C30-3BBA-9595599B9D9D}"/>
              </a:ext>
            </a:extLst>
          </p:cNvPr>
          <p:cNvSpPr/>
          <p:nvPr/>
        </p:nvSpPr>
        <p:spPr>
          <a:xfrm>
            <a:off x="4316236" y="2247322"/>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エラー・アラートの該当</a:t>
            </a:r>
          </a:p>
        </p:txBody>
      </p:sp>
      <p:sp>
        <p:nvSpPr>
          <p:cNvPr id="49" name="正方形/長方形 48">
            <a:extLst>
              <a:ext uri="{FF2B5EF4-FFF2-40B4-BE49-F238E27FC236}">
                <a16:creationId xmlns:a16="http://schemas.microsoft.com/office/drawing/2014/main" id="{BB6B0489-8856-0E75-ADF9-7BCBC7D0CF41}"/>
              </a:ext>
            </a:extLst>
          </p:cNvPr>
          <p:cNvSpPr/>
          <p:nvPr/>
        </p:nvSpPr>
        <p:spPr>
          <a:xfrm>
            <a:off x="4376374" y="3138083"/>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Yes</a:t>
            </a:r>
            <a:endParaRPr kumimoji="1" lang="ja-JP" altLang="en-US" sz="600" b="1" dirty="0">
              <a:solidFill>
                <a:schemeClr val="tx1"/>
              </a:solidFill>
              <a:highlight>
                <a:srgbClr val="FFFFFF"/>
              </a:highlight>
              <a:latin typeface="+mn-ea"/>
            </a:endParaRPr>
          </a:p>
        </p:txBody>
      </p:sp>
      <p:sp>
        <p:nvSpPr>
          <p:cNvPr id="56" name="ひし形 55">
            <a:extLst>
              <a:ext uri="{FF2B5EF4-FFF2-40B4-BE49-F238E27FC236}">
                <a16:creationId xmlns:a16="http://schemas.microsoft.com/office/drawing/2014/main" id="{4D4AEAD9-4916-AFD6-14BC-C9ED7659C7C3}"/>
              </a:ext>
            </a:extLst>
          </p:cNvPr>
          <p:cNvSpPr/>
          <p:nvPr/>
        </p:nvSpPr>
        <p:spPr>
          <a:xfrm>
            <a:off x="4655160" y="2525706"/>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cxnSp>
        <p:nvCxnSpPr>
          <p:cNvPr id="57" name="直線矢印コネクタ 128">
            <a:extLst>
              <a:ext uri="{FF2B5EF4-FFF2-40B4-BE49-F238E27FC236}">
                <a16:creationId xmlns:a16="http://schemas.microsoft.com/office/drawing/2014/main" id="{BC96BB24-E346-4FE5-1FBE-880A8FBD4E51}"/>
              </a:ext>
            </a:extLst>
          </p:cNvPr>
          <p:cNvCxnSpPr>
            <a:cxnSpLocks/>
            <a:stCxn id="28" idx="3"/>
            <a:endCxn id="137" idx="1"/>
          </p:cNvCxnSpPr>
          <p:nvPr/>
        </p:nvCxnSpPr>
        <p:spPr>
          <a:xfrm flipV="1">
            <a:off x="5743796" y="2662709"/>
            <a:ext cx="248977" cy="798110"/>
          </a:xfrm>
          <a:prstGeom prst="bentConnector3">
            <a:avLst>
              <a:gd name="adj1" fmla="val 5000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58" name="直線矢印コネクタ 57">
            <a:extLst>
              <a:ext uri="{FF2B5EF4-FFF2-40B4-BE49-F238E27FC236}">
                <a16:creationId xmlns:a16="http://schemas.microsoft.com/office/drawing/2014/main" id="{D5F7D5A5-DBB7-9CF5-D9AA-95B92808CB75}"/>
              </a:ext>
            </a:extLst>
          </p:cNvPr>
          <p:cNvCxnSpPr>
            <a:cxnSpLocks/>
            <a:stCxn id="28" idx="2"/>
            <a:endCxn id="62" idx="1"/>
          </p:cNvCxnSpPr>
          <p:nvPr/>
        </p:nvCxnSpPr>
        <p:spPr>
          <a:xfrm>
            <a:off x="5445854" y="3695194"/>
            <a:ext cx="1299" cy="58630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59" name="グループ化 58">
            <a:extLst>
              <a:ext uri="{FF2B5EF4-FFF2-40B4-BE49-F238E27FC236}">
                <a16:creationId xmlns:a16="http://schemas.microsoft.com/office/drawing/2014/main" id="{06A62120-7CF6-F3CD-9931-D194D184234D}"/>
              </a:ext>
            </a:extLst>
          </p:cNvPr>
          <p:cNvGrpSpPr/>
          <p:nvPr/>
        </p:nvGrpSpPr>
        <p:grpSpPr>
          <a:xfrm>
            <a:off x="5158036" y="4281501"/>
            <a:ext cx="575637" cy="451948"/>
            <a:chOff x="5274238" y="5435541"/>
            <a:chExt cx="439201" cy="345439"/>
          </a:xfrm>
        </p:grpSpPr>
        <p:sp>
          <p:nvSpPr>
            <p:cNvPr id="62" name="フローチャート: 磁気ディスク 61">
              <a:extLst>
                <a:ext uri="{FF2B5EF4-FFF2-40B4-BE49-F238E27FC236}">
                  <a16:creationId xmlns:a16="http://schemas.microsoft.com/office/drawing/2014/main" id="{30047FB2-2878-0F73-03A1-F82AA62E4DF4}"/>
                </a:ext>
              </a:extLst>
            </p:cNvPr>
            <p:cNvSpPr/>
            <p:nvPr/>
          </p:nvSpPr>
          <p:spPr>
            <a:xfrm>
              <a:off x="5276219" y="5435541"/>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64" name="円弧 63">
              <a:extLst>
                <a:ext uri="{FF2B5EF4-FFF2-40B4-BE49-F238E27FC236}">
                  <a16:creationId xmlns:a16="http://schemas.microsoft.com/office/drawing/2014/main" id="{C41E91E6-E888-7209-8EA4-953BB6F3507B}"/>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72" name="円弧 71">
              <a:extLst>
                <a:ext uri="{FF2B5EF4-FFF2-40B4-BE49-F238E27FC236}">
                  <a16:creationId xmlns:a16="http://schemas.microsoft.com/office/drawing/2014/main" id="{EEDDE5A8-C9F4-3D32-BEA5-68AE118D8129}"/>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73" name="グループ化 72">
            <a:extLst>
              <a:ext uri="{FF2B5EF4-FFF2-40B4-BE49-F238E27FC236}">
                <a16:creationId xmlns:a16="http://schemas.microsoft.com/office/drawing/2014/main" id="{D45CB1F7-D082-68A3-4A89-5EFBC040BEF6}"/>
              </a:ext>
            </a:extLst>
          </p:cNvPr>
          <p:cNvGrpSpPr/>
          <p:nvPr/>
        </p:nvGrpSpPr>
        <p:grpSpPr>
          <a:xfrm>
            <a:off x="5685559" y="4643643"/>
            <a:ext cx="752658" cy="405710"/>
            <a:chOff x="5549538" y="5066857"/>
            <a:chExt cx="752658" cy="405710"/>
          </a:xfrm>
        </p:grpSpPr>
        <p:cxnSp>
          <p:nvCxnSpPr>
            <p:cNvPr id="74" name="直線矢印コネクタ 73">
              <a:extLst>
                <a:ext uri="{FF2B5EF4-FFF2-40B4-BE49-F238E27FC236}">
                  <a16:creationId xmlns:a16="http://schemas.microsoft.com/office/drawing/2014/main" id="{E2136344-040F-E015-7A15-4F5F9E81A022}"/>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75" name="グループ化 74">
              <a:extLst>
                <a:ext uri="{FF2B5EF4-FFF2-40B4-BE49-F238E27FC236}">
                  <a16:creationId xmlns:a16="http://schemas.microsoft.com/office/drawing/2014/main" id="{4F72FBE4-5807-EBE2-4578-8702C7581059}"/>
                </a:ext>
              </a:extLst>
            </p:cNvPr>
            <p:cNvGrpSpPr/>
            <p:nvPr/>
          </p:nvGrpSpPr>
          <p:grpSpPr>
            <a:xfrm>
              <a:off x="5672158" y="5172745"/>
              <a:ext cx="69614" cy="299822"/>
              <a:chOff x="2439407" y="2962964"/>
              <a:chExt cx="69614" cy="430496"/>
            </a:xfrm>
          </p:grpSpPr>
          <p:cxnSp>
            <p:nvCxnSpPr>
              <p:cNvPr id="77" name="直線コネクタ 76">
                <a:extLst>
                  <a:ext uri="{FF2B5EF4-FFF2-40B4-BE49-F238E27FC236}">
                    <a16:creationId xmlns:a16="http://schemas.microsoft.com/office/drawing/2014/main" id="{43B9C85A-739C-B5BE-D589-3EE88C1F37DE}"/>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8" name="直線コネクタ 77">
                <a:extLst>
                  <a:ext uri="{FF2B5EF4-FFF2-40B4-BE49-F238E27FC236}">
                    <a16:creationId xmlns:a16="http://schemas.microsoft.com/office/drawing/2014/main" id="{641FD8CD-30CD-C80C-D6B2-EBE81F530AD9}"/>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1" name="直線コネクタ 80">
                <a:extLst>
                  <a:ext uri="{FF2B5EF4-FFF2-40B4-BE49-F238E27FC236}">
                    <a16:creationId xmlns:a16="http://schemas.microsoft.com/office/drawing/2014/main" id="{13E6083C-E40A-F2A9-6F46-E2B5FC47CD7A}"/>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76" name="正方形/長方形 75">
              <a:extLst>
                <a:ext uri="{FF2B5EF4-FFF2-40B4-BE49-F238E27FC236}">
                  <a16:creationId xmlns:a16="http://schemas.microsoft.com/office/drawing/2014/main" id="{6B544AB6-E601-7F48-A5F7-90237BFC22DD}"/>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cxnSp>
        <p:nvCxnSpPr>
          <p:cNvPr id="96" name="直線矢印コネクタ 95">
            <a:extLst>
              <a:ext uri="{FF2B5EF4-FFF2-40B4-BE49-F238E27FC236}">
                <a16:creationId xmlns:a16="http://schemas.microsoft.com/office/drawing/2014/main" id="{E20BC567-7FFC-B85A-39DF-66F45BBD0512}"/>
              </a:ext>
            </a:extLst>
          </p:cNvPr>
          <p:cNvCxnSpPr>
            <a:cxnSpLocks/>
            <a:stCxn id="20" idx="3"/>
            <a:endCxn id="103" idx="1"/>
          </p:cNvCxnSpPr>
          <p:nvPr/>
        </p:nvCxnSpPr>
        <p:spPr>
          <a:xfrm>
            <a:off x="1945204" y="2662709"/>
            <a:ext cx="18353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44" name="正方形/長方形 43">
            <a:extLst>
              <a:ext uri="{FF2B5EF4-FFF2-40B4-BE49-F238E27FC236}">
                <a16:creationId xmlns:a16="http://schemas.microsoft.com/office/drawing/2014/main" id="{2C805E75-756B-1C05-0239-1C88D455A4E6}"/>
              </a:ext>
            </a:extLst>
          </p:cNvPr>
          <p:cNvSpPr/>
          <p:nvPr/>
        </p:nvSpPr>
        <p:spPr>
          <a:xfrm>
            <a:off x="5274906" y="5206467"/>
            <a:ext cx="3537454" cy="377605"/>
          </a:xfrm>
          <a:prstGeom prst="rect">
            <a:avLst/>
          </a:prstGeom>
          <a:solidFill>
            <a:srgbClr val="DBEEF3"/>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b="1" dirty="0">
                <a:solidFill>
                  <a:schemeClr val="tx1"/>
                </a:solidFill>
                <a:latin typeface="+mn-ea"/>
              </a:rPr>
              <a:t>青字は団体の人口規模や組織体制に応じて機能の実装状況にかなりの差異があること等を勘案し、当分の間 、</a:t>
            </a:r>
            <a:r>
              <a:rPr kumimoji="1" lang="en-US" altLang="ja-JP" sz="500" b="1" dirty="0">
                <a:solidFill>
                  <a:schemeClr val="tx1"/>
                </a:solidFill>
                <a:latin typeface="+mn-ea"/>
              </a:rPr>
              <a:t>【</a:t>
            </a:r>
            <a:r>
              <a:rPr kumimoji="1" lang="ja-JP" altLang="en-US" sz="500" b="1" dirty="0">
                <a:solidFill>
                  <a:schemeClr val="tx1"/>
                </a:solidFill>
                <a:latin typeface="+mn-ea"/>
              </a:rPr>
              <a:t>標準オプション</a:t>
            </a:r>
            <a:r>
              <a:rPr kumimoji="1" lang="en-US" altLang="ja-JP" sz="500" b="1" dirty="0">
                <a:solidFill>
                  <a:schemeClr val="tx1"/>
                </a:solidFill>
                <a:latin typeface="+mn-ea"/>
              </a:rPr>
              <a:t>】</a:t>
            </a:r>
            <a:r>
              <a:rPr kumimoji="1" lang="ja-JP" altLang="en-US" sz="500" b="1" dirty="0">
                <a:solidFill>
                  <a:schemeClr val="tx1"/>
                </a:solidFill>
                <a:latin typeface="+mn-ea"/>
              </a:rPr>
              <a:t>へと緩和して位置付ける。ただし、当該取扱いは、あくまで標準準拠システムへの移行期における過渡的なものと整理しており、今後、標準準拠システムの開発・導入状況や地方団体の意見等を踏まえながら、解消を図っていく予定である。</a:t>
            </a:r>
          </a:p>
        </p:txBody>
      </p:sp>
      <p:grpSp>
        <p:nvGrpSpPr>
          <p:cNvPr id="46" name="グループ化 45">
            <a:extLst>
              <a:ext uri="{FF2B5EF4-FFF2-40B4-BE49-F238E27FC236}">
                <a16:creationId xmlns:a16="http://schemas.microsoft.com/office/drawing/2014/main" id="{D8B64A61-1ABC-46DE-C61F-40E1721D64F2}"/>
              </a:ext>
            </a:extLst>
          </p:cNvPr>
          <p:cNvGrpSpPr/>
          <p:nvPr/>
        </p:nvGrpSpPr>
        <p:grpSpPr>
          <a:xfrm rot="16200000">
            <a:off x="6513776" y="1956812"/>
            <a:ext cx="1073222" cy="47531"/>
            <a:chOff x="8353051" y="5728208"/>
            <a:chExt cx="1073222" cy="47531"/>
          </a:xfrm>
        </p:grpSpPr>
        <p:cxnSp>
          <p:nvCxnSpPr>
            <p:cNvPr id="47" name="直線矢印コネクタ 46">
              <a:extLst>
                <a:ext uri="{FF2B5EF4-FFF2-40B4-BE49-F238E27FC236}">
                  <a16:creationId xmlns:a16="http://schemas.microsoft.com/office/drawing/2014/main" id="{9C18DFD7-D671-760A-B2F1-53665AF738F6}"/>
                </a:ext>
              </a:extLst>
            </p:cNvPr>
            <p:cNvCxnSpPr>
              <a:cxnSpLocks/>
              <a:stCxn id="48" idx="6"/>
              <a:endCxn id="54" idx="0"/>
            </p:cNvCxnSpPr>
            <p:nvPr/>
          </p:nvCxnSpPr>
          <p:spPr>
            <a:xfrm rot="5400000" flipV="1">
              <a:off x="8913427" y="5239130"/>
              <a:ext cx="1" cy="1025690"/>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48" name="楕円 47">
              <a:extLst>
                <a:ext uri="{FF2B5EF4-FFF2-40B4-BE49-F238E27FC236}">
                  <a16:creationId xmlns:a16="http://schemas.microsoft.com/office/drawing/2014/main" id="{3C5AAA04-5031-F3E5-3F1A-208DB4696304}"/>
                </a:ext>
              </a:extLst>
            </p:cNvPr>
            <p:cNvSpPr/>
            <p:nvPr/>
          </p:nvSpPr>
          <p:spPr>
            <a:xfrm>
              <a:off x="8353051" y="5728208"/>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54" name="二等辺三角形 53">
              <a:extLst>
                <a:ext uri="{FF2B5EF4-FFF2-40B4-BE49-F238E27FC236}">
                  <a16:creationId xmlns:a16="http://schemas.microsoft.com/office/drawing/2014/main" id="{E6D169A2-0842-B409-AA55-396EF2E12363}"/>
                </a:ext>
              </a:extLst>
            </p:cNvPr>
            <p:cNvSpPr/>
            <p:nvPr/>
          </p:nvSpPr>
          <p:spPr>
            <a:xfrm rot="5400000">
              <a:off x="9367025" y="5716038"/>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60" name="グループ化 59">
            <a:extLst>
              <a:ext uri="{FF2B5EF4-FFF2-40B4-BE49-F238E27FC236}">
                <a16:creationId xmlns:a16="http://schemas.microsoft.com/office/drawing/2014/main" id="{7B4BEB65-AAAB-810E-4DF2-3795E3354234}"/>
              </a:ext>
            </a:extLst>
          </p:cNvPr>
          <p:cNvGrpSpPr/>
          <p:nvPr/>
        </p:nvGrpSpPr>
        <p:grpSpPr>
          <a:xfrm>
            <a:off x="6897377" y="2509709"/>
            <a:ext cx="306000" cy="306000"/>
            <a:chOff x="2810266" y="3583909"/>
            <a:chExt cx="182044" cy="182044"/>
          </a:xfrm>
        </p:grpSpPr>
        <p:sp>
          <p:nvSpPr>
            <p:cNvPr id="65" name="楕円 64">
              <a:extLst>
                <a:ext uri="{FF2B5EF4-FFF2-40B4-BE49-F238E27FC236}">
                  <a16:creationId xmlns:a16="http://schemas.microsoft.com/office/drawing/2014/main" id="{256E1E1B-2694-356E-E92A-61911A57286A}"/>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nvGrpSpPr>
            <p:cNvPr id="66" name="グループ化 65">
              <a:extLst>
                <a:ext uri="{FF2B5EF4-FFF2-40B4-BE49-F238E27FC236}">
                  <a16:creationId xmlns:a16="http://schemas.microsoft.com/office/drawing/2014/main" id="{E8E6C29A-2C2C-CE9C-209C-903BA758B022}"/>
                </a:ext>
              </a:extLst>
            </p:cNvPr>
            <p:cNvGrpSpPr/>
            <p:nvPr/>
          </p:nvGrpSpPr>
          <p:grpSpPr>
            <a:xfrm>
              <a:off x="2835232" y="3634549"/>
              <a:ext cx="132113" cy="80765"/>
              <a:chOff x="2601006" y="3678667"/>
              <a:chExt cx="132113" cy="80765"/>
            </a:xfrm>
          </p:grpSpPr>
          <p:sp>
            <p:nvSpPr>
              <p:cNvPr id="67" name="正方形/長方形 66">
                <a:extLst>
                  <a:ext uri="{FF2B5EF4-FFF2-40B4-BE49-F238E27FC236}">
                    <a16:creationId xmlns:a16="http://schemas.microsoft.com/office/drawing/2014/main" id="{9E59FC2F-EB1A-39A7-8252-1A2400EBE34B}"/>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68" name="二等辺三角形 67">
                <a:extLst>
                  <a:ext uri="{FF2B5EF4-FFF2-40B4-BE49-F238E27FC236}">
                    <a16:creationId xmlns:a16="http://schemas.microsoft.com/office/drawing/2014/main" id="{D27A3381-B2EE-F071-8AE7-181FF2BE7832}"/>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69" name="二等辺三角形 68">
                <a:extLst>
                  <a:ext uri="{FF2B5EF4-FFF2-40B4-BE49-F238E27FC236}">
                    <a16:creationId xmlns:a16="http://schemas.microsoft.com/office/drawing/2014/main" id="{9CC099DE-10F7-09AF-BD11-ACFA9389B083}"/>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70" name="正方形/長方形 69">
                <a:extLst>
                  <a:ext uri="{FF2B5EF4-FFF2-40B4-BE49-F238E27FC236}">
                    <a16:creationId xmlns:a16="http://schemas.microsoft.com/office/drawing/2014/main" id="{0A650425-41F9-D064-B605-BF932FC0E473}"/>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sp>
        <p:nvSpPr>
          <p:cNvPr id="71" name="正方形/長方形 70">
            <a:extLst>
              <a:ext uri="{FF2B5EF4-FFF2-40B4-BE49-F238E27FC236}">
                <a16:creationId xmlns:a16="http://schemas.microsoft.com/office/drawing/2014/main" id="{F37DA2C6-2E09-A387-8343-EA82F2C8B392}"/>
              </a:ext>
            </a:extLst>
          </p:cNvPr>
          <p:cNvSpPr/>
          <p:nvPr/>
        </p:nvSpPr>
        <p:spPr>
          <a:xfrm>
            <a:off x="6701771" y="1968669"/>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手渡し</a:t>
            </a:r>
            <a:endParaRPr kumimoji="1" lang="en-US" altLang="ja-JP" sz="600" b="1" dirty="0">
              <a:solidFill>
                <a:schemeClr val="tx1"/>
              </a:solidFill>
              <a:highlight>
                <a:srgbClr val="FFFFFF"/>
              </a:highlight>
              <a:latin typeface="+mn-ea"/>
            </a:endParaRPr>
          </a:p>
        </p:txBody>
      </p:sp>
      <p:grpSp>
        <p:nvGrpSpPr>
          <p:cNvPr id="98" name="グループ化 97">
            <a:extLst>
              <a:ext uri="{FF2B5EF4-FFF2-40B4-BE49-F238E27FC236}">
                <a16:creationId xmlns:a16="http://schemas.microsoft.com/office/drawing/2014/main" id="{869E1F38-8F10-30FB-466C-213036FCEB79}"/>
              </a:ext>
            </a:extLst>
          </p:cNvPr>
          <p:cNvGrpSpPr/>
          <p:nvPr/>
        </p:nvGrpSpPr>
        <p:grpSpPr>
          <a:xfrm>
            <a:off x="2128741" y="2433953"/>
            <a:ext cx="587415" cy="457512"/>
            <a:chOff x="5266944" y="2798826"/>
            <a:chExt cx="455771" cy="301859"/>
          </a:xfrm>
        </p:grpSpPr>
        <p:sp>
          <p:nvSpPr>
            <p:cNvPr id="103" name="四角形: 角を丸くする 102">
              <a:extLst>
                <a:ext uri="{FF2B5EF4-FFF2-40B4-BE49-F238E27FC236}">
                  <a16:creationId xmlns:a16="http://schemas.microsoft.com/office/drawing/2014/main" id="{83A8DB93-D269-25B8-6148-47DCC8716F00}"/>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内容確認</a:t>
              </a:r>
            </a:p>
          </p:txBody>
        </p:sp>
        <p:pic>
          <p:nvPicPr>
            <p:cNvPr id="104" name="グラフィックス 103" descr="挙手 枠線">
              <a:extLst>
                <a:ext uri="{FF2B5EF4-FFF2-40B4-BE49-F238E27FC236}">
                  <a16:creationId xmlns:a16="http://schemas.microsoft.com/office/drawing/2014/main" id="{9F51B166-D844-B8E4-FDCB-C45280533785}"/>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rot="16200000" flipV="1">
              <a:off x="5301234" y="2831681"/>
              <a:ext cx="98334" cy="98334"/>
            </a:xfrm>
            <a:prstGeom prst="rect">
              <a:avLst/>
            </a:prstGeom>
          </p:spPr>
        </p:pic>
      </p:grpSp>
      <p:grpSp>
        <p:nvGrpSpPr>
          <p:cNvPr id="105" name="グループ化 104">
            <a:extLst>
              <a:ext uri="{FF2B5EF4-FFF2-40B4-BE49-F238E27FC236}">
                <a16:creationId xmlns:a16="http://schemas.microsoft.com/office/drawing/2014/main" id="{A31D3B4C-565B-9FC1-106F-26EA287ED0A9}"/>
              </a:ext>
            </a:extLst>
          </p:cNvPr>
          <p:cNvGrpSpPr/>
          <p:nvPr/>
        </p:nvGrpSpPr>
        <p:grpSpPr>
          <a:xfrm>
            <a:off x="2899693" y="2433953"/>
            <a:ext cx="587415" cy="457512"/>
            <a:chOff x="5266944" y="2798826"/>
            <a:chExt cx="455771" cy="301859"/>
          </a:xfrm>
        </p:grpSpPr>
        <p:sp>
          <p:nvSpPr>
            <p:cNvPr id="107" name="四角形: 角を丸くする 106">
              <a:extLst>
                <a:ext uri="{FF2B5EF4-FFF2-40B4-BE49-F238E27FC236}">
                  <a16:creationId xmlns:a16="http://schemas.microsoft.com/office/drawing/2014/main" id="{E2A1F4C4-BE79-8905-D784-43F509F803DA}"/>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受領</a:t>
              </a:r>
            </a:p>
          </p:txBody>
        </p:sp>
        <p:pic>
          <p:nvPicPr>
            <p:cNvPr id="109" name="グラフィックス 108" descr="挙手 枠線">
              <a:extLst>
                <a:ext uri="{FF2B5EF4-FFF2-40B4-BE49-F238E27FC236}">
                  <a16:creationId xmlns:a16="http://schemas.microsoft.com/office/drawing/2014/main" id="{A10F950B-CDA4-A306-460C-40F158DAB3F9}"/>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rot="16200000" flipV="1">
              <a:off x="5301234" y="2831681"/>
              <a:ext cx="98334" cy="98334"/>
            </a:xfrm>
            <a:prstGeom prst="rect">
              <a:avLst/>
            </a:prstGeom>
          </p:spPr>
        </p:pic>
      </p:grpSp>
      <p:grpSp>
        <p:nvGrpSpPr>
          <p:cNvPr id="112" name="グループ化 111">
            <a:extLst>
              <a:ext uri="{FF2B5EF4-FFF2-40B4-BE49-F238E27FC236}">
                <a16:creationId xmlns:a16="http://schemas.microsoft.com/office/drawing/2014/main" id="{9145830C-9DD3-B421-B97D-82D40D469BF7}"/>
              </a:ext>
            </a:extLst>
          </p:cNvPr>
          <p:cNvGrpSpPr/>
          <p:nvPr/>
        </p:nvGrpSpPr>
        <p:grpSpPr>
          <a:xfrm>
            <a:off x="7340211" y="2428334"/>
            <a:ext cx="595884" cy="468750"/>
            <a:chOff x="2420174" y="2805910"/>
            <a:chExt cx="595884" cy="468750"/>
          </a:xfrm>
        </p:grpSpPr>
        <p:pic>
          <p:nvPicPr>
            <p:cNvPr id="113" name="グラフィックス 112" descr="ユーザー 枠線">
              <a:extLst>
                <a:ext uri="{FF2B5EF4-FFF2-40B4-BE49-F238E27FC236}">
                  <a16:creationId xmlns:a16="http://schemas.microsoft.com/office/drawing/2014/main" id="{979A8914-E7FF-F9BB-E851-7D412AA33B4F}"/>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14" name="四角形: 角を丸くする 113">
              <a:extLst>
                <a:ext uri="{FF2B5EF4-FFF2-40B4-BE49-F238E27FC236}">
                  <a16:creationId xmlns:a16="http://schemas.microsoft.com/office/drawing/2014/main" id="{76DE71FB-4ECA-E66C-7861-3D80A6E253EE}"/>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入力内容確認</a:t>
              </a:r>
              <a:endParaRPr kumimoji="1" lang="en-US" altLang="ja-JP" sz="500" b="1" dirty="0">
                <a:solidFill>
                  <a:schemeClr val="tx1"/>
                </a:solidFill>
                <a:latin typeface="+mn-ea"/>
              </a:endParaRPr>
            </a:p>
          </p:txBody>
        </p:sp>
      </p:grpSp>
      <p:cxnSp>
        <p:nvCxnSpPr>
          <p:cNvPr id="115" name="直線矢印コネクタ 114">
            <a:extLst>
              <a:ext uri="{FF2B5EF4-FFF2-40B4-BE49-F238E27FC236}">
                <a16:creationId xmlns:a16="http://schemas.microsoft.com/office/drawing/2014/main" id="{C78B5444-A538-B140-E4C1-F67CC153A622}"/>
              </a:ext>
            </a:extLst>
          </p:cNvPr>
          <p:cNvCxnSpPr>
            <a:cxnSpLocks/>
            <a:stCxn id="117" idx="1"/>
            <a:endCxn id="114" idx="2"/>
          </p:cNvCxnSpPr>
          <p:nvPr/>
        </p:nvCxnSpPr>
        <p:spPr>
          <a:xfrm flipH="1" flipV="1">
            <a:off x="7638153"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16" name="グループ化 115">
            <a:extLst>
              <a:ext uri="{FF2B5EF4-FFF2-40B4-BE49-F238E27FC236}">
                <a16:creationId xmlns:a16="http://schemas.microsoft.com/office/drawing/2014/main" id="{5F996E1B-E2C0-82DC-4EBD-409059658B28}"/>
              </a:ext>
            </a:extLst>
          </p:cNvPr>
          <p:cNvGrpSpPr/>
          <p:nvPr/>
        </p:nvGrpSpPr>
        <p:grpSpPr>
          <a:xfrm>
            <a:off x="7350335" y="4281501"/>
            <a:ext cx="575637" cy="451948"/>
            <a:chOff x="5274238" y="5435536"/>
            <a:chExt cx="439201" cy="345439"/>
          </a:xfrm>
        </p:grpSpPr>
        <p:sp>
          <p:nvSpPr>
            <p:cNvPr id="117" name="フローチャート: 磁気ディスク 116">
              <a:extLst>
                <a:ext uri="{FF2B5EF4-FFF2-40B4-BE49-F238E27FC236}">
                  <a16:creationId xmlns:a16="http://schemas.microsoft.com/office/drawing/2014/main" id="{0D407AEE-89E7-A775-B57B-40C20602360C}"/>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21" name="円弧 120">
              <a:extLst>
                <a:ext uri="{FF2B5EF4-FFF2-40B4-BE49-F238E27FC236}">
                  <a16:creationId xmlns:a16="http://schemas.microsoft.com/office/drawing/2014/main" id="{7DCA81D3-1364-DF71-D9FB-4781BF4E9AD1}"/>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2" name="円弧 121">
              <a:extLst>
                <a:ext uri="{FF2B5EF4-FFF2-40B4-BE49-F238E27FC236}">
                  <a16:creationId xmlns:a16="http://schemas.microsoft.com/office/drawing/2014/main" id="{DC045C8A-B9AA-D000-046E-C1D27737938B}"/>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23" name="グループ化 122">
            <a:extLst>
              <a:ext uri="{FF2B5EF4-FFF2-40B4-BE49-F238E27FC236}">
                <a16:creationId xmlns:a16="http://schemas.microsoft.com/office/drawing/2014/main" id="{C760A511-37D4-E2DE-0213-D9B6495DFD34}"/>
              </a:ext>
            </a:extLst>
          </p:cNvPr>
          <p:cNvGrpSpPr/>
          <p:nvPr/>
        </p:nvGrpSpPr>
        <p:grpSpPr>
          <a:xfrm>
            <a:off x="7858489" y="4643643"/>
            <a:ext cx="752658" cy="405710"/>
            <a:chOff x="4488244" y="5206471"/>
            <a:chExt cx="752658" cy="405710"/>
          </a:xfrm>
        </p:grpSpPr>
        <p:cxnSp>
          <p:nvCxnSpPr>
            <p:cNvPr id="124" name="直線矢印コネクタ 123">
              <a:extLst>
                <a:ext uri="{FF2B5EF4-FFF2-40B4-BE49-F238E27FC236}">
                  <a16:creationId xmlns:a16="http://schemas.microsoft.com/office/drawing/2014/main" id="{ACCDDF7F-D194-DA69-410B-862EE8C758CB}"/>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25" name="グループ化 124">
              <a:extLst>
                <a:ext uri="{FF2B5EF4-FFF2-40B4-BE49-F238E27FC236}">
                  <a16:creationId xmlns:a16="http://schemas.microsoft.com/office/drawing/2014/main" id="{3E5444B7-3D77-8092-20B5-59A815683554}"/>
                </a:ext>
              </a:extLst>
            </p:cNvPr>
            <p:cNvGrpSpPr/>
            <p:nvPr/>
          </p:nvGrpSpPr>
          <p:grpSpPr>
            <a:xfrm>
              <a:off x="4610864" y="5312359"/>
              <a:ext cx="69614" cy="299822"/>
              <a:chOff x="2439407" y="2962964"/>
              <a:chExt cx="69614" cy="430496"/>
            </a:xfrm>
          </p:grpSpPr>
          <p:cxnSp>
            <p:nvCxnSpPr>
              <p:cNvPr id="127" name="直線コネクタ 126">
                <a:extLst>
                  <a:ext uri="{FF2B5EF4-FFF2-40B4-BE49-F238E27FC236}">
                    <a16:creationId xmlns:a16="http://schemas.microsoft.com/office/drawing/2014/main" id="{BEE7C5E7-9DDB-4AC5-E26D-97756E2A7457}"/>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28" name="直線コネクタ 127">
                <a:extLst>
                  <a:ext uri="{FF2B5EF4-FFF2-40B4-BE49-F238E27FC236}">
                    <a16:creationId xmlns:a16="http://schemas.microsoft.com/office/drawing/2014/main" id="{D149AA2A-13BC-8E14-1ADE-3F1877FE54C0}"/>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29" name="直線コネクタ 128">
                <a:extLst>
                  <a:ext uri="{FF2B5EF4-FFF2-40B4-BE49-F238E27FC236}">
                    <a16:creationId xmlns:a16="http://schemas.microsoft.com/office/drawing/2014/main" id="{5F62023F-78C2-16BF-714A-68B000BA6DE4}"/>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26" name="正方形/長方形 125">
              <a:extLst>
                <a:ext uri="{FF2B5EF4-FFF2-40B4-BE49-F238E27FC236}">
                  <a16:creationId xmlns:a16="http://schemas.microsoft.com/office/drawing/2014/main" id="{C0C7D99D-6952-F515-8486-BA61F1BD272D}"/>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③</a:t>
              </a:r>
            </a:p>
          </p:txBody>
        </p:sp>
      </p:grpSp>
      <p:grpSp>
        <p:nvGrpSpPr>
          <p:cNvPr id="130" name="グループ化 129">
            <a:extLst>
              <a:ext uri="{FF2B5EF4-FFF2-40B4-BE49-F238E27FC236}">
                <a16:creationId xmlns:a16="http://schemas.microsoft.com/office/drawing/2014/main" id="{99BD1C91-0789-DC46-3618-5CF7AACDECAA}"/>
              </a:ext>
            </a:extLst>
          </p:cNvPr>
          <p:cNvGrpSpPr/>
          <p:nvPr/>
        </p:nvGrpSpPr>
        <p:grpSpPr>
          <a:xfrm>
            <a:off x="7801497" y="2894515"/>
            <a:ext cx="636379" cy="706178"/>
            <a:chOff x="2321719" y="2988182"/>
            <a:chExt cx="636379" cy="706178"/>
          </a:xfrm>
        </p:grpSpPr>
        <p:pic>
          <p:nvPicPr>
            <p:cNvPr id="131" name="グラフィックス 130" descr="紙 枠線">
              <a:extLst>
                <a:ext uri="{FF2B5EF4-FFF2-40B4-BE49-F238E27FC236}">
                  <a16:creationId xmlns:a16="http://schemas.microsoft.com/office/drawing/2014/main" id="{CC24133D-96DA-F1AA-9F85-05B0383E162F}"/>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132" name="直線矢印コネクタ 36">
              <a:extLst>
                <a:ext uri="{FF2B5EF4-FFF2-40B4-BE49-F238E27FC236}">
                  <a16:creationId xmlns:a16="http://schemas.microsoft.com/office/drawing/2014/main" id="{4C649D8B-EC9D-BEDF-5A28-0C51DD0CF7F7}"/>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34" name="正方形/長方形 133">
              <a:extLst>
                <a:ext uri="{FF2B5EF4-FFF2-40B4-BE49-F238E27FC236}">
                  <a16:creationId xmlns:a16="http://schemas.microsoft.com/office/drawing/2014/main" id="{7A9C3AA1-8230-E1F3-CD4D-FAFAC9FD44A9}"/>
                </a:ext>
              </a:extLst>
            </p:cNvPr>
            <p:cNvSpPr/>
            <p:nvPr/>
          </p:nvSpPr>
          <p:spPr>
            <a:xfrm>
              <a:off x="2336473"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車両異動登録一覧</a:t>
              </a:r>
              <a:endParaRPr kumimoji="1" lang="en-US" altLang="ja-JP" sz="500" b="1" dirty="0">
                <a:solidFill>
                  <a:schemeClr val="tx1"/>
                </a:solidFill>
                <a:latin typeface="+mn-ea"/>
              </a:endParaRPr>
            </a:p>
          </p:txBody>
        </p:sp>
      </p:grpSp>
      <p:grpSp>
        <p:nvGrpSpPr>
          <p:cNvPr id="135" name="グループ化 134">
            <a:extLst>
              <a:ext uri="{FF2B5EF4-FFF2-40B4-BE49-F238E27FC236}">
                <a16:creationId xmlns:a16="http://schemas.microsoft.com/office/drawing/2014/main" id="{4F9E070E-61B3-5D76-C48A-77E379D7F743}"/>
              </a:ext>
            </a:extLst>
          </p:cNvPr>
          <p:cNvGrpSpPr/>
          <p:nvPr/>
        </p:nvGrpSpPr>
        <p:grpSpPr>
          <a:xfrm>
            <a:off x="5992773" y="2428334"/>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0F430424-5647-81D0-54D5-5EF4B3BF0C6E}"/>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9E61AD18-CA40-D992-4997-D2065FD13EEF}"/>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証明書出力</a:t>
              </a:r>
            </a:p>
          </p:txBody>
        </p:sp>
      </p:grpSp>
      <p:cxnSp>
        <p:nvCxnSpPr>
          <p:cNvPr id="138" name="直線矢印コネクタ 137">
            <a:extLst>
              <a:ext uri="{FF2B5EF4-FFF2-40B4-BE49-F238E27FC236}">
                <a16:creationId xmlns:a16="http://schemas.microsoft.com/office/drawing/2014/main" id="{5DB4A1A5-55F9-30EF-3488-61D3E3C62AD1}"/>
              </a:ext>
            </a:extLst>
          </p:cNvPr>
          <p:cNvCxnSpPr>
            <a:cxnSpLocks/>
            <a:stCxn id="140" idx="1"/>
            <a:endCxn id="137" idx="2"/>
          </p:cNvCxnSpPr>
          <p:nvPr/>
        </p:nvCxnSpPr>
        <p:spPr>
          <a:xfrm flipH="1" flipV="1">
            <a:off x="6290715"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9" name="グループ化 138">
            <a:extLst>
              <a:ext uri="{FF2B5EF4-FFF2-40B4-BE49-F238E27FC236}">
                <a16:creationId xmlns:a16="http://schemas.microsoft.com/office/drawing/2014/main" id="{8A8AF2CA-DC97-3FC1-CD56-A0F3B9E1FB6D}"/>
              </a:ext>
            </a:extLst>
          </p:cNvPr>
          <p:cNvGrpSpPr/>
          <p:nvPr/>
        </p:nvGrpSpPr>
        <p:grpSpPr>
          <a:xfrm>
            <a:off x="6002897" y="4281501"/>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BF315873-2E4C-04B5-C269-55C81A8967ED}"/>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41" name="円弧 140">
              <a:extLst>
                <a:ext uri="{FF2B5EF4-FFF2-40B4-BE49-F238E27FC236}">
                  <a16:creationId xmlns:a16="http://schemas.microsoft.com/office/drawing/2014/main" id="{87B7A321-C897-0462-924E-70B88EBFBC64}"/>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42" name="円弧 141">
              <a:extLst>
                <a:ext uri="{FF2B5EF4-FFF2-40B4-BE49-F238E27FC236}">
                  <a16:creationId xmlns:a16="http://schemas.microsoft.com/office/drawing/2014/main" id="{675AA29A-23FA-E5B5-F4CC-D9E504D77584}"/>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43" name="グループ化 142">
            <a:extLst>
              <a:ext uri="{FF2B5EF4-FFF2-40B4-BE49-F238E27FC236}">
                <a16:creationId xmlns:a16="http://schemas.microsoft.com/office/drawing/2014/main" id="{E3C07AF0-DA1B-9FF1-5D69-271789C920B2}"/>
              </a:ext>
            </a:extLst>
          </p:cNvPr>
          <p:cNvGrpSpPr/>
          <p:nvPr/>
        </p:nvGrpSpPr>
        <p:grpSpPr>
          <a:xfrm>
            <a:off x="6511051" y="4643643"/>
            <a:ext cx="752658" cy="405710"/>
            <a:chOff x="4488244" y="5206471"/>
            <a:chExt cx="752658" cy="405710"/>
          </a:xfrm>
        </p:grpSpPr>
        <p:cxnSp>
          <p:nvCxnSpPr>
            <p:cNvPr id="144" name="直線矢印コネクタ 143">
              <a:extLst>
                <a:ext uri="{FF2B5EF4-FFF2-40B4-BE49-F238E27FC236}">
                  <a16:creationId xmlns:a16="http://schemas.microsoft.com/office/drawing/2014/main" id="{F1CC6566-4C34-C7D9-1FD6-C60928D22C24}"/>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45" name="グループ化 144">
              <a:extLst>
                <a:ext uri="{FF2B5EF4-FFF2-40B4-BE49-F238E27FC236}">
                  <a16:creationId xmlns:a16="http://schemas.microsoft.com/office/drawing/2014/main" id="{FA5593F6-2AD6-0053-47DC-FD2A7151F089}"/>
                </a:ext>
              </a:extLst>
            </p:cNvPr>
            <p:cNvGrpSpPr/>
            <p:nvPr/>
          </p:nvGrpSpPr>
          <p:grpSpPr>
            <a:xfrm>
              <a:off x="4610864" y="5312359"/>
              <a:ext cx="69614" cy="299822"/>
              <a:chOff x="2439407" y="2962964"/>
              <a:chExt cx="69614" cy="430496"/>
            </a:xfrm>
          </p:grpSpPr>
          <p:cxnSp>
            <p:nvCxnSpPr>
              <p:cNvPr id="147" name="直線コネクタ 146">
                <a:extLst>
                  <a:ext uri="{FF2B5EF4-FFF2-40B4-BE49-F238E27FC236}">
                    <a16:creationId xmlns:a16="http://schemas.microsoft.com/office/drawing/2014/main" id="{2EF7A79A-F537-5720-0C7F-82DC3CC2F77D}"/>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8" name="直線コネクタ 147">
                <a:extLst>
                  <a:ext uri="{FF2B5EF4-FFF2-40B4-BE49-F238E27FC236}">
                    <a16:creationId xmlns:a16="http://schemas.microsoft.com/office/drawing/2014/main" id="{16AF1DEE-0B7D-9BEF-5EBB-8DBE5E13CA3F}"/>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9" name="直線コネクタ 148">
                <a:extLst>
                  <a:ext uri="{FF2B5EF4-FFF2-40B4-BE49-F238E27FC236}">
                    <a16:creationId xmlns:a16="http://schemas.microsoft.com/office/drawing/2014/main" id="{1E1E327C-DE79-932D-55DE-A20D94FF02D5}"/>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46" name="正方形/長方形 145">
              <a:extLst>
                <a:ext uri="{FF2B5EF4-FFF2-40B4-BE49-F238E27FC236}">
                  <a16:creationId xmlns:a16="http://schemas.microsoft.com/office/drawing/2014/main" id="{5ADDF94C-F2DE-2E13-B387-9C4C10C1972E}"/>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②</a:t>
              </a:r>
            </a:p>
          </p:txBody>
        </p:sp>
      </p:grpSp>
      <p:grpSp>
        <p:nvGrpSpPr>
          <p:cNvPr id="151" name="グループ化 150">
            <a:extLst>
              <a:ext uri="{FF2B5EF4-FFF2-40B4-BE49-F238E27FC236}">
                <a16:creationId xmlns:a16="http://schemas.microsoft.com/office/drawing/2014/main" id="{CC49279D-0CB5-1E0D-1DDA-775955BCEAF7}"/>
              </a:ext>
            </a:extLst>
          </p:cNvPr>
          <p:cNvGrpSpPr/>
          <p:nvPr/>
        </p:nvGrpSpPr>
        <p:grpSpPr>
          <a:xfrm>
            <a:off x="6454059" y="2894515"/>
            <a:ext cx="637021" cy="706178"/>
            <a:chOff x="2321719" y="2988182"/>
            <a:chExt cx="637021" cy="706178"/>
          </a:xfrm>
        </p:grpSpPr>
        <p:pic>
          <p:nvPicPr>
            <p:cNvPr id="152" name="グラフィックス 151" descr="紙 枠線">
              <a:extLst>
                <a:ext uri="{FF2B5EF4-FFF2-40B4-BE49-F238E27FC236}">
                  <a16:creationId xmlns:a16="http://schemas.microsoft.com/office/drawing/2014/main" id="{C2205382-B1EB-D3F1-62B3-8F052B8246F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153" name="直線矢印コネクタ 36">
              <a:extLst>
                <a:ext uri="{FF2B5EF4-FFF2-40B4-BE49-F238E27FC236}">
                  <a16:creationId xmlns:a16="http://schemas.microsoft.com/office/drawing/2014/main" id="{B2B715B0-05F8-3E72-C17F-E3008B794C40}"/>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54" name="正方形/長方形 153">
              <a:extLst>
                <a:ext uri="{FF2B5EF4-FFF2-40B4-BE49-F238E27FC236}">
                  <a16:creationId xmlns:a16="http://schemas.microsoft.com/office/drawing/2014/main" id="{8085500D-DC58-DB6D-D55B-E011D7BA9059}"/>
                </a:ext>
              </a:extLst>
            </p:cNvPr>
            <p:cNvSpPr/>
            <p:nvPr/>
          </p:nvSpPr>
          <p:spPr>
            <a:xfrm>
              <a:off x="2337115"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標識交付証明書</a:t>
              </a:r>
              <a:endParaRPr kumimoji="1" lang="en-US" altLang="ja-JP" sz="500" b="1" dirty="0">
                <a:solidFill>
                  <a:schemeClr val="tx1"/>
                </a:solidFill>
                <a:latin typeface="+mn-ea"/>
              </a:endParaRPr>
            </a:p>
          </p:txBody>
        </p:sp>
      </p:grpSp>
      <p:grpSp>
        <p:nvGrpSpPr>
          <p:cNvPr id="156" name="グループ化 155">
            <a:extLst>
              <a:ext uri="{FF2B5EF4-FFF2-40B4-BE49-F238E27FC236}">
                <a16:creationId xmlns:a16="http://schemas.microsoft.com/office/drawing/2014/main" id="{46CE74E1-BBF6-3E0C-D20E-49AB162670BE}"/>
              </a:ext>
            </a:extLst>
          </p:cNvPr>
          <p:cNvGrpSpPr/>
          <p:nvPr/>
        </p:nvGrpSpPr>
        <p:grpSpPr>
          <a:xfrm>
            <a:off x="7050377" y="1505275"/>
            <a:ext cx="1482128" cy="307340"/>
            <a:chOff x="5071794" y="4316156"/>
            <a:chExt cx="1482128" cy="307340"/>
          </a:xfrm>
        </p:grpSpPr>
        <p:cxnSp>
          <p:nvCxnSpPr>
            <p:cNvPr id="157" name="直線矢印コネクタ 156">
              <a:extLst>
                <a:ext uri="{FF2B5EF4-FFF2-40B4-BE49-F238E27FC236}">
                  <a16:creationId xmlns:a16="http://schemas.microsoft.com/office/drawing/2014/main" id="{3EA7D8DB-50AC-DA60-23C5-676D5B911A3B}"/>
                </a:ext>
              </a:extLst>
            </p:cNvPr>
            <p:cNvCxnSpPr>
              <a:cxnSpLocks/>
              <a:endCxn id="160" idx="1"/>
            </p:cNvCxnSpPr>
            <p:nvPr/>
          </p:nvCxnSpPr>
          <p:spPr>
            <a:xfrm>
              <a:off x="5071794" y="4469826"/>
              <a:ext cx="264847"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58" name="正方形/長方形 157">
              <a:extLst>
                <a:ext uri="{FF2B5EF4-FFF2-40B4-BE49-F238E27FC236}">
                  <a16:creationId xmlns:a16="http://schemas.microsoft.com/office/drawing/2014/main" id="{DE418192-746F-2FF9-A93B-11C15B36AB3F}"/>
                </a:ext>
              </a:extLst>
            </p:cNvPr>
            <p:cNvSpPr/>
            <p:nvPr/>
          </p:nvSpPr>
          <p:spPr>
            <a:xfrm>
              <a:off x="5564507" y="4332597"/>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r>
                <a:rPr kumimoji="1" lang="ja-JP" altLang="en-US" sz="500" b="1" dirty="0">
                  <a:solidFill>
                    <a:schemeClr val="tx1"/>
                  </a:solidFill>
                  <a:latin typeface="+mn-ea"/>
                </a:rPr>
                <a:t>標識交付証明書</a:t>
              </a:r>
            </a:p>
          </p:txBody>
        </p:sp>
        <p:pic>
          <p:nvPicPr>
            <p:cNvPr id="160" name="グラフィックス 159" descr="紙 枠線">
              <a:extLst>
                <a:ext uri="{FF2B5EF4-FFF2-40B4-BE49-F238E27FC236}">
                  <a16:creationId xmlns:a16="http://schemas.microsoft.com/office/drawing/2014/main" id="{476C28B1-3630-3139-41D6-7DD3D87C1099}"/>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336641" y="4316156"/>
              <a:ext cx="307340" cy="307340"/>
            </a:xfrm>
            <a:prstGeom prst="rect">
              <a:avLst/>
            </a:prstGeom>
          </p:spPr>
        </p:pic>
      </p:grpSp>
      <p:cxnSp>
        <p:nvCxnSpPr>
          <p:cNvPr id="164" name="直線矢印コネクタ 163">
            <a:extLst>
              <a:ext uri="{FF2B5EF4-FFF2-40B4-BE49-F238E27FC236}">
                <a16:creationId xmlns:a16="http://schemas.microsoft.com/office/drawing/2014/main" id="{F350F8FA-F59C-74D0-8EDE-27085047D1E7}"/>
              </a:ext>
            </a:extLst>
          </p:cNvPr>
          <p:cNvCxnSpPr>
            <a:cxnSpLocks/>
            <a:stCxn id="107" idx="3"/>
            <a:endCxn id="22" idx="1"/>
          </p:cNvCxnSpPr>
          <p:nvPr/>
        </p:nvCxnSpPr>
        <p:spPr>
          <a:xfrm>
            <a:off x="3487108" y="2662709"/>
            <a:ext cx="18353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65" name="直線矢印コネクタ 164">
            <a:extLst>
              <a:ext uri="{FF2B5EF4-FFF2-40B4-BE49-F238E27FC236}">
                <a16:creationId xmlns:a16="http://schemas.microsoft.com/office/drawing/2014/main" id="{354B2475-96E6-633E-7F41-D9CCD3C6D8E5}"/>
              </a:ext>
            </a:extLst>
          </p:cNvPr>
          <p:cNvCxnSpPr>
            <a:cxnSpLocks/>
            <a:stCxn id="22" idx="3"/>
            <a:endCxn id="56" idx="1"/>
          </p:cNvCxnSpPr>
          <p:nvPr/>
        </p:nvCxnSpPr>
        <p:spPr>
          <a:xfrm>
            <a:off x="4266528" y="2662709"/>
            <a:ext cx="38863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79" name="直線矢印コネクタ 178">
            <a:extLst>
              <a:ext uri="{FF2B5EF4-FFF2-40B4-BE49-F238E27FC236}">
                <a16:creationId xmlns:a16="http://schemas.microsoft.com/office/drawing/2014/main" id="{1A556EFD-5F4F-D9B6-EE55-3EB196E32A53}"/>
              </a:ext>
            </a:extLst>
          </p:cNvPr>
          <p:cNvCxnSpPr>
            <a:cxnSpLocks/>
            <a:stCxn id="65" idx="6"/>
            <a:endCxn id="114" idx="1"/>
          </p:cNvCxnSpPr>
          <p:nvPr/>
        </p:nvCxnSpPr>
        <p:spPr>
          <a:xfrm>
            <a:off x="7203377" y="2662709"/>
            <a:ext cx="13683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86" name="直線矢印コネクタ 185">
            <a:extLst>
              <a:ext uri="{FF2B5EF4-FFF2-40B4-BE49-F238E27FC236}">
                <a16:creationId xmlns:a16="http://schemas.microsoft.com/office/drawing/2014/main" id="{8E06C809-5EAE-C14C-6C55-48C518B11618}"/>
              </a:ext>
            </a:extLst>
          </p:cNvPr>
          <p:cNvCxnSpPr>
            <a:cxnSpLocks/>
            <a:stCxn id="114" idx="3"/>
            <a:endCxn id="38" idx="2"/>
          </p:cNvCxnSpPr>
          <p:nvPr/>
        </p:nvCxnSpPr>
        <p:spPr>
          <a:xfrm>
            <a:off x="7936095" y="2662709"/>
            <a:ext cx="20340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00" name="直線矢印コネクタ 199">
            <a:extLst>
              <a:ext uri="{FF2B5EF4-FFF2-40B4-BE49-F238E27FC236}">
                <a16:creationId xmlns:a16="http://schemas.microsoft.com/office/drawing/2014/main" id="{41537879-948D-04E2-A55E-84958E13C841}"/>
              </a:ext>
            </a:extLst>
          </p:cNvPr>
          <p:cNvCxnSpPr>
            <a:cxnSpLocks/>
            <a:stCxn id="152" idx="3"/>
            <a:endCxn id="65" idx="4"/>
          </p:cNvCxnSpPr>
          <p:nvPr/>
        </p:nvCxnSpPr>
        <p:spPr>
          <a:xfrm flipV="1">
            <a:off x="6932572" y="2815709"/>
            <a:ext cx="117805" cy="376130"/>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1302220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207BDA-65F8-C878-2C4E-452AF99EC12D}"/>
            </a:ext>
          </a:extLst>
        </p:cNvPr>
        <p:cNvGrpSpPr/>
        <p:nvPr/>
      </p:nvGrpSpPr>
      <p:grpSpPr>
        <a:xfrm>
          <a:off x="0" y="0"/>
          <a:ext cx="0" cy="0"/>
          <a:chOff x="0" y="0"/>
          <a:chExt cx="0" cy="0"/>
        </a:xfrm>
      </p:grpSpPr>
      <p:grpSp>
        <p:nvGrpSpPr>
          <p:cNvPr id="13" name="グループ化 12">
            <a:extLst>
              <a:ext uri="{FF2B5EF4-FFF2-40B4-BE49-F238E27FC236}">
                <a16:creationId xmlns:a16="http://schemas.microsoft.com/office/drawing/2014/main" id="{BD5824E5-4A27-41FF-541A-BD9EE5072373}"/>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EF0CCBEA-3D13-0039-FACE-658B93924510}"/>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住民等</a:t>
              </a:r>
            </a:p>
          </p:txBody>
        </p:sp>
        <p:sp>
          <p:nvSpPr>
            <p:cNvPr id="11" name="正方形/長方形 10">
              <a:extLst>
                <a:ext uri="{FF2B5EF4-FFF2-40B4-BE49-F238E27FC236}">
                  <a16:creationId xmlns:a16="http://schemas.microsoft.com/office/drawing/2014/main" id="{3565B887-E4B2-FA85-1FA4-781F839DC477}"/>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00C6C783-F911-DAC1-5534-F98048122657}"/>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24D60EDB-04DF-98AD-C197-3B8E54DC59F4}"/>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5C47BF3E-239D-1630-36D6-3D120E373CF5}"/>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8.1</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54C57025-AC4A-C125-A732-1C19549C42FF}"/>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その他統計処理</a:t>
              </a:r>
            </a:p>
          </p:txBody>
        </p:sp>
        <p:sp>
          <p:nvSpPr>
            <p:cNvPr id="14" name="正方形/長方形 13">
              <a:extLst>
                <a:ext uri="{FF2B5EF4-FFF2-40B4-BE49-F238E27FC236}">
                  <a16:creationId xmlns:a16="http://schemas.microsoft.com/office/drawing/2014/main" id="{4B4553FF-5EF5-6BC4-D345-09C620418E36}"/>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統計</a:t>
              </a:r>
            </a:p>
          </p:txBody>
        </p:sp>
      </p:grpSp>
      <p:grpSp>
        <p:nvGrpSpPr>
          <p:cNvPr id="16" name="グループ化 15">
            <a:extLst>
              <a:ext uri="{FF2B5EF4-FFF2-40B4-BE49-F238E27FC236}">
                <a16:creationId xmlns:a16="http://schemas.microsoft.com/office/drawing/2014/main" id="{21C3C5ED-5241-6278-840B-A222841A6E94}"/>
              </a:ext>
            </a:extLst>
          </p:cNvPr>
          <p:cNvGrpSpPr/>
          <p:nvPr/>
        </p:nvGrpSpPr>
        <p:grpSpPr>
          <a:xfrm>
            <a:off x="331641" y="1889571"/>
            <a:ext cx="8480719" cy="2253804"/>
            <a:chOff x="4383024" y="977900"/>
            <a:chExt cx="8480719" cy="447033"/>
          </a:xfrm>
        </p:grpSpPr>
        <p:sp>
          <p:nvSpPr>
            <p:cNvPr id="17" name="正方形/長方形 16">
              <a:extLst>
                <a:ext uri="{FF2B5EF4-FFF2-40B4-BE49-F238E27FC236}">
                  <a16:creationId xmlns:a16="http://schemas.microsoft.com/office/drawing/2014/main" id="{45CB04BF-639D-802A-6872-BB492F3AB560}"/>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軽自動車税担当部門</a:t>
              </a:r>
            </a:p>
          </p:txBody>
        </p:sp>
        <p:sp>
          <p:nvSpPr>
            <p:cNvPr id="18" name="正方形/長方形 17">
              <a:extLst>
                <a:ext uri="{FF2B5EF4-FFF2-40B4-BE49-F238E27FC236}">
                  <a16:creationId xmlns:a16="http://schemas.microsoft.com/office/drawing/2014/main" id="{CFD8831C-6EDC-8789-732B-3F5B3324C5E1}"/>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6C28AEFE-94B8-DC1C-1519-EC13B0ED0483}"/>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20</a:t>
            </a:fld>
            <a:endParaRPr kumimoji="1" lang="ja-JP" altLang="en-US" sz="800" dirty="0">
              <a:solidFill>
                <a:schemeClr val="tx1"/>
              </a:solidFill>
              <a:latin typeface="+mn-ea"/>
            </a:endParaRPr>
          </a:p>
        </p:txBody>
      </p:sp>
      <p:sp>
        <p:nvSpPr>
          <p:cNvPr id="150" name="正方形/長方形 149">
            <a:extLst>
              <a:ext uri="{FF2B5EF4-FFF2-40B4-BE49-F238E27FC236}">
                <a16:creationId xmlns:a16="http://schemas.microsoft.com/office/drawing/2014/main" id="{54E6E317-DC42-0628-F10A-FFAF6654D26F}"/>
              </a:ext>
            </a:extLst>
          </p:cNvPr>
          <p:cNvSpPr/>
          <p:nvPr/>
        </p:nvSpPr>
        <p:spPr>
          <a:xfrm>
            <a:off x="2910645" y="2823179"/>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終了</a:t>
            </a:r>
          </a:p>
        </p:txBody>
      </p:sp>
      <p:sp>
        <p:nvSpPr>
          <p:cNvPr id="159" name="正方形/長方形 158">
            <a:extLst>
              <a:ext uri="{FF2B5EF4-FFF2-40B4-BE49-F238E27FC236}">
                <a16:creationId xmlns:a16="http://schemas.microsoft.com/office/drawing/2014/main" id="{73EF6CE4-5A4A-1786-D61E-80C3E7EDE60A}"/>
              </a:ext>
            </a:extLst>
          </p:cNvPr>
          <p:cNvSpPr/>
          <p:nvPr/>
        </p:nvSpPr>
        <p:spPr>
          <a:xfrm>
            <a:off x="6758568" y="6005513"/>
            <a:ext cx="2053792" cy="498917"/>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zh-TW" altLang="en-US" sz="500" b="1" dirty="0">
                <a:solidFill>
                  <a:schemeClr val="tx1"/>
                </a:solidFill>
                <a:latin typeface="游ゴシック" panose="020B0400000000000000" pitchFamily="50" charset="-128"/>
                <a:ea typeface="游ゴシック" panose="020B0400000000000000" pitchFamily="50" charset="-128"/>
              </a:rPr>
              <a:t>①</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6.1.2.</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6.1.4.</a:t>
            </a:r>
            <a:r>
              <a:rPr kumimoji="1" lang="ja-JP" altLang="en-US" sz="500" b="1" dirty="0">
                <a:solidFill>
                  <a:schemeClr val="tx1"/>
                </a:solidFill>
                <a:latin typeface="游ゴシック" panose="020B0400000000000000" pitchFamily="50" charset="-128"/>
                <a:ea typeface="游ゴシック" panose="020B0400000000000000" pitchFamily="50" charset="-128"/>
              </a:rPr>
              <a:t>　調定表作成</a:t>
            </a:r>
          </a:p>
          <a:p>
            <a:r>
              <a:rPr kumimoji="1" lang="en-US" altLang="ja-JP" sz="500" b="1" dirty="0">
                <a:solidFill>
                  <a:schemeClr val="tx1"/>
                </a:solidFill>
                <a:latin typeface="游ゴシック" panose="020B0400000000000000" pitchFamily="50" charset="-128"/>
                <a:ea typeface="游ゴシック" panose="020B0400000000000000" pitchFamily="50" charset="-128"/>
              </a:rPr>
              <a:t>8.2.1.</a:t>
            </a:r>
            <a:r>
              <a:rPr kumimoji="1" lang="ja-JP" altLang="en-US" sz="500" b="1" dirty="0">
                <a:solidFill>
                  <a:schemeClr val="tx1"/>
                </a:solidFill>
                <a:latin typeface="游ゴシック" panose="020B0400000000000000" pitchFamily="50" charset="-128"/>
                <a:ea typeface="游ゴシック" panose="020B0400000000000000" pitchFamily="50" charset="-128"/>
              </a:rPr>
              <a:t>　税額シュミレーション</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p:txBody>
      </p:sp>
      <p:sp>
        <p:nvSpPr>
          <p:cNvPr id="38" name="楕円 37">
            <a:extLst>
              <a:ext uri="{FF2B5EF4-FFF2-40B4-BE49-F238E27FC236}">
                <a16:creationId xmlns:a16="http://schemas.microsoft.com/office/drawing/2014/main" id="{15E49610-DB0F-2D32-CA0A-3826D094ECD0}"/>
              </a:ext>
            </a:extLst>
          </p:cNvPr>
          <p:cNvSpPr/>
          <p:nvPr/>
        </p:nvSpPr>
        <p:spPr>
          <a:xfrm>
            <a:off x="3252593" y="2505011"/>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cxnSp>
        <p:nvCxnSpPr>
          <p:cNvPr id="164" name="直線矢印コネクタ 163">
            <a:extLst>
              <a:ext uri="{FF2B5EF4-FFF2-40B4-BE49-F238E27FC236}">
                <a16:creationId xmlns:a16="http://schemas.microsoft.com/office/drawing/2014/main" id="{1B060D1F-6EE6-80C0-CEFD-8F598AEA925C}"/>
              </a:ext>
            </a:extLst>
          </p:cNvPr>
          <p:cNvCxnSpPr>
            <a:cxnSpLocks/>
            <a:stCxn id="20" idx="6"/>
            <a:endCxn id="79" idx="1"/>
          </p:cNvCxnSpPr>
          <p:nvPr/>
        </p:nvCxnSpPr>
        <p:spPr>
          <a:xfrm>
            <a:off x="1314001" y="2657770"/>
            <a:ext cx="22303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9" name="正方形/長方形 18">
            <a:extLst>
              <a:ext uri="{FF2B5EF4-FFF2-40B4-BE49-F238E27FC236}">
                <a16:creationId xmlns:a16="http://schemas.microsoft.com/office/drawing/2014/main" id="{ED48D1F3-543F-47C3-5505-ECA0AF9A09B4}"/>
              </a:ext>
            </a:extLst>
          </p:cNvPr>
          <p:cNvSpPr/>
          <p:nvPr/>
        </p:nvSpPr>
        <p:spPr>
          <a:xfrm>
            <a:off x="759303" y="2811039"/>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sp>
        <p:nvSpPr>
          <p:cNvPr id="20" name="楕円 19">
            <a:extLst>
              <a:ext uri="{FF2B5EF4-FFF2-40B4-BE49-F238E27FC236}">
                <a16:creationId xmlns:a16="http://schemas.microsoft.com/office/drawing/2014/main" id="{C4D05C5D-7EAF-D32E-6003-201BEFB513EF}"/>
              </a:ext>
            </a:extLst>
          </p:cNvPr>
          <p:cNvSpPr/>
          <p:nvPr/>
        </p:nvSpPr>
        <p:spPr>
          <a:xfrm>
            <a:off x="1008001" y="2504770"/>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6" name="グループ化 5">
            <a:extLst>
              <a:ext uri="{FF2B5EF4-FFF2-40B4-BE49-F238E27FC236}">
                <a16:creationId xmlns:a16="http://schemas.microsoft.com/office/drawing/2014/main" id="{26574618-EA64-2C0D-93DD-9547214D582D}"/>
              </a:ext>
            </a:extLst>
          </p:cNvPr>
          <p:cNvGrpSpPr/>
          <p:nvPr/>
        </p:nvGrpSpPr>
        <p:grpSpPr>
          <a:xfrm>
            <a:off x="1537032" y="2423395"/>
            <a:ext cx="595884" cy="468750"/>
            <a:chOff x="2420174" y="2805910"/>
            <a:chExt cx="595884" cy="468750"/>
          </a:xfrm>
        </p:grpSpPr>
        <p:pic>
          <p:nvPicPr>
            <p:cNvPr id="24" name="グラフィックス 23" descr="ユーザー 枠線">
              <a:extLst>
                <a:ext uri="{FF2B5EF4-FFF2-40B4-BE49-F238E27FC236}">
                  <a16:creationId xmlns:a16="http://schemas.microsoft.com/office/drawing/2014/main" id="{4884418D-7B4E-1551-A716-3538955E7D81}"/>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79" name="四角形: 角を丸くする 78">
              <a:extLst>
                <a:ext uri="{FF2B5EF4-FFF2-40B4-BE49-F238E27FC236}">
                  <a16:creationId xmlns:a16="http://schemas.microsoft.com/office/drawing/2014/main" id="{C7AF3017-2081-50D4-766A-256E2856CC6F}"/>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統計帳票出力</a:t>
              </a:r>
            </a:p>
          </p:txBody>
        </p:sp>
      </p:grpSp>
      <p:cxnSp>
        <p:nvCxnSpPr>
          <p:cNvPr id="80" name="直線矢印コネクタ 79">
            <a:extLst>
              <a:ext uri="{FF2B5EF4-FFF2-40B4-BE49-F238E27FC236}">
                <a16:creationId xmlns:a16="http://schemas.microsoft.com/office/drawing/2014/main" id="{A2A23C6F-E82E-B3FA-3A45-0E2E20E1A768}"/>
              </a:ext>
            </a:extLst>
          </p:cNvPr>
          <p:cNvCxnSpPr>
            <a:cxnSpLocks/>
            <a:stCxn id="86" idx="1"/>
            <a:endCxn id="79" idx="2"/>
          </p:cNvCxnSpPr>
          <p:nvPr/>
        </p:nvCxnSpPr>
        <p:spPr>
          <a:xfrm flipH="1" flipV="1">
            <a:off x="1834974" y="2892145"/>
            <a:ext cx="1299" cy="1389356"/>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85" name="グループ化 84">
            <a:extLst>
              <a:ext uri="{FF2B5EF4-FFF2-40B4-BE49-F238E27FC236}">
                <a16:creationId xmlns:a16="http://schemas.microsoft.com/office/drawing/2014/main" id="{7B76B24D-112A-49CF-DD73-D8B5CFC7DFA9}"/>
              </a:ext>
            </a:extLst>
          </p:cNvPr>
          <p:cNvGrpSpPr/>
          <p:nvPr/>
        </p:nvGrpSpPr>
        <p:grpSpPr>
          <a:xfrm>
            <a:off x="1547156" y="4281501"/>
            <a:ext cx="575637" cy="451948"/>
            <a:chOff x="5274238" y="5435536"/>
            <a:chExt cx="439201" cy="345439"/>
          </a:xfrm>
        </p:grpSpPr>
        <p:sp>
          <p:nvSpPr>
            <p:cNvPr id="86" name="フローチャート: 磁気ディスク 85">
              <a:extLst>
                <a:ext uri="{FF2B5EF4-FFF2-40B4-BE49-F238E27FC236}">
                  <a16:creationId xmlns:a16="http://schemas.microsoft.com/office/drawing/2014/main" id="{AE4FA70D-C4CE-D27D-3877-057CF70E295E}"/>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87" name="円弧 86">
              <a:extLst>
                <a:ext uri="{FF2B5EF4-FFF2-40B4-BE49-F238E27FC236}">
                  <a16:creationId xmlns:a16="http://schemas.microsoft.com/office/drawing/2014/main" id="{47A90695-172F-3B5C-D388-2E74711F62C5}"/>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88" name="円弧 87">
              <a:extLst>
                <a:ext uri="{FF2B5EF4-FFF2-40B4-BE49-F238E27FC236}">
                  <a16:creationId xmlns:a16="http://schemas.microsoft.com/office/drawing/2014/main" id="{A438A542-F748-DB3F-4244-7CA024FF13D7}"/>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89" name="グループ化 88">
            <a:extLst>
              <a:ext uri="{FF2B5EF4-FFF2-40B4-BE49-F238E27FC236}">
                <a16:creationId xmlns:a16="http://schemas.microsoft.com/office/drawing/2014/main" id="{C3D19D41-1C78-7607-F201-8E1215B5456F}"/>
              </a:ext>
            </a:extLst>
          </p:cNvPr>
          <p:cNvGrpSpPr/>
          <p:nvPr/>
        </p:nvGrpSpPr>
        <p:grpSpPr>
          <a:xfrm>
            <a:off x="2055310" y="4643643"/>
            <a:ext cx="752658" cy="405710"/>
            <a:chOff x="4488244" y="5206471"/>
            <a:chExt cx="752658" cy="405710"/>
          </a:xfrm>
        </p:grpSpPr>
        <p:cxnSp>
          <p:nvCxnSpPr>
            <p:cNvPr id="90" name="直線矢印コネクタ 89">
              <a:extLst>
                <a:ext uri="{FF2B5EF4-FFF2-40B4-BE49-F238E27FC236}">
                  <a16:creationId xmlns:a16="http://schemas.microsoft.com/office/drawing/2014/main" id="{D3A2BF38-EB34-2F0B-D489-246A1E287062}"/>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91" name="グループ化 90">
              <a:extLst>
                <a:ext uri="{FF2B5EF4-FFF2-40B4-BE49-F238E27FC236}">
                  <a16:creationId xmlns:a16="http://schemas.microsoft.com/office/drawing/2014/main" id="{DEBECBE8-584B-3D51-5B0A-020E52CDCFF3}"/>
                </a:ext>
              </a:extLst>
            </p:cNvPr>
            <p:cNvGrpSpPr/>
            <p:nvPr/>
          </p:nvGrpSpPr>
          <p:grpSpPr>
            <a:xfrm>
              <a:off x="4610864" y="5312359"/>
              <a:ext cx="69614" cy="299822"/>
              <a:chOff x="2439407" y="2962964"/>
              <a:chExt cx="69614" cy="430496"/>
            </a:xfrm>
          </p:grpSpPr>
          <p:cxnSp>
            <p:nvCxnSpPr>
              <p:cNvPr id="93" name="直線コネクタ 92">
                <a:extLst>
                  <a:ext uri="{FF2B5EF4-FFF2-40B4-BE49-F238E27FC236}">
                    <a16:creationId xmlns:a16="http://schemas.microsoft.com/office/drawing/2014/main" id="{176575C8-FC39-60DF-8F71-A8BCAB4BB1EF}"/>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94" name="直線コネクタ 93">
                <a:extLst>
                  <a:ext uri="{FF2B5EF4-FFF2-40B4-BE49-F238E27FC236}">
                    <a16:creationId xmlns:a16="http://schemas.microsoft.com/office/drawing/2014/main" id="{D814D03E-CAB8-E182-2874-5D0311B7E845}"/>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95" name="直線コネクタ 94">
                <a:extLst>
                  <a:ext uri="{FF2B5EF4-FFF2-40B4-BE49-F238E27FC236}">
                    <a16:creationId xmlns:a16="http://schemas.microsoft.com/office/drawing/2014/main" id="{0D34C891-50B2-9E0E-064E-F5EE985F3132}"/>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92" name="正方形/長方形 91">
              <a:extLst>
                <a:ext uri="{FF2B5EF4-FFF2-40B4-BE49-F238E27FC236}">
                  <a16:creationId xmlns:a16="http://schemas.microsoft.com/office/drawing/2014/main" id="{C90ED275-DEE0-6520-3297-40366069B4EA}"/>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99" name="グループ化 98">
            <a:extLst>
              <a:ext uri="{FF2B5EF4-FFF2-40B4-BE49-F238E27FC236}">
                <a16:creationId xmlns:a16="http://schemas.microsoft.com/office/drawing/2014/main" id="{E8F45364-0408-ACF4-59CE-CD575FB4FBA7}"/>
              </a:ext>
            </a:extLst>
          </p:cNvPr>
          <p:cNvGrpSpPr/>
          <p:nvPr/>
        </p:nvGrpSpPr>
        <p:grpSpPr>
          <a:xfrm>
            <a:off x="1998318" y="2894515"/>
            <a:ext cx="1005248" cy="450994"/>
            <a:chOff x="2321719" y="2988182"/>
            <a:chExt cx="1005248" cy="450994"/>
          </a:xfrm>
        </p:grpSpPr>
        <p:pic>
          <p:nvPicPr>
            <p:cNvPr id="100" name="グラフィックス 99" descr="紙 枠線">
              <a:extLst>
                <a:ext uri="{FF2B5EF4-FFF2-40B4-BE49-F238E27FC236}">
                  <a16:creationId xmlns:a16="http://schemas.microsoft.com/office/drawing/2014/main" id="{FC31F9A5-C862-7693-F302-D66C099A2F4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105" name="直線矢印コネクタ 36">
              <a:extLst>
                <a:ext uri="{FF2B5EF4-FFF2-40B4-BE49-F238E27FC236}">
                  <a16:creationId xmlns:a16="http://schemas.microsoft.com/office/drawing/2014/main" id="{FEEE3AE9-DF95-EF70-1DA6-F488986ABA56}"/>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07" name="正方形/長方形 106">
              <a:extLst>
                <a:ext uri="{FF2B5EF4-FFF2-40B4-BE49-F238E27FC236}">
                  <a16:creationId xmlns:a16="http://schemas.microsoft.com/office/drawing/2014/main" id="{2486CE96-9EFA-ACB3-767B-0967F9E72542}"/>
                </a:ext>
              </a:extLst>
            </p:cNvPr>
            <p:cNvSpPr/>
            <p:nvPr/>
          </p:nvSpPr>
          <p:spPr>
            <a:xfrm>
              <a:off x="2705342" y="3115970"/>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税額変更決議集計表</a:t>
              </a:r>
            </a:p>
            <a:p>
              <a:r>
                <a:rPr kumimoji="1" lang="ja-JP" altLang="en-US" sz="500" b="1" dirty="0">
                  <a:solidFill>
                    <a:schemeClr val="tx1"/>
                  </a:solidFill>
                  <a:latin typeface="+mn-ea"/>
                </a:rPr>
                <a:t>調定表</a:t>
              </a:r>
              <a:r>
                <a:rPr kumimoji="1" lang="en-US" altLang="ja-JP" sz="500" b="1" dirty="0">
                  <a:solidFill>
                    <a:schemeClr val="tx1"/>
                  </a:solidFill>
                  <a:latin typeface="+mn-ea"/>
                </a:rPr>
                <a:t>(</a:t>
              </a:r>
              <a:r>
                <a:rPr kumimoji="1" lang="ja-JP" altLang="en-US" sz="500" b="1" dirty="0">
                  <a:solidFill>
                    <a:schemeClr val="tx1"/>
                  </a:solidFill>
                  <a:latin typeface="+mn-ea"/>
                </a:rPr>
                <a:t>集計表</a:t>
              </a:r>
              <a:r>
                <a:rPr kumimoji="1" lang="en-US" altLang="ja-JP" sz="500" b="1" dirty="0">
                  <a:solidFill>
                    <a:schemeClr val="tx1"/>
                  </a:solidFill>
                  <a:latin typeface="+mn-ea"/>
                </a:rPr>
                <a:t>)</a:t>
              </a:r>
              <a:endParaRPr kumimoji="1" lang="ja-JP" altLang="en-US" sz="500" b="1" dirty="0">
                <a:solidFill>
                  <a:schemeClr val="tx1"/>
                </a:solidFill>
                <a:latin typeface="+mn-ea"/>
              </a:endParaRPr>
            </a:p>
            <a:p>
              <a:r>
                <a:rPr kumimoji="1" lang="ja-JP" altLang="en-US" sz="500" b="1" dirty="0">
                  <a:solidFill>
                    <a:schemeClr val="tx1"/>
                  </a:solidFill>
                  <a:latin typeface="+mn-ea"/>
                </a:rPr>
                <a:t>登録、廃車件数リスト</a:t>
              </a:r>
            </a:p>
            <a:p>
              <a:r>
                <a:rPr kumimoji="1" lang="ja-JP" altLang="en-US" sz="500" b="1" dirty="0">
                  <a:solidFill>
                    <a:schemeClr val="tx1"/>
                  </a:solidFill>
                  <a:latin typeface="+mn-ea"/>
                </a:rPr>
                <a:t>課税情報の調査中総括表</a:t>
              </a:r>
            </a:p>
            <a:p>
              <a:r>
                <a:rPr kumimoji="1" lang="ja-JP" altLang="en-US" sz="500" b="1" dirty="0">
                  <a:solidFill>
                    <a:schemeClr val="tx1"/>
                  </a:solidFill>
                  <a:latin typeface="+mn-ea"/>
                </a:rPr>
                <a:t>シミュレーション資料　等</a:t>
              </a:r>
              <a:endParaRPr kumimoji="1" lang="en-US" altLang="ja-JP" sz="500" b="1" dirty="0">
                <a:solidFill>
                  <a:schemeClr val="tx1"/>
                </a:solidFill>
                <a:latin typeface="+mn-ea"/>
              </a:endParaRPr>
            </a:p>
          </p:txBody>
        </p:sp>
      </p:grpSp>
      <p:cxnSp>
        <p:nvCxnSpPr>
          <p:cNvPr id="207" name="直線矢印コネクタ 206">
            <a:extLst>
              <a:ext uri="{FF2B5EF4-FFF2-40B4-BE49-F238E27FC236}">
                <a16:creationId xmlns:a16="http://schemas.microsoft.com/office/drawing/2014/main" id="{5FA963BD-5A53-2080-9646-2CFFEB6BDB55}"/>
              </a:ext>
            </a:extLst>
          </p:cNvPr>
          <p:cNvCxnSpPr>
            <a:cxnSpLocks/>
            <a:stCxn id="79" idx="3"/>
            <a:endCxn id="38" idx="2"/>
          </p:cNvCxnSpPr>
          <p:nvPr/>
        </p:nvCxnSpPr>
        <p:spPr>
          <a:xfrm>
            <a:off x="2132916" y="2657770"/>
            <a:ext cx="111967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5036746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1CE177-1882-281F-6B16-40C7DE2A7C8A}"/>
            </a:ext>
          </a:extLst>
        </p:cNvPr>
        <p:cNvGrpSpPr/>
        <p:nvPr/>
      </p:nvGrpSpPr>
      <p:grpSpPr>
        <a:xfrm>
          <a:off x="0" y="0"/>
          <a:ext cx="0" cy="0"/>
          <a:chOff x="0" y="0"/>
          <a:chExt cx="0" cy="0"/>
        </a:xfrm>
      </p:grpSpPr>
      <p:grpSp>
        <p:nvGrpSpPr>
          <p:cNvPr id="90" name="グループ化 89">
            <a:extLst>
              <a:ext uri="{FF2B5EF4-FFF2-40B4-BE49-F238E27FC236}">
                <a16:creationId xmlns:a16="http://schemas.microsoft.com/office/drawing/2014/main" id="{8BCA1685-4576-ADDB-B9D4-1BFA8BA20DE8}"/>
              </a:ext>
            </a:extLst>
          </p:cNvPr>
          <p:cNvGrpSpPr/>
          <p:nvPr/>
        </p:nvGrpSpPr>
        <p:grpSpPr>
          <a:xfrm rot="5400000" flipV="1">
            <a:off x="363922" y="1928678"/>
            <a:ext cx="1091210" cy="47531"/>
            <a:chOff x="9040779" y="5728212"/>
            <a:chExt cx="1091210" cy="47531"/>
          </a:xfrm>
        </p:grpSpPr>
        <p:cxnSp>
          <p:nvCxnSpPr>
            <p:cNvPr id="91" name="直線矢印コネクタ 90">
              <a:extLst>
                <a:ext uri="{FF2B5EF4-FFF2-40B4-BE49-F238E27FC236}">
                  <a16:creationId xmlns:a16="http://schemas.microsoft.com/office/drawing/2014/main" id="{FAB3B6DF-754B-DF5A-2BCD-29329014D109}"/>
                </a:ext>
              </a:extLst>
            </p:cNvPr>
            <p:cNvCxnSpPr>
              <a:cxnSpLocks/>
              <a:stCxn id="92" idx="6"/>
              <a:endCxn id="93" idx="0"/>
            </p:cNvCxnSpPr>
            <p:nvPr/>
          </p:nvCxnSpPr>
          <p:spPr>
            <a:xfrm rot="5400000" flipH="1" flipV="1">
              <a:off x="9586383" y="5206373"/>
              <a:ext cx="3" cy="1091209"/>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92" name="楕円 91">
              <a:extLst>
                <a:ext uri="{FF2B5EF4-FFF2-40B4-BE49-F238E27FC236}">
                  <a16:creationId xmlns:a16="http://schemas.microsoft.com/office/drawing/2014/main" id="{79180342-4453-6C26-A5B9-A2F0B401F2A8}"/>
                </a:ext>
              </a:extLst>
            </p:cNvPr>
            <p:cNvSpPr/>
            <p:nvPr/>
          </p:nvSpPr>
          <p:spPr>
            <a:xfrm rot="10800000" flipV="1">
              <a:off x="9040779" y="5728212"/>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93" name="二等辺三角形 92">
              <a:extLst>
                <a:ext uri="{FF2B5EF4-FFF2-40B4-BE49-F238E27FC236}">
                  <a16:creationId xmlns:a16="http://schemas.microsoft.com/office/drawing/2014/main" id="{0661B462-B0EB-351B-4803-56DC8725C58D}"/>
                </a:ext>
              </a:extLst>
            </p:cNvPr>
            <p:cNvSpPr/>
            <p:nvPr/>
          </p:nvSpPr>
          <p:spPr>
            <a:xfrm rot="5400000">
              <a:off x="10072741" y="5716038"/>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3" name="グループ化 12">
            <a:extLst>
              <a:ext uri="{FF2B5EF4-FFF2-40B4-BE49-F238E27FC236}">
                <a16:creationId xmlns:a16="http://schemas.microsoft.com/office/drawing/2014/main" id="{296D3625-5E3E-88DB-C9F8-342E2F2A9444}"/>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D6317550-9801-8E0D-53A5-4F300B5646E5}"/>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住民等</a:t>
              </a:r>
            </a:p>
          </p:txBody>
        </p:sp>
        <p:sp>
          <p:nvSpPr>
            <p:cNvPr id="11" name="正方形/長方形 10">
              <a:extLst>
                <a:ext uri="{FF2B5EF4-FFF2-40B4-BE49-F238E27FC236}">
                  <a16:creationId xmlns:a16="http://schemas.microsoft.com/office/drawing/2014/main" id="{CBED3247-2469-0C0C-481A-0DD23D86C209}"/>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D6713B2F-2DC3-5709-BC66-FC8319832651}"/>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E56DC08A-103B-E06A-C10D-D95292FF7225}"/>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4A0068B2-616E-44A8-EECA-A04DA90D7862}"/>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9.1</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0AD3F298-AA6C-6D5D-072A-E197A3541A79}"/>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原付・小型特殊に係る申告手続き</a:t>
              </a:r>
            </a:p>
          </p:txBody>
        </p:sp>
        <p:sp>
          <p:nvSpPr>
            <p:cNvPr id="14" name="正方形/長方形 13">
              <a:extLst>
                <a:ext uri="{FF2B5EF4-FFF2-40B4-BE49-F238E27FC236}">
                  <a16:creationId xmlns:a16="http://schemas.microsoft.com/office/drawing/2014/main" id="{79600A8E-7388-EDF2-6BE6-DF58F3E0BA2B}"/>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tIns="68400" rtlCol="0" anchor="ctr"/>
            <a:lstStyle/>
            <a:p>
              <a:pPr algn="ctr"/>
              <a:r>
                <a:rPr kumimoji="1" lang="ja-JP" altLang="en-US" sz="1000" b="1" dirty="0">
                  <a:solidFill>
                    <a:schemeClr val="tx1"/>
                  </a:solidFill>
                  <a:latin typeface="+mn-ea"/>
                </a:rPr>
                <a:t>二輪車等に係る申告手続きの簡素化への</a:t>
              </a:r>
              <a:endParaRPr kumimoji="1" lang="en-US" altLang="ja-JP" sz="1000" b="1" dirty="0">
                <a:solidFill>
                  <a:schemeClr val="tx1"/>
                </a:solidFill>
                <a:latin typeface="+mn-ea"/>
              </a:endParaRPr>
            </a:p>
            <a:p>
              <a:pPr algn="ctr"/>
              <a:r>
                <a:rPr kumimoji="1" lang="ja-JP" altLang="en-US" sz="1000" b="1" dirty="0">
                  <a:solidFill>
                    <a:schemeClr val="tx1"/>
                  </a:solidFill>
                  <a:latin typeface="+mn-ea"/>
                </a:rPr>
                <a:t>対応</a:t>
              </a:r>
            </a:p>
          </p:txBody>
        </p:sp>
      </p:grpSp>
      <p:grpSp>
        <p:nvGrpSpPr>
          <p:cNvPr id="16" name="グループ化 15">
            <a:extLst>
              <a:ext uri="{FF2B5EF4-FFF2-40B4-BE49-F238E27FC236}">
                <a16:creationId xmlns:a16="http://schemas.microsoft.com/office/drawing/2014/main" id="{545AC976-45D0-94A4-4A98-F616CB4EA5BC}"/>
              </a:ext>
            </a:extLst>
          </p:cNvPr>
          <p:cNvGrpSpPr/>
          <p:nvPr/>
        </p:nvGrpSpPr>
        <p:grpSpPr>
          <a:xfrm>
            <a:off x="331641" y="1889571"/>
            <a:ext cx="8480719" cy="2253804"/>
            <a:chOff x="4383024" y="977900"/>
            <a:chExt cx="8480719" cy="447033"/>
          </a:xfrm>
        </p:grpSpPr>
        <p:sp>
          <p:nvSpPr>
            <p:cNvPr id="17" name="正方形/長方形 16">
              <a:extLst>
                <a:ext uri="{FF2B5EF4-FFF2-40B4-BE49-F238E27FC236}">
                  <a16:creationId xmlns:a16="http://schemas.microsoft.com/office/drawing/2014/main" id="{B38406EA-2A83-2CAD-8970-A9591DDD1BE3}"/>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軽自動車税担当部門</a:t>
              </a:r>
            </a:p>
          </p:txBody>
        </p:sp>
        <p:sp>
          <p:nvSpPr>
            <p:cNvPr id="18" name="正方形/長方形 17">
              <a:extLst>
                <a:ext uri="{FF2B5EF4-FFF2-40B4-BE49-F238E27FC236}">
                  <a16:creationId xmlns:a16="http://schemas.microsoft.com/office/drawing/2014/main" id="{EF6F3A41-4DC1-5A87-A1DB-1482FA0BCE49}"/>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A3D64DBF-C31B-B956-CAAE-8BCFDB5886ED}"/>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21</a:t>
            </a:fld>
            <a:endParaRPr kumimoji="1" lang="ja-JP" altLang="en-US" sz="800" dirty="0">
              <a:solidFill>
                <a:schemeClr val="tx1"/>
              </a:solidFill>
              <a:latin typeface="+mn-ea"/>
            </a:endParaRPr>
          </a:p>
        </p:txBody>
      </p:sp>
      <p:grpSp>
        <p:nvGrpSpPr>
          <p:cNvPr id="102" name="グループ化 101">
            <a:extLst>
              <a:ext uri="{FF2B5EF4-FFF2-40B4-BE49-F238E27FC236}">
                <a16:creationId xmlns:a16="http://schemas.microsoft.com/office/drawing/2014/main" id="{D36BA4B9-4E8E-F5F3-B806-90AD3C28A877}"/>
              </a:ext>
            </a:extLst>
          </p:cNvPr>
          <p:cNvGrpSpPr/>
          <p:nvPr/>
        </p:nvGrpSpPr>
        <p:grpSpPr>
          <a:xfrm>
            <a:off x="3670644" y="2428334"/>
            <a:ext cx="595884" cy="468750"/>
            <a:chOff x="2420174" y="2805910"/>
            <a:chExt cx="595884" cy="468750"/>
          </a:xfrm>
        </p:grpSpPr>
        <p:pic>
          <p:nvPicPr>
            <p:cNvPr id="21" name="グラフィックス 20" descr="ユーザー 枠線">
              <a:extLst>
                <a:ext uri="{FF2B5EF4-FFF2-40B4-BE49-F238E27FC236}">
                  <a16:creationId xmlns:a16="http://schemas.microsoft.com/office/drawing/2014/main" id="{414D59F5-C937-2EE5-BEDD-0DD89F8490C8}"/>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2" name="四角形: 角を丸くする 21">
              <a:extLst>
                <a:ext uri="{FF2B5EF4-FFF2-40B4-BE49-F238E27FC236}">
                  <a16:creationId xmlns:a16="http://schemas.microsoft.com/office/drawing/2014/main" id="{FB15EDC7-CD60-7022-8E73-92BA83231569}"/>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情報登録</a:t>
              </a:r>
              <a:endParaRPr kumimoji="1" lang="en-US" altLang="ja-JP" sz="500" b="1" dirty="0">
                <a:solidFill>
                  <a:schemeClr val="tx1"/>
                </a:solidFill>
                <a:latin typeface="+mn-ea"/>
              </a:endParaRPr>
            </a:p>
            <a:p>
              <a:pPr algn="ctr"/>
              <a:r>
                <a:rPr kumimoji="1" lang="en-US" altLang="ja-JP" sz="500" b="1" dirty="0">
                  <a:solidFill>
                    <a:schemeClr val="tx1"/>
                  </a:solidFill>
                  <a:latin typeface="+mn-ea"/>
                </a:rPr>
                <a:t>(</a:t>
              </a:r>
              <a:r>
                <a:rPr kumimoji="1" lang="ja-JP" altLang="en-US" sz="500" b="1" dirty="0">
                  <a:solidFill>
                    <a:schemeClr val="tx1"/>
                  </a:solidFill>
                  <a:latin typeface="+mn-ea"/>
                </a:rPr>
                <a:t>廃車登録</a:t>
              </a:r>
              <a:r>
                <a:rPr kumimoji="1" lang="en-US" altLang="ja-JP" sz="500" b="1" dirty="0">
                  <a:solidFill>
                    <a:schemeClr val="tx1"/>
                  </a:solidFill>
                  <a:latin typeface="+mn-ea"/>
                </a:rPr>
                <a:t>/</a:t>
              </a:r>
              <a:r>
                <a:rPr kumimoji="1" lang="ja-JP" altLang="en-US" sz="500" b="1" dirty="0">
                  <a:solidFill>
                    <a:schemeClr val="tx1"/>
                  </a:solidFill>
                  <a:latin typeface="+mn-ea"/>
                </a:rPr>
                <a:t>新規登録</a:t>
              </a:r>
              <a:r>
                <a:rPr kumimoji="1" lang="en-US" altLang="ja-JP" sz="500" b="1" dirty="0">
                  <a:solidFill>
                    <a:schemeClr val="tx1"/>
                  </a:solidFill>
                  <a:latin typeface="+mn-ea"/>
                </a:rPr>
                <a:t>)</a:t>
              </a:r>
              <a:endParaRPr kumimoji="1" lang="ja-JP" altLang="en-US" sz="500" b="1" dirty="0">
                <a:solidFill>
                  <a:schemeClr val="tx1"/>
                </a:solidFill>
                <a:latin typeface="+mn-ea"/>
              </a:endParaRPr>
            </a:p>
          </p:txBody>
        </p:sp>
      </p:grpSp>
      <p:cxnSp>
        <p:nvCxnSpPr>
          <p:cNvPr id="33" name="直線矢印コネクタ 32">
            <a:extLst>
              <a:ext uri="{FF2B5EF4-FFF2-40B4-BE49-F238E27FC236}">
                <a16:creationId xmlns:a16="http://schemas.microsoft.com/office/drawing/2014/main" id="{984A85D8-B91A-189B-9FC0-410E3E835145}"/>
              </a:ext>
            </a:extLst>
          </p:cNvPr>
          <p:cNvCxnSpPr>
            <a:cxnSpLocks/>
            <a:stCxn id="22" idx="2"/>
            <a:endCxn id="118" idx="1"/>
          </p:cNvCxnSpPr>
          <p:nvPr/>
        </p:nvCxnSpPr>
        <p:spPr>
          <a:xfrm>
            <a:off x="3968586" y="2897084"/>
            <a:ext cx="1299" cy="1288155"/>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43" name="直線矢印コネクタ 42">
            <a:extLst>
              <a:ext uri="{FF2B5EF4-FFF2-40B4-BE49-F238E27FC236}">
                <a16:creationId xmlns:a16="http://schemas.microsoft.com/office/drawing/2014/main" id="{864445D9-74DF-911B-F373-D09CF9F7F83D}"/>
              </a:ext>
            </a:extLst>
          </p:cNvPr>
          <p:cNvCxnSpPr>
            <a:cxnSpLocks/>
            <a:stCxn id="4" idx="6"/>
            <a:endCxn id="20" idx="1"/>
          </p:cNvCxnSpPr>
          <p:nvPr/>
        </p:nvCxnSpPr>
        <p:spPr>
          <a:xfrm>
            <a:off x="1062527" y="2662709"/>
            <a:ext cx="29526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61DA2A91-EFA9-4052-89D6-27E5AFC46DFE}"/>
              </a:ext>
            </a:extLst>
          </p:cNvPr>
          <p:cNvSpPr/>
          <p:nvPr/>
        </p:nvSpPr>
        <p:spPr>
          <a:xfrm>
            <a:off x="6758568" y="5461005"/>
            <a:ext cx="2053792" cy="1043426"/>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ja-JP" altLang="en-US" sz="500" b="1" dirty="0">
                <a:solidFill>
                  <a:schemeClr val="tx1"/>
                </a:solidFill>
                <a:latin typeface="游ゴシック" panose="020B0400000000000000" pitchFamily="50" charset="-128"/>
                <a:ea typeface="游ゴシック" panose="020B0400000000000000" pitchFamily="50" charset="-128"/>
              </a:rPr>
              <a:t>➀</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1.2.2.</a:t>
            </a:r>
            <a:r>
              <a:rPr kumimoji="1" lang="ja-JP" altLang="en-US" sz="500" b="1" dirty="0">
                <a:solidFill>
                  <a:schemeClr val="tx1"/>
                </a:solidFill>
                <a:latin typeface="游ゴシック" panose="020B0400000000000000" pitchFamily="50" charset="-128"/>
                <a:ea typeface="游ゴシック" panose="020B0400000000000000" pitchFamily="50" charset="-128"/>
              </a:rPr>
              <a:t>　新規登録</a:t>
            </a:r>
          </a:p>
          <a:p>
            <a:r>
              <a:rPr kumimoji="1" lang="en-US" altLang="ja-JP" sz="500" b="1" dirty="0">
                <a:solidFill>
                  <a:srgbClr val="0070C0"/>
                </a:solidFill>
                <a:latin typeface="游ゴシック" panose="020B0400000000000000" pitchFamily="50" charset="-128"/>
                <a:ea typeface="游ゴシック" panose="020B0400000000000000" pitchFamily="50" charset="-128"/>
              </a:rPr>
              <a:t>1.2.3.</a:t>
            </a:r>
            <a:r>
              <a:rPr kumimoji="1" lang="ja-JP" altLang="en-US" sz="500" b="1" dirty="0">
                <a:solidFill>
                  <a:srgbClr val="0070C0"/>
                </a:solidFill>
                <a:latin typeface="游ゴシック" panose="020B0400000000000000" pitchFamily="50" charset="-128"/>
                <a:ea typeface="游ゴシック" panose="020B0400000000000000" pitchFamily="50" charset="-128"/>
              </a:rPr>
              <a:t>　新規登録</a:t>
            </a:r>
          </a:p>
          <a:p>
            <a:r>
              <a:rPr kumimoji="1" lang="en-US" altLang="ja-JP" sz="500" b="1" dirty="0">
                <a:solidFill>
                  <a:schemeClr val="tx1"/>
                </a:solidFill>
                <a:latin typeface="游ゴシック" panose="020B0400000000000000" pitchFamily="50" charset="-128"/>
                <a:ea typeface="游ゴシック" panose="020B0400000000000000" pitchFamily="50" charset="-128"/>
              </a:rPr>
              <a:t>1.2.4.</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1.2.5.</a:t>
            </a:r>
            <a:r>
              <a:rPr kumimoji="1" lang="ja-JP" altLang="en-US" sz="500" b="1" dirty="0">
                <a:solidFill>
                  <a:schemeClr val="tx1"/>
                </a:solidFill>
                <a:latin typeface="游ゴシック" panose="020B0400000000000000" pitchFamily="50" charset="-128"/>
                <a:ea typeface="游ゴシック" panose="020B0400000000000000" pitchFamily="50" charset="-128"/>
              </a:rPr>
              <a:t>　新規登録</a:t>
            </a:r>
          </a:p>
          <a:p>
            <a:r>
              <a:rPr kumimoji="1" lang="en-US" altLang="ja-JP" sz="500" b="1" dirty="0">
                <a:solidFill>
                  <a:schemeClr val="tx1"/>
                </a:solidFill>
                <a:latin typeface="游ゴシック" panose="020B0400000000000000" pitchFamily="50" charset="-128"/>
                <a:ea typeface="游ゴシック" panose="020B0400000000000000" pitchFamily="50" charset="-128"/>
              </a:rPr>
              <a:t>1.2.13.</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1.2.14.</a:t>
            </a:r>
            <a:r>
              <a:rPr kumimoji="1" lang="ja-JP" altLang="en-US" sz="500" b="1" dirty="0">
                <a:solidFill>
                  <a:schemeClr val="tx1"/>
                </a:solidFill>
                <a:latin typeface="游ゴシック" panose="020B0400000000000000" pitchFamily="50" charset="-128"/>
                <a:ea typeface="游ゴシック" panose="020B0400000000000000" pitchFamily="50" charset="-128"/>
              </a:rPr>
              <a:t>　廃車登録</a:t>
            </a:r>
          </a:p>
          <a:p>
            <a:r>
              <a:rPr kumimoji="1" lang="en-US" altLang="ja-JP" sz="500" b="1" dirty="0">
                <a:solidFill>
                  <a:schemeClr val="tx1"/>
                </a:solidFill>
                <a:latin typeface="游ゴシック" panose="020B0400000000000000" pitchFamily="50" charset="-128"/>
                <a:ea typeface="游ゴシック" panose="020B0400000000000000" pitchFamily="50" charset="-128"/>
              </a:rPr>
              <a:t>1.2.16.</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1.2.17.</a:t>
            </a:r>
            <a:r>
              <a:rPr kumimoji="1" lang="ja-JP" altLang="en-US" sz="500" b="1" dirty="0">
                <a:solidFill>
                  <a:schemeClr val="tx1"/>
                </a:solidFill>
                <a:latin typeface="游ゴシック" panose="020B0400000000000000" pitchFamily="50" charset="-128"/>
                <a:ea typeface="游ゴシック" panose="020B0400000000000000" pitchFamily="50" charset="-128"/>
              </a:rPr>
              <a:t>　廃車登録</a:t>
            </a:r>
          </a:p>
          <a:p>
            <a:r>
              <a:rPr kumimoji="1" lang="ja-JP" altLang="en-US" sz="500" b="1" dirty="0">
                <a:solidFill>
                  <a:schemeClr val="tx1"/>
                </a:solidFill>
                <a:latin typeface="游ゴシック" panose="020B0400000000000000" pitchFamily="50" charset="-128"/>
                <a:ea typeface="游ゴシック" panose="020B0400000000000000" pitchFamily="50" charset="-128"/>
              </a:rPr>
              <a:t>➁</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4.3.1.</a:t>
            </a:r>
            <a:r>
              <a:rPr kumimoji="1" lang="ja-JP" altLang="en-US" sz="500" b="1" dirty="0">
                <a:solidFill>
                  <a:schemeClr val="tx1"/>
                </a:solidFill>
                <a:latin typeface="游ゴシック" panose="020B0400000000000000" pitchFamily="50" charset="-128"/>
                <a:ea typeface="游ゴシック" panose="020B0400000000000000" pitchFamily="50" charset="-128"/>
              </a:rPr>
              <a:t>　標識交付証明書発行</a:t>
            </a:r>
          </a:p>
          <a:p>
            <a:r>
              <a:rPr kumimoji="1" lang="en-US" altLang="ja-JP" sz="500" b="1" dirty="0">
                <a:solidFill>
                  <a:schemeClr val="tx1"/>
                </a:solidFill>
                <a:latin typeface="游ゴシック" panose="020B0400000000000000" pitchFamily="50" charset="-128"/>
                <a:ea typeface="游ゴシック" panose="020B0400000000000000" pitchFamily="50" charset="-128"/>
              </a:rPr>
              <a:t>4.3.2.</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4.3.3.</a:t>
            </a:r>
            <a:r>
              <a:rPr kumimoji="1" lang="ja-JP" altLang="en-US" sz="500" b="1" dirty="0">
                <a:solidFill>
                  <a:schemeClr val="tx1"/>
                </a:solidFill>
                <a:latin typeface="游ゴシック" panose="020B0400000000000000" pitchFamily="50" charset="-128"/>
                <a:ea typeface="游ゴシック" panose="020B0400000000000000" pitchFamily="50" charset="-128"/>
              </a:rPr>
              <a:t>　廃車申告受付書発行</a:t>
            </a:r>
          </a:p>
          <a:p>
            <a:r>
              <a:rPr kumimoji="1" lang="en-US" altLang="ja-JP" sz="500" b="1" dirty="0">
                <a:solidFill>
                  <a:schemeClr val="tx1"/>
                </a:solidFill>
                <a:latin typeface="游ゴシック" panose="020B0400000000000000" pitchFamily="50" charset="-128"/>
                <a:ea typeface="游ゴシック" panose="020B0400000000000000" pitchFamily="50" charset="-128"/>
              </a:rPr>
              <a:t>4.3.5.</a:t>
            </a:r>
            <a:r>
              <a:rPr kumimoji="1" lang="ja-JP" altLang="en-US" sz="500" b="1" dirty="0">
                <a:solidFill>
                  <a:schemeClr val="tx1"/>
                </a:solidFill>
                <a:latin typeface="游ゴシック" panose="020B0400000000000000" pitchFamily="50" charset="-128"/>
                <a:ea typeface="游ゴシック" panose="020B0400000000000000" pitchFamily="50" charset="-128"/>
              </a:rPr>
              <a:t>　廃車申告受付書発行</a:t>
            </a:r>
          </a:p>
          <a:p>
            <a:r>
              <a:rPr kumimoji="1" lang="ja-JP" altLang="en-US" sz="500" b="1" dirty="0">
                <a:solidFill>
                  <a:schemeClr val="tx1"/>
                </a:solidFill>
                <a:latin typeface="游ゴシック" panose="020B0400000000000000" pitchFamily="50" charset="-128"/>
                <a:ea typeface="游ゴシック" panose="020B0400000000000000" pitchFamily="50" charset="-128"/>
              </a:rPr>
              <a:t>③</a:t>
            </a:r>
            <a:r>
              <a:rPr kumimoji="1" lang="en-US" altLang="ja-JP" sz="500" b="1" dirty="0">
                <a:solidFill>
                  <a:schemeClr val="tx1"/>
                </a:solidFill>
                <a:latin typeface="游ゴシック" panose="020B0400000000000000" pitchFamily="50" charset="-128"/>
                <a:ea typeface="游ゴシック" panose="020B0400000000000000" pitchFamily="50" charset="-128"/>
              </a:rPr>
              <a:t>4.2.5.</a:t>
            </a:r>
            <a:r>
              <a:rPr kumimoji="1" lang="ja-JP" altLang="en-US" sz="500" b="1" dirty="0">
                <a:solidFill>
                  <a:schemeClr val="tx1"/>
                </a:solidFill>
                <a:latin typeface="游ゴシック" panose="020B0400000000000000" pitchFamily="50" charset="-128"/>
                <a:ea typeface="游ゴシック" panose="020B0400000000000000" pitchFamily="50" charset="-128"/>
              </a:rPr>
              <a:t>　他の地方団体標識の廃車申告情報管理</a:t>
            </a:r>
          </a:p>
          <a:p>
            <a:r>
              <a:rPr kumimoji="1" lang="ja-JP" altLang="en-US" sz="500" b="1" dirty="0">
                <a:solidFill>
                  <a:schemeClr val="tx1"/>
                </a:solidFill>
                <a:latin typeface="游ゴシック" panose="020B0400000000000000" pitchFamily="50" charset="-128"/>
                <a:ea typeface="游ゴシック" panose="020B0400000000000000" pitchFamily="50" charset="-128"/>
              </a:rPr>
              <a:t>④</a:t>
            </a:r>
            <a:r>
              <a:rPr kumimoji="1" lang="en-US" altLang="ja-JP" sz="500" b="1" dirty="0">
                <a:solidFill>
                  <a:schemeClr val="tx1"/>
                </a:solidFill>
                <a:latin typeface="游ゴシック" panose="020B0400000000000000" pitchFamily="50" charset="-128"/>
                <a:ea typeface="游ゴシック" panose="020B0400000000000000" pitchFamily="50" charset="-128"/>
              </a:rPr>
              <a:t>1.2.32.</a:t>
            </a:r>
            <a:r>
              <a:rPr kumimoji="1" lang="ja-JP" altLang="en-US" sz="500" b="1" dirty="0">
                <a:solidFill>
                  <a:schemeClr val="tx1"/>
                </a:solidFill>
                <a:latin typeface="游ゴシック" panose="020B0400000000000000" pitchFamily="50" charset="-128"/>
                <a:ea typeface="游ゴシック" panose="020B0400000000000000" pitchFamily="50" charset="-128"/>
              </a:rPr>
              <a:t>　</a:t>
            </a:r>
            <a:r>
              <a:rPr kumimoji="1" lang="en-US" altLang="ja-JP" sz="500" b="1" dirty="0" err="1">
                <a:solidFill>
                  <a:schemeClr val="tx1"/>
                </a:solidFill>
                <a:latin typeface="游ゴシック" panose="020B0400000000000000" pitchFamily="50" charset="-128"/>
                <a:ea typeface="游ゴシック" panose="020B0400000000000000" pitchFamily="50" charset="-128"/>
              </a:rPr>
              <a:t>eLTAX</a:t>
            </a:r>
            <a:r>
              <a:rPr kumimoji="1" lang="ja-JP" altLang="en-US" sz="500" b="1" dirty="0">
                <a:solidFill>
                  <a:schemeClr val="tx1"/>
                </a:solidFill>
                <a:latin typeface="游ゴシック" panose="020B0400000000000000" pitchFamily="50" charset="-128"/>
                <a:ea typeface="游ゴシック" panose="020B0400000000000000" pitchFamily="50" charset="-128"/>
              </a:rPr>
              <a:t>連携データ出力</a:t>
            </a:r>
            <a:endParaRPr kumimoji="1" lang="en-US" altLang="zh-TW" sz="500" b="1" dirty="0">
              <a:solidFill>
                <a:srgbClr val="0070C0"/>
              </a:solidFill>
              <a:latin typeface="游ゴシック" panose="020B0400000000000000" pitchFamily="50" charset="-128"/>
              <a:ea typeface="游ゴシック" panose="020B0400000000000000" pitchFamily="50" charset="-128"/>
            </a:endParaRPr>
          </a:p>
        </p:txBody>
      </p:sp>
      <p:grpSp>
        <p:nvGrpSpPr>
          <p:cNvPr id="106" name="グループ化 105">
            <a:extLst>
              <a:ext uri="{FF2B5EF4-FFF2-40B4-BE49-F238E27FC236}">
                <a16:creationId xmlns:a16="http://schemas.microsoft.com/office/drawing/2014/main" id="{BF5D0BBD-F480-AC5D-81A2-B0EA65E0B855}"/>
              </a:ext>
            </a:extLst>
          </p:cNvPr>
          <p:cNvGrpSpPr/>
          <p:nvPr/>
        </p:nvGrpSpPr>
        <p:grpSpPr>
          <a:xfrm>
            <a:off x="3680768" y="4185239"/>
            <a:ext cx="575637" cy="451948"/>
            <a:chOff x="5274238" y="5435536"/>
            <a:chExt cx="439201" cy="345439"/>
          </a:xfrm>
        </p:grpSpPr>
        <p:sp>
          <p:nvSpPr>
            <p:cNvPr id="118" name="フローチャート: 磁気ディスク 117">
              <a:extLst>
                <a:ext uri="{FF2B5EF4-FFF2-40B4-BE49-F238E27FC236}">
                  <a16:creationId xmlns:a16="http://schemas.microsoft.com/office/drawing/2014/main" id="{91C89A6B-F3EF-8CFE-F2AC-ABFB923E7A42}"/>
                </a:ext>
              </a:extLst>
            </p:cNvPr>
            <p:cNvSpPr/>
            <p:nvPr/>
          </p:nvSpPr>
          <p:spPr>
            <a:xfrm>
              <a:off x="5276219" y="5435536"/>
              <a:ext cx="437220" cy="345439"/>
            </a:xfrm>
            <a:prstGeom prst="flowChartMagneticDisk">
              <a:avLst/>
            </a:prstGeom>
            <a:solidFill>
              <a:schemeClr val="bg1"/>
            </a:solid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19" name="円弧 118">
              <a:extLst>
                <a:ext uri="{FF2B5EF4-FFF2-40B4-BE49-F238E27FC236}">
                  <a16:creationId xmlns:a16="http://schemas.microsoft.com/office/drawing/2014/main" id="{B25ADE65-F69B-1440-9B64-ADDF6DED5444}"/>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0" name="円弧 119">
              <a:extLst>
                <a:ext uri="{FF2B5EF4-FFF2-40B4-BE49-F238E27FC236}">
                  <a16:creationId xmlns:a16="http://schemas.microsoft.com/office/drawing/2014/main" id="{CD1F8525-46F7-BCA7-7157-B6D7B4B2238A}"/>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sp>
        <p:nvSpPr>
          <p:cNvPr id="95" name="正方形/長方形 94">
            <a:extLst>
              <a:ext uri="{FF2B5EF4-FFF2-40B4-BE49-F238E27FC236}">
                <a16:creationId xmlns:a16="http://schemas.microsoft.com/office/drawing/2014/main" id="{E7AB4CED-A007-262C-66D7-70E43B77A17D}"/>
              </a:ext>
            </a:extLst>
          </p:cNvPr>
          <p:cNvSpPr/>
          <p:nvPr/>
        </p:nvSpPr>
        <p:spPr>
          <a:xfrm>
            <a:off x="507829" y="2817805"/>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grpSp>
        <p:nvGrpSpPr>
          <p:cNvPr id="79" name="グループ化 78">
            <a:extLst>
              <a:ext uri="{FF2B5EF4-FFF2-40B4-BE49-F238E27FC236}">
                <a16:creationId xmlns:a16="http://schemas.microsoft.com/office/drawing/2014/main" id="{19163AB8-0022-B3A1-555F-91D2DD649955}"/>
              </a:ext>
            </a:extLst>
          </p:cNvPr>
          <p:cNvGrpSpPr/>
          <p:nvPr/>
        </p:nvGrpSpPr>
        <p:grpSpPr>
          <a:xfrm>
            <a:off x="4188922" y="4547381"/>
            <a:ext cx="752658" cy="405710"/>
            <a:chOff x="4488244" y="5206471"/>
            <a:chExt cx="752658" cy="405710"/>
          </a:xfrm>
        </p:grpSpPr>
        <p:cxnSp>
          <p:nvCxnSpPr>
            <p:cNvPr id="80" name="直線矢印コネクタ 79">
              <a:extLst>
                <a:ext uri="{FF2B5EF4-FFF2-40B4-BE49-F238E27FC236}">
                  <a16:creationId xmlns:a16="http://schemas.microsoft.com/office/drawing/2014/main" id="{054931BE-8A95-5C70-A48D-A691A855A32D}"/>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5" name="グループ化 84">
              <a:extLst>
                <a:ext uri="{FF2B5EF4-FFF2-40B4-BE49-F238E27FC236}">
                  <a16:creationId xmlns:a16="http://schemas.microsoft.com/office/drawing/2014/main" id="{4036145B-EEA2-E31E-32E2-0871C88DF253}"/>
                </a:ext>
              </a:extLst>
            </p:cNvPr>
            <p:cNvGrpSpPr/>
            <p:nvPr/>
          </p:nvGrpSpPr>
          <p:grpSpPr>
            <a:xfrm>
              <a:off x="4610864" y="5312359"/>
              <a:ext cx="69614" cy="299822"/>
              <a:chOff x="2439407" y="2962964"/>
              <a:chExt cx="69614" cy="430496"/>
            </a:xfrm>
          </p:grpSpPr>
          <p:cxnSp>
            <p:nvCxnSpPr>
              <p:cNvPr id="87" name="直線コネクタ 86">
                <a:extLst>
                  <a:ext uri="{FF2B5EF4-FFF2-40B4-BE49-F238E27FC236}">
                    <a16:creationId xmlns:a16="http://schemas.microsoft.com/office/drawing/2014/main" id="{5209B371-8576-1067-2835-950EAC0E0862}"/>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8" name="直線コネクタ 87">
                <a:extLst>
                  <a:ext uri="{FF2B5EF4-FFF2-40B4-BE49-F238E27FC236}">
                    <a16:creationId xmlns:a16="http://schemas.microsoft.com/office/drawing/2014/main" id="{388CA0B1-5970-78A5-F0E4-74241A9CDDD2}"/>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9" name="直線コネクタ 88">
                <a:extLst>
                  <a:ext uri="{FF2B5EF4-FFF2-40B4-BE49-F238E27FC236}">
                    <a16:creationId xmlns:a16="http://schemas.microsoft.com/office/drawing/2014/main" id="{CE5619AF-B0F7-5D72-C054-C3904CAB9074}"/>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6" name="正方形/長方形 85">
              <a:extLst>
                <a:ext uri="{FF2B5EF4-FFF2-40B4-BE49-F238E27FC236}">
                  <a16:creationId xmlns:a16="http://schemas.microsoft.com/office/drawing/2014/main" id="{CFA9EFAB-9D36-0FA7-8A59-649625EC5076}"/>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111" name="グループ化 110">
            <a:extLst>
              <a:ext uri="{FF2B5EF4-FFF2-40B4-BE49-F238E27FC236}">
                <a16:creationId xmlns:a16="http://schemas.microsoft.com/office/drawing/2014/main" id="{52E9276D-7AC4-97F2-C6C9-CA07896BBDFE}"/>
              </a:ext>
            </a:extLst>
          </p:cNvPr>
          <p:cNvGrpSpPr/>
          <p:nvPr/>
        </p:nvGrpSpPr>
        <p:grpSpPr>
          <a:xfrm>
            <a:off x="915878" y="1505275"/>
            <a:ext cx="1479687" cy="307340"/>
            <a:chOff x="5071794" y="4316156"/>
            <a:chExt cx="1479687" cy="307340"/>
          </a:xfrm>
        </p:grpSpPr>
        <p:cxnSp>
          <p:nvCxnSpPr>
            <p:cNvPr id="94" name="直線矢印コネクタ 93">
              <a:extLst>
                <a:ext uri="{FF2B5EF4-FFF2-40B4-BE49-F238E27FC236}">
                  <a16:creationId xmlns:a16="http://schemas.microsoft.com/office/drawing/2014/main" id="{84F55810-EFA3-46C7-EDD7-2B4F7220A0DA}"/>
                </a:ext>
              </a:extLst>
            </p:cNvPr>
            <p:cNvCxnSpPr>
              <a:cxnSpLocks/>
              <a:endCxn id="100" idx="1"/>
            </p:cNvCxnSpPr>
            <p:nvPr/>
          </p:nvCxnSpPr>
          <p:spPr>
            <a:xfrm>
              <a:off x="5071794" y="4469826"/>
              <a:ext cx="264847"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99" name="正方形/長方形 98">
              <a:extLst>
                <a:ext uri="{FF2B5EF4-FFF2-40B4-BE49-F238E27FC236}">
                  <a16:creationId xmlns:a16="http://schemas.microsoft.com/office/drawing/2014/main" id="{51C28B1E-552C-ECDA-52FC-0139617C7A22}"/>
                </a:ext>
              </a:extLst>
            </p:cNvPr>
            <p:cNvSpPr/>
            <p:nvPr/>
          </p:nvSpPr>
          <p:spPr>
            <a:xfrm>
              <a:off x="5562066" y="4332597"/>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chorCtr="0"/>
            <a:lstStyle/>
            <a:p>
              <a:r>
                <a:rPr kumimoji="1" lang="zh-TW" altLang="en-US" sz="500" b="1" dirty="0">
                  <a:solidFill>
                    <a:schemeClr val="tx1"/>
                  </a:solidFill>
                  <a:latin typeface="游ゴシック" panose="020B0400000000000000" pitchFamily="50" charset="-128"/>
                  <a:ea typeface="游ゴシック" panose="020B0400000000000000" pitchFamily="50" charset="-128"/>
                </a:rPr>
                <a:t>軽自動車税申告</a:t>
              </a:r>
              <a:r>
                <a:rPr kumimoji="1" lang="en-US" altLang="zh-TW" sz="500" b="1" dirty="0">
                  <a:solidFill>
                    <a:schemeClr val="tx1"/>
                  </a:solidFill>
                  <a:latin typeface="游ゴシック" panose="020B0400000000000000" pitchFamily="50" charset="-128"/>
                  <a:ea typeface="游ゴシック" panose="020B0400000000000000" pitchFamily="50" charset="-128"/>
                </a:rPr>
                <a:t>(</a:t>
              </a:r>
              <a:r>
                <a:rPr kumimoji="1" lang="zh-TW" altLang="en-US" sz="500" b="1" dirty="0">
                  <a:solidFill>
                    <a:schemeClr val="tx1"/>
                  </a:solidFill>
                  <a:latin typeface="游ゴシック" panose="020B0400000000000000" pitchFamily="50" charset="-128"/>
                  <a:ea typeface="游ゴシック" panose="020B0400000000000000" pitchFamily="50" charset="-128"/>
                </a:rPr>
                <a:t>報告</a:t>
              </a:r>
              <a:r>
                <a:rPr kumimoji="1" lang="en-US" altLang="zh-TW" sz="500" b="1" dirty="0">
                  <a:solidFill>
                    <a:schemeClr val="tx1"/>
                  </a:solidFill>
                  <a:latin typeface="游ゴシック" panose="020B0400000000000000" pitchFamily="50" charset="-128"/>
                  <a:ea typeface="游ゴシック" panose="020B0400000000000000" pitchFamily="50" charset="-128"/>
                </a:rPr>
                <a:t>)</a:t>
              </a:r>
              <a:r>
                <a:rPr kumimoji="1" lang="zh-TW" altLang="en-US" sz="500" b="1" dirty="0">
                  <a:solidFill>
                    <a:schemeClr val="tx1"/>
                  </a:solidFill>
                  <a:latin typeface="游ゴシック" panose="020B0400000000000000" pitchFamily="50" charset="-128"/>
                  <a:ea typeface="游ゴシック" panose="020B0400000000000000" pitchFamily="50" charset="-128"/>
                </a:rPr>
                <a:t>書兼標識交付申請書</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ja-JP" altLang="en-US" sz="500" b="1" dirty="0">
                  <a:solidFill>
                    <a:schemeClr val="tx1"/>
                  </a:solidFill>
                  <a:latin typeface="游ゴシック" panose="020B0400000000000000" pitchFamily="50" charset="-128"/>
                  <a:ea typeface="游ゴシック" panose="020B0400000000000000" pitchFamily="50" charset="-128"/>
                </a:rPr>
                <a:t>軽自動車税</a:t>
              </a:r>
              <a:r>
                <a:rPr kumimoji="1" lang="en-US" altLang="ja-JP" sz="500" b="1" dirty="0">
                  <a:solidFill>
                    <a:schemeClr val="tx1"/>
                  </a:solidFill>
                  <a:latin typeface="游ゴシック" panose="020B0400000000000000" pitchFamily="50" charset="-128"/>
                  <a:ea typeface="游ゴシック" panose="020B0400000000000000" pitchFamily="50" charset="-128"/>
                </a:rPr>
                <a:t>(</a:t>
              </a:r>
              <a:r>
                <a:rPr kumimoji="1" lang="ja-JP" altLang="en-US" sz="500" b="1" dirty="0">
                  <a:solidFill>
                    <a:schemeClr val="tx1"/>
                  </a:solidFill>
                  <a:latin typeface="游ゴシック" panose="020B0400000000000000" pitchFamily="50" charset="-128"/>
                  <a:ea typeface="游ゴシック" panose="020B0400000000000000" pitchFamily="50" charset="-128"/>
                </a:rPr>
                <a:t>種別割</a:t>
              </a:r>
              <a:r>
                <a:rPr kumimoji="1" lang="en-US" altLang="ja-JP" sz="500" b="1" dirty="0">
                  <a:solidFill>
                    <a:schemeClr val="tx1"/>
                  </a:solidFill>
                  <a:latin typeface="游ゴシック" panose="020B0400000000000000" pitchFamily="50" charset="-128"/>
                  <a:ea typeface="游ゴシック" panose="020B0400000000000000" pitchFamily="50" charset="-128"/>
                </a:rPr>
                <a:t>)</a:t>
              </a:r>
              <a:r>
                <a:rPr kumimoji="1" lang="ja-JP" altLang="en-US" sz="500" b="1" dirty="0">
                  <a:solidFill>
                    <a:schemeClr val="tx1"/>
                  </a:solidFill>
                  <a:latin typeface="游ゴシック" panose="020B0400000000000000" pitchFamily="50" charset="-128"/>
                  <a:ea typeface="游ゴシック" panose="020B0400000000000000" pitchFamily="50" charset="-128"/>
                </a:rPr>
                <a:t>廃車申告書</a:t>
              </a:r>
            </a:p>
          </p:txBody>
        </p:sp>
        <p:pic>
          <p:nvPicPr>
            <p:cNvPr id="100" name="グラフィックス 99" descr="紙 枠線">
              <a:extLst>
                <a:ext uri="{FF2B5EF4-FFF2-40B4-BE49-F238E27FC236}">
                  <a16:creationId xmlns:a16="http://schemas.microsoft.com/office/drawing/2014/main" id="{3F1163DB-D01F-8569-1AAF-44E7FDCC11B3}"/>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336641" y="4316156"/>
              <a:ext cx="307340" cy="307340"/>
            </a:xfrm>
            <a:prstGeom prst="rect">
              <a:avLst/>
            </a:prstGeom>
          </p:spPr>
        </p:pic>
      </p:grpSp>
      <p:grpSp>
        <p:nvGrpSpPr>
          <p:cNvPr id="3" name="グループ化 2">
            <a:extLst>
              <a:ext uri="{FF2B5EF4-FFF2-40B4-BE49-F238E27FC236}">
                <a16:creationId xmlns:a16="http://schemas.microsoft.com/office/drawing/2014/main" id="{E7A7C652-59C1-C5C7-C807-230ED6FA8161}"/>
              </a:ext>
            </a:extLst>
          </p:cNvPr>
          <p:cNvGrpSpPr/>
          <p:nvPr/>
        </p:nvGrpSpPr>
        <p:grpSpPr>
          <a:xfrm>
            <a:off x="756527" y="2509709"/>
            <a:ext cx="306000" cy="306000"/>
            <a:chOff x="8420362" y="5457393"/>
            <a:chExt cx="182044" cy="182044"/>
          </a:xfrm>
        </p:grpSpPr>
        <p:sp>
          <p:nvSpPr>
            <p:cNvPr id="4" name="楕円 3">
              <a:extLst>
                <a:ext uri="{FF2B5EF4-FFF2-40B4-BE49-F238E27FC236}">
                  <a16:creationId xmlns:a16="http://schemas.microsoft.com/office/drawing/2014/main" id="{7A0F02B5-A98C-72FF-C2B4-B29816B82189}"/>
                </a:ext>
              </a:extLst>
            </p:cNvPr>
            <p:cNvSpPr/>
            <p:nvPr/>
          </p:nvSpPr>
          <p:spPr>
            <a:xfrm>
              <a:off x="8420362" y="5457393"/>
              <a:ext cx="182044" cy="182044"/>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pic>
          <p:nvPicPr>
            <p:cNvPr id="5" name="グラフィックス 4" descr="封筒 枠線">
              <a:extLst>
                <a:ext uri="{FF2B5EF4-FFF2-40B4-BE49-F238E27FC236}">
                  <a16:creationId xmlns:a16="http://schemas.microsoft.com/office/drawing/2014/main" id="{B0304A36-CD28-4BD3-BFAB-D61EE78FF6D3}"/>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432184" y="5469215"/>
              <a:ext cx="158400" cy="158400"/>
            </a:xfrm>
            <a:prstGeom prst="rect">
              <a:avLst/>
            </a:prstGeom>
          </p:spPr>
        </p:pic>
      </p:grpSp>
      <p:cxnSp>
        <p:nvCxnSpPr>
          <p:cNvPr id="101" name="直線矢印コネクタ 100">
            <a:extLst>
              <a:ext uri="{FF2B5EF4-FFF2-40B4-BE49-F238E27FC236}">
                <a16:creationId xmlns:a16="http://schemas.microsoft.com/office/drawing/2014/main" id="{697EF5B7-D998-85FA-0A25-50F151ADBF2B}"/>
              </a:ext>
            </a:extLst>
          </p:cNvPr>
          <p:cNvCxnSpPr>
            <a:cxnSpLocks/>
            <a:stCxn id="137" idx="3"/>
            <a:endCxn id="176" idx="2"/>
          </p:cNvCxnSpPr>
          <p:nvPr/>
        </p:nvCxnSpPr>
        <p:spPr>
          <a:xfrm>
            <a:off x="5052933" y="2662709"/>
            <a:ext cx="30872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08" name="正方形/長方形 107">
            <a:extLst>
              <a:ext uri="{FF2B5EF4-FFF2-40B4-BE49-F238E27FC236}">
                <a16:creationId xmlns:a16="http://schemas.microsoft.com/office/drawing/2014/main" id="{B98664B5-5BBD-07A2-EC58-9B23A756805B}"/>
              </a:ext>
            </a:extLst>
          </p:cNvPr>
          <p:cNvSpPr/>
          <p:nvPr/>
        </p:nvSpPr>
        <p:spPr>
          <a:xfrm>
            <a:off x="502787" y="1921788"/>
            <a:ext cx="813481"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申告</a:t>
            </a:r>
          </a:p>
        </p:txBody>
      </p:sp>
      <p:grpSp>
        <p:nvGrpSpPr>
          <p:cNvPr id="12" name="グループ化 11">
            <a:extLst>
              <a:ext uri="{FF2B5EF4-FFF2-40B4-BE49-F238E27FC236}">
                <a16:creationId xmlns:a16="http://schemas.microsoft.com/office/drawing/2014/main" id="{EDB8BF61-2E01-AD0F-26ED-34D5D21E6EFD}"/>
              </a:ext>
            </a:extLst>
          </p:cNvPr>
          <p:cNvGrpSpPr/>
          <p:nvPr/>
        </p:nvGrpSpPr>
        <p:grpSpPr>
          <a:xfrm>
            <a:off x="1357789" y="2433953"/>
            <a:ext cx="587415" cy="457512"/>
            <a:chOff x="5266944" y="2798826"/>
            <a:chExt cx="455771" cy="301859"/>
          </a:xfrm>
        </p:grpSpPr>
        <p:sp>
          <p:nvSpPr>
            <p:cNvPr id="20" name="四角形: 角を丸くする 19">
              <a:extLst>
                <a:ext uri="{FF2B5EF4-FFF2-40B4-BE49-F238E27FC236}">
                  <a16:creationId xmlns:a16="http://schemas.microsoft.com/office/drawing/2014/main" id="{4F2BDFF4-DD5B-7DC5-B807-46711565AB85}"/>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受付</a:t>
              </a:r>
            </a:p>
          </p:txBody>
        </p:sp>
        <p:pic>
          <p:nvPicPr>
            <p:cNvPr id="23" name="グラフィックス 22" descr="挙手 枠線">
              <a:extLst>
                <a:ext uri="{FF2B5EF4-FFF2-40B4-BE49-F238E27FC236}">
                  <a16:creationId xmlns:a16="http://schemas.microsoft.com/office/drawing/2014/main" id="{1336A8DF-1D9F-E89A-5C95-30575A150740}"/>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rot="16200000" flipV="1">
              <a:off x="5301234" y="2831681"/>
              <a:ext cx="98334" cy="98334"/>
            </a:xfrm>
            <a:prstGeom prst="rect">
              <a:avLst/>
            </a:prstGeom>
          </p:spPr>
        </p:pic>
      </p:grpSp>
      <p:cxnSp>
        <p:nvCxnSpPr>
          <p:cNvPr id="24" name="直線矢印コネクタ 23">
            <a:extLst>
              <a:ext uri="{FF2B5EF4-FFF2-40B4-BE49-F238E27FC236}">
                <a16:creationId xmlns:a16="http://schemas.microsoft.com/office/drawing/2014/main" id="{928BB16A-3897-6B90-731C-5737F3883F3F}"/>
              </a:ext>
            </a:extLst>
          </p:cNvPr>
          <p:cNvCxnSpPr>
            <a:cxnSpLocks/>
            <a:stCxn id="103" idx="3"/>
            <a:endCxn id="107" idx="1"/>
          </p:cNvCxnSpPr>
          <p:nvPr/>
        </p:nvCxnSpPr>
        <p:spPr>
          <a:xfrm>
            <a:off x="2716156" y="2662709"/>
            <a:ext cx="18353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96" name="直線矢印コネクタ 95">
            <a:extLst>
              <a:ext uri="{FF2B5EF4-FFF2-40B4-BE49-F238E27FC236}">
                <a16:creationId xmlns:a16="http://schemas.microsoft.com/office/drawing/2014/main" id="{FD223365-7DAA-6BD1-04EC-8BE92F4961E4}"/>
              </a:ext>
            </a:extLst>
          </p:cNvPr>
          <p:cNvCxnSpPr>
            <a:cxnSpLocks/>
            <a:stCxn id="20" idx="3"/>
            <a:endCxn id="103" idx="1"/>
          </p:cNvCxnSpPr>
          <p:nvPr/>
        </p:nvCxnSpPr>
        <p:spPr>
          <a:xfrm>
            <a:off x="1945204" y="2662709"/>
            <a:ext cx="18353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46" name="グループ化 45">
            <a:extLst>
              <a:ext uri="{FF2B5EF4-FFF2-40B4-BE49-F238E27FC236}">
                <a16:creationId xmlns:a16="http://schemas.microsoft.com/office/drawing/2014/main" id="{3D180A08-EDCA-7947-FBD7-F94736B99F42}"/>
              </a:ext>
            </a:extLst>
          </p:cNvPr>
          <p:cNvGrpSpPr/>
          <p:nvPr/>
        </p:nvGrpSpPr>
        <p:grpSpPr>
          <a:xfrm rot="16200000">
            <a:off x="4978042" y="1956812"/>
            <a:ext cx="1073222" cy="47531"/>
            <a:chOff x="8353051" y="5728208"/>
            <a:chExt cx="1073222" cy="47531"/>
          </a:xfrm>
        </p:grpSpPr>
        <p:cxnSp>
          <p:nvCxnSpPr>
            <p:cNvPr id="47" name="直線矢印コネクタ 46">
              <a:extLst>
                <a:ext uri="{FF2B5EF4-FFF2-40B4-BE49-F238E27FC236}">
                  <a16:creationId xmlns:a16="http://schemas.microsoft.com/office/drawing/2014/main" id="{85251EAC-A118-9D55-5609-D8F8CC2399EC}"/>
                </a:ext>
              </a:extLst>
            </p:cNvPr>
            <p:cNvCxnSpPr>
              <a:cxnSpLocks/>
              <a:stCxn id="48" idx="6"/>
              <a:endCxn id="54" idx="0"/>
            </p:cNvCxnSpPr>
            <p:nvPr/>
          </p:nvCxnSpPr>
          <p:spPr>
            <a:xfrm rot="5400000" flipV="1">
              <a:off x="8913427" y="5239130"/>
              <a:ext cx="1" cy="1025690"/>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48" name="楕円 47">
              <a:extLst>
                <a:ext uri="{FF2B5EF4-FFF2-40B4-BE49-F238E27FC236}">
                  <a16:creationId xmlns:a16="http://schemas.microsoft.com/office/drawing/2014/main" id="{7F8C94E9-8EF0-9A68-6564-F8E6D6853D93}"/>
                </a:ext>
              </a:extLst>
            </p:cNvPr>
            <p:cNvSpPr/>
            <p:nvPr/>
          </p:nvSpPr>
          <p:spPr>
            <a:xfrm>
              <a:off x="8353051" y="5728208"/>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54" name="二等辺三角形 53">
              <a:extLst>
                <a:ext uri="{FF2B5EF4-FFF2-40B4-BE49-F238E27FC236}">
                  <a16:creationId xmlns:a16="http://schemas.microsoft.com/office/drawing/2014/main" id="{DB0AB987-C882-E9E8-6BE4-9B2042F36FE1}"/>
                </a:ext>
              </a:extLst>
            </p:cNvPr>
            <p:cNvSpPr/>
            <p:nvPr/>
          </p:nvSpPr>
          <p:spPr>
            <a:xfrm rot="5400000">
              <a:off x="9367025" y="5716038"/>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sp>
        <p:nvSpPr>
          <p:cNvPr id="71" name="正方形/長方形 70">
            <a:extLst>
              <a:ext uri="{FF2B5EF4-FFF2-40B4-BE49-F238E27FC236}">
                <a16:creationId xmlns:a16="http://schemas.microsoft.com/office/drawing/2014/main" id="{46B006AE-C21A-9095-9C2B-A4D847A59474}"/>
              </a:ext>
            </a:extLst>
          </p:cNvPr>
          <p:cNvSpPr/>
          <p:nvPr/>
        </p:nvSpPr>
        <p:spPr>
          <a:xfrm>
            <a:off x="5166047" y="1968669"/>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手渡し</a:t>
            </a:r>
            <a:endParaRPr kumimoji="1" lang="en-US" altLang="ja-JP" sz="600" b="1" dirty="0">
              <a:solidFill>
                <a:schemeClr val="tx1"/>
              </a:solidFill>
              <a:highlight>
                <a:srgbClr val="FFFFFF"/>
              </a:highlight>
              <a:latin typeface="+mn-ea"/>
            </a:endParaRPr>
          </a:p>
        </p:txBody>
      </p:sp>
      <p:grpSp>
        <p:nvGrpSpPr>
          <p:cNvPr id="98" name="グループ化 97">
            <a:extLst>
              <a:ext uri="{FF2B5EF4-FFF2-40B4-BE49-F238E27FC236}">
                <a16:creationId xmlns:a16="http://schemas.microsoft.com/office/drawing/2014/main" id="{C04A9F1A-2A17-762E-46D6-91EDCA998A65}"/>
              </a:ext>
            </a:extLst>
          </p:cNvPr>
          <p:cNvGrpSpPr/>
          <p:nvPr/>
        </p:nvGrpSpPr>
        <p:grpSpPr>
          <a:xfrm>
            <a:off x="2128741" y="2433953"/>
            <a:ext cx="587415" cy="457512"/>
            <a:chOff x="5266944" y="2798826"/>
            <a:chExt cx="455771" cy="301859"/>
          </a:xfrm>
        </p:grpSpPr>
        <p:sp>
          <p:nvSpPr>
            <p:cNvPr id="103" name="四角形: 角を丸くする 102">
              <a:extLst>
                <a:ext uri="{FF2B5EF4-FFF2-40B4-BE49-F238E27FC236}">
                  <a16:creationId xmlns:a16="http://schemas.microsoft.com/office/drawing/2014/main" id="{9755355C-EF53-3536-0C1F-74B6702A9240}"/>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内容確認</a:t>
              </a:r>
              <a:endParaRPr kumimoji="1" lang="en-US" altLang="ja-JP" sz="500" b="1" dirty="0">
                <a:solidFill>
                  <a:schemeClr val="tx1"/>
                </a:solidFill>
                <a:latin typeface="+mn-ea"/>
              </a:endParaRPr>
            </a:p>
            <a:p>
              <a:pPr algn="ctr"/>
              <a:r>
                <a:rPr kumimoji="1" lang="en-US" altLang="ja-JP" sz="500" b="1" dirty="0">
                  <a:solidFill>
                    <a:schemeClr val="tx1"/>
                  </a:solidFill>
                  <a:latin typeface="+mn-ea"/>
                </a:rPr>
                <a:t>(</a:t>
              </a:r>
              <a:r>
                <a:rPr kumimoji="1" lang="ja-JP" altLang="en-US" sz="500" b="1" dirty="0">
                  <a:solidFill>
                    <a:schemeClr val="tx1"/>
                  </a:solidFill>
                  <a:latin typeface="+mn-ea"/>
                </a:rPr>
                <a:t>標識ありのみ受付</a:t>
              </a:r>
              <a:r>
                <a:rPr kumimoji="1" lang="en-US" altLang="ja-JP" sz="500" b="1" dirty="0">
                  <a:solidFill>
                    <a:schemeClr val="tx1"/>
                  </a:solidFill>
                  <a:latin typeface="+mn-ea"/>
                </a:rPr>
                <a:t>)</a:t>
              </a:r>
              <a:endParaRPr kumimoji="1" lang="ja-JP" altLang="en-US" sz="500" b="1" dirty="0">
                <a:solidFill>
                  <a:schemeClr val="tx1"/>
                </a:solidFill>
                <a:latin typeface="+mn-ea"/>
              </a:endParaRPr>
            </a:p>
          </p:txBody>
        </p:sp>
        <p:pic>
          <p:nvPicPr>
            <p:cNvPr id="104" name="グラフィックス 103" descr="挙手 枠線">
              <a:extLst>
                <a:ext uri="{FF2B5EF4-FFF2-40B4-BE49-F238E27FC236}">
                  <a16:creationId xmlns:a16="http://schemas.microsoft.com/office/drawing/2014/main" id="{0549BF92-B2D9-071D-5344-C698515D9846}"/>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rot="16200000" flipV="1">
              <a:off x="5301234" y="2831681"/>
              <a:ext cx="98334" cy="98334"/>
            </a:xfrm>
            <a:prstGeom prst="rect">
              <a:avLst/>
            </a:prstGeom>
          </p:spPr>
        </p:pic>
      </p:grpSp>
      <p:grpSp>
        <p:nvGrpSpPr>
          <p:cNvPr id="105" name="グループ化 104">
            <a:extLst>
              <a:ext uri="{FF2B5EF4-FFF2-40B4-BE49-F238E27FC236}">
                <a16:creationId xmlns:a16="http://schemas.microsoft.com/office/drawing/2014/main" id="{3E6F766F-8D84-9364-F2AB-F1364CF1D865}"/>
              </a:ext>
            </a:extLst>
          </p:cNvPr>
          <p:cNvGrpSpPr/>
          <p:nvPr/>
        </p:nvGrpSpPr>
        <p:grpSpPr>
          <a:xfrm>
            <a:off x="2899693" y="2433953"/>
            <a:ext cx="587415" cy="457512"/>
            <a:chOff x="5266944" y="2798826"/>
            <a:chExt cx="455771" cy="301859"/>
          </a:xfrm>
        </p:grpSpPr>
        <p:sp>
          <p:nvSpPr>
            <p:cNvPr id="107" name="四角形: 角を丸くする 106">
              <a:extLst>
                <a:ext uri="{FF2B5EF4-FFF2-40B4-BE49-F238E27FC236}">
                  <a16:creationId xmlns:a16="http://schemas.microsoft.com/office/drawing/2014/main" id="{6D1BAD30-0286-3D62-0984-02F0EBA10193}"/>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受領</a:t>
              </a:r>
            </a:p>
          </p:txBody>
        </p:sp>
        <p:pic>
          <p:nvPicPr>
            <p:cNvPr id="109" name="グラフィックス 108" descr="挙手 枠線">
              <a:extLst>
                <a:ext uri="{FF2B5EF4-FFF2-40B4-BE49-F238E27FC236}">
                  <a16:creationId xmlns:a16="http://schemas.microsoft.com/office/drawing/2014/main" id="{3F5740C9-19EE-212A-210B-AB9116F60458}"/>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rot="16200000" flipV="1">
              <a:off x="5301234" y="2831681"/>
              <a:ext cx="98334" cy="98334"/>
            </a:xfrm>
            <a:prstGeom prst="rect">
              <a:avLst/>
            </a:prstGeom>
          </p:spPr>
        </p:pic>
      </p:grpSp>
      <p:grpSp>
        <p:nvGrpSpPr>
          <p:cNvPr id="112" name="グループ化 111">
            <a:extLst>
              <a:ext uri="{FF2B5EF4-FFF2-40B4-BE49-F238E27FC236}">
                <a16:creationId xmlns:a16="http://schemas.microsoft.com/office/drawing/2014/main" id="{2C4CB868-6406-9B87-CF3A-FC794609A947}"/>
              </a:ext>
            </a:extLst>
          </p:cNvPr>
          <p:cNvGrpSpPr/>
          <p:nvPr/>
        </p:nvGrpSpPr>
        <p:grpSpPr>
          <a:xfrm>
            <a:off x="6694544" y="2428334"/>
            <a:ext cx="595884" cy="468750"/>
            <a:chOff x="2420174" y="2805910"/>
            <a:chExt cx="595884" cy="468750"/>
          </a:xfrm>
        </p:grpSpPr>
        <p:pic>
          <p:nvPicPr>
            <p:cNvPr id="113" name="グラフィックス 112" descr="ユーザー 枠線">
              <a:extLst>
                <a:ext uri="{FF2B5EF4-FFF2-40B4-BE49-F238E27FC236}">
                  <a16:creationId xmlns:a16="http://schemas.microsoft.com/office/drawing/2014/main" id="{BFC72EB3-4FF0-B547-FA23-1622FA0E1296}"/>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14" name="四角形: 角を丸くする 113">
              <a:extLst>
                <a:ext uri="{FF2B5EF4-FFF2-40B4-BE49-F238E27FC236}">
                  <a16:creationId xmlns:a16="http://schemas.microsoft.com/office/drawing/2014/main" id="{32F85BF2-2CFC-D444-BCEA-60FD207E1B0C}"/>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データ出力</a:t>
              </a:r>
              <a:endParaRPr kumimoji="1" lang="en-US" altLang="ja-JP" sz="500" b="1" dirty="0">
                <a:solidFill>
                  <a:schemeClr val="tx1"/>
                </a:solidFill>
                <a:latin typeface="+mn-ea"/>
              </a:endParaRPr>
            </a:p>
          </p:txBody>
        </p:sp>
      </p:grpSp>
      <p:cxnSp>
        <p:nvCxnSpPr>
          <p:cNvPr id="115" name="直線矢印コネクタ 114">
            <a:extLst>
              <a:ext uri="{FF2B5EF4-FFF2-40B4-BE49-F238E27FC236}">
                <a16:creationId xmlns:a16="http://schemas.microsoft.com/office/drawing/2014/main" id="{B4BB2EC4-24D1-6287-D90A-A9739CF40688}"/>
              </a:ext>
            </a:extLst>
          </p:cNvPr>
          <p:cNvCxnSpPr>
            <a:cxnSpLocks/>
            <a:stCxn id="117" idx="1"/>
            <a:endCxn id="114" idx="2"/>
          </p:cNvCxnSpPr>
          <p:nvPr/>
        </p:nvCxnSpPr>
        <p:spPr>
          <a:xfrm flipH="1" flipV="1">
            <a:off x="6992486" y="2897084"/>
            <a:ext cx="1299" cy="1288155"/>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16" name="グループ化 115">
            <a:extLst>
              <a:ext uri="{FF2B5EF4-FFF2-40B4-BE49-F238E27FC236}">
                <a16:creationId xmlns:a16="http://schemas.microsoft.com/office/drawing/2014/main" id="{3C1BF4EC-DD9E-90B7-75B3-F5007CB236C2}"/>
              </a:ext>
            </a:extLst>
          </p:cNvPr>
          <p:cNvGrpSpPr/>
          <p:nvPr/>
        </p:nvGrpSpPr>
        <p:grpSpPr>
          <a:xfrm>
            <a:off x="6704668" y="4185239"/>
            <a:ext cx="575637" cy="451948"/>
            <a:chOff x="5274238" y="5435536"/>
            <a:chExt cx="439201" cy="345439"/>
          </a:xfrm>
        </p:grpSpPr>
        <p:sp>
          <p:nvSpPr>
            <p:cNvPr id="117" name="フローチャート: 磁気ディスク 116">
              <a:extLst>
                <a:ext uri="{FF2B5EF4-FFF2-40B4-BE49-F238E27FC236}">
                  <a16:creationId xmlns:a16="http://schemas.microsoft.com/office/drawing/2014/main" id="{EB1A553A-9646-B077-0F2E-36845B68E043}"/>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21" name="円弧 120">
              <a:extLst>
                <a:ext uri="{FF2B5EF4-FFF2-40B4-BE49-F238E27FC236}">
                  <a16:creationId xmlns:a16="http://schemas.microsoft.com/office/drawing/2014/main" id="{336333E9-C1AD-3DB6-0519-2E8D0CB8E4ED}"/>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2" name="円弧 121">
              <a:extLst>
                <a:ext uri="{FF2B5EF4-FFF2-40B4-BE49-F238E27FC236}">
                  <a16:creationId xmlns:a16="http://schemas.microsoft.com/office/drawing/2014/main" id="{8C416DBC-E7F1-AE9F-800E-AAC5ACC1EA89}"/>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23" name="グループ化 122">
            <a:extLst>
              <a:ext uri="{FF2B5EF4-FFF2-40B4-BE49-F238E27FC236}">
                <a16:creationId xmlns:a16="http://schemas.microsoft.com/office/drawing/2014/main" id="{71C765A1-9722-4C53-2B44-CE0617E8D8C0}"/>
              </a:ext>
            </a:extLst>
          </p:cNvPr>
          <p:cNvGrpSpPr/>
          <p:nvPr/>
        </p:nvGrpSpPr>
        <p:grpSpPr>
          <a:xfrm>
            <a:off x="6992486" y="4586734"/>
            <a:ext cx="752658" cy="405710"/>
            <a:chOff x="4488244" y="5206471"/>
            <a:chExt cx="752658" cy="405710"/>
          </a:xfrm>
        </p:grpSpPr>
        <p:cxnSp>
          <p:nvCxnSpPr>
            <p:cNvPr id="124" name="直線矢印コネクタ 123">
              <a:extLst>
                <a:ext uri="{FF2B5EF4-FFF2-40B4-BE49-F238E27FC236}">
                  <a16:creationId xmlns:a16="http://schemas.microsoft.com/office/drawing/2014/main" id="{9CC85624-4FF7-3FF7-8A17-80A9EC9CF044}"/>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25" name="グループ化 124">
              <a:extLst>
                <a:ext uri="{FF2B5EF4-FFF2-40B4-BE49-F238E27FC236}">
                  <a16:creationId xmlns:a16="http://schemas.microsoft.com/office/drawing/2014/main" id="{44EC83F4-D457-E062-9289-DF408D5B9CCD}"/>
                </a:ext>
              </a:extLst>
            </p:cNvPr>
            <p:cNvGrpSpPr/>
            <p:nvPr/>
          </p:nvGrpSpPr>
          <p:grpSpPr>
            <a:xfrm>
              <a:off x="4610864" y="5312359"/>
              <a:ext cx="69614" cy="299822"/>
              <a:chOff x="2439407" y="2962964"/>
              <a:chExt cx="69614" cy="430496"/>
            </a:xfrm>
          </p:grpSpPr>
          <p:cxnSp>
            <p:nvCxnSpPr>
              <p:cNvPr id="127" name="直線コネクタ 126">
                <a:extLst>
                  <a:ext uri="{FF2B5EF4-FFF2-40B4-BE49-F238E27FC236}">
                    <a16:creationId xmlns:a16="http://schemas.microsoft.com/office/drawing/2014/main" id="{F643EE45-B2E8-2B6F-F9FA-8DD882EC1873}"/>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28" name="直線コネクタ 127">
                <a:extLst>
                  <a:ext uri="{FF2B5EF4-FFF2-40B4-BE49-F238E27FC236}">
                    <a16:creationId xmlns:a16="http://schemas.microsoft.com/office/drawing/2014/main" id="{49C6C86C-0B5C-34C1-AD34-C778D9F78552}"/>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29" name="直線コネクタ 128">
                <a:extLst>
                  <a:ext uri="{FF2B5EF4-FFF2-40B4-BE49-F238E27FC236}">
                    <a16:creationId xmlns:a16="http://schemas.microsoft.com/office/drawing/2014/main" id="{FC1999FF-3523-38F3-9083-405C268273F0}"/>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26" name="正方形/長方形 125">
              <a:extLst>
                <a:ext uri="{FF2B5EF4-FFF2-40B4-BE49-F238E27FC236}">
                  <a16:creationId xmlns:a16="http://schemas.microsoft.com/office/drawing/2014/main" id="{D0DCD51D-0338-7678-CD3F-0F48C3D7CE50}"/>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④</a:t>
              </a:r>
            </a:p>
          </p:txBody>
        </p:sp>
      </p:grpSp>
      <p:grpSp>
        <p:nvGrpSpPr>
          <p:cNvPr id="135" name="グループ化 134">
            <a:extLst>
              <a:ext uri="{FF2B5EF4-FFF2-40B4-BE49-F238E27FC236}">
                <a16:creationId xmlns:a16="http://schemas.microsoft.com/office/drawing/2014/main" id="{1C469A95-6496-B1A2-135F-837FB6C4816D}"/>
              </a:ext>
            </a:extLst>
          </p:cNvPr>
          <p:cNvGrpSpPr/>
          <p:nvPr/>
        </p:nvGrpSpPr>
        <p:grpSpPr>
          <a:xfrm>
            <a:off x="4457049" y="2428334"/>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278878B7-9CCE-E798-2931-72D94231AF36}"/>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C4C9FEBE-644D-FD60-592B-6DC98CF16450}"/>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廃車申告受付書等</a:t>
              </a:r>
              <a:endParaRPr kumimoji="1" lang="en-US" altLang="ja-JP" sz="500" b="1" dirty="0">
                <a:solidFill>
                  <a:schemeClr val="tx1"/>
                </a:solidFill>
                <a:latin typeface="+mn-ea"/>
              </a:endParaRPr>
            </a:p>
            <a:p>
              <a:pPr algn="ctr"/>
              <a:r>
                <a:rPr kumimoji="1" lang="ja-JP" altLang="en-US" sz="500" b="1" dirty="0">
                  <a:solidFill>
                    <a:schemeClr val="tx1"/>
                  </a:solidFill>
                  <a:latin typeface="+mn-ea"/>
                </a:rPr>
                <a:t>発行</a:t>
              </a:r>
              <a:endParaRPr kumimoji="1" lang="en-US" altLang="ja-JP" sz="500" b="1" dirty="0">
                <a:solidFill>
                  <a:schemeClr val="tx1"/>
                </a:solidFill>
                <a:latin typeface="+mn-ea"/>
              </a:endParaRPr>
            </a:p>
          </p:txBody>
        </p:sp>
      </p:grpSp>
      <p:cxnSp>
        <p:nvCxnSpPr>
          <p:cNvPr id="138" name="直線矢印コネクタ 137">
            <a:extLst>
              <a:ext uri="{FF2B5EF4-FFF2-40B4-BE49-F238E27FC236}">
                <a16:creationId xmlns:a16="http://schemas.microsoft.com/office/drawing/2014/main" id="{36A533A2-B22C-9E6C-FEBE-6FE4582523E2}"/>
              </a:ext>
            </a:extLst>
          </p:cNvPr>
          <p:cNvCxnSpPr>
            <a:cxnSpLocks/>
            <a:stCxn id="140" idx="1"/>
            <a:endCxn id="137" idx="2"/>
          </p:cNvCxnSpPr>
          <p:nvPr/>
        </p:nvCxnSpPr>
        <p:spPr>
          <a:xfrm flipH="1" flipV="1">
            <a:off x="4754991" y="2897084"/>
            <a:ext cx="1299" cy="1288155"/>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9" name="グループ化 138">
            <a:extLst>
              <a:ext uri="{FF2B5EF4-FFF2-40B4-BE49-F238E27FC236}">
                <a16:creationId xmlns:a16="http://schemas.microsoft.com/office/drawing/2014/main" id="{80CF30BB-D403-C1E7-C6FE-1591A94870CF}"/>
              </a:ext>
            </a:extLst>
          </p:cNvPr>
          <p:cNvGrpSpPr/>
          <p:nvPr/>
        </p:nvGrpSpPr>
        <p:grpSpPr>
          <a:xfrm>
            <a:off x="4467173" y="4185239"/>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4A86A39C-405F-9584-A4BB-F46D974894A1}"/>
                </a:ext>
              </a:extLst>
            </p:cNvPr>
            <p:cNvSpPr/>
            <p:nvPr/>
          </p:nvSpPr>
          <p:spPr>
            <a:xfrm>
              <a:off x="5276219" y="5435536"/>
              <a:ext cx="437220" cy="345439"/>
            </a:xfrm>
            <a:prstGeom prst="flowChartMagneticDisk">
              <a:avLst/>
            </a:prstGeom>
            <a:solidFill>
              <a:schemeClr val="bg1"/>
            </a:solid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41" name="円弧 140">
              <a:extLst>
                <a:ext uri="{FF2B5EF4-FFF2-40B4-BE49-F238E27FC236}">
                  <a16:creationId xmlns:a16="http://schemas.microsoft.com/office/drawing/2014/main" id="{585D4214-DACF-3838-2C92-5563DFAEB300}"/>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42" name="円弧 141">
              <a:extLst>
                <a:ext uri="{FF2B5EF4-FFF2-40B4-BE49-F238E27FC236}">
                  <a16:creationId xmlns:a16="http://schemas.microsoft.com/office/drawing/2014/main" id="{AB1F0DFA-2DD5-6AA4-E57B-AAB4B323A62D}"/>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43" name="グループ化 142">
            <a:extLst>
              <a:ext uri="{FF2B5EF4-FFF2-40B4-BE49-F238E27FC236}">
                <a16:creationId xmlns:a16="http://schemas.microsoft.com/office/drawing/2014/main" id="{EADCAE75-3A18-7A0C-471D-C595376BF2E3}"/>
              </a:ext>
            </a:extLst>
          </p:cNvPr>
          <p:cNvGrpSpPr/>
          <p:nvPr/>
        </p:nvGrpSpPr>
        <p:grpSpPr>
          <a:xfrm>
            <a:off x="4975327" y="4547381"/>
            <a:ext cx="752658" cy="405710"/>
            <a:chOff x="4488244" y="5206471"/>
            <a:chExt cx="752658" cy="405710"/>
          </a:xfrm>
        </p:grpSpPr>
        <p:cxnSp>
          <p:nvCxnSpPr>
            <p:cNvPr id="144" name="直線矢印コネクタ 143">
              <a:extLst>
                <a:ext uri="{FF2B5EF4-FFF2-40B4-BE49-F238E27FC236}">
                  <a16:creationId xmlns:a16="http://schemas.microsoft.com/office/drawing/2014/main" id="{FFC6E95A-85DC-CE6B-EFE2-5B01D713F5F9}"/>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45" name="グループ化 144">
              <a:extLst>
                <a:ext uri="{FF2B5EF4-FFF2-40B4-BE49-F238E27FC236}">
                  <a16:creationId xmlns:a16="http://schemas.microsoft.com/office/drawing/2014/main" id="{DAF4FE94-D627-FDD7-6DAE-D60888755F3C}"/>
                </a:ext>
              </a:extLst>
            </p:cNvPr>
            <p:cNvGrpSpPr/>
            <p:nvPr/>
          </p:nvGrpSpPr>
          <p:grpSpPr>
            <a:xfrm>
              <a:off x="4610864" y="5312359"/>
              <a:ext cx="69614" cy="299822"/>
              <a:chOff x="2439407" y="2962964"/>
              <a:chExt cx="69614" cy="430496"/>
            </a:xfrm>
          </p:grpSpPr>
          <p:cxnSp>
            <p:nvCxnSpPr>
              <p:cNvPr id="147" name="直線コネクタ 146">
                <a:extLst>
                  <a:ext uri="{FF2B5EF4-FFF2-40B4-BE49-F238E27FC236}">
                    <a16:creationId xmlns:a16="http://schemas.microsoft.com/office/drawing/2014/main" id="{8C45A753-A6A4-52C1-9B66-4CCCF1F5DB6C}"/>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8" name="直線コネクタ 147">
                <a:extLst>
                  <a:ext uri="{FF2B5EF4-FFF2-40B4-BE49-F238E27FC236}">
                    <a16:creationId xmlns:a16="http://schemas.microsoft.com/office/drawing/2014/main" id="{FE12B633-24FC-3E1B-505B-82E4E1C92CAA}"/>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9" name="直線コネクタ 148">
                <a:extLst>
                  <a:ext uri="{FF2B5EF4-FFF2-40B4-BE49-F238E27FC236}">
                    <a16:creationId xmlns:a16="http://schemas.microsoft.com/office/drawing/2014/main" id="{A3DAE5A5-5916-8390-C966-F1E7072BD51D}"/>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46" name="正方形/長方形 145">
              <a:extLst>
                <a:ext uri="{FF2B5EF4-FFF2-40B4-BE49-F238E27FC236}">
                  <a16:creationId xmlns:a16="http://schemas.microsoft.com/office/drawing/2014/main" id="{4EAD667F-8BCD-EA6A-180D-280155038BF4}"/>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②</a:t>
              </a:r>
            </a:p>
          </p:txBody>
        </p:sp>
      </p:grpSp>
      <p:grpSp>
        <p:nvGrpSpPr>
          <p:cNvPr id="151" name="グループ化 150">
            <a:extLst>
              <a:ext uri="{FF2B5EF4-FFF2-40B4-BE49-F238E27FC236}">
                <a16:creationId xmlns:a16="http://schemas.microsoft.com/office/drawing/2014/main" id="{1FD7E9B6-00A8-1869-29B6-CB03E17F8520}"/>
              </a:ext>
            </a:extLst>
          </p:cNvPr>
          <p:cNvGrpSpPr/>
          <p:nvPr/>
        </p:nvGrpSpPr>
        <p:grpSpPr>
          <a:xfrm>
            <a:off x="4918335" y="2894515"/>
            <a:ext cx="637021" cy="706178"/>
            <a:chOff x="2321719" y="2988182"/>
            <a:chExt cx="637021" cy="706178"/>
          </a:xfrm>
        </p:grpSpPr>
        <p:pic>
          <p:nvPicPr>
            <p:cNvPr id="152" name="グラフィックス 151" descr="紙 枠線">
              <a:extLst>
                <a:ext uri="{FF2B5EF4-FFF2-40B4-BE49-F238E27FC236}">
                  <a16:creationId xmlns:a16="http://schemas.microsoft.com/office/drawing/2014/main" id="{79C80966-ADB7-ADC9-D67C-84173FC9236E}"/>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153" name="直線矢印コネクタ 36">
              <a:extLst>
                <a:ext uri="{FF2B5EF4-FFF2-40B4-BE49-F238E27FC236}">
                  <a16:creationId xmlns:a16="http://schemas.microsoft.com/office/drawing/2014/main" id="{41FA9EB8-49CC-6C54-1937-729B2FF4A262}"/>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54" name="正方形/長方形 153">
              <a:extLst>
                <a:ext uri="{FF2B5EF4-FFF2-40B4-BE49-F238E27FC236}">
                  <a16:creationId xmlns:a16="http://schemas.microsoft.com/office/drawing/2014/main" id="{F21E2208-EF25-C499-1727-B3AC69751D0F}"/>
                </a:ext>
              </a:extLst>
            </p:cNvPr>
            <p:cNvSpPr/>
            <p:nvPr/>
          </p:nvSpPr>
          <p:spPr>
            <a:xfrm>
              <a:off x="2337115"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廃車申告受付書</a:t>
              </a:r>
              <a:endParaRPr kumimoji="1" lang="en-US" altLang="ja-JP" sz="500" b="1" dirty="0">
                <a:solidFill>
                  <a:schemeClr val="tx1"/>
                </a:solidFill>
                <a:latin typeface="+mn-ea"/>
              </a:endParaRPr>
            </a:p>
            <a:p>
              <a:r>
                <a:rPr kumimoji="1" lang="ja-JP" altLang="en-US" sz="500" b="1" dirty="0">
                  <a:solidFill>
                    <a:schemeClr val="tx1"/>
                  </a:solidFill>
                  <a:latin typeface="+mn-ea"/>
                </a:rPr>
                <a:t>標識交付証明書</a:t>
              </a:r>
              <a:endParaRPr kumimoji="1" lang="en-US" altLang="ja-JP" sz="500" b="1" dirty="0">
                <a:solidFill>
                  <a:schemeClr val="tx1"/>
                </a:solidFill>
                <a:latin typeface="+mn-ea"/>
              </a:endParaRPr>
            </a:p>
          </p:txBody>
        </p:sp>
      </p:grpSp>
      <p:grpSp>
        <p:nvGrpSpPr>
          <p:cNvPr id="156" name="グループ化 155">
            <a:extLst>
              <a:ext uri="{FF2B5EF4-FFF2-40B4-BE49-F238E27FC236}">
                <a16:creationId xmlns:a16="http://schemas.microsoft.com/office/drawing/2014/main" id="{C4D35922-70A8-52DF-95BD-BBF23C252F9E}"/>
              </a:ext>
            </a:extLst>
          </p:cNvPr>
          <p:cNvGrpSpPr/>
          <p:nvPr/>
        </p:nvGrpSpPr>
        <p:grpSpPr>
          <a:xfrm>
            <a:off x="5514653" y="1505275"/>
            <a:ext cx="1482128" cy="307340"/>
            <a:chOff x="5071794" y="4316156"/>
            <a:chExt cx="1482128" cy="307340"/>
          </a:xfrm>
        </p:grpSpPr>
        <p:cxnSp>
          <p:nvCxnSpPr>
            <p:cNvPr id="157" name="直線矢印コネクタ 156">
              <a:extLst>
                <a:ext uri="{FF2B5EF4-FFF2-40B4-BE49-F238E27FC236}">
                  <a16:creationId xmlns:a16="http://schemas.microsoft.com/office/drawing/2014/main" id="{F9F06957-2DDB-3702-2E86-ED01739EBCB2}"/>
                </a:ext>
              </a:extLst>
            </p:cNvPr>
            <p:cNvCxnSpPr>
              <a:cxnSpLocks/>
              <a:endCxn id="160" idx="1"/>
            </p:cNvCxnSpPr>
            <p:nvPr/>
          </p:nvCxnSpPr>
          <p:spPr>
            <a:xfrm>
              <a:off x="5071794" y="4469826"/>
              <a:ext cx="264847"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58" name="正方形/長方形 157">
              <a:extLst>
                <a:ext uri="{FF2B5EF4-FFF2-40B4-BE49-F238E27FC236}">
                  <a16:creationId xmlns:a16="http://schemas.microsoft.com/office/drawing/2014/main" id="{6D5EC536-9AC2-1C70-6A60-74466EAE6719}"/>
                </a:ext>
              </a:extLst>
            </p:cNvPr>
            <p:cNvSpPr/>
            <p:nvPr/>
          </p:nvSpPr>
          <p:spPr>
            <a:xfrm>
              <a:off x="5564507" y="4332597"/>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r>
                <a:rPr kumimoji="1" lang="ja-JP" altLang="en-US" sz="500" b="1" dirty="0">
                  <a:solidFill>
                    <a:schemeClr val="tx1"/>
                  </a:solidFill>
                  <a:latin typeface="+mn-ea"/>
                </a:rPr>
                <a:t>廃車申告受付書</a:t>
              </a:r>
              <a:endParaRPr kumimoji="1" lang="en-US" altLang="ja-JP" sz="500" b="1" dirty="0">
                <a:solidFill>
                  <a:schemeClr val="tx1"/>
                </a:solidFill>
                <a:latin typeface="+mn-ea"/>
              </a:endParaRPr>
            </a:p>
            <a:p>
              <a:r>
                <a:rPr kumimoji="1" lang="ja-JP" altLang="en-US" sz="500" b="1" dirty="0">
                  <a:solidFill>
                    <a:schemeClr val="tx1"/>
                  </a:solidFill>
                  <a:latin typeface="+mn-ea"/>
                </a:rPr>
                <a:t>標識交付証明書</a:t>
              </a:r>
              <a:endParaRPr kumimoji="1" lang="en-US" altLang="ja-JP" sz="500" b="1" dirty="0">
                <a:solidFill>
                  <a:schemeClr val="tx1"/>
                </a:solidFill>
                <a:latin typeface="+mn-ea"/>
              </a:endParaRPr>
            </a:p>
          </p:txBody>
        </p:sp>
        <p:pic>
          <p:nvPicPr>
            <p:cNvPr id="160" name="グラフィックス 159" descr="紙 枠線">
              <a:extLst>
                <a:ext uri="{FF2B5EF4-FFF2-40B4-BE49-F238E27FC236}">
                  <a16:creationId xmlns:a16="http://schemas.microsoft.com/office/drawing/2014/main" id="{16EFA183-C072-FBF9-2C37-6EA79558965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336641" y="4316156"/>
              <a:ext cx="307340" cy="307340"/>
            </a:xfrm>
            <a:prstGeom prst="rect">
              <a:avLst/>
            </a:prstGeom>
          </p:spPr>
        </p:pic>
      </p:grpSp>
      <p:cxnSp>
        <p:nvCxnSpPr>
          <p:cNvPr id="164" name="直線矢印コネクタ 163">
            <a:extLst>
              <a:ext uri="{FF2B5EF4-FFF2-40B4-BE49-F238E27FC236}">
                <a16:creationId xmlns:a16="http://schemas.microsoft.com/office/drawing/2014/main" id="{EC2AE05C-2FB6-590C-3964-C2836F8410A4}"/>
              </a:ext>
            </a:extLst>
          </p:cNvPr>
          <p:cNvCxnSpPr>
            <a:cxnSpLocks/>
            <a:stCxn id="107" idx="3"/>
            <a:endCxn id="22" idx="1"/>
          </p:cNvCxnSpPr>
          <p:nvPr/>
        </p:nvCxnSpPr>
        <p:spPr>
          <a:xfrm>
            <a:off x="3487108" y="2662709"/>
            <a:ext cx="18353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79" name="直線矢印コネクタ 178">
            <a:extLst>
              <a:ext uri="{FF2B5EF4-FFF2-40B4-BE49-F238E27FC236}">
                <a16:creationId xmlns:a16="http://schemas.microsoft.com/office/drawing/2014/main" id="{0B13747A-F698-9BBA-E556-D8E9E4C1D1EC}"/>
              </a:ext>
            </a:extLst>
          </p:cNvPr>
          <p:cNvCxnSpPr>
            <a:cxnSpLocks/>
            <a:stCxn id="176" idx="6"/>
            <a:endCxn id="31" idx="1"/>
          </p:cNvCxnSpPr>
          <p:nvPr/>
        </p:nvCxnSpPr>
        <p:spPr>
          <a:xfrm>
            <a:off x="5667653" y="2662709"/>
            <a:ext cx="15101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86" name="直線矢印コネクタ 185">
            <a:extLst>
              <a:ext uri="{FF2B5EF4-FFF2-40B4-BE49-F238E27FC236}">
                <a16:creationId xmlns:a16="http://schemas.microsoft.com/office/drawing/2014/main" id="{79EEC711-692B-71C9-289B-218B735696E9}"/>
              </a:ext>
            </a:extLst>
          </p:cNvPr>
          <p:cNvCxnSpPr>
            <a:cxnSpLocks/>
            <a:stCxn id="114" idx="3"/>
            <a:endCxn id="167" idx="1"/>
          </p:cNvCxnSpPr>
          <p:nvPr/>
        </p:nvCxnSpPr>
        <p:spPr>
          <a:xfrm>
            <a:off x="7290428" y="2662709"/>
            <a:ext cx="25755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00" name="直線矢印コネクタ 199">
            <a:extLst>
              <a:ext uri="{FF2B5EF4-FFF2-40B4-BE49-F238E27FC236}">
                <a16:creationId xmlns:a16="http://schemas.microsoft.com/office/drawing/2014/main" id="{AC3D6235-7FBD-F26D-3285-036EC0B7F726}"/>
              </a:ext>
            </a:extLst>
          </p:cNvPr>
          <p:cNvCxnSpPr>
            <a:cxnSpLocks/>
            <a:stCxn id="152" idx="3"/>
          </p:cNvCxnSpPr>
          <p:nvPr/>
        </p:nvCxnSpPr>
        <p:spPr>
          <a:xfrm flipV="1">
            <a:off x="5396848" y="2815709"/>
            <a:ext cx="117805" cy="376130"/>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2" name="グループ化 1">
            <a:extLst>
              <a:ext uri="{FF2B5EF4-FFF2-40B4-BE49-F238E27FC236}">
                <a16:creationId xmlns:a16="http://schemas.microsoft.com/office/drawing/2014/main" id="{6D7D93C3-BC84-82DE-853D-9B475E80EFFE}"/>
              </a:ext>
            </a:extLst>
          </p:cNvPr>
          <p:cNvGrpSpPr/>
          <p:nvPr/>
        </p:nvGrpSpPr>
        <p:grpSpPr>
          <a:xfrm>
            <a:off x="5818669" y="2428334"/>
            <a:ext cx="595884" cy="468750"/>
            <a:chOff x="2420174" y="2805910"/>
            <a:chExt cx="595884" cy="468750"/>
          </a:xfrm>
        </p:grpSpPr>
        <p:pic>
          <p:nvPicPr>
            <p:cNvPr id="19" name="グラフィックス 18" descr="ユーザー 枠線">
              <a:extLst>
                <a:ext uri="{FF2B5EF4-FFF2-40B4-BE49-F238E27FC236}">
                  <a16:creationId xmlns:a16="http://schemas.microsoft.com/office/drawing/2014/main" id="{580B2CFB-1B4F-904E-D8C7-B35189670B83}"/>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31" name="四角形: 角を丸くする 30">
              <a:extLst>
                <a:ext uri="{FF2B5EF4-FFF2-40B4-BE49-F238E27FC236}">
                  <a16:creationId xmlns:a16="http://schemas.microsoft.com/office/drawing/2014/main" id="{349A8BDF-BCF7-11F7-B37B-BF9C174266FC}"/>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対象車両確認</a:t>
              </a:r>
            </a:p>
          </p:txBody>
        </p:sp>
      </p:grpSp>
      <p:cxnSp>
        <p:nvCxnSpPr>
          <p:cNvPr id="34" name="直線矢印コネクタ 33">
            <a:extLst>
              <a:ext uri="{FF2B5EF4-FFF2-40B4-BE49-F238E27FC236}">
                <a16:creationId xmlns:a16="http://schemas.microsoft.com/office/drawing/2014/main" id="{4695411D-1D45-FEF5-06B0-43C128336760}"/>
              </a:ext>
            </a:extLst>
          </p:cNvPr>
          <p:cNvCxnSpPr>
            <a:cxnSpLocks/>
            <a:stCxn id="31" idx="2"/>
            <a:endCxn id="36" idx="1"/>
          </p:cNvCxnSpPr>
          <p:nvPr/>
        </p:nvCxnSpPr>
        <p:spPr>
          <a:xfrm>
            <a:off x="6116611" y="2897084"/>
            <a:ext cx="1299" cy="1288155"/>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35" name="グループ化 34">
            <a:extLst>
              <a:ext uri="{FF2B5EF4-FFF2-40B4-BE49-F238E27FC236}">
                <a16:creationId xmlns:a16="http://schemas.microsoft.com/office/drawing/2014/main" id="{2C8053EB-5C08-C55E-A113-B8B44C631FE5}"/>
              </a:ext>
            </a:extLst>
          </p:cNvPr>
          <p:cNvGrpSpPr/>
          <p:nvPr/>
        </p:nvGrpSpPr>
        <p:grpSpPr>
          <a:xfrm>
            <a:off x="5828793" y="4185239"/>
            <a:ext cx="575637" cy="451948"/>
            <a:chOff x="5274238" y="5435536"/>
            <a:chExt cx="439201" cy="345439"/>
          </a:xfrm>
        </p:grpSpPr>
        <p:sp>
          <p:nvSpPr>
            <p:cNvPr id="36" name="フローチャート: 磁気ディスク 35">
              <a:extLst>
                <a:ext uri="{FF2B5EF4-FFF2-40B4-BE49-F238E27FC236}">
                  <a16:creationId xmlns:a16="http://schemas.microsoft.com/office/drawing/2014/main" id="{2586B152-F3C5-F12D-C7F7-93EF04E36C8B}"/>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37" name="円弧 36">
              <a:extLst>
                <a:ext uri="{FF2B5EF4-FFF2-40B4-BE49-F238E27FC236}">
                  <a16:creationId xmlns:a16="http://schemas.microsoft.com/office/drawing/2014/main" id="{449DA7C8-194E-F1C2-44CD-F0CF3962E0E4}"/>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39" name="円弧 38">
              <a:extLst>
                <a:ext uri="{FF2B5EF4-FFF2-40B4-BE49-F238E27FC236}">
                  <a16:creationId xmlns:a16="http://schemas.microsoft.com/office/drawing/2014/main" id="{71359361-55B9-FF05-6F20-431CBE8137C7}"/>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40" name="グループ化 39">
            <a:extLst>
              <a:ext uri="{FF2B5EF4-FFF2-40B4-BE49-F238E27FC236}">
                <a16:creationId xmlns:a16="http://schemas.microsoft.com/office/drawing/2014/main" id="{04556074-4309-63E9-43DA-87E5C3720A5C}"/>
              </a:ext>
            </a:extLst>
          </p:cNvPr>
          <p:cNvGrpSpPr/>
          <p:nvPr/>
        </p:nvGrpSpPr>
        <p:grpSpPr>
          <a:xfrm>
            <a:off x="6336947" y="4547381"/>
            <a:ext cx="752658" cy="405710"/>
            <a:chOff x="4488244" y="5206471"/>
            <a:chExt cx="752658" cy="405710"/>
          </a:xfrm>
        </p:grpSpPr>
        <p:cxnSp>
          <p:nvCxnSpPr>
            <p:cNvPr id="41" name="直線矢印コネクタ 40">
              <a:extLst>
                <a:ext uri="{FF2B5EF4-FFF2-40B4-BE49-F238E27FC236}">
                  <a16:creationId xmlns:a16="http://schemas.microsoft.com/office/drawing/2014/main" id="{9CEFF757-DEE4-1AB7-215D-19A272CF4247}"/>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42" name="グループ化 41">
              <a:extLst>
                <a:ext uri="{FF2B5EF4-FFF2-40B4-BE49-F238E27FC236}">
                  <a16:creationId xmlns:a16="http://schemas.microsoft.com/office/drawing/2014/main" id="{0FA2E3BE-318F-381B-5BBF-BD2FE6B55EF4}"/>
                </a:ext>
              </a:extLst>
            </p:cNvPr>
            <p:cNvGrpSpPr/>
            <p:nvPr/>
          </p:nvGrpSpPr>
          <p:grpSpPr>
            <a:xfrm>
              <a:off x="4610864" y="5312359"/>
              <a:ext cx="69614" cy="299822"/>
              <a:chOff x="2439407" y="2962964"/>
              <a:chExt cx="69614" cy="430496"/>
            </a:xfrm>
          </p:grpSpPr>
          <p:cxnSp>
            <p:nvCxnSpPr>
              <p:cNvPr id="45" name="直線コネクタ 44">
                <a:extLst>
                  <a:ext uri="{FF2B5EF4-FFF2-40B4-BE49-F238E27FC236}">
                    <a16:creationId xmlns:a16="http://schemas.microsoft.com/office/drawing/2014/main" id="{2F0DF5CF-AADD-861A-874C-905F0046FC9E}"/>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50" name="直線コネクタ 49">
                <a:extLst>
                  <a:ext uri="{FF2B5EF4-FFF2-40B4-BE49-F238E27FC236}">
                    <a16:creationId xmlns:a16="http://schemas.microsoft.com/office/drawing/2014/main" id="{4BD86DBF-C031-BA09-794B-709D654BE1B4}"/>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51" name="直線コネクタ 50">
                <a:extLst>
                  <a:ext uri="{FF2B5EF4-FFF2-40B4-BE49-F238E27FC236}">
                    <a16:creationId xmlns:a16="http://schemas.microsoft.com/office/drawing/2014/main" id="{6CF6BC67-F499-99DD-C985-605479870E2E}"/>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44" name="正方形/長方形 43">
              <a:extLst>
                <a:ext uri="{FF2B5EF4-FFF2-40B4-BE49-F238E27FC236}">
                  <a16:creationId xmlns:a16="http://schemas.microsoft.com/office/drawing/2014/main" id="{D8F28AD1-CC11-D4FF-DF6B-C66C185E7FDF}"/>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③</a:t>
              </a:r>
            </a:p>
          </p:txBody>
        </p:sp>
      </p:grpSp>
      <p:grpSp>
        <p:nvGrpSpPr>
          <p:cNvPr id="6" name="グループ化 5">
            <a:extLst>
              <a:ext uri="{FF2B5EF4-FFF2-40B4-BE49-F238E27FC236}">
                <a16:creationId xmlns:a16="http://schemas.microsoft.com/office/drawing/2014/main" id="{2393F025-BB0E-B20F-6A93-FC5AB7497205}"/>
              </a:ext>
            </a:extLst>
          </p:cNvPr>
          <p:cNvGrpSpPr/>
          <p:nvPr/>
        </p:nvGrpSpPr>
        <p:grpSpPr>
          <a:xfrm rot="5400000" flipV="1">
            <a:off x="7642334" y="4800714"/>
            <a:ext cx="407214" cy="47531"/>
            <a:chOff x="10086489" y="5728214"/>
            <a:chExt cx="407214" cy="47531"/>
          </a:xfrm>
        </p:grpSpPr>
        <p:cxnSp>
          <p:nvCxnSpPr>
            <p:cNvPr id="25" name="直線矢印コネクタ 24">
              <a:extLst>
                <a:ext uri="{FF2B5EF4-FFF2-40B4-BE49-F238E27FC236}">
                  <a16:creationId xmlns:a16="http://schemas.microsoft.com/office/drawing/2014/main" id="{8235262B-6008-9CD7-9945-37BDCDA67673}"/>
                </a:ext>
              </a:extLst>
            </p:cNvPr>
            <p:cNvCxnSpPr>
              <a:cxnSpLocks/>
              <a:stCxn id="26" idx="6"/>
              <a:endCxn id="28" idx="0"/>
            </p:cNvCxnSpPr>
            <p:nvPr/>
          </p:nvCxnSpPr>
          <p:spPr>
            <a:xfrm rot="5400000" flipV="1">
              <a:off x="10313846" y="5572156"/>
              <a:ext cx="32" cy="359682"/>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26" name="楕円 25">
              <a:extLst>
                <a:ext uri="{FF2B5EF4-FFF2-40B4-BE49-F238E27FC236}">
                  <a16:creationId xmlns:a16="http://schemas.microsoft.com/office/drawing/2014/main" id="{7F230962-9CB6-46E3-04B4-08DD15D43C5F}"/>
                </a:ext>
              </a:extLst>
            </p:cNvPr>
            <p:cNvSpPr/>
            <p:nvPr/>
          </p:nvSpPr>
          <p:spPr>
            <a:xfrm>
              <a:off x="10086489" y="5728214"/>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28" name="二等辺三角形 27">
              <a:extLst>
                <a:ext uri="{FF2B5EF4-FFF2-40B4-BE49-F238E27FC236}">
                  <a16:creationId xmlns:a16="http://schemas.microsoft.com/office/drawing/2014/main" id="{69E31523-3CD1-C4CC-D7EF-44859B4A79A0}"/>
                </a:ext>
              </a:extLst>
            </p:cNvPr>
            <p:cNvSpPr/>
            <p:nvPr/>
          </p:nvSpPr>
          <p:spPr>
            <a:xfrm rot="5400000">
              <a:off x="10434455" y="5716075"/>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sp>
        <p:nvSpPr>
          <p:cNvPr id="62" name="正方形/長方形 61">
            <a:extLst>
              <a:ext uri="{FF2B5EF4-FFF2-40B4-BE49-F238E27FC236}">
                <a16:creationId xmlns:a16="http://schemas.microsoft.com/office/drawing/2014/main" id="{46A86EFA-7D88-863D-0A7A-0DEB6781C837}"/>
              </a:ext>
            </a:extLst>
          </p:cNvPr>
          <p:cNvSpPr/>
          <p:nvPr/>
        </p:nvSpPr>
        <p:spPr>
          <a:xfrm>
            <a:off x="7474472" y="4700440"/>
            <a:ext cx="742895"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課税物件異動通知</a:t>
            </a:r>
          </a:p>
        </p:txBody>
      </p:sp>
      <p:grpSp>
        <p:nvGrpSpPr>
          <p:cNvPr id="63" name="グループ化 62">
            <a:extLst>
              <a:ext uri="{FF2B5EF4-FFF2-40B4-BE49-F238E27FC236}">
                <a16:creationId xmlns:a16="http://schemas.microsoft.com/office/drawing/2014/main" id="{972560B5-8179-2944-2871-512FD162CD74}"/>
              </a:ext>
            </a:extLst>
          </p:cNvPr>
          <p:cNvGrpSpPr/>
          <p:nvPr/>
        </p:nvGrpSpPr>
        <p:grpSpPr>
          <a:xfrm>
            <a:off x="6845774" y="5038263"/>
            <a:ext cx="1966587" cy="378876"/>
            <a:chOff x="6265042" y="5133875"/>
            <a:chExt cx="1966587" cy="449892"/>
          </a:xfrm>
        </p:grpSpPr>
        <p:sp>
          <p:nvSpPr>
            <p:cNvPr id="64" name="正方形/長方形 63">
              <a:extLst>
                <a:ext uri="{FF2B5EF4-FFF2-40B4-BE49-F238E27FC236}">
                  <a16:creationId xmlns:a16="http://schemas.microsoft.com/office/drawing/2014/main" id="{3C1F6EF8-2B75-4AE4-6BA0-D5F3CFF52509}"/>
                </a:ext>
              </a:extLst>
            </p:cNvPr>
            <p:cNvSpPr/>
            <p:nvPr/>
          </p:nvSpPr>
          <p:spPr>
            <a:xfrm>
              <a:off x="6265042" y="5133875"/>
              <a:ext cx="889308"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標識発行元地方団体</a:t>
              </a:r>
            </a:p>
          </p:txBody>
        </p:sp>
        <p:sp>
          <p:nvSpPr>
            <p:cNvPr id="72" name="正方形/長方形 71">
              <a:extLst>
                <a:ext uri="{FF2B5EF4-FFF2-40B4-BE49-F238E27FC236}">
                  <a16:creationId xmlns:a16="http://schemas.microsoft.com/office/drawing/2014/main" id="{1E0F2E7A-4B7C-1EEF-246B-25786ACE879D}"/>
                </a:ext>
              </a:extLst>
            </p:cNvPr>
            <p:cNvSpPr/>
            <p:nvPr/>
          </p:nvSpPr>
          <p:spPr>
            <a:xfrm>
              <a:off x="7153569" y="5133875"/>
              <a:ext cx="1078060"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cxnSp>
        <p:nvCxnSpPr>
          <p:cNvPr id="73" name="直線矢印コネクタ 72">
            <a:extLst>
              <a:ext uri="{FF2B5EF4-FFF2-40B4-BE49-F238E27FC236}">
                <a16:creationId xmlns:a16="http://schemas.microsoft.com/office/drawing/2014/main" id="{13B971D9-3811-2823-23C9-E4D994715373}"/>
              </a:ext>
            </a:extLst>
          </p:cNvPr>
          <p:cNvCxnSpPr>
            <a:cxnSpLocks/>
            <a:stCxn id="22" idx="3"/>
            <a:endCxn id="137" idx="1"/>
          </p:cNvCxnSpPr>
          <p:nvPr/>
        </p:nvCxnSpPr>
        <p:spPr>
          <a:xfrm>
            <a:off x="4266528" y="2662709"/>
            <a:ext cx="19052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77" name="直線矢印コネクタ 76">
            <a:extLst>
              <a:ext uri="{FF2B5EF4-FFF2-40B4-BE49-F238E27FC236}">
                <a16:creationId xmlns:a16="http://schemas.microsoft.com/office/drawing/2014/main" id="{87864B6B-FB3F-08B9-0657-09DB63815726}"/>
              </a:ext>
            </a:extLst>
          </p:cNvPr>
          <p:cNvCxnSpPr>
            <a:cxnSpLocks/>
            <a:stCxn id="31" idx="3"/>
            <a:endCxn id="114" idx="1"/>
          </p:cNvCxnSpPr>
          <p:nvPr/>
        </p:nvCxnSpPr>
        <p:spPr>
          <a:xfrm>
            <a:off x="6414553" y="2662709"/>
            <a:ext cx="27999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65" name="グループ化 164">
            <a:extLst>
              <a:ext uri="{FF2B5EF4-FFF2-40B4-BE49-F238E27FC236}">
                <a16:creationId xmlns:a16="http://schemas.microsoft.com/office/drawing/2014/main" id="{889C867D-A6A2-AE16-F567-8E820408A1A2}"/>
              </a:ext>
            </a:extLst>
          </p:cNvPr>
          <p:cNvGrpSpPr/>
          <p:nvPr/>
        </p:nvGrpSpPr>
        <p:grpSpPr>
          <a:xfrm>
            <a:off x="7547978" y="2428334"/>
            <a:ext cx="595884" cy="468750"/>
            <a:chOff x="2420174" y="2805910"/>
            <a:chExt cx="595884" cy="468750"/>
          </a:xfrm>
        </p:grpSpPr>
        <p:pic>
          <p:nvPicPr>
            <p:cNvPr id="166" name="グラフィックス 165" descr="ユーザー 枠線">
              <a:extLst>
                <a:ext uri="{FF2B5EF4-FFF2-40B4-BE49-F238E27FC236}">
                  <a16:creationId xmlns:a16="http://schemas.microsoft.com/office/drawing/2014/main" id="{47612160-7DC1-42BE-5A34-61AA8D63FA7C}"/>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67" name="四角形: 角を丸くする 166">
              <a:extLst>
                <a:ext uri="{FF2B5EF4-FFF2-40B4-BE49-F238E27FC236}">
                  <a16:creationId xmlns:a16="http://schemas.microsoft.com/office/drawing/2014/main" id="{3EFB7DFD-8B62-07E9-E321-04913DEBD2E4}"/>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データ登録</a:t>
              </a:r>
              <a:endParaRPr kumimoji="1" lang="en-US" altLang="ja-JP" sz="500" b="1" dirty="0">
                <a:solidFill>
                  <a:schemeClr val="tx1"/>
                </a:solidFill>
                <a:latin typeface="+mn-ea"/>
              </a:endParaRPr>
            </a:p>
          </p:txBody>
        </p:sp>
      </p:grpSp>
      <p:cxnSp>
        <p:nvCxnSpPr>
          <p:cNvPr id="168" name="直線矢印コネクタ 167">
            <a:extLst>
              <a:ext uri="{FF2B5EF4-FFF2-40B4-BE49-F238E27FC236}">
                <a16:creationId xmlns:a16="http://schemas.microsoft.com/office/drawing/2014/main" id="{4D31D93A-5C6D-A018-D8EA-6545B9DDEE49}"/>
              </a:ext>
            </a:extLst>
          </p:cNvPr>
          <p:cNvCxnSpPr>
            <a:cxnSpLocks/>
            <a:stCxn id="167" idx="2"/>
            <a:endCxn id="170" idx="1"/>
          </p:cNvCxnSpPr>
          <p:nvPr/>
        </p:nvCxnSpPr>
        <p:spPr>
          <a:xfrm>
            <a:off x="7845920" y="2897084"/>
            <a:ext cx="1299" cy="1288155"/>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69" name="グループ化 168">
            <a:extLst>
              <a:ext uri="{FF2B5EF4-FFF2-40B4-BE49-F238E27FC236}">
                <a16:creationId xmlns:a16="http://schemas.microsoft.com/office/drawing/2014/main" id="{6B383F65-7108-3A41-4E56-085D919A20E2}"/>
              </a:ext>
            </a:extLst>
          </p:cNvPr>
          <p:cNvGrpSpPr/>
          <p:nvPr/>
        </p:nvGrpSpPr>
        <p:grpSpPr>
          <a:xfrm>
            <a:off x="7558102" y="4185239"/>
            <a:ext cx="575637" cy="451948"/>
            <a:chOff x="5274238" y="5435536"/>
            <a:chExt cx="439201" cy="345439"/>
          </a:xfrm>
        </p:grpSpPr>
        <p:sp>
          <p:nvSpPr>
            <p:cNvPr id="170" name="フローチャート: 磁気ディスク 169">
              <a:extLst>
                <a:ext uri="{FF2B5EF4-FFF2-40B4-BE49-F238E27FC236}">
                  <a16:creationId xmlns:a16="http://schemas.microsoft.com/office/drawing/2014/main" id="{0113B3A6-E2E0-6E89-BC5E-055DB5528DE9}"/>
                </a:ext>
              </a:extLst>
            </p:cNvPr>
            <p:cNvSpPr/>
            <p:nvPr/>
          </p:nvSpPr>
          <p:spPr>
            <a:xfrm>
              <a:off x="5276219" y="5435536"/>
              <a:ext cx="437220" cy="345439"/>
            </a:xfrm>
            <a:prstGeom prst="flowChartMagneticDisk">
              <a:avLst/>
            </a:prstGeom>
            <a:solidFill>
              <a:schemeClr val="bg1"/>
            </a:solid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en-US" altLang="ja-JP" sz="500" b="1" dirty="0" err="1">
                  <a:solidFill>
                    <a:schemeClr val="tx1"/>
                  </a:solidFill>
                  <a:latin typeface="+mn-ea"/>
                </a:rPr>
                <a:t>eLTAX</a:t>
              </a:r>
              <a:r>
                <a:rPr kumimoji="1" lang="ja-JP" altLang="en-US" sz="500" b="1" dirty="0">
                  <a:solidFill>
                    <a:schemeClr val="tx1"/>
                  </a:solidFill>
                  <a:latin typeface="+mn-ea"/>
                </a:rPr>
                <a:t>審査</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71" name="円弧 170">
              <a:extLst>
                <a:ext uri="{FF2B5EF4-FFF2-40B4-BE49-F238E27FC236}">
                  <a16:creationId xmlns:a16="http://schemas.microsoft.com/office/drawing/2014/main" id="{8D25B920-A9AE-FA25-2993-3F12F9E2A71B}"/>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72" name="円弧 171">
              <a:extLst>
                <a:ext uri="{FF2B5EF4-FFF2-40B4-BE49-F238E27FC236}">
                  <a16:creationId xmlns:a16="http://schemas.microsoft.com/office/drawing/2014/main" id="{6BDE7771-1467-7C87-F742-EAC68A19FFA8}"/>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sp>
        <p:nvSpPr>
          <p:cNvPr id="173" name="正方形/長方形 172">
            <a:extLst>
              <a:ext uri="{FF2B5EF4-FFF2-40B4-BE49-F238E27FC236}">
                <a16:creationId xmlns:a16="http://schemas.microsoft.com/office/drawing/2014/main" id="{411DCB28-48EB-0C30-0F99-FD0E0700DB2D}"/>
              </a:ext>
            </a:extLst>
          </p:cNvPr>
          <p:cNvSpPr/>
          <p:nvPr/>
        </p:nvSpPr>
        <p:spPr>
          <a:xfrm>
            <a:off x="7968289" y="2823179"/>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終了</a:t>
            </a:r>
          </a:p>
        </p:txBody>
      </p:sp>
      <p:sp>
        <p:nvSpPr>
          <p:cNvPr id="174" name="楕円 173">
            <a:extLst>
              <a:ext uri="{FF2B5EF4-FFF2-40B4-BE49-F238E27FC236}">
                <a16:creationId xmlns:a16="http://schemas.microsoft.com/office/drawing/2014/main" id="{0E93D8F5-39B7-7A86-A2AE-C51965F81294}"/>
              </a:ext>
            </a:extLst>
          </p:cNvPr>
          <p:cNvSpPr/>
          <p:nvPr/>
        </p:nvSpPr>
        <p:spPr>
          <a:xfrm>
            <a:off x="8310237" y="2509950"/>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175" name="グループ化 174">
            <a:extLst>
              <a:ext uri="{FF2B5EF4-FFF2-40B4-BE49-F238E27FC236}">
                <a16:creationId xmlns:a16="http://schemas.microsoft.com/office/drawing/2014/main" id="{9704624A-4855-6567-5B98-287245A19767}"/>
              </a:ext>
            </a:extLst>
          </p:cNvPr>
          <p:cNvGrpSpPr/>
          <p:nvPr/>
        </p:nvGrpSpPr>
        <p:grpSpPr>
          <a:xfrm>
            <a:off x="5361653" y="2509709"/>
            <a:ext cx="306000" cy="306000"/>
            <a:chOff x="2800403" y="4055471"/>
            <a:chExt cx="182044" cy="182044"/>
          </a:xfrm>
        </p:grpSpPr>
        <p:sp>
          <p:nvSpPr>
            <p:cNvPr id="176" name="楕円 175">
              <a:extLst>
                <a:ext uri="{FF2B5EF4-FFF2-40B4-BE49-F238E27FC236}">
                  <a16:creationId xmlns:a16="http://schemas.microsoft.com/office/drawing/2014/main" id="{C6B10922-42DA-A03F-B562-D2F5D94C25CA}"/>
                </a:ext>
              </a:extLst>
            </p:cNvPr>
            <p:cNvSpPr/>
            <p:nvPr/>
          </p:nvSpPr>
          <p:spPr>
            <a:xfrm>
              <a:off x="2800403" y="4055471"/>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pic>
          <p:nvPicPr>
            <p:cNvPr id="177" name="グラフィックス 176" descr="封筒 枠線">
              <a:extLst>
                <a:ext uri="{FF2B5EF4-FFF2-40B4-BE49-F238E27FC236}">
                  <a16:creationId xmlns:a16="http://schemas.microsoft.com/office/drawing/2014/main" id="{64EE4FA9-367D-DC41-ACE4-16B547C0D267}"/>
                </a:ext>
              </a:extLst>
            </p:cNvPr>
            <p:cNvPicPr>
              <a:picLocks noChangeAspect="1"/>
            </p:cNvPicPr>
            <p:nvPr/>
          </p:nvPicPr>
          <p:blipFill>
            <a:blip r:embed="rId6">
              <a:extLst>
                <a:ext uri="{96DAC541-7B7A-43D3-8B79-37D633B846F1}">
                  <asvg:svgBlip xmlns:asvg="http://schemas.microsoft.com/office/drawing/2016/SVG/main" r:embed="rId10"/>
                </a:ext>
              </a:extLst>
            </a:blip>
            <a:stretch>
              <a:fillRect/>
            </a:stretch>
          </p:blipFill>
          <p:spPr>
            <a:xfrm>
              <a:off x="2812225" y="4067293"/>
              <a:ext cx="158400" cy="158400"/>
            </a:xfrm>
            <a:prstGeom prst="rect">
              <a:avLst/>
            </a:prstGeom>
          </p:spPr>
        </p:pic>
      </p:grpSp>
      <p:cxnSp>
        <p:nvCxnSpPr>
          <p:cNvPr id="184" name="直線矢印コネクタ 183">
            <a:extLst>
              <a:ext uri="{FF2B5EF4-FFF2-40B4-BE49-F238E27FC236}">
                <a16:creationId xmlns:a16="http://schemas.microsoft.com/office/drawing/2014/main" id="{E27E4044-7410-3126-C0F0-4DB8EFA1C4D3}"/>
              </a:ext>
            </a:extLst>
          </p:cNvPr>
          <p:cNvCxnSpPr>
            <a:cxnSpLocks/>
            <a:stCxn id="167" idx="3"/>
            <a:endCxn id="174" idx="2"/>
          </p:cNvCxnSpPr>
          <p:nvPr/>
        </p:nvCxnSpPr>
        <p:spPr>
          <a:xfrm>
            <a:off x="8143862" y="2662709"/>
            <a:ext cx="16637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18622145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03F9C0-B534-74D5-7E98-1B5600CF7924}"/>
            </a:ext>
          </a:extLst>
        </p:cNvPr>
        <p:cNvGrpSpPr/>
        <p:nvPr/>
      </p:nvGrpSpPr>
      <p:grpSpPr>
        <a:xfrm>
          <a:off x="0" y="0"/>
          <a:ext cx="0" cy="0"/>
          <a:chOff x="0" y="0"/>
          <a:chExt cx="0" cy="0"/>
        </a:xfrm>
      </p:grpSpPr>
      <p:grpSp>
        <p:nvGrpSpPr>
          <p:cNvPr id="90" name="グループ化 89">
            <a:extLst>
              <a:ext uri="{FF2B5EF4-FFF2-40B4-BE49-F238E27FC236}">
                <a16:creationId xmlns:a16="http://schemas.microsoft.com/office/drawing/2014/main" id="{95ADEAB2-0208-EAF1-7205-FD239E00CC9B}"/>
              </a:ext>
            </a:extLst>
          </p:cNvPr>
          <p:cNvGrpSpPr/>
          <p:nvPr/>
        </p:nvGrpSpPr>
        <p:grpSpPr>
          <a:xfrm rot="5400000" flipV="1">
            <a:off x="588533" y="1928678"/>
            <a:ext cx="1091210" cy="47531"/>
            <a:chOff x="9040779" y="5728212"/>
            <a:chExt cx="1091210" cy="47531"/>
          </a:xfrm>
        </p:grpSpPr>
        <p:cxnSp>
          <p:nvCxnSpPr>
            <p:cNvPr id="91" name="直線矢印コネクタ 90">
              <a:extLst>
                <a:ext uri="{FF2B5EF4-FFF2-40B4-BE49-F238E27FC236}">
                  <a16:creationId xmlns:a16="http://schemas.microsoft.com/office/drawing/2014/main" id="{C081F9C6-F6A6-13E1-65BA-698B75D0E5EC}"/>
                </a:ext>
              </a:extLst>
            </p:cNvPr>
            <p:cNvCxnSpPr>
              <a:cxnSpLocks/>
              <a:stCxn id="92" idx="6"/>
              <a:endCxn id="93" idx="0"/>
            </p:cNvCxnSpPr>
            <p:nvPr/>
          </p:nvCxnSpPr>
          <p:spPr>
            <a:xfrm rot="5400000" flipH="1" flipV="1">
              <a:off x="9586383" y="5206373"/>
              <a:ext cx="3" cy="1091209"/>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92" name="楕円 91">
              <a:extLst>
                <a:ext uri="{FF2B5EF4-FFF2-40B4-BE49-F238E27FC236}">
                  <a16:creationId xmlns:a16="http://schemas.microsoft.com/office/drawing/2014/main" id="{C126137D-7424-1A03-A9B5-DEE1C3BF7A56}"/>
                </a:ext>
              </a:extLst>
            </p:cNvPr>
            <p:cNvSpPr/>
            <p:nvPr/>
          </p:nvSpPr>
          <p:spPr>
            <a:xfrm rot="10800000" flipV="1">
              <a:off x="9040779" y="5728212"/>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93" name="二等辺三角形 92">
              <a:extLst>
                <a:ext uri="{FF2B5EF4-FFF2-40B4-BE49-F238E27FC236}">
                  <a16:creationId xmlns:a16="http://schemas.microsoft.com/office/drawing/2014/main" id="{687B8810-89CA-404F-2B21-D627DD3055E8}"/>
                </a:ext>
              </a:extLst>
            </p:cNvPr>
            <p:cNvSpPr/>
            <p:nvPr/>
          </p:nvSpPr>
          <p:spPr>
            <a:xfrm rot="5400000">
              <a:off x="10072741" y="5716038"/>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3" name="グループ化 12">
            <a:extLst>
              <a:ext uri="{FF2B5EF4-FFF2-40B4-BE49-F238E27FC236}">
                <a16:creationId xmlns:a16="http://schemas.microsoft.com/office/drawing/2014/main" id="{0412E63A-AB9C-BECD-808A-76C77B2AFC2B}"/>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028544FB-ACDC-D3C1-C644-226ED264F7F9}"/>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住民等</a:t>
              </a:r>
            </a:p>
          </p:txBody>
        </p:sp>
        <p:sp>
          <p:nvSpPr>
            <p:cNvPr id="11" name="正方形/長方形 10">
              <a:extLst>
                <a:ext uri="{FF2B5EF4-FFF2-40B4-BE49-F238E27FC236}">
                  <a16:creationId xmlns:a16="http://schemas.microsoft.com/office/drawing/2014/main" id="{86A4E665-FDAD-1657-1C34-D94363764D7D}"/>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D462328E-5FC7-546A-2FE0-87AF869E295E}"/>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CC406049-499A-001E-C39F-026B495F3F9F}"/>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31DFCB4D-D2A2-5FF4-A6DA-87A53BE45855}"/>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9.2</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6727FEE8-E8C6-350E-8879-FDAD62EE54AC}"/>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軽二輪・小型二輪に係る申告手続き</a:t>
              </a:r>
            </a:p>
          </p:txBody>
        </p:sp>
        <p:sp>
          <p:nvSpPr>
            <p:cNvPr id="14" name="正方形/長方形 13">
              <a:extLst>
                <a:ext uri="{FF2B5EF4-FFF2-40B4-BE49-F238E27FC236}">
                  <a16:creationId xmlns:a16="http://schemas.microsoft.com/office/drawing/2014/main" id="{E9457E2F-7A3C-A513-6763-C56716AC67F2}"/>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tIns="68400" rtlCol="0" anchor="ctr"/>
            <a:lstStyle/>
            <a:p>
              <a:pPr algn="ctr"/>
              <a:r>
                <a:rPr kumimoji="1" lang="ja-JP" altLang="en-US" sz="1000" b="1" dirty="0">
                  <a:solidFill>
                    <a:schemeClr val="tx1"/>
                  </a:solidFill>
                  <a:latin typeface="+mn-ea"/>
                </a:rPr>
                <a:t>二輪車等に係る申告手続きの簡素化への</a:t>
              </a:r>
            </a:p>
            <a:p>
              <a:pPr algn="ctr"/>
              <a:r>
                <a:rPr kumimoji="1" lang="ja-JP" altLang="en-US" sz="1000" b="1" dirty="0">
                  <a:solidFill>
                    <a:schemeClr val="tx1"/>
                  </a:solidFill>
                  <a:latin typeface="+mn-ea"/>
                </a:rPr>
                <a:t>対応</a:t>
              </a:r>
            </a:p>
          </p:txBody>
        </p:sp>
      </p:grpSp>
      <p:grpSp>
        <p:nvGrpSpPr>
          <p:cNvPr id="16" name="グループ化 15">
            <a:extLst>
              <a:ext uri="{FF2B5EF4-FFF2-40B4-BE49-F238E27FC236}">
                <a16:creationId xmlns:a16="http://schemas.microsoft.com/office/drawing/2014/main" id="{C5919BC5-B901-BCB5-B679-09F026C0B0F1}"/>
              </a:ext>
            </a:extLst>
          </p:cNvPr>
          <p:cNvGrpSpPr/>
          <p:nvPr/>
        </p:nvGrpSpPr>
        <p:grpSpPr>
          <a:xfrm>
            <a:off x="331641" y="1889571"/>
            <a:ext cx="8480719" cy="2253804"/>
            <a:chOff x="4383024" y="977900"/>
            <a:chExt cx="8480719" cy="447033"/>
          </a:xfrm>
        </p:grpSpPr>
        <p:sp>
          <p:nvSpPr>
            <p:cNvPr id="17" name="正方形/長方形 16">
              <a:extLst>
                <a:ext uri="{FF2B5EF4-FFF2-40B4-BE49-F238E27FC236}">
                  <a16:creationId xmlns:a16="http://schemas.microsoft.com/office/drawing/2014/main" id="{5ED0C734-A001-DACD-8050-6DF878A3A56E}"/>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軽自動車税担当部門</a:t>
              </a:r>
            </a:p>
          </p:txBody>
        </p:sp>
        <p:sp>
          <p:nvSpPr>
            <p:cNvPr id="18" name="正方形/長方形 17">
              <a:extLst>
                <a:ext uri="{FF2B5EF4-FFF2-40B4-BE49-F238E27FC236}">
                  <a16:creationId xmlns:a16="http://schemas.microsoft.com/office/drawing/2014/main" id="{3B093715-49B0-E906-A047-32D6E3F64DFE}"/>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71CA7863-9588-C8F3-0E79-2F157CE14676}"/>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22</a:t>
            </a:fld>
            <a:endParaRPr kumimoji="1" lang="ja-JP" altLang="en-US" sz="800" dirty="0">
              <a:solidFill>
                <a:schemeClr val="tx1"/>
              </a:solidFill>
              <a:latin typeface="+mn-ea"/>
            </a:endParaRPr>
          </a:p>
        </p:txBody>
      </p:sp>
      <p:grpSp>
        <p:nvGrpSpPr>
          <p:cNvPr id="102" name="グループ化 101">
            <a:extLst>
              <a:ext uri="{FF2B5EF4-FFF2-40B4-BE49-F238E27FC236}">
                <a16:creationId xmlns:a16="http://schemas.microsoft.com/office/drawing/2014/main" id="{E5751F60-B977-51BF-A467-E0038E229ABC}"/>
              </a:ext>
            </a:extLst>
          </p:cNvPr>
          <p:cNvGrpSpPr/>
          <p:nvPr/>
        </p:nvGrpSpPr>
        <p:grpSpPr>
          <a:xfrm>
            <a:off x="2929374" y="2428334"/>
            <a:ext cx="595884" cy="468750"/>
            <a:chOff x="2420174" y="2805910"/>
            <a:chExt cx="595884" cy="468750"/>
          </a:xfrm>
        </p:grpSpPr>
        <p:pic>
          <p:nvPicPr>
            <p:cNvPr id="21" name="グラフィックス 20" descr="ユーザー 枠線">
              <a:extLst>
                <a:ext uri="{FF2B5EF4-FFF2-40B4-BE49-F238E27FC236}">
                  <a16:creationId xmlns:a16="http://schemas.microsoft.com/office/drawing/2014/main" id="{64F154D5-7AC9-9224-30DA-CCEF6331424C}"/>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2" name="四角形: 角を丸くする 21">
              <a:extLst>
                <a:ext uri="{FF2B5EF4-FFF2-40B4-BE49-F238E27FC236}">
                  <a16:creationId xmlns:a16="http://schemas.microsoft.com/office/drawing/2014/main" id="{7C75FE67-3FD7-FBD5-A463-DAC2152521A4}"/>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情報登録</a:t>
              </a:r>
              <a:endParaRPr kumimoji="1" lang="en-US" altLang="ja-JP" sz="500" b="1" dirty="0">
                <a:solidFill>
                  <a:schemeClr val="tx1"/>
                </a:solidFill>
                <a:latin typeface="+mn-ea"/>
              </a:endParaRPr>
            </a:p>
            <a:p>
              <a:pPr algn="ctr"/>
              <a:r>
                <a:rPr kumimoji="1" lang="en-US" altLang="ja-JP" sz="500" b="1" dirty="0">
                  <a:solidFill>
                    <a:schemeClr val="tx1"/>
                  </a:solidFill>
                  <a:latin typeface="+mn-ea"/>
                </a:rPr>
                <a:t>(</a:t>
              </a:r>
              <a:r>
                <a:rPr kumimoji="1" lang="ja-JP" altLang="en-US" sz="500" b="1" dirty="0">
                  <a:solidFill>
                    <a:schemeClr val="tx1"/>
                  </a:solidFill>
                  <a:latin typeface="+mn-ea"/>
                </a:rPr>
                <a:t>車両情報変更</a:t>
              </a:r>
              <a:r>
                <a:rPr kumimoji="1" lang="en-US" altLang="ja-JP" sz="500" b="1" dirty="0">
                  <a:solidFill>
                    <a:schemeClr val="tx1"/>
                  </a:solidFill>
                  <a:latin typeface="+mn-ea"/>
                </a:rPr>
                <a:t>)</a:t>
              </a:r>
              <a:endParaRPr kumimoji="1" lang="ja-JP" altLang="en-US" sz="500" b="1" dirty="0">
                <a:solidFill>
                  <a:schemeClr val="tx1"/>
                </a:solidFill>
                <a:latin typeface="+mn-ea"/>
              </a:endParaRPr>
            </a:p>
          </p:txBody>
        </p:sp>
      </p:grpSp>
      <p:cxnSp>
        <p:nvCxnSpPr>
          <p:cNvPr id="33" name="直線矢印コネクタ 32">
            <a:extLst>
              <a:ext uri="{FF2B5EF4-FFF2-40B4-BE49-F238E27FC236}">
                <a16:creationId xmlns:a16="http://schemas.microsoft.com/office/drawing/2014/main" id="{43E35F96-C524-7C87-A7D8-2189B4FD498E}"/>
              </a:ext>
            </a:extLst>
          </p:cNvPr>
          <p:cNvCxnSpPr>
            <a:cxnSpLocks/>
            <a:stCxn id="22" idx="2"/>
            <a:endCxn id="118" idx="1"/>
          </p:cNvCxnSpPr>
          <p:nvPr/>
        </p:nvCxnSpPr>
        <p:spPr>
          <a:xfrm>
            <a:off x="3227316" y="2897084"/>
            <a:ext cx="1299" cy="1275071"/>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43" name="直線矢印コネクタ 42">
            <a:extLst>
              <a:ext uri="{FF2B5EF4-FFF2-40B4-BE49-F238E27FC236}">
                <a16:creationId xmlns:a16="http://schemas.microsoft.com/office/drawing/2014/main" id="{3A477339-92E4-D701-EE46-32727C3B6577}"/>
              </a:ext>
            </a:extLst>
          </p:cNvPr>
          <p:cNvCxnSpPr>
            <a:cxnSpLocks/>
            <a:stCxn id="4" idx="6"/>
            <a:endCxn id="103" idx="1"/>
          </p:cNvCxnSpPr>
          <p:nvPr/>
        </p:nvCxnSpPr>
        <p:spPr>
          <a:xfrm>
            <a:off x="1287138" y="2662709"/>
            <a:ext cx="17446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0" name="正方形/長方形 149">
            <a:extLst>
              <a:ext uri="{FF2B5EF4-FFF2-40B4-BE49-F238E27FC236}">
                <a16:creationId xmlns:a16="http://schemas.microsoft.com/office/drawing/2014/main" id="{C0BEE616-1C71-043E-69A9-B2FA0FCC24D0}"/>
              </a:ext>
            </a:extLst>
          </p:cNvPr>
          <p:cNvSpPr/>
          <p:nvPr/>
        </p:nvSpPr>
        <p:spPr>
          <a:xfrm>
            <a:off x="7608142" y="282994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終了</a:t>
            </a:r>
          </a:p>
        </p:txBody>
      </p:sp>
      <p:sp>
        <p:nvSpPr>
          <p:cNvPr id="159" name="正方形/長方形 158">
            <a:extLst>
              <a:ext uri="{FF2B5EF4-FFF2-40B4-BE49-F238E27FC236}">
                <a16:creationId xmlns:a16="http://schemas.microsoft.com/office/drawing/2014/main" id="{902C64C7-4146-981D-36A9-A9933C45EC4D}"/>
              </a:ext>
            </a:extLst>
          </p:cNvPr>
          <p:cNvSpPr/>
          <p:nvPr/>
        </p:nvSpPr>
        <p:spPr>
          <a:xfrm>
            <a:off x="6758568" y="5543553"/>
            <a:ext cx="2053792" cy="960878"/>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zh-TW" altLang="en-US" sz="500" b="1" dirty="0">
                <a:solidFill>
                  <a:schemeClr val="tx1"/>
                </a:solidFill>
                <a:latin typeface="游ゴシック" panose="020B0400000000000000" pitchFamily="50" charset="-128"/>
                <a:ea typeface="游ゴシック" panose="020B0400000000000000" pitchFamily="50" charset="-128"/>
              </a:rPr>
              <a:t>①</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1.2.2.</a:t>
            </a:r>
            <a:r>
              <a:rPr kumimoji="1" lang="ja-JP" altLang="en-US" sz="500" b="1" dirty="0">
                <a:solidFill>
                  <a:schemeClr val="tx1"/>
                </a:solidFill>
                <a:latin typeface="游ゴシック" panose="020B0400000000000000" pitchFamily="50" charset="-128"/>
                <a:ea typeface="游ゴシック" panose="020B0400000000000000" pitchFamily="50" charset="-128"/>
              </a:rPr>
              <a:t>　新規登録</a:t>
            </a:r>
          </a:p>
          <a:p>
            <a:r>
              <a:rPr kumimoji="1" lang="en-US" altLang="ja-JP" sz="500" b="1" dirty="0">
                <a:solidFill>
                  <a:srgbClr val="0070C0"/>
                </a:solidFill>
                <a:latin typeface="游ゴシック" panose="020B0400000000000000" pitchFamily="50" charset="-128"/>
                <a:ea typeface="游ゴシック" panose="020B0400000000000000" pitchFamily="50" charset="-128"/>
              </a:rPr>
              <a:t>1.2.3.</a:t>
            </a:r>
            <a:r>
              <a:rPr kumimoji="1" lang="ja-JP" altLang="en-US" sz="500" b="1" dirty="0">
                <a:solidFill>
                  <a:srgbClr val="0070C0"/>
                </a:solidFill>
                <a:latin typeface="游ゴシック" panose="020B0400000000000000" pitchFamily="50" charset="-128"/>
                <a:ea typeface="游ゴシック" panose="020B0400000000000000" pitchFamily="50" charset="-128"/>
              </a:rPr>
              <a:t>　新規登録</a:t>
            </a:r>
          </a:p>
          <a:p>
            <a:r>
              <a:rPr kumimoji="1" lang="en-US" altLang="ja-JP" sz="500" b="1" dirty="0">
                <a:solidFill>
                  <a:schemeClr val="tx1"/>
                </a:solidFill>
                <a:latin typeface="游ゴシック" panose="020B0400000000000000" pitchFamily="50" charset="-128"/>
                <a:ea typeface="游ゴシック" panose="020B0400000000000000" pitchFamily="50" charset="-128"/>
              </a:rPr>
              <a:t>1.2.4.</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1.2.5.</a:t>
            </a:r>
            <a:r>
              <a:rPr kumimoji="1" lang="ja-JP" altLang="en-US" sz="500" b="1" dirty="0">
                <a:solidFill>
                  <a:schemeClr val="tx1"/>
                </a:solidFill>
                <a:latin typeface="游ゴシック" panose="020B0400000000000000" pitchFamily="50" charset="-128"/>
                <a:ea typeface="游ゴシック" panose="020B0400000000000000" pitchFamily="50" charset="-128"/>
              </a:rPr>
              <a:t>　新規登録</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1.2.22.1</a:t>
            </a:r>
            <a:r>
              <a:rPr kumimoji="1" lang="ja-JP" altLang="en-US" sz="500" b="1" dirty="0">
                <a:solidFill>
                  <a:schemeClr val="tx1"/>
                </a:solidFill>
                <a:latin typeface="游ゴシック" panose="020B0400000000000000" pitchFamily="50" charset="-128"/>
                <a:ea typeface="游ゴシック" panose="020B0400000000000000" pitchFamily="50" charset="-128"/>
              </a:rPr>
              <a:t>　重複登録へのエラー・アラート</a:t>
            </a:r>
          </a:p>
          <a:p>
            <a:r>
              <a:rPr kumimoji="1" lang="en-US" altLang="ja-JP" sz="500" b="1" dirty="0">
                <a:solidFill>
                  <a:schemeClr val="tx1"/>
                </a:solidFill>
                <a:latin typeface="游ゴシック" panose="020B0400000000000000" pitchFamily="50" charset="-128"/>
                <a:ea typeface="游ゴシック" panose="020B0400000000000000" pitchFamily="50" charset="-128"/>
              </a:rPr>
              <a:t>1.2.23.</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1.2.24.</a:t>
            </a:r>
            <a:r>
              <a:rPr kumimoji="1" lang="ja-JP" altLang="en-US" sz="500" b="1" dirty="0">
                <a:solidFill>
                  <a:schemeClr val="tx1"/>
                </a:solidFill>
                <a:latin typeface="游ゴシック" panose="020B0400000000000000" pitchFamily="50" charset="-128"/>
                <a:ea typeface="游ゴシック" panose="020B0400000000000000" pitchFamily="50" charset="-128"/>
              </a:rPr>
              <a:t>　未入力項目へのエラー・アラート</a:t>
            </a:r>
          </a:p>
          <a:p>
            <a:r>
              <a:rPr kumimoji="1" lang="en-US" altLang="ja-JP" sz="500" b="1" dirty="0">
                <a:solidFill>
                  <a:schemeClr val="tx1"/>
                </a:solidFill>
                <a:latin typeface="游ゴシック" panose="020B0400000000000000" pitchFamily="50" charset="-128"/>
                <a:ea typeface="游ゴシック" panose="020B0400000000000000" pitchFamily="50" charset="-128"/>
              </a:rPr>
              <a:t>1.2.25.</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1.2.26.</a:t>
            </a:r>
            <a:r>
              <a:rPr kumimoji="1" lang="ja-JP" altLang="en-US" sz="500" b="1" dirty="0">
                <a:solidFill>
                  <a:schemeClr val="tx1"/>
                </a:solidFill>
                <a:latin typeface="游ゴシック" panose="020B0400000000000000" pitchFamily="50" charset="-128"/>
                <a:ea typeface="游ゴシック" panose="020B0400000000000000" pitchFamily="50" charset="-128"/>
              </a:rPr>
              <a:t>　想定値外の入力へのエラー・アラート</a:t>
            </a:r>
          </a:p>
          <a:p>
            <a:r>
              <a:rPr kumimoji="1" lang="en-US" altLang="ja-JP" sz="500" b="1" dirty="0">
                <a:solidFill>
                  <a:schemeClr val="tx1"/>
                </a:solidFill>
                <a:latin typeface="游ゴシック" panose="020B0400000000000000" pitchFamily="50" charset="-128"/>
                <a:ea typeface="游ゴシック" panose="020B0400000000000000" pitchFamily="50" charset="-128"/>
              </a:rPr>
              <a:t>1.2.27.</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1.2.29.</a:t>
            </a:r>
            <a:r>
              <a:rPr kumimoji="1" lang="ja-JP" altLang="en-US" sz="500" b="1" dirty="0">
                <a:solidFill>
                  <a:schemeClr val="tx1"/>
                </a:solidFill>
                <a:latin typeface="游ゴシック" panose="020B0400000000000000" pitchFamily="50" charset="-128"/>
                <a:ea typeface="游ゴシック" panose="020B0400000000000000" pitchFamily="50" charset="-128"/>
              </a:rPr>
              <a:t>　登録事項間の不整合へのエラー・アラート</a:t>
            </a:r>
          </a:p>
          <a:p>
            <a:r>
              <a:rPr kumimoji="1" lang="ja-JP" altLang="en-US" sz="500" b="1" dirty="0">
                <a:solidFill>
                  <a:schemeClr val="tx1"/>
                </a:solidFill>
                <a:latin typeface="游ゴシック" panose="020B0400000000000000" pitchFamily="50" charset="-128"/>
                <a:ea typeface="游ゴシック" panose="020B0400000000000000" pitchFamily="50" charset="-128"/>
              </a:rPr>
              <a:t>②</a:t>
            </a:r>
            <a:r>
              <a:rPr kumimoji="1" lang="en-US" altLang="ja-JP" sz="500" b="1" dirty="0">
                <a:solidFill>
                  <a:schemeClr val="tx1"/>
                </a:solidFill>
                <a:latin typeface="游ゴシック" panose="020B0400000000000000" pitchFamily="50" charset="-128"/>
                <a:ea typeface="游ゴシック" panose="020B0400000000000000" pitchFamily="50" charset="-128"/>
              </a:rPr>
              <a:t>4.2.5.</a:t>
            </a:r>
            <a:r>
              <a:rPr kumimoji="1" lang="ja-JP" altLang="en-US" sz="500" b="1" dirty="0">
                <a:solidFill>
                  <a:schemeClr val="tx1"/>
                </a:solidFill>
                <a:latin typeface="游ゴシック" panose="020B0400000000000000" pitchFamily="50" charset="-128"/>
                <a:ea typeface="游ゴシック" panose="020B0400000000000000" pitchFamily="50" charset="-128"/>
              </a:rPr>
              <a:t>　他の地方団体標識の廃車申告情報管理</a:t>
            </a:r>
          </a:p>
          <a:p>
            <a:r>
              <a:rPr kumimoji="1" lang="ja-JP" altLang="en-US" sz="500" b="1" dirty="0">
                <a:solidFill>
                  <a:schemeClr val="tx1"/>
                </a:solidFill>
                <a:latin typeface="游ゴシック" panose="020B0400000000000000" pitchFamily="50" charset="-128"/>
                <a:ea typeface="游ゴシック" panose="020B0400000000000000" pitchFamily="50" charset="-128"/>
              </a:rPr>
              <a:t>③</a:t>
            </a:r>
            <a:r>
              <a:rPr kumimoji="1" lang="en-US" altLang="ja-JP" sz="500" b="1" dirty="0">
                <a:solidFill>
                  <a:schemeClr val="tx1"/>
                </a:solidFill>
                <a:latin typeface="游ゴシック" panose="020B0400000000000000" pitchFamily="50" charset="-128"/>
                <a:ea typeface="游ゴシック" panose="020B0400000000000000" pitchFamily="50" charset="-128"/>
              </a:rPr>
              <a:t>1.2.32.</a:t>
            </a:r>
            <a:r>
              <a:rPr kumimoji="1" lang="ja-JP" altLang="en-US" sz="500" b="1" dirty="0">
                <a:solidFill>
                  <a:schemeClr val="tx1"/>
                </a:solidFill>
                <a:latin typeface="游ゴシック" panose="020B0400000000000000" pitchFamily="50" charset="-128"/>
                <a:ea typeface="游ゴシック" panose="020B0400000000000000" pitchFamily="50" charset="-128"/>
              </a:rPr>
              <a:t>　</a:t>
            </a:r>
            <a:r>
              <a:rPr kumimoji="1" lang="en-US" altLang="ja-JP" sz="500" b="1" dirty="0" err="1">
                <a:solidFill>
                  <a:schemeClr val="tx1"/>
                </a:solidFill>
                <a:latin typeface="游ゴシック" panose="020B0400000000000000" pitchFamily="50" charset="-128"/>
                <a:ea typeface="游ゴシック" panose="020B0400000000000000" pitchFamily="50" charset="-128"/>
              </a:rPr>
              <a:t>eLTAX</a:t>
            </a:r>
            <a:r>
              <a:rPr kumimoji="1" lang="ja-JP" altLang="en-US" sz="500" b="1" dirty="0">
                <a:solidFill>
                  <a:schemeClr val="tx1"/>
                </a:solidFill>
                <a:latin typeface="游ゴシック" panose="020B0400000000000000" pitchFamily="50" charset="-128"/>
                <a:ea typeface="游ゴシック" panose="020B0400000000000000" pitchFamily="50" charset="-128"/>
              </a:rPr>
              <a:t>連携データ出力</a:t>
            </a:r>
            <a:endParaRPr kumimoji="1" lang="en-US" altLang="zh-TW" sz="500" b="1" dirty="0">
              <a:solidFill>
                <a:srgbClr val="0070C0"/>
              </a:solidFill>
              <a:latin typeface="游ゴシック" panose="020B0400000000000000" pitchFamily="50" charset="-128"/>
              <a:ea typeface="游ゴシック" panose="020B0400000000000000" pitchFamily="50" charset="-128"/>
            </a:endParaRPr>
          </a:p>
        </p:txBody>
      </p:sp>
      <p:grpSp>
        <p:nvGrpSpPr>
          <p:cNvPr id="106" name="グループ化 105">
            <a:extLst>
              <a:ext uri="{FF2B5EF4-FFF2-40B4-BE49-F238E27FC236}">
                <a16:creationId xmlns:a16="http://schemas.microsoft.com/office/drawing/2014/main" id="{061D7691-98F9-99C9-6900-7EFC355A0765}"/>
              </a:ext>
            </a:extLst>
          </p:cNvPr>
          <p:cNvGrpSpPr/>
          <p:nvPr/>
        </p:nvGrpSpPr>
        <p:grpSpPr>
          <a:xfrm>
            <a:off x="2939498" y="4172155"/>
            <a:ext cx="575637" cy="451948"/>
            <a:chOff x="5274238" y="5435536"/>
            <a:chExt cx="439201" cy="345439"/>
          </a:xfrm>
        </p:grpSpPr>
        <p:sp>
          <p:nvSpPr>
            <p:cNvPr id="118" name="フローチャート: 磁気ディスク 117">
              <a:extLst>
                <a:ext uri="{FF2B5EF4-FFF2-40B4-BE49-F238E27FC236}">
                  <a16:creationId xmlns:a16="http://schemas.microsoft.com/office/drawing/2014/main" id="{65416B27-E1FF-B2C3-63C3-89DF5BB69641}"/>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19" name="円弧 118">
              <a:extLst>
                <a:ext uri="{FF2B5EF4-FFF2-40B4-BE49-F238E27FC236}">
                  <a16:creationId xmlns:a16="http://schemas.microsoft.com/office/drawing/2014/main" id="{04648FD7-1595-1161-5491-349F389AFB06}"/>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0" name="円弧 119">
              <a:extLst>
                <a:ext uri="{FF2B5EF4-FFF2-40B4-BE49-F238E27FC236}">
                  <a16:creationId xmlns:a16="http://schemas.microsoft.com/office/drawing/2014/main" id="{50F6C3A6-238B-E7F2-82D9-EDF7293B5A33}"/>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sp>
        <p:nvSpPr>
          <p:cNvPr id="38" name="楕円 37">
            <a:extLst>
              <a:ext uri="{FF2B5EF4-FFF2-40B4-BE49-F238E27FC236}">
                <a16:creationId xmlns:a16="http://schemas.microsoft.com/office/drawing/2014/main" id="{6AD5E216-8C98-01CB-6ADA-352BB036753D}"/>
              </a:ext>
            </a:extLst>
          </p:cNvPr>
          <p:cNvSpPr/>
          <p:nvPr/>
        </p:nvSpPr>
        <p:spPr>
          <a:xfrm>
            <a:off x="7950090" y="2509950"/>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95" name="正方形/長方形 94">
            <a:extLst>
              <a:ext uri="{FF2B5EF4-FFF2-40B4-BE49-F238E27FC236}">
                <a16:creationId xmlns:a16="http://schemas.microsoft.com/office/drawing/2014/main" id="{DA88531C-5CB2-66A7-2104-C85588B2BFE7}"/>
              </a:ext>
            </a:extLst>
          </p:cNvPr>
          <p:cNvSpPr/>
          <p:nvPr/>
        </p:nvSpPr>
        <p:spPr>
          <a:xfrm>
            <a:off x="732440" y="2817805"/>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cxnSp>
        <p:nvCxnSpPr>
          <p:cNvPr id="184" name="直線矢印コネクタ 183">
            <a:extLst>
              <a:ext uri="{FF2B5EF4-FFF2-40B4-BE49-F238E27FC236}">
                <a16:creationId xmlns:a16="http://schemas.microsoft.com/office/drawing/2014/main" id="{79B3AAA1-AFD3-A708-93B4-FA83095517D9}"/>
              </a:ext>
            </a:extLst>
          </p:cNvPr>
          <p:cNvCxnSpPr>
            <a:cxnSpLocks/>
            <a:stCxn id="56" idx="3"/>
            <a:endCxn id="137" idx="1"/>
          </p:cNvCxnSpPr>
          <p:nvPr/>
        </p:nvCxnSpPr>
        <p:spPr>
          <a:xfrm>
            <a:off x="4085842" y="2662709"/>
            <a:ext cx="123321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79" name="グループ化 78">
            <a:extLst>
              <a:ext uri="{FF2B5EF4-FFF2-40B4-BE49-F238E27FC236}">
                <a16:creationId xmlns:a16="http://schemas.microsoft.com/office/drawing/2014/main" id="{2B97C06B-E725-E958-7003-29BAE66F2CBC}"/>
              </a:ext>
            </a:extLst>
          </p:cNvPr>
          <p:cNvGrpSpPr/>
          <p:nvPr/>
        </p:nvGrpSpPr>
        <p:grpSpPr>
          <a:xfrm>
            <a:off x="3447652" y="4534297"/>
            <a:ext cx="752658" cy="405710"/>
            <a:chOff x="4488244" y="5206471"/>
            <a:chExt cx="752658" cy="405710"/>
          </a:xfrm>
        </p:grpSpPr>
        <p:cxnSp>
          <p:nvCxnSpPr>
            <p:cNvPr id="80" name="直線矢印コネクタ 79">
              <a:extLst>
                <a:ext uri="{FF2B5EF4-FFF2-40B4-BE49-F238E27FC236}">
                  <a16:creationId xmlns:a16="http://schemas.microsoft.com/office/drawing/2014/main" id="{09DE4670-061F-12B3-CBE0-CA61476D7BCB}"/>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5" name="グループ化 84">
              <a:extLst>
                <a:ext uri="{FF2B5EF4-FFF2-40B4-BE49-F238E27FC236}">
                  <a16:creationId xmlns:a16="http://schemas.microsoft.com/office/drawing/2014/main" id="{CFDFACC7-25D3-BD9C-562F-FABA41E40B03}"/>
                </a:ext>
              </a:extLst>
            </p:cNvPr>
            <p:cNvGrpSpPr/>
            <p:nvPr/>
          </p:nvGrpSpPr>
          <p:grpSpPr>
            <a:xfrm>
              <a:off x="4610864" y="5312359"/>
              <a:ext cx="69614" cy="299822"/>
              <a:chOff x="2439407" y="2962964"/>
              <a:chExt cx="69614" cy="430496"/>
            </a:xfrm>
          </p:grpSpPr>
          <p:cxnSp>
            <p:nvCxnSpPr>
              <p:cNvPr id="87" name="直線コネクタ 86">
                <a:extLst>
                  <a:ext uri="{FF2B5EF4-FFF2-40B4-BE49-F238E27FC236}">
                    <a16:creationId xmlns:a16="http://schemas.microsoft.com/office/drawing/2014/main" id="{B7E0D9F1-BBE0-2703-A18D-39FBF7DC19D9}"/>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8" name="直線コネクタ 87">
                <a:extLst>
                  <a:ext uri="{FF2B5EF4-FFF2-40B4-BE49-F238E27FC236}">
                    <a16:creationId xmlns:a16="http://schemas.microsoft.com/office/drawing/2014/main" id="{F3D222A4-F056-2071-6D03-FC25EC8AA496}"/>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9" name="直線コネクタ 88">
                <a:extLst>
                  <a:ext uri="{FF2B5EF4-FFF2-40B4-BE49-F238E27FC236}">
                    <a16:creationId xmlns:a16="http://schemas.microsoft.com/office/drawing/2014/main" id="{BB76A89A-3B8A-E338-7F51-0CFFE733773C}"/>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6" name="正方形/長方形 85">
              <a:extLst>
                <a:ext uri="{FF2B5EF4-FFF2-40B4-BE49-F238E27FC236}">
                  <a16:creationId xmlns:a16="http://schemas.microsoft.com/office/drawing/2014/main" id="{8002282B-91FA-004F-F607-4C11EFCA6348}"/>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111" name="グループ化 110">
            <a:extLst>
              <a:ext uri="{FF2B5EF4-FFF2-40B4-BE49-F238E27FC236}">
                <a16:creationId xmlns:a16="http://schemas.microsoft.com/office/drawing/2014/main" id="{730611B1-0C6F-7FC0-8F0B-5C4D8116EF14}"/>
              </a:ext>
            </a:extLst>
          </p:cNvPr>
          <p:cNvGrpSpPr/>
          <p:nvPr/>
        </p:nvGrpSpPr>
        <p:grpSpPr>
          <a:xfrm>
            <a:off x="1140489" y="1505275"/>
            <a:ext cx="1479687" cy="307340"/>
            <a:chOff x="5071794" y="4316156"/>
            <a:chExt cx="1479687" cy="307340"/>
          </a:xfrm>
        </p:grpSpPr>
        <p:cxnSp>
          <p:nvCxnSpPr>
            <p:cNvPr id="94" name="直線矢印コネクタ 93">
              <a:extLst>
                <a:ext uri="{FF2B5EF4-FFF2-40B4-BE49-F238E27FC236}">
                  <a16:creationId xmlns:a16="http://schemas.microsoft.com/office/drawing/2014/main" id="{C586FEC4-56A3-2D70-953D-ECB8C9737039}"/>
                </a:ext>
              </a:extLst>
            </p:cNvPr>
            <p:cNvCxnSpPr>
              <a:cxnSpLocks/>
              <a:endCxn id="100" idx="1"/>
            </p:cNvCxnSpPr>
            <p:nvPr/>
          </p:nvCxnSpPr>
          <p:spPr>
            <a:xfrm>
              <a:off x="5071794" y="4469826"/>
              <a:ext cx="264847"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99" name="正方形/長方形 98">
              <a:extLst>
                <a:ext uri="{FF2B5EF4-FFF2-40B4-BE49-F238E27FC236}">
                  <a16:creationId xmlns:a16="http://schemas.microsoft.com/office/drawing/2014/main" id="{8D66EE92-0B1C-72C0-84D9-AEF4D4D173EE}"/>
                </a:ext>
              </a:extLst>
            </p:cNvPr>
            <p:cNvSpPr/>
            <p:nvPr/>
          </p:nvSpPr>
          <p:spPr>
            <a:xfrm>
              <a:off x="5562066" y="4332597"/>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chorCtr="0"/>
            <a:lstStyle/>
            <a:p>
              <a:r>
                <a:rPr kumimoji="1" lang="zh-TW" altLang="en-US" sz="500" b="1" dirty="0">
                  <a:solidFill>
                    <a:schemeClr val="tx1"/>
                  </a:solidFill>
                  <a:latin typeface="游ゴシック" panose="020B0400000000000000" pitchFamily="50" charset="-128"/>
                  <a:ea typeface="游ゴシック" panose="020B0400000000000000" pitchFamily="50" charset="-128"/>
                </a:rPr>
                <a:t>軽自動車税</a:t>
              </a:r>
              <a:r>
                <a:rPr kumimoji="1" lang="en-US" altLang="zh-TW" sz="500" b="1" dirty="0">
                  <a:solidFill>
                    <a:schemeClr val="tx1"/>
                  </a:solidFill>
                  <a:latin typeface="游ゴシック" panose="020B0400000000000000" pitchFamily="50" charset="-128"/>
                  <a:ea typeface="游ゴシック" panose="020B0400000000000000" pitchFamily="50" charset="-128"/>
                </a:rPr>
                <a:t>(</a:t>
              </a:r>
              <a:r>
                <a:rPr kumimoji="1" lang="ja-JP" altLang="en-US" sz="500" b="1" dirty="0">
                  <a:solidFill>
                    <a:schemeClr val="tx1"/>
                  </a:solidFill>
                  <a:latin typeface="游ゴシック" panose="020B0400000000000000" pitchFamily="50" charset="-128"/>
                  <a:ea typeface="游ゴシック" panose="020B0400000000000000" pitchFamily="50" charset="-128"/>
                </a:rPr>
                <a:t>種別割</a:t>
              </a:r>
              <a:r>
                <a:rPr kumimoji="1" lang="en-US" altLang="zh-TW" sz="500" b="1" dirty="0">
                  <a:solidFill>
                    <a:schemeClr val="tx1"/>
                  </a:solidFill>
                  <a:latin typeface="游ゴシック" panose="020B0400000000000000" pitchFamily="50" charset="-128"/>
                  <a:ea typeface="游ゴシック" panose="020B0400000000000000" pitchFamily="50" charset="-128"/>
                </a:rPr>
                <a:t>)</a:t>
              </a:r>
              <a:r>
                <a:rPr kumimoji="1" lang="ja-JP" altLang="en-US" sz="500" b="1" dirty="0">
                  <a:solidFill>
                    <a:schemeClr val="tx1"/>
                  </a:solidFill>
                  <a:latin typeface="游ゴシック" panose="020B0400000000000000" pitchFamily="50" charset="-128"/>
                  <a:ea typeface="游ゴシック" panose="020B0400000000000000" pitchFamily="50" charset="-128"/>
                </a:rPr>
                <a:t>申告</a:t>
              </a:r>
              <a:r>
                <a:rPr kumimoji="1" lang="en-US" altLang="ja-JP" sz="500" b="1" dirty="0">
                  <a:solidFill>
                    <a:schemeClr val="tx1"/>
                  </a:solidFill>
                  <a:latin typeface="游ゴシック" panose="020B0400000000000000" pitchFamily="50" charset="-128"/>
                  <a:ea typeface="游ゴシック" panose="020B0400000000000000" pitchFamily="50" charset="-128"/>
                </a:rPr>
                <a:t>(</a:t>
              </a:r>
              <a:r>
                <a:rPr kumimoji="1" lang="ja-JP" altLang="en-US" sz="500" b="1" dirty="0">
                  <a:solidFill>
                    <a:schemeClr val="tx1"/>
                  </a:solidFill>
                  <a:latin typeface="游ゴシック" panose="020B0400000000000000" pitchFamily="50" charset="-128"/>
                  <a:ea typeface="游ゴシック" panose="020B0400000000000000" pitchFamily="50" charset="-128"/>
                </a:rPr>
                <a:t>報告</a:t>
              </a:r>
              <a:r>
                <a:rPr kumimoji="1" lang="en-US" altLang="ja-JP" sz="500" b="1" dirty="0">
                  <a:solidFill>
                    <a:schemeClr val="tx1"/>
                  </a:solidFill>
                  <a:latin typeface="游ゴシック" panose="020B0400000000000000" pitchFamily="50" charset="-128"/>
                  <a:ea typeface="游ゴシック" panose="020B0400000000000000" pitchFamily="50" charset="-128"/>
                </a:rPr>
                <a:t>)</a:t>
              </a:r>
              <a:r>
                <a:rPr kumimoji="1" lang="ja-JP" altLang="en-US" sz="500" b="1" dirty="0">
                  <a:solidFill>
                    <a:schemeClr val="tx1"/>
                  </a:solidFill>
                  <a:latin typeface="游ゴシック" panose="020B0400000000000000" pitchFamily="50" charset="-128"/>
                  <a:ea typeface="游ゴシック" panose="020B0400000000000000" pitchFamily="50" charset="-128"/>
                </a:rPr>
                <a:t>書</a:t>
              </a:r>
            </a:p>
          </p:txBody>
        </p:sp>
        <p:pic>
          <p:nvPicPr>
            <p:cNvPr id="100" name="グラフィックス 99" descr="紙 枠線">
              <a:extLst>
                <a:ext uri="{FF2B5EF4-FFF2-40B4-BE49-F238E27FC236}">
                  <a16:creationId xmlns:a16="http://schemas.microsoft.com/office/drawing/2014/main" id="{F57A28C3-07EA-CF97-F746-ABC7980C8C0C}"/>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336641" y="4316156"/>
              <a:ext cx="307340" cy="307340"/>
            </a:xfrm>
            <a:prstGeom prst="rect">
              <a:avLst/>
            </a:prstGeom>
          </p:spPr>
        </p:pic>
      </p:grpSp>
      <p:grpSp>
        <p:nvGrpSpPr>
          <p:cNvPr id="3" name="グループ化 2">
            <a:extLst>
              <a:ext uri="{FF2B5EF4-FFF2-40B4-BE49-F238E27FC236}">
                <a16:creationId xmlns:a16="http://schemas.microsoft.com/office/drawing/2014/main" id="{AAD1B80D-EBB1-FABC-6F66-28493A18D006}"/>
              </a:ext>
            </a:extLst>
          </p:cNvPr>
          <p:cNvGrpSpPr/>
          <p:nvPr/>
        </p:nvGrpSpPr>
        <p:grpSpPr>
          <a:xfrm>
            <a:off x="981138" y="2509709"/>
            <a:ext cx="306000" cy="306000"/>
            <a:chOff x="8420362" y="5457393"/>
            <a:chExt cx="182044" cy="182044"/>
          </a:xfrm>
        </p:grpSpPr>
        <p:sp>
          <p:nvSpPr>
            <p:cNvPr id="4" name="楕円 3">
              <a:extLst>
                <a:ext uri="{FF2B5EF4-FFF2-40B4-BE49-F238E27FC236}">
                  <a16:creationId xmlns:a16="http://schemas.microsoft.com/office/drawing/2014/main" id="{BCBD3412-2513-0574-2720-4AEBA5F31E5C}"/>
                </a:ext>
              </a:extLst>
            </p:cNvPr>
            <p:cNvSpPr/>
            <p:nvPr/>
          </p:nvSpPr>
          <p:spPr>
            <a:xfrm>
              <a:off x="8420362" y="5457393"/>
              <a:ext cx="182044" cy="182044"/>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pic>
          <p:nvPicPr>
            <p:cNvPr id="5" name="グラフィックス 4" descr="封筒 枠線">
              <a:extLst>
                <a:ext uri="{FF2B5EF4-FFF2-40B4-BE49-F238E27FC236}">
                  <a16:creationId xmlns:a16="http://schemas.microsoft.com/office/drawing/2014/main" id="{32B1D940-677A-03C9-F298-F44814195E32}"/>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432184" y="5469215"/>
              <a:ext cx="158400" cy="158400"/>
            </a:xfrm>
            <a:prstGeom prst="rect">
              <a:avLst/>
            </a:prstGeom>
          </p:spPr>
        </p:pic>
      </p:grpSp>
      <p:cxnSp>
        <p:nvCxnSpPr>
          <p:cNvPr id="101" name="直線矢印コネクタ 100">
            <a:extLst>
              <a:ext uri="{FF2B5EF4-FFF2-40B4-BE49-F238E27FC236}">
                <a16:creationId xmlns:a16="http://schemas.microsoft.com/office/drawing/2014/main" id="{9E4443C1-67A9-7755-ED91-0850EA0B4A55}"/>
              </a:ext>
            </a:extLst>
          </p:cNvPr>
          <p:cNvCxnSpPr>
            <a:cxnSpLocks/>
            <a:stCxn id="137" idx="3"/>
            <a:endCxn id="27" idx="1"/>
          </p:cNvCxnSpPr>
          <p:nvPr/>
        </p:nvCxnSpPr>
        <p:spPr>
          <a:xfrm>
            <a:off x="5914942" y="2662709"/>
            <a:ext cx="28478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08" name="正方形/長方形 107">
            <a:extLst>
              <a:ext uri="{FF2B5EF4-FFF2-40B4-BE49-F238E27FC236}">
                <a16:creationId xmlns:a16="http://schemas.microsoft.com/office/drawing/2014/main" id="{EA56323D-838D-DFEB-D8F1-33A0A684B0E6}"/>
              </a:ext>
            </a:extLst>
          </p:cNvPr>
          <p:cNvSpPr/>
          <p:nvPr/>
        </p:nvSpPr>
        <p:spPr>
          <a:xfrm>
            <a:off x="727398" y="1921788"/>
            <a:ext cx="813481"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申告</a:t>
            </a:r>
          </a:p>
        </p:txBody>
      </p:sp>
      <p:cxnSp>
        <p:nvCxnSpPr>
          <p:cNvPr id="24" name="直線矢印コネクタ 23">
            <a:extLst>
              <a:ext uri="{FF2B5EF4-FFF2-40B4-BE49-F238E27FC236}">
                <a16:creationId xmlns:a16="http://schemas.microsoft.com/office/drawing/2014/main" id="{D9B367BE-5D1C-6852-7749-555D4CD13A1E}"/>
              </a:ext>
            </a:extLst>
          </p:cNvPr>
          <p:cNvCxnSpPr>
            <a:cxnSpLocks/>
            <a:stCxn id="103" idx="3"/>
            <a:endCxn id="107" idx="1"/>
          </p:cNvCxnSpPr>
          <p:nvPr/>
        </p:nvCxnSpPr>
        <p:spPr>
          <a:xfrm>
            <a:off x="2049018" y="2662709"/>
            <a:ext cx="15461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5" name="グループ化 24">
            <a:extLst>
              <a:ext uri="{FF2B5EF4-FFF2-40B4-BE49-F238E27FC236}">
                <a16:creationId xmlns:a16="http://schemas.microsoft.com/office/drawing/2014/main" id="{0B61FC37-C1BF-4648-2E25-87877951A297}"/>
              </a:ext>
            </a:extLst>
          </p:cNvPr>
          <p:cNvGrpSpPr/>
          <p:nvPr/>
        </p:nvGrpSpPr>
        <p:grpSpPr>
          <a:xfrm>
            <a:off x="4323295" y="3226444"/>
            <a:ext cx="595884" cy="468750"/>
            <a:chOff x="6615900" y="3043528"/>
            <a:chExt cx="595884" cy="468750"/>
          </a:xfrm>
        </p:grpSpPr>
        <p:pic>
          <p:nvPicPr>
            <p:cNvPr id="26" name="グラフィックス 25" descr="ユーザー 枠線">
              <a:extLst>
                <a:ext uri="{FF2B5EF4-FFF2-40B4-BE49-F238E27FC236}">
                  <a16:creationId xmlns:a16="http://schemas.microsoft.com/office/drawing/2014/main" id="{6DDBBBB4-D920-D24E-FA69-735B1A330CAA}"/>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6660730" y="3093198"/>
              <a:ext cx="151195" cy="152701"/>
            </a:xfrm>
            <a:prstGeom prst="rect">
              <a:avLst/>
            </a:prstGeom>
          </p:spPr>
        </p:pic>
        <p:sp>
          <p:nvSpPr>
            <p:cNvPr id="28" name="四角形: 角を丸くする 27">
              <a:extLst>
                <a:ext uri="{FF2B5EF4-FFF2-40B4-BE49-F238E27FC236}">
                  <a16:creationId xmlns:a16="http://schemas.microsoft.com/office/drawing/2014/main" id="{66A197C7-6A8A-3479-074F-75D4E1056AAE}"/>
                </a:ext>
              </a:extLst>
            </p:cNvPr>
            <p:cNvSpPr/>
            <p:nvPr/>
          </p:nvSpPr>
          <p:spPr>
            <a:xfrm>
              <a:off x="6615900" y="3043528"/>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確認・訂正処理</a:t>
              </a:r>
              <a:endParaRPr kumimoji="1" lang="en-US" altLang="ja-JP" sz="500" b="1" dirty="0">
                <a:solidFill>
                  <a:schemeClr val="tx1"/>
                </a:solidFill>
                <a:latin typeface="+mn-ea"/>
              </a:endParaRPr>
            </a:p>
          </p:txBody>
        </p:sp>
      </p:grpSp>
      <p:cxnSp>
        <p:nvCxnSpPr>
          <p:cNvPr id="29" name="直線矢印コネクタ 128">
            <a:extLst>
              <a:ext uri="{FF2B5EF4-FFF2-40B4-BE49-F238E27FC236}">
                <a16:creationId xmlns:a16="http://schemas.microsoft.com/office/drawing/2014/main" id="{39E87936-0FB0-F0A7-5C4A-4CE0E31214FB}"/>
              </a:ext>
            </a:extLst>
          </p:cNvPr>
          <p:cNvCxnSpPr>
            <a:cxnSpLocks/>
            <a:stCxn id="56" idx="2"/>
            <a:endCxn id="28" idx="1"/>
          </p:cNvCxnSpPr>
          <p:nvPr/>
        </p:nvCxnSpPr>
        <p:spPr>
          <a:xfrm rot="16200000" flipH="1">
            <a:off x="3788023" y="2925546"/>
            <a:ext cx="661107" cy="409438"/>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30" name="正方形/長方形 29">
            <a:extLst>
              <a:ext uri="{FF2B5EF4-FFF2-40B4-BE49-F238E27FC236}">
                <a16:creationId xmlns:a16="http://schemas.microsoft.com/office/drawing/2014/main" id="{0EFD64D5-1052-EFF7-C588-6326C6778926}"/>
              </a:ext>
            </a:extLst>
          </p:cNvPr>
          <p:cNvSpPr/>
          <p:nvPr/>
        </p:nvSpPr>
        <p:spPr>
          <a:xfrm>
            <a:off x="4169517" y="2554487"/>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No</a:t>
            </a:r>
            <a:endParaRPr kumimoji="1" lang="ja-JP" altLang="en-US" sz="600" b="1" dirty="0">
              <a:solidFill>
                <a:schemeClr val="tx1"/>
              </a:solidFill>
              <a:highlight>
                <a:srgbClr val="FFFFFF"/>
              </a:highlight>
              <a:latin typeface="+mn-ea"/>
            </a:endParaRPr>
          </a:p>
        </p:txBody>
      </p:sp>
      <p:sp>
        <p:nvSpPr>
          <p:cNvPr id="32" name="正方形/長方形 31">
            <a:extLst>
              <a:ext uri="{FF2B5EF4-FFF2-40B4-BE49-F238E27FC236}">
                <a16:creationId xmlns:a16="http://schemas.microsoft.com/office/drawing/2014/main" id="{39069F56-65F7-1278-DC47-D724D1E5AC68}"/>
              </a:ext>
            </a:extLst>
          </p:cNvPr>
          <p:cNvSpPr/>
          <p:nvPr/>
        </p:nvSpPr>
        <p:spPr>
          <a:xfrm>
            <a:off x="3402947" y="2247322"/>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エラー・アラートの該当</a:t>
            </a:r>
          </a:p>
        </p:txBody>
      </p:sp>
      <p:sp>
        <p:nvSpPr>
          <p:cNvPr id="49" name="正方形/長方形 48">
            <a:extLst>
              <a:ext uri="{FF2B5EF4-FFF2-40B4-BE49-F238E27FC236}">
                <a16:creationId xmlns:a16="http://schemas.microsoft.com/office/drawing/2014/main" id="{983B05B8-CD22-C2AE-2FFA-D2A0905068C9}"/>
              </a:ext>
            </a:extLst>
          </p:cNvPr>
          <p:cNvSpPr/>
          <p:nvPr/>
        </p:nvSpPr>
        <p:spPr>
          <a:xfrm>
            <a:off x="3463085" y="3138083"/>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Yes</a:t>
            </a:r>
            <a:endParaRPr kumimoji="1" lang="ja-JP" altLang="en-US" sz="600" b="1" dirty="0">
              <a:solidFill>
                <a:schemeClr val="tx1"/>
              </a:solidFill>
              <a:highlight>
                <a:srgbClr val="FFFFFF"/>
              </a:highlight>
              <a:latin typeface="+mn-ea"/>
            </a:endParaRPr>
          </a:p>
        </p:txBody>
      </p:sp>
      <p:sp>
        <p:nvSpPr>
          <p:cNvPr id="56" name="ひし形 55">
            <a:extLst>
              <a:ext uri="{FF2B5EF4-FFF2-40B4-BE49-F238E27FC236}">
                <a16:creationId xmlns:a16="http://schemas.microsoft.com/office/drawing/2014/main" id="{FBAE6C63-92D7-7794-B4ED-F1099F465772}"/>
              </a:ext>
            </a:extLst>
          </p:cNvPr>
          <p:cNvSpPr/>
          <p:nvPr/>
        </p:nvSpPr>
        <p:spPr>
          <a:xfrm>
            <a:off x="3741871" y="2525706"/>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cxnSp>
        <p:nvCxnSpPr>
          <p:cNvPr id="57" name="直線矢印コネクタ 128">
            <a:extLst>
              <a:ext uri="{FF2B5EF4-FFF2-40B4-BE49-F238E27FC236}">
                <a16:creationId xmlns:a16="http://schemas.microsoft.com/office/drawing/2014/main" id="{FF1C97FA-B39B-FB17-00A5-7A94E41FF271}"/>
              </a:ext>
            </a:extLst>
          </p:cNvPr>
          <p:cNvCxnSpPr>
            <a:cxnSpLocks/>
            <a:stCxn id="28" idx="3"/>
            <a:endCxn id="137" idx="1"/>
          </p:cNvCxnSpPr>
          <p:nvPr/>
        </p:nvCxnSpPr>
        <p:spPr>
          <a:xfrm flipV="1">
            <a:off x="4919179" y="2662709"/>
            <a:ext cx="399879" cy="798110"/>
          </a:xfrm>
          <a:prstGeom prst="bentConnector3">
            <a:avLst>
              <a:gd name="adj1" fmla="val 5000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58" name="直線矢印コネクタ 57">
            <a:extLst>
              <a:ext uri="{FF2B5EF4-FFF2-40B4-BE49-F238E27FC236}">
                <a16:creationId xmlns:a16="http://schemas.microsoft.com/office/drawing/2014/main" id="{F62BA132-5F46-5247-5190-B1274BF4220B}"/>
              </a:ext>
            </a:extLst>
          </p:cNvPr>
          <p:cNvCxnSpPr>
            <a:cxnSpLocks/>
            <a:stCxn id="28" idx="2"/>
            <a:endCxn id="62" idx="1"/>
          </p:cNvCxnSpPr>
          <p:nvPr/>
        </p:nvCxnSpPr>
        <p:spPr>
          <a:xfrm>
            <a:off x="4621237" y="3695194"/>
            <a:ext cx="1299" cy="476961"/>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59" name="グループ化 58">
            <a:extLst>
              <a:ext uri="{FF2B5EF4-FFF2-40B4-BE49-F238E27FC236}">
                <a16:creationId xmlns:a16="http://schemas.microsoft.com/office/drawing/2014/main" id="{666CE5BF-28D2-D77A-484C-89FA26FB98D3}"/>
              </a:ext>
            </a:extLst>
          </p:cNvPr>
          <p:cNvGrpSpPr/>
          <p:nvPr/>
        </p:nvGrpSpPr>
        <p:grpSpPr>
          <a:xfrm>
            <a:off x="4333419" y="4172155"/>
            <a:ext cx="575637" cy="451948"/>
            <a:chOff x="5274238" y="5435541"/>
            <a:chExt cx="439201" cy="345439"/>
          </a:xfrm>
        </p:grpSpPr>
        <p:sp>
          <p:nvSpPr>
            <p:cNvPr id="62" name="フローチャート: 磁気ディスク 61">
              <a:extLst>
                <a:ext uri="{FF2B5EF4-FFF2-40B4-BE49-F238E27FC236}">
                  <a16:creationId xmlns:a16="http://schemas.microsoft.com/office/drawing/2014/main" id="{87336A77-05BF-00B6-8027-0AE3D6D44D7F}"/>
                </a:ext>
              </a:extLst>
            </p:cNvPr>
            <p:cNvSpPr/>
            <p:nvPr/>
          </p:nvSpPr>
          <p:spPr>
            <a:xfrm>
              <a:off x="5276219" y="5435541"/>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64" name="円弧 63">
              <a:extLst>
                <a:ext uri="{FF2B5EF4-FFF2-40B4-BE49-F238E27FC236}">
                  <a16:creationId xmlns:a16="http://schemas.microsoft.com/office/drawing/2014/main" id="{B284ED24-75B5-9FBA-2923-3F465170D67C}"/>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72" name="円弧 71">
              <a:extLst>
                <a:ext uri="{FF2B5EF4-FFF2-40B4-BE49-F238E27FC236}">
                  <a16:creationId xmlns:a16="http://schemas.microsoft.com/office/drawing/2014/main" id="{74AECE11-CBB7-C167-7DD4-87B3A8C641D6}"/>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73" name="グループ化 72">
            <a:extLst>
              <a:ext uri="{FF2B5EF4-FFF2-40B4-BE49-F238E27FC236}">
                <a16:creationId xmlns:a16="http://schemas.microsoft.com/office/drawing/2014/main" id="{3AA01E7B-9259-C446-3A5C-9A01E2C83FC8}"/>
              </a:ext>
            </a:extLst>
          </p:cNvPr>
          <p:cNvGrpSpPr/>
          <p:nvPr/>
        </p:nvGrpSpPr>
        <p:grpSpPr>
          <a:xfrm>
            <a:off x="4860942" y="4534297"/>
            <a:ext cx="752658" cy="405710"/>
            <a:chOff x="5549538" y="5066857"/>
            <a:chExt cx="752658" cy="405710"/>
          </a:xfrm>
        </p:grpSpPr>
        <p:cxnSp>
          <p:nvCxnSpPr>
            <p:cNvPr id="74" name="直線矢印コネクタ 73">
              <a:extLst>
                <a:ext uri="{FF2B5EF4-FFF2-40B4-BE49-F238E27FC236}">
                  <a16:creationId xmlns:a16="http://schemas.microsoft.com/office/drawing/2014/main" id="{5FC1FB99-6984-27ED-03AC-E4BBC635E4FB}"/>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75" name="グループ化 74">
              <a:extLst>
                <a:ext uri="{FF2B5EF4-FFF2-40B4-BE49-F238E27FC236}">
                  <a16:creationId xmlns:a16="http://schemas.microsoft.com/office/drawing/2014/main" id="{04A3B631-8486-2665-CB8C-FF346063236A}"/>
                </a:ext>
              </a:extLst>
            </p:cNvPr>
            <p:cNvGrpSpPr/>
            <p:nvPr/>
          </p:nvGrpSpPr>
          <p:grpSpPr>
            <a:xfrm>
              <a:off x="5672158" y="5172745"/>
              <a:ext cx="69614" cy="299822"/>
              <a:chOff x="2439407" y="2962964"/>
              <a:chExt cx="69614" cy="430496"/>
            </a:xfrm>
          </p:grpSpPr>
          <p:cxnSp>
            <p:nvCxnSpPr>
              <p:cNvPr id="77" name="直線コネクタ 76">
                <a:extLst>
                  <a:ext uri="{FF2B5EF4-FFF2-40B4-BE49-F238E27FC236}">
                    <a16:creationId xmlns:a16="http://schemas.microsoft.com/office/drawing/2014/main" id="{D9417C7A-E665-D00D-4DEE-81229F00AA9B}"/>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8" name="直線コネクタ 77">
                <a:extLst>
                  <a:ext uri="{FF2B5EF4-FFF2-40B4-BE49-F238E27FC236}">
                    <a16:creationId xmlns:a16="http://schemas.microsoft.com/office/drawing/2014/main" id="{701FC1E4-A265-B80A-571C-2E46C7F14CDD}"/>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1" name="直線コネクタ 80">
                <a:extLst>
                  <a:ext uri="{FF2B5EF4-FFF2-40B4-BE49-F238E27FC236}">
                    <a16:creationId xmlns:a16="http://schemas.microsoft.com/office/drawing/2014/main" id="{D120496A-AD5C-ED4F-404E-BA262773AD30}"/>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76" name="正方形/長方形 75">
              <a:extLst>
                <a:ext uri="{FF2B5EF4-FFF2-40B4-BE49-F238E27FC236}">
                  <a16:creationId xmlns:a16="http://schemas.microsoft.com/office/drawing/2014/main" id="{FB5C494A-FE96-7AB3-8D5E-2A5C25AE4451}"/>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98" name="グループ化 97">
            <a:extLst>
              <a:ext uri="{FF2B5EF4-FFF2-40B4-BE49-F238E27FC236}">
                <a16:creationId xmlns:a16="http://schemas.microsoft.com/office/drawing/2014/main" id="{C966C8C3-6D06-8224-80BE-95190DC6A2B3}"/>
              </a:ext>
            </a:extLst>
          </p:cNvPr>
          <p:cNvGrpSpPr/>
          <p:nvPr/>
        </p:nvGrpSpPr>
        <p:grpSpPr>
          <a:xfrm>
            <a:off x="1461603" y="2433953"/>
            <a:ext cx="587415" cy="457512"/>
            <a:chOff x="5266944" y="2798826"/>
            <a:chExt cx="455771" cy="301859"/>
          </a:xfrm>
        </p:grpSpPr>
        <p:sp>
          <p:nvSpPr>
            <p:cNvPr id="103" name="四角形: 角を丸くする 102">
              <a:extLst>
                <a:ext uri="{FF2B5EF4-FFF2-40B4-BE49-F238E27FC236}">
                  <a16:creationId xmlns:a16="http://schemas.microsoft.com/office/drawing/2014/main" id="{05D8B05C-3C8C-1BC7-FB1F-4DE15300F00E}"/>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内容確認</a:t>
              </a:r>
            </a:p>
          </p:txBody>
        </p:sp>
        <p:pic>
          <p:nvPicPr>
            <p:cNvPr id="104" name="グラフィックス 103" descr="挙手 枠線">
              <a:extLst>
                <a:ext uri="{FF2B5EF4-FFF2-40B4-BE49-F238E27FC236}">
                  <a16:creationId xmlns:a16="http://schemas.microsoft.com/office/drawing/2014/main" id="{B65E595F-AC9C-B2A3-C034-E71F1783B20F}"/>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rot="16200000" flipV="1">
              <a:off x="5301234" y="2831681"/>
              <a:ext cx="98334" cy="98334"/>
            </a:xfrm>
            <a:prstGeom prst="rect">
              <a:avLst/>
            </a:prstGeom>
          </p:spPr>
        </p:pic>
      </p:grpSp>
      <p:grpSp>
        <p:nvGrpSpPr>
          <p:cNvPr id="105" name="グループ化 104">
            <a:extLst>
              <a:ext uri="{FF2B5EF4-FFF2-40B4-BE49-F238E27FC236}">
                <a16:creationId xmlns:a16="http://schemas.microsoft.com/office/drawing/2014/main" id="{8715E151-2BDE-7C53-F6D6-A8F017ED5F1C}"/>
              </a:ext>
            </a:extLst>
          </p:cNvPr>
          <p:cNvGrpSpPr/>
          <p:nvPr/>
        </p:nvGrpSpPr>
        <p:grpSpPr>
          <a:xfrm>
            <a:off x="2203629" y="2433953"/>
            <a:ext cx="587415" cy="457512"/>
            <a:chOff x="5266944" y="2798826"/>
            <a:chExt cx="455771" cy="301859"/>
          </a:xfrm>
        </p:grpSpPr>
        <p:sp>
          <p:nvSpPr>
            <p:cNvPr id="107" name="四角形: 角を丸くする 106">
              <a:extLst>
                <a:ext uri="{FF2B5EF4-FFF2-40B4-BE49-F238E27FC236}">
                  <a16:creationId xmlns:a16="http://schemas.microsoft.com/office/drawing/2014/main" id="{E0596B2D-6823-6174-118E-E216424E6834}"/>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受領</a:t>
              </a:r>
            </a:p>
          </p:txBody>
        </p:sp>
        <p:pic>
          <p:nvPicPr>
            <p:cNvPr id="109" name="グラフィックス 108" descr="挙手 枠線">
              <a:extLst>
                <a:ext uri="{FF2B5EF4-FFF2-40B4-BE49-F238E27FC236}">
                  <a16:creationId xmlns:a16="http://schemas.microsoft.com/office/drawing/2014/main" id="{9F68F91D-345F-4536-E0B0-1C87CBE5CD3A}"/>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rot="16200000" flipV="1">
              <a:off x="5301234" y="2831681"/>
              <a:ext cx="98334" cy="98334"/>
            </a:xfrm>
            <a:prstGeom prst="rect">
              <a:avLst/>
            </a:prstGeom>
          </p:spPr>
        </p:pic>
      </p:grpSp>
      <p:grpSp>
        <p:nvGrpSpPr>
          <p:cNvPr id="135" name="グループ化 134">
            <a:extLst>
              <a:ext uri="{FF2B5EF4-FFF2-40B4-BE49-F238E27FC236}">
                <a16:creationId xmlns:a16="http://schemas.microsoft.com/office/drawing/2014/main" id="{75D9B65C-FF5D-F232-2014-47DFD7F64F46}"/>
              </a:ext>
            </a:extLst>
          </p:cNvPr>
          <p:cNvGrpSpPr/>
          <p:nvPr/>
        </p:nvGrpSpPr>
        <p:grpSpPr>
          <a:xfrm>
            <a:off x="5319058" y="2428334"/>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C57CF8B8-DB69-F6C2-993F-65877A278197}"/>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FCC6B698-F9D8-8FAD-1717-C055E4C55779}"/>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対象車両確認</a:t>
              </a:r>
            </a:p>
          </p:txBody>
        </p:sp>
      </p:grpSp>
      <p:cxnSp>
        <p:nvCxnSpPr>
          <p:cNvPr id="138" name="直線矢印コネクタ 137">
            <a:extLst>
              <a:ext uri="{FF2B5EF4-FFF2-40B4-BE49-F238E27FC236}">
                <a16:creationId xmlns:a16="http://schemas.microsoft.com/office/drawing/2014/main" id="{479FBEE5-9763-5B5B-4C02-64B675157773}"/>
              </a:ext>
            </a:extLst>
          </p:cNvPr>
          <p:cNvCxnSpPr>
            <a:cxnSpLocks/>
            <a:stCxn id="137" idx="2"/>
            <a:endCxn id="140" idx="1"/>
          </p:cNvCxnSpPr>
          <p:nvPr/>
        </p:nvCxnSpPr>
        <p:spPr>
          <a:xfrm>
            <a:off x="5617000" y="2897084"/>
            <a:ext cx="1299" cy="1275071"/>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9" name="グループ化 138">
            <a:extLst>
              <a:ext uri="{FF2B5EF4-FFF2-40B4-BE49-F238E27FC236}">
                <a16:creationId xmlns:a16="http://schemas.microsoft.com/office/drawing/2014/main" id="{94F97C75-B0A3-330E-CCF9-50A88EE4F9E2}"/>
              </a:ext>
            </a:extLst>
          </p:cNvPr>
          <p:cNvGrpSpPr/>
          <p:nvPr/>
        </p:nvGrpSpPr>
        <p:grpSpPr>
          <a:xfrm>
            <a:off x="5329182" y="4172155"/>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AE8C870A-3FC0-DBEF-DC60-8A2F005CA65F}"/>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41" name="円弧 140">
              <a:extLst>
                <a:ext uri="{FF2B5EF4-FFF2-40B4-BE49-F238E27FC236}">
                  <a16:creationId xmlns:a16="http://schemas.microsoft.com/office/drawing/2014/main" id="{DE4690D3-2B55-CA94-1343-0093D25A1C75}"/>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42" name="円弧 141">
              <a:extLst>
                <a:ext uri="{FF2B5EF4-FFF2-40B4-BE49-F238E27FC236}">
                  <a16:creationId xmlns:a16="http://schemas.microsoft.com/office/drawing/2014/main" id="{2D3F4AC4-E723-6556-75EF-07812F843EDA}"/>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43" name="グループ化 142">
            <a:extLst>
              <a:ext uri="{FF2B5EF4-FFF2-40B4-BE49-F238E27FC236}">
                <a16:creationId xmlns:a16="http://schemas.microsoft.com/office/drawing/2014/main" id="{240B85AB-1ABB-E92F-4A3A-E8E3E3AEE87F}"/>
              </a:ext>
            </a:extLst>
          </p:cNvPr>
          <p:cNvGrpSpPr/>
          <p:nvPr/>
        </p:nvGrpSpPr>
        <p:grpSpPr>
          <a:xfrm>
            <a:off x="5850118" y="4534297"/>
            <a:ext cx="752658" cy="405710"/>
            <a:chOff x="4488244" y="5206471"/>
            <a:chExt cx="752658" cy="405710"/>
          </a:xfrm>
        </p:grpSpPr>
        <p:cxnSp>
          <p:nvCxnSpPr>
            <p:cNvPr id="144" name="直線矢印コネクタ 143">
              <a:extLst>
                <a:ext uri="{FF2B5EF4-FFF2-40B4-BE49-F238E27FC236}">
                  <a16:creationId xmlns:a16="http://schemas.microsoft.com/office/drawing/2014/main" id="{635505A3-FACC-DC43-70C9-79F0C791504D}"/>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45" name="グループ化 144">
              <a:extLst>
                <a:ext uri="{FF2B5EF4-FFF2-40B4-BE49-F238E27FC236}">
                  <a16:creationId xmlns:a16="http://schemas.microsoft.com/office/drawing/2014/main" id="{6F1A5FF6-A6CD-DE87-335A-2072DC28934F}"/>
                </a:ext>
              </a:extLst>
            </p:cNvPr>
            <p:cNvGrpSpPr/>
            <p:nvPr/>
          </p:nvGrpSpPr>
          <p:grpSpPr>
            <a:xfrm>
              <a:off x="4610864" y="5312359"/>
              <a:ext cx="69614" cy="299822"/>
              <a:chOff x="2439407" y="2962964"/>
              <a:chExt cx="69614" cy="430496"/>
            </a:xfrm>
          </p:grpSpPr>
          <p:cxnSp>
            <p:nvCxnSpPr>
              <p:cNvPr id="147" name="直線コネクタ 146">
                <a:extLst>
                  <a:ext uri="{FF2B5EF4-FFF2-40B4-BE49-F238E27FC236}">
                    <a16:creationId xmlns:a16="http://schemas.microsoft.com/office/drawing/2014/main" id="{5F0AA7BB-CFD1-C652-E0C8-925C41A34DAD}"/>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8" name="直線コネクタ 147">
                <a:extLst>
                  <a:ext uri="{FF2B5EF4-FFF2-40B4-BE49-F238E27FC236}">
                    <a16:creationId xmlns:a16="http://schemas.microsoft.com/office/drawing/2014/main" id="{07164F42-70F3-6D85-68FB-1022F6AE3B9B}"/>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9" name="直線コネクタ 148">
                <a:extLst>
                  <a:ext uri="{FF2B5EF4-FFF2-40B4-BE49-F238E27FC236}">
                    <a16:creationId xmlns:a16="http://schemas.microsoft.com/office/drawing/2014/main" id="{711C8EC7-2837-03D0-EDCF-6EE244949B2B}"/>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46" name="正方形/長方形 145">
              <a:extLst>
                <a:ext uri="{FF2B5EF4-FFF2-40B4-BE49-F238E27FC236}">
                  <a16:creationId xmlns:a16="http://schemas.microsoft.com/office/drawing/2014/main" id="{FC92F4AE-37E2-8610-BAAD-C6FDB2F1D309}"/>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②</a:t>
              </a:r>
            </a:p>
          </p:txBody>
        </p:sp>
      </p:grpSp>
      <p:cxnSp>
        <p:nvCxnSpPr>
          <p:cNvPr id="164" name="直線矢印コネクタ 163">
            <a:extLst>
              <a:ext uri="{FF2B5EF4-FFF2-40B4-BE49-F238E27FC236}">
                <a16:creationId xmlns:a16="http://schemas.microsoft.com/office/drawing/2014/main" id="{0FCFB381-2C3C-15A2-1F2E-E8EF5D788932}"/>
              </a:ext>
            </a:extLst>
          </p:cNvPr>
          <p:cNvCxnSpPr>
            <a:cxnSpLocks/>
            <a:stCxn id="107" idx="3"/>
            <a:endCxn id="22" idx="1"/>
          </p:cNvCxnSpPr>
          <p:nvPr/>
        </p:nvCxnSpPr>
        <p:spPr>
          <a:xfrm>
            <a:off x="2791044" y="2662709"/>
            <a:ext cx="13833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65" name="直線矢印コネクタ 164">
            <a:extLst>
              <a:ext uri="{FF2B5EF4-FFF2-40B4-BE49-F238E27FC236}">
                <a16:creationId xmlns:a16="http://schemas.microsoft.com/office/drawing/2014/main" id="{0AEBDA6F-497A-EECF-A674-CF344A55D58D}"/>
              </a:ext>
            </a:extLst>
          </p:cNvPr>
          <p:cNvCxnSpPr>
            <a:cxnSpLocks/>
            <a:stCxn id="22" idx="3"/>
            <a:endCxn id="56" idx="1"/>
          </p:cNvCxnSpPr>
          <p:nvPr/>
        </p:nvCxnSpPr>
        <p:spPr>
          <a:xfrm>
            <a:off x="3525258" y="2662709"/>
            <a:ext cx="21661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0" name="グループ化 19">
            <a:extLst>
              <a:ext uri="{FF2B5EF4-FFF2-40B4-BE49-F238E27FC236}">
                <a16:creationId xmlns:a16="http://schemas.microsoft.com/office/drawing/2014/main" id="{73F6B836-9610-F101-6089-F61C92ADF4D1}"/>
              </a:ext>
            </a:extLst>
          </p:cNvPr>
          <p:cNvGrpSpPr/>
          <p:nvPr/>
        </p:nvGrpSpPr>
        <p:grpSpPr>
          <a:xfrm>
            <a:off x="6199724" y="2428334"/>
            <a:ext cx="595884" cy="468750"/>
            <a:chOff x="2420174" y="2805910"/>
            <a:chExt cx="595884" cy="468750"/>
          </a:xfrm>
        </p:grpSpPr>
        <p:pic>
          <p:nvPicPr>
            <p:cNvPr id="23" name="グラフィックス 22" descr="ユーザー 枠線">
              <a:extLst>
                <a:ext uri="{FF2B5EF4-FFF2-40B4-BE49-F238E27FC236}">
                  <a16:creationId xmlns:a16="http://schemas.microsoft.com/office/drawing/2014/main" id="{A17A3949-99FE-5ED6-7FC8-7251A05CE5E1}"/>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7" name="四角形: 角を丸くする 26">
              <a:extLst>
                <a:ext uri="{FF2B5EF4-FFF2-40B4-BE49-F238E27FC236}">
                  <a16:creationId xmlns:a16="http://schemas.microsoft.com/office/drawing/2014/main" id="{B97E85A7-D3F2-ACEB-B172-F194FE63EC7C}"/>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データ出力</a:t>
              </a:r>
              <a:endParaRPr kumimoji="1" lang="en-US" altLang="ja-JP" sz="500" b="1" dirty="0">
                <a:solidFill>
                  <a:schemeClr val="tx1"/>
                </a:solidFill>
                <a:latin typeface="+mn-ea"/>
              </a:endParaRPr>
            </a:p>
          </p:txBody>
        </p:sp>
      </p:grpSp>
      <p:cxnSp>
        <p:nvCxnSpPr>
          <p:cNvPr id="31" name="直線矢印コネクタ 30">
            <a:extLst>
              <a:ext uri="{FF2B5EF4-FFF2-40B4-BE49-F238E27FC236}">
                <a16:creationId xmlns:a16="http://schemas.microsoft.com/office/drawing/2014/main" id="{629055B1-E637-5781-BF3F-5FC812B61332}"/>
              </a:ext>
            </a:extLst>
          </p:cNvPr>
          <p:cNvCxnSpPr>
            <a:cxnSpLocks/>
            <a:stCxn id="35" idx="1"/>
            <a:endCxn id="27" idx="2"/>
          </p:cNvCxnSpPr>
          <p:nvPr/>
        </p:nvCxnSpPr>
        <p:spPr>
          <a:xfrm flipH="1" flipV="1">
            <a:off x="6497666" y="2897084"/>
            <a:ext cx="1299" cy="1288155"/>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34" name="グループ化 33">
            <a:extLst>
              <a:ext uri="{FF2B5EF4-FFF2-40B4-BE49-F238E27FC236}">
                <a16:creationId xmlns:a16="http://schemas.microsoft.com/office/drawing/2014/main" id="{B4ACB525-DEB4-28B6-A2DC-9212DECCBC94}"/>
              </a:ext>
            </a:extLst>
          </p:cNvPr>
          <p:cNvGrpSpPr/>
          <p:nvPr/>
        </p:nvGrpSpPr>
        <p:grpSpPr>
          <a:xfrm>
            <a:off x="6209848" y="4185239"/>
            <a:ext cx="575637" cy="451948"/>
            <a:chOff x="5274238" y="5435536"/>
            <a:chExt cx="439201" cy="345439"/>
          </a:xfrm>
        </p:grpSpPr>
        <p:sp>
          <p:nvSpPr>
            <p:cNvPr id="35" name="フローチャート: 磁気ディスク 34">
              <a:extLst>
                <a:ext uri="{FF2B5EF4-FFF2-40B4-BE49-F238E27FC236}">
                  <a16:creationId xmlns:a16="http://schemas.microsoft.com/office/drawing/2014/main" id="{10C8184A-9FA3-6F50-5BA8-A64F8D74ACB5}"/>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36" name="円弧 35">
              <a:extLst>
                <a:ext uri="{FF2B5EF4-FFF2-40B4-BE49-F238E27FC236}">
                  <a16:creationId xmlns:a16="http://schemas.microsoft.com/office/drawing/2014/main" id="{FA8D5AD3-57E5-5BF8-2EE5-D3595472067C}"/>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37" name="円弧 36">
              <a:extLst>
                <a:ext uri="{FF2B5EF4-FFF2-40B4-BE49-F238E27FC236}">
                  <a16:creationId xmlns:a16="http://schemas.microsoft.com/office/drawing/2014/main" id="{60205603-5EFD-BD07-2BED-BF3001426959}"/>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39" name="グループ化 38">
            <a:extLst>
              <a:ext uri="{FF2B5EF4-FFF2-40B4-BE49-F238E27FC236}">
                <a16:creationId xmlns:a16="http://schemas.microsoft.com/office/drawing/2014/main" id="{33FAB1DF-6530-E90F-0952-85CB63400A63}"/>
              </a:ext>
            </a:extLst>
          </p:cNvPr>
          <p:cNvGrpSpPr/>
          <p:nvPr/>
        </p:nvGrpSpPr>
        <p:grpSpPr>
          <a:xfrm>
            <a:off x="6497666" y="4586734"/>
            <a:ext cx="752658" cy="405710"/>
            <a:chOff x="4488244" y="5206471"/>
            <a:chExt cx="752658" cy="405710"/>
          </a:xfrm>
        </p:grpSpPr>
        <p:cxnSp>
          <p:nvCxnSpPr>
            <p:cNvPr id="40" name="直線矢印コネクタ 39">
              <a:extLst>
                <a:ext uri="{FF2B5EF4-FFF2-40B4-BE49-F238E27FC236}">
                  <a16:creationId xmlns:a16="http://schemas.microsoft.com/office/drawing/2014/main" id="{6B5200D2-C93F-7E12-EF9D-AAD942940B87}"/>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41" name="グループ化 40">
              <a:extLst>
                <a:ext uri="{FF2B5EF4-FFF2-40B4-BE49-F238E27FC236}">
                  <a16:creationId xmlns:a16="http://schemas.microsoft.com/office/drawing/2014/main" id="{D456C153-2B83-BBE6-F4C2-8DA2F8F9CF09}"/>
                </a:ext>
              </a:extLst>
            </p:cNvPr>
            <p:cNvGrpSpPr/>
            <p:nvPr/>
          </p:nvGrpSpPr>
          <p:grpSpPr>
            <a:xfrm>
              <a:off x="4610864" y="5312359"/>
              <a:ext cx="69614" cy="299822"/>
              <a:chOff x="2439407" y="2962964"/>
              <a:chExt cx="69614" cy="430496"/>
            </a:xfrm>
          </p:grpSpPr>
          <p:cxnSp>
            <p:nvCxnSpPr>
              <p:cNvPr id="44" name="直線コネクタ 43">
                <a:extLst>
                  <a:ext uri="{FF2B5EF4-FFF2-40B4-BE49-F238E27FC236}">
                    <a16:creationId xmlns:a16="http://schemas.microsoft.com/office/drawing/2014/main" id="{E47671AC-4607-59C5-5B46-313AE26675CF}"/>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45" name="直線コネクタ 44">
                <a:extLst>
                  <a:ext uri="{FF2B5EF4-FFF2-40B4-BE49-F238E27FC236}">
                    <a16:creationId xmlns:a16="http://schemas.microsoft.com/office/drawing/2014/main" id="{E5699C4C-64C4-67AC-77AA-037CDFF71667}"/>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46" name="直線コネクタ 45">
                <a:extLst>
                  <a:ext uri="{FF2B5EF4-FFF2-40B4-BE49-F238E27FC236}">
                    <a16:creationId xmlns:a16="http://schemas.microsoft.com/office/drawing/2014/main" id="{8DCEEF1C-FDBB-6CB6-68CB-F0B79E2F93D0}"/>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42" name="正方形/長方形 41">
              <a:extLst>
                <a:ext uri="{FF2B5EF4-FFF2-40B4-BE49-F238E27FC236}">
                  <a16:creationId xmlns:a16="http://schemas.microsoft.com/office/drawing/2014/main" id="{D0B320F9-D687-EF8D-5553-EC50BBECB9F4}"/>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③</a:t>
              </a:r>
              <a:endParaRPr kumimoji="1" lang="en-US" altLang="ja-JP" sz="600" b="1" dirty="0">
                <a:solidFill>
                  <a:schemeClr val="tx1"/>
                </a:solidFill>
                <a:latin typeface="+mn-ea"/>
              </a:endParaRPr>
            </a:p>
          </p:txBody>
        </p:sp>
      </p:grpSp>
      <p:cxnSp>
        <p:nvCxnSpPr>
          <p:cNvPr id="47" name="直線矢印コネクタ 46">
            <a:extLst>
              <a:ext uri="{FF2B5EF4-FFF2-40B4-BE49-F238E27FC236}">
                <a16:creationId xmlns:a16="http://schemas.microsoft.com/office/drawing/2014/main" id="{4E1DBD51-862E-A599-5FE6-4245BAA93B96}"/>
              </a:ext>
            </a:extLst>
          </p:cNvPr>
          <p:cNvCxnSpPr>
            <a:cxnSpLocks/>
            <a:stCxn id="27" idx="3"/>
            <a:endCxn id="66" idx="1"/>
          </p:cNvCxnSpPr>
          <p:nvPr/>
        </p:nvCxnSpPr>
        <p:spPr>
          <a:xfrm>
            <a:off x="6795608" y="2662709"/>
            <a:ext cx="25755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48" name="グループ化 47">
            <a:extLst>
              <a:ext uri="{FF2B5EF4-FFF2-40B4-BE49-F238E27FC236}">
                <a16:creationId xmlns:a16="http://schemas.microsoft.com/office/drawing/2014/main" id="{991AFF5C-6617-739B-2620-8B8EEAD09113}"/>
              </a:ext>
            </a:extLst>
          </p:cNvPr>
          <p:cNvGrpSpPr/>
          <p:nvPr/>
        </p:nvGrpSpPr>
        <p:grpSpPr>
          <a:xfrm rot="5400000" flipV="1">
            <a:off x="7147514" y="4800714"/>
            <a:ext cx="407214" cy="47531"/>
            <a:chOff x="10086489" y="5728214"/>
            <a:chExt cx="407214" cy="47531"/>
          </a:xfrm>
        </p:grpSpPr>
        <p:cxnSp>
          <p:nvCxnSpPr>
            <p:cNvPr id="50" name="直線矢印コネクタ 49">
              <a:extLst>
                <a:ext uri="{FF2B5EF4-FFF2-40B4-BE49-F238E27FC236}">
                  <a16:creationId xmlns:a16="http://schemas.microsoft.com/office/drawing/2014/main" id="{7E1EA079-1B29-42CB-9475-1DBC21B60F30}"/>
                </a:ext>
              </a:extLst>
            </p:cNvPr>
            <p:cNvCxnSpPr>
              <a:cxnSpLocks/>
              <a:stCxn id="51" idx="6"/>
              <a:endCxn id="52" idx="0"/>
            </p:cNvCxnSpPr>
            <p:nvPr/>
          </p:nvCxnSpPr>
          <p:spPr>
            <a:xfrm rot="5400000" flipV="1">
              <a:off x="10313846" y="5572156"/>
              <a:ext cx="32" cy="359682"/>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51" name="楕円 50">
              <a:extLst>
                <a:ext uri="{FF2B5EF4-FFF2-40B4-BE49-F238E27FC236}">
                  <a16:creationId xmlns:a16="http://schemas.microsoft.com/office/drawing/2014/main" id="{E1564A82-6C50-F71B-FBB2-29EB24E5E9D4}"/>
                </a:ext>
              </a:extLst>
            </p:cNvPr>
            <p:cNvSpPr/>
            <p:nvPr/>
          </p:nvSpPr>
          <p:spPr>
            <a:xfrm>
              <a:off x="10086489" y="5728214"/>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52" name="二等辺三角形 51">
              <a:extLst>
                <a:ext uri="{FF2B5EF4-FFF2-40B4-BE49-F238E27FC236}">
                  <a16:creationId xmlns:a16="http://schemas.microsoft.com/office/drawing/2014/main" id="{EFB29B98-8030-6CAE-7A1E-AD05C774E0E6}"/>
                </a:ext>
              </a:extLst>
            </p:cNvPr>
            <p:cNvSpPr/>
            <p:nvPr/>
          </p:nvSpPr>
          <p:spPr>
            <a:xfrm rot="5400000">
              <a:off x="10434455" y="5716075"/>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sp>
        <p:nvSpPr>
          <p:cNvPr id="53" name="正方形/長方形 52">
            <a:extLst>
              <a:ext uri="{FF2B5EF4-FFF2-40B4-BE49-F238E27FC236}">
                <a16:creationId xmlns:a16="http://schemas.microsoft.com/office/drawing/2014/main" id="{E9925DB5-B4C0-2677-C5F6-44A918CA600C}"/>
              </a:ext>
            </a:extLst>
          </p:cNvPr>
          <p:cNvSpPr/>
          <p:nvPr/>
        </p:nvSpPr>
        <p:spPr>
          <a:xfrm>
            <a:off x="6979652" y="4700440"/>
            <a:ext cx="742895"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課税物件異動通知</a:t>
            </a:r>
          </a:p>
        </p:txBody>
      </p:sp>
      <p:grpSp>
        <p:nvGrpSpPr>
          <p:cNvPr id="54" name="グループ化 53">
            <a:extLst>
              <a:ext uri="{FF2B5EF4-FFF2-40B4-BE49-F238E27FC236}">
                <a16:creationId xmlns:a16="http://schemas.microsoft.com/office/drawing/2014/main" id="{D1DBE6FC-4888-3DCC-741F-4E2EA8DDB479}"/>
              </a:ext>
            </a:extLst>
          </p:cNvPr>
          <p:cNvGrpSpPr/>
          <p:nvPr/>
        </p:nvGrpSpPr>
        <p:grpSpPr>
          <a:xfrm>
            <a:off x="6795608" y="5038263"/>
            <a:ext cx="2016752" cy="378876"/>
            <a:chOff x="6321397" y="5133875"/>
            <a:chExt cx="2016752" cy="449892"/>
          </a:xfrm>
        </p:grpSpPr>
        <p:sp>
          <p:nvSpPr>
            <p:cNvPr id="60" name="正方形/長方形 59">
              <a:extLst>
                <a:ext uri="{FF2B5EF4-FFF2-40B4-BE49-F238E27FC236}">
                  <a16:creationId xmlns:a16="http://schemas.microsoft.com/office/drawing/2014/main" id="{DDD7430A-FF53-88F6-A2DE-45CDB3DC9CCB}"/>
                </a:ext>
              </a:extLst>
            </p:cNvPr>
            <p:cNvSpPr/>
            <p:nvPr/>
          </p:nvSpPr>
          <p:spPr>
            <a:xfrm>
              <a:off x="6321397" y="5133875"/>
              <a:ext cx="832953"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旧地方団体</a:t>
              </a:r>
            </a:p>
          </p:txBody>
        </p:sp>
        <p:sp>
          <p:nvSpPr>
            <p:cNvPr id="61" name="正方形/長方形 60">
              <a:extLst>
                <a:ext uri="{FF2B5EF4-FFF2-40B4-BE49-F238E27FC236}">
                  <a16:creationId xmlns:a16="http://schemas.microsoft.com/office/drawing/2014/main" id="{64334CF4-086F-6AB0-06E5-2AF916D4B214}"/>
                </a:ext>
              </a:extLst>
            </p:cNvPr>
            <p:cNvSpPr/>
            <p:nvPr/>
          </p:nvSpPr>
          <p:spPr>
            <a:xfrm>
              <a:off x="7153569" y="5133875"/>
              <a:ext cx="1184580"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63" name="グループ化 62">
            <a:extLst>
              <a:ext uri="{FF2B5EF4-FFF2-40B4-BE49-F238E27FC236}">
                <a16:creationId xmlns:a16="http://schemas.microsoft.com/office/drawing/2014/main" id="{87AC71F8-A425-F6D5-936A-674ECEFE3873}"/>
              </a:ext>
            </a:extLst>
          </p:cNvPr>
          <p:cNvGrpSpPr/>
          <p:nvPr/>
        </p:nvGrpSpPr>
        <p:grpSpPr>
          <a:xfrm>
            <a:off x="7053158" y="2428334"/>
            <a:ext cx="595884" cy="468750"/>
            <a:chOff x="2420174" y="2805910"/>
            <a:chExt cx="595884" cy="468750"/>
          </a:xfrm>
        </p:grpSpPr>
        <p:pic>
          <p:nvPicPr>
            <p:cNvPr id="65" name="グラフィックス 64" descr="ユーザー 枠線">
              <a:extLst>
                <a:ext uri="{FF2B5EF4-FFF2-40B4-BE49-F238E27FC236}">
                  <a16:creationId xmlns:a16="http://schemas.microsoft.com/office/drawing/2014/main" id="{7EB2AA8B-B1D8-2F3F-1FFD-0C3DBB211D4B}"/>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66" name="四角形: 角を丸くする 65">
              <a:extLst>
                <a:ext uri="{FF2B5EF4-FFF2-40B4-BE49-F238E27FC236}">
                  <a16:creationId xmlns:a16="http://schemas.microsoft.com/office/drawing/2014/main" id="{EEC88631-D4D9-36BD-724C-8E3C37364835}"/>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データ登録</a:t>
              </a:r>
              <a:endParaRPr kumimoji="1" lang="en-US" altLang="ja-JP" sz="500" b="1" dirty="0">
                <a:solidFill>
                  <a:schemeClr val="tx1"/>
                </a:solidFill>
                <a:latin typeface="+mn-ea"/>
              </a:endParaRPr>
            </a:p>
          </p:txBody>
        </p:sp>
      </p:grpSp>
      <p:cxnSp>
        <p:nvCxnSpPr>
          <p:cNvPr id="67" name="直線矢印コネクタ 66">
            <a:extLst>
              <a:ext uri="{FF2B5EF4-FFF2-40B4-BE49-F238E27FC236}">
                <a16:creationId xmlns:a16="http://schemas.microsoft.com/office/drawing/2014/main" id="{EF651100-FD88-30D2-5B63-FD93E7E71B95}"/>
              </a:ext>
            </a:extLst>
          </p:cNvPr>
          <p:cNvCxnSpPr>
            <a:cxnSpLocks/>
            <a:stCxn id="66" idx="2"/>
            <a:endCxn id="69" idx="1"/>
          </p:cNvCxnSpPr>
          <p:nvPr/>
        </p:nvCxnSpPr>
        <p:spPr>
          <a:xfrm>
            <a:off x="7351100" y="2897084"/>
            <a:ext cx="1299" cy="1288155"/>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68" name="グループ化 67">
            <a:extLst>
              <a:ext uri="{FF2B5EF4-FFF2-40B4-BE49-F238E27FC236}">
                <a16:creationId xmlns:a16="http://schemas.microsoft.com/office/drawing/2014/main" id="{1D31EA8F-CFD9-BC56-C1DA-8C4F7AA55AFD}"/>
              </a:ext>
            </a:extLst>
          </p:cNvPr>
          <p:cNvGrpSpPr/>
          <p:nvPr/>
        </p:nvGrpSpPr>
        <p:grpSpPr>
          <a:xfrm>
            <a:off x="7063282" y="4185239"/>
            <a:ext cx="575637" cy="451948"/>
            <a:chOff x="5274238" y="5435536"/>
            <a:chExt cx="439201" cy="345439"/>
          </a:xfrm>
        </p:grpSpPr>
        <p:sp>
          <p:nvSpPr>
            <p:cNvPr id="69" name="フローチャート: 磁気ディスク 68">
              <a:extLst>
                <a:ext uri="{FF2B5EF4-FFF2-40B4-BE49-F238E27FC236}">
                  <a16:creationId xmlns:a16="http://schemas.microsoft.com/office/drawing/2014/main" id="{12A1CAC6-441B-AE16-026E-26834045D749}"/>
                </a:ext>
              </a:extLst>
            </p:cNvPr>
            <p:cNvSpPr/>
            <p:nvPr/>
          </p:nvSpPr>
          <p:spPr>
            <a:xfrm>
              <a:off x="5276219" y="5435536"/>
              <a:ext cx="437220" cy="345439"/>
            </a:xfrm>
            <a:prstGeom prst="flowChartMagneticDisk">
              <a:avLst/>
            </a:prstGeom>
            <a:solidFill>
              <a:schemeClr val="bg1"/>
            </a:solid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en-US" altLang="ja-JP" sz="500" b="1" dirty="0" err="1">
                  <a:solidFill>
                    <a:schemeClr val="tx1"/>
                  </a:solidFill>
                  <a:latin typeface="+mn-ea"/>
                </a:rPr>
                <a:t>eLTAX</a:t>
              </a:r>
              <a:r>
                <a:rPr kumimoji="1" lang="ja-JP" altLang="en-US" sz="500" b="1" dirty="0">
                  <a:solidFill>
                    <a:schemeClr val="tx1"/>
                  </a:solidFill>
                  <a:latin typeface="+mn-ea"/>
                </a:rPr>
                <a:t>審査</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70" name="円弧 69">
              <a:extLst>
                <a:ext uri="{FF2B5EF4-FFF2-40B4-BE49-F238E27FC236}">
                  <a16:creationId xmlns:a16="http://schemas.microsoft.com/office/drawing/2014/main" id="{C9954491-5599-85A5-0356-DCCE7ECA9876}"/>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71" name="円弧 70">
              <a:extLst>
                <a:ext uri="{FF2B5EF4-FFF2-40B4-BE49-F238E27FC236}">
                  <a16:creationId xmlns:a16="http://schemas.microsoft.com/office/drawing/2014/main" id="{53B0C451-08EC-7692-7C06-7D4C1E67B86E}"/>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96" name="直線矢印コネクタ 95">
            <a:extLst>
              <a:ext uri="{FF2B5EF4-FFF2-40B4-BE49-F238E27FC236}">
                <a16:creationId xmlns:a16="http://schemas.microsoft.com/office/drawing/2014/main" id="{7A7144BA-8203-3471-2A16-C8405D0AFB81}"/>
              </a:ext>
            </a:extLst>
          </p:cNvPr>
          <p:cNvCxnSpPr>
            <a:cxnSpLocks/>
            <a:stCxn id="66" idx="3"/>
            <a:endCxn id="38" idx="2"/>
          </p:cNvCxnSpPr>
          <p:nvPr/>
        </p:nvCxnSpPr>
        <p:spPr>
          <a:xfrm>
            <a:off x="7649042" y="2662709"/>
            <a:ext cx="30104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1320973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9D99A9-9551-7AF9-72BD-742F7A9788FE}"/>
            </a:ext>
          </a:extLst>
        </p:cNvPr>
        <p:cNvGrpSpPr/>
        <p:nvPr/>
      </p:nvGrpSpPr>
      <p:grpSpPr>
        <a:xfrm>
          <a:off x="0" y="0"/>
          <a:ext cx="0" cy="0"/>
          <a:chOff x="0" y="0"/>
          <a:chExt cx="0" cy="0"/>
        </a:xfrm>
      </p:grpSpPr>
      <p:grpSp>
        <p:nvGrpSpPr>
          <p:cNvPr id="13" name="グループ化 12">
            <a:extLst>
              <a:ext uri="{FF2B5EF4-FFF2-40B4-BE49-F238E27FC236}">
                <a16:creationId xmlns:a16="http://schemas.microsoft.com/office/drawing/2014/main" id="{0643213A-1707-15F8-E1D4-41F39DF0465B}"/>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FEB8EA2B-F383-BAD3-5D4C-F5ECDF74CEA3}"/>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住民等</a:t>
              </a:r>
            </a:p>
          </p:txBody>
        </p:sp>
        <p:sp>
          <p:nvSpPr>
            <p:cNvPr id="11" name="正方形/長方形 10">
              <a:extLst>
                <a:ext uri="{FF2B5EF4-FFF2-40B4-BE49-F238E27FC236}">
                  <a16:creationId xmlns:a16="http://schemas.microsoft.com/office/drawing/2014/main" id="{BF057CCA-6FE9-DA99-3221-A583DBDC60F8}"/>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B7B5216F-60FC-AA3F-5277-51C0731D7469}"/>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5E5443EC-59D9-E528-3AD0-FAC981CFE315}"/>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B226D55A-0AB2-6583-B890-6F92173549E1}"/>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9.3</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0C58B10A-BD33-F842-4B3C-02D424F57D24}"/>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二輪車等に係る廃車登録</a:t>
              </a:r>
            </a:p>
          </p:txBody>
        </p:sp>
        <p:sp>
          <p:nvSpPr>
            <p:cNvPr id="14" name="正方形/長方形 13">
              <a:extLst>
                <a:ext uri="{FF2B5EF4-FFF2-40B4-BE49-F238E27FC236}">
                  <a16:creationId xmlns:a16="http://schemas.microsoft.com/office/drawing/2014/main" id="{1A4C2607-778E-9C05-0FC0-BBF8EF130317}"/>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tIns="68400" rtlCol="0" anchor="ctr"/>
            <a:lstStyle/>
            <a:p>
              <a:pPr algn="ctr"/>
              <a:r>
                <a:rPr kumimoji="1" lang="ja-JP" altLang="en-US" sz="1000" b="1" dirty="0">
                  <a:solidFill>
                    <a:schemeClr val="tx1"/>
                  </a:solidFill>
                  <a:latin typeface="+mn-ea"/>
                </a:rPr>
                <a:t>二輪車等に係る申告手続きの簡素化への</a:t>
              </a:r>
            </a:p>
            <a:p>
              <a:pPr algn="ctr"/>
              <a:r>
                <a:rPr kumimoji="1" lang="ja-JP" altLang="en-US" sz="1000" b="1" dirty="0">
                  <a:solidFill>
                    <a:schemeClr val="tx1"/>
                  </a:solidFill>
                  <a:latin typeface="+mn-ea"/>
                </a:rPr>
                <a:t>対応</a:t>
              </a:r>
            </a:p>
          </p:txBody>
        </p:sp>
      </p:grpSp>
      <p:grpSp>
        <p:nvGrpSpPr>
          <p:cNvPr id="16" name="グループ化 15">
            <a:extLst>
              <a:ext uri="{FF2B5EF4-FFF2-40B4-BE49-F238E27FC236}">
                <a16:creationId xmlns:a16="http://schemas.microsoft.com/office/drawing/2014/main" id="{BEA53023-D909-02BA-1B2A-D4472FF8977F}"/>
              </a:ext>
            </a:extLst>
          </p:cNvPr>
          <p:cNvGrpSpPr/>
          <p:nvPr/>
        </p:nvGrpSpPr>
        <p:grpSpPr>
          <a:xfrm>
            <a:off x="331641" y="1889571"/>
            <a:ext cx="8480719" cy="2253804"/>
            <a:chOff x="4383024" y="977900"/>
            <a:chExt cx="8480719" cy="447033"/>
          </a:xfrm>
        </p:grpSpPr>
        <p:sp>
          <p:nvSpPr>
            <p:cNvPr id="17" name="正方形/長方形 16">
              <a:extLst>
                <a:ext uri="{FF2B5EF4-FFF2-40B4-BE49-F238E27FC236}">
                  <a16:creationId xmlns:a16="http://schemas.microsoft.com/office/drawing/2014/main" id="{A37450BC-8F89-FB62-003B-1B9748369A94}"/>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軽自動車税担当部門</a:t>
              </a:r>
            </a:p>
          </p:txBody>
        </p:sp>
        <p:sp>
          <p:nvSpPr>
            <p:cNvPr id="18" name="正方形/長方形 17">
              <a:extLst>
                <a:ext uri="{FF2B5EF4-FFF2-40B4-BE49-F238E27FC236}">
                  <a16:creationId xmlns:a16="http://schemas.microsoft.com/office/drawing/2014/main" id="{8CCB2545-C95A-40CB-3117-5469A47BD391}"/>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B58975C9-AD06-C8B1-10DD-BEF42D7C1847}"/>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23</a:t>
            </a:fld>
            <a:endParaRPr kumimoji="1" lang="ja-JP" altLang="en-US" sz="800" dirty="0">
              <a:solidFill>
                <a:schemeClr val="tx1"/>
              </a:solidFill>
              <a:latin typeface="+mn-ea"/>
            </a:endParaRPr>
          </a:p>
        </p:txBody>
      </p:sp>
      <p:grpSp>
        <p:nvGrpSpPr>
          <p:cNvPr id="102" name="グループ化 101">
            <a:extLst>
              <a:ext uri="{FF2B5EF4-FFF2-40B4-BE49-F238E27FC236}">
                <a16:creationId xmlns:a16="http://schemas.microsoft.com/office/drawing/2014/main" id="{98C4CDAB-6A1C-784A-3D4C-DFE773496F5B}"/>
              </a:ext>
            </a:extLst>
          </p:cNvPr>
          <p:cNvGrpSpPr/>
          <p:nvPr/>
        </p:nvGrpSpPr>
        <p:grpSpPr>
          <a:xfrm>
            <a:off x="1567027" y="2428334"/>
            <a:ext cx="595884" cy="468750"/>
            <a:chOff x="2420174" y="2805910"/>
            <a:chExt cx="595884" cy="468750"/>
          </a:xfrm>
        </p:grpSpPr>
        <p:pic>
          <p:nvPicPr>
            <p:cNvPr id="21" name="グラフィックス 20" descr="ユーザー 枠線">
              <a:extLst>
                <a:ext uri="{FF2B5EF4-FFF2-40B4-BE49-F238E27FC236}">
                  <a16:creationId xmlns:a16="http://schemas.microsoft.com/office/drawing/2014/main" id="{6DC82B13-2F2F-B6BC-C156-34CFFD6C5AFC}"/>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2" name="四角形: 角を丸くする 21">
              <a:extLst>
                <a:ext uri="{FF2B5EF4-FFF2-40B4-BE49-F238E27FC236}">
                  <a16:creationId xmlns:a16="http://schemas.microsoft.com/office/drawing/2014/main" id="{6BAFF140-16D8-B659-7B0F-34808B28DE26}"/>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異動データ</a:t>
              </a:r>
              <a:r>
                <a:rPr kumimoji="1" lang="en-US" altLang="ja-JP" sz="500" b="1" dirty="0">
                  <a:solidFill>
                    <a:schemeClr val="tx1"/>
                  </a:solidFill>
                  <a:latin typeface="+mn-ea"/>
                </a:rPr>
                <a:t>(</a:t>
              </a:r>
              <a:r>
                <a:rPr kumimoji="1" lang="ja-JP" altLang="en-US" sz="500" b="1" dirty="0">
                  <a:solidFill>
                    <a:schemeClr val="tx1"/>
                  </a:solidFill>
                  <a:latin typeface="+mn-ea"/>
                </a:rPr>
                <a:t>課税物</a:t>
              </a:r>
            </a:p>
            <a:p>
              <a:pPr algn="ctr"/>
              <a:r>
                <a:rPr kumimoji="1" lang="ja-JP" altLang="en-US" sz="500" b="1" dirty="0">
                  <a:solidFill>
                    <a:schemeClr val="tx1"/>
                  </a:solidFill>
                  <a:latin typeface="+mn-ea"/>
                </a:rPr>
                <a:t>件異動通知</a:t>
              </a:r>
              <a:r>
                <a:rPr kumimoji="1" lang="en-US" altLang="ja-JP" sz="500" b="1" dirty="0">
                  <a:solidFill>
                    <a:schemeClr val="tx1"/>
                  </a:solidFill>
                  <a:latin typeface="+mn-ea"/>
                </a:rPr>
                <a:t>)</a:t>
              </a:r>
              <a:r>
                <a:rPr kumimoji="1" lang="ja-JP" altLang="en-US" sz="500" b="1" dirty="0">
                  <a:solidFill>
                    <a:schemeClr val="tx1"/>
                  </a:solidFill>
                  <a:latin typeface="+mn-ea"/>
                </a:rPr>
                <a:t>出力</a:t>
              </a:r>
            </a:p>
          </p:txBody>
        </p:sp>
      </p:grpSp>
      <p:cxnSp>
        <p:nvCxnSpPr>
          <p:cNvPr id="33" name="直線矢印コネクタ 32">
            <a:extLst>
              <a:ext uri="{FF2B5EF4-FFF2-40B4-BE49-F238E27FC236}">
                <a16:creationId xmlns:a16="http://schemas.microsoft.com/office/drawing/2014/main" id="{3E1C66E4-0F9E-19D0-05CD-38B1441150C9}"/>
              </a:ext>
            </a:extLst>
          </p:cNvPr>
          <p:cNvCxnSpPr>
            <a:cxnSpLocks/>
            <a:stCxn id="118" idx="1"/>
            <a:endCxn id="22" idx="2"/>
          </p:cNvCxnSpPr>
          <p:nvPr/>
        </p:nvCxnSpPr>
        <p:spPr>
          <a:xfrm flipH="1" flipV="1">
            <a:off x="1864969" y="2897084"/>
            <a:ext cx="1299" cy="1405546"/>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50" name="正方形/長方形 149">
            <a:extLst>
              <a:ext uri="{FF2B5EF4-FFF2-40B4-BE49-F238E27FC236}">
                <a16:creationId xmlns:a16="http://schemas.microsoft.com/office/drawing/2014/main" id="{8A9A12FB-64E0-FE76-03DB-BE40B7580214}"/>
              </a:ext>
            </a:extLst>
          </p:cNvPr>
          <p:cNvSpPr/>
          <p:nvPr/>
        </p:nvSpPr>
        <p:spPr>
          <a:xfrm>
            <a:off x="8049506" y="282994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終了</a:t>
            </a:r>
          </a:p>
        </p:txBody>
      </p:sp>
      <p:sp>
        <p:nvSpPr>
          <p:cNvPr id="159" name="正方形/長方形 158">
            <a:extLst>
              <a:ext uri="{FF2B5EF4-FFF2-40B4-BE49-F238E27FC236}">
                <a16:creationId xmlns:a16="http://schemas.microsoft.com/office/drawing/2014/main" id="{812ECA5E-8AD4-7171-379B-EDE5774B9E36}"/>
              </a:ext>
            </a:extLst>
          </p:cNvPr>
          <p:cNvSpPr/>
          <p:nvPr/>
        </p:nvSpPr>
        <p:spPr>
          <a:xfrm>
            <a:off x="6758568" y="5638799"/>
            <a:ext cx="2053792" cy="865631"/>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zh-TW" altLang="en-US" sz="500" b="1" dirty="0">
                <a:solidFill>
                  <a:schemeClr val="tx1"/>
                </a:solidFill>
                <a:latin typeface="游ゴシック" panose="020B0400000000000000" pitchFamily="50" charset="-128"/>
                <a:ea typeface="游ゴシック" panose="020B0400000000000000" pitchFamily="50" charset="-128"/>
              </a:rPr>
              <a:t>①</a:t>
            </a:r>
            <a:r>
              <a:rPr kumimoji="1" lang="en-US" altLang="zh-TW" sz="500" b="1" dirty="0">
                <a:solidFill>
                  <a:schemeClr val="tx1"/>
                </a:solidFill>
                <a:latin typeface="游ゴシック" panose="020B0400000000000000" pitchFamily="50" charset="-128"/>
                <a:ea typeface="游ゴシック" panose="020B0400000000000000" pitchFamily="50" charset="-128"/>
              </a:rPr>
              <a:t>1.2.33.</a:t>
            </a:r>
            <a:r>
              <a:rPr kumimoji="1" lang="ja-JP" altLang="en-US" sz="500" b="1" dirty="0">
                <a:solidFill>
                  <a:schemeClr val="tx1"/>
                </a:solidFill>
                <a:latin typeface="游ゴシック" panose="020B0400000000000000" pitchFamily="50" charset="-128"/>
                <a:ea typeface="游ゴシック" panose="020B0400000000000000" pitchFamily="50" charset="-128"/>
              </a:rPr>
              <a:t>　</a:t>
            </a:r>
            <a:r>
              <a:rPr kumimoji="1" lang="en-US" altLang="ja-JP" sz="500" b="1" dirty="0" err="1">
                <a:solidFill>
                  <a:schemeClr val="tx1"/>
                </a:solidFill>
                <a:latin typeface="游ゴシック" panose="020B0400000000000000" pitchFamily="50" charset="-128"/>
                <a:ea typeface="游ゴシック" panose="020B0400000000000000" pitchFamily="50" charset="-128"/>
              </a:rPr>
              <a:t>eLTAX</a:t>
            </a:r>
            <a:r>
              <a:rPr kumimoji="1" lang="ja-JP" altLang="en-US" sz="500" b="1" dirty="0">
                <a:solidFill>
                  <a:schemeClr val="tx1"/>
                </a:solidFill>
                <a:latin typeface="游ゴシック" panose="020B0400000000000000" pitchFamily="50" charset="-128"/>
                <a:ea typeface="游ゴシック" panose="020B0400000000000000" pitchFamily="50" charset="-128"/>
              </a:rPr>
              <a:t>連携データ取込</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ja-JP" altLang="en-US" sz="500" b="1" dirty="0">
                <a:solidFill>
                  <a:schemeClr val="tx1"/>
                </a:solidFill>
                <a:latin typeface="游ゴシック" panose="020B0400000000000000" pitchFamily="50" charset="-128"/>
                <a:ea typeface="游ゴシック" panose="020B0400000000000000" pitchFamily="50" charset="-128"/>
              </a:rPr>
              <a:t>②</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1.2.13.</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1.2.14.</a:t>
            </a:r>
            <a:r>
              <a:rPr kumimoji="1" lang="ja-JP" altLang="en-US" sz="500" b="1" dirty="0">
                <a:solidFill>
                  <a:schemeClr val="tx1"/>
                </a:solidFill>
                <a:latin typeface="游ゴシック" panose="020B0400000000000000" pitchFamily="50" charset="-128"/>
                <a:ea typeface="游ゴシック" panose="020B0400000000000000" pitchFamily="50" charset="-128"/>
              </a:rPr>
              <a:t>　廃車登録</a:t>
            </a:r>
          </a:p>
          <a:p>
            <a:r>
              <a:rPr kumimoji="1" lang="en-US" altLang="ja-JP" sz="500" b="1" dirty="0">
                <a:solidFill>
                  <a:schemeClr val="tx1"/>
                </a:solidFill>
                <a:latin typeface="游ゴシック" panose="020B0400000000000000" pitchFamily="50" charset="-128"/>
                <a:ea typeface="游ゴシック" panose="020B0400000000000000" pitchFamily="50" charset="-128"/>
              </a:rPr>
              <a:t>1.2.16.</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1.2.17.</a:t>
            </a:r>
            <a:r>
              <a:rPr kumimoji="1" lang="ja-JP" altLang="en-US" sz="500" b="1" dirty="0">
                <a:solidFill>
                  <a:schemeClr val="tx1"/>
                </a:solidFill>
                <a:latin typeface="游ゴシック" panose="020B0400000000000000" pitchFamily="50" charset="-128"/>
                <a:ea typeface="游ゴシック" panose="020B0400000000000000" pitchFamily="50" charset="-128"/>
              </a:rPr>
              <a:t>　廃車登録</a:t>
            </a:r>
          </a:p>
          <a:p>
            <a:r>
              <a:rPr kumimoji="1" lang="en-US" altLang="ja-JP" sz="500" b="1" dirty="0">
                <a:solidFill>
                  <a:schemeClr val="tx1"/>
                </a:solidFill>
                <a:latin typeface="游ゴシック" panose="020B0400000000000000" pitchFamily="50" charset="-128"/>
                <a:ea typeface="游ゴシック" panose="020B0400000000000000" pitchFamily="50" charset="-128"/>
              </a:rPr>
              <a:t>1.2.22.</a:t>
            </a:r>
            <a:r>
              <a:rPr kumimoji="1" lang="ja-JP" altLang="en-US" sz="500" b="1" dirty="0">
                <a:solidFill>
                  <a:schemeClr val="tx1"/>
                </a:solidFill>
                <a:latin typeface="游ゴシック" panose="020B0400000000000000" pitchFamily="50" charset="-128"/>
                <a:ea typeface="游ゴシック" panose="020B0400000000000000" pitchFamily="50" charset="-128"/>
              </a:rPr>
              <a:t>　重複登録へのエラー・アラート</a:t>
            </a:r>
          </a:p>
          <a:p>
            <a:r>
              <a:rPr kumimoji="1" lang="en-US" altLang="ja-JP" sz="500" b="1" dirty="0">
                <a:solidFill>
                  <a:schemeClr val="tx1"/>
                </a:solidFill>
                <a:latin typeface="游ゴシック" panose="020B0400000000000000" pitchFamily="50" charset="-128"/>
                <a:ea typeface="游ゴシック" panose="020B0400000000000000" pitchFamily="50" charset="-128"/>
              </a:rPr>
              <a:t>1.2.23.</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1.2.24.</a:t>
            </a:r>
            <a:r>
              <a:rPr kumimoji="1" lang="ja-JP" altLang="en-US" sz="500" b="1" dirty="0">
                <a:solidFill>
                  <a:schemeClr val="tx1"/>
                </a:solidFill>
                <a:latin typeface="游ゴシック" panose="020B0400000000000000" pitchFamily="50" charset="-128"/>
                <a:ea typeface="游ゴシック" panose="020B0400000000000000" pitchFamily="50" charset="-128"/>
              </a:rPr>
              <a:t>　未入力項目へのエラー・アラート</a:t>
            </a:r>
          </a:p>
          <a:p>
            <a:r>
              <a:rPr kumimoji="1" lang="en-US" altLang="ja-JP" sz="500" b="1" dirty="0">
                <a:solidFill>
                  <a:schemeClr val="tx1"/>
                </a:solidFill>
                <a:latin typeface="游ゴシック" panose="020B0400000000000000" pitchFamily="50" charset="-128"/>
                <a:ea typeface="游ゴシック" panose="020B0400000000000000" pitchFamily="50" charset="-128"/>
              </a:rPr>
              <a:t>1.2.25.</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1.2.26.</a:t>
            </a:r>
            <a:r>
              <a:rPr kumimoji="1" lang="ja-JP" altLang="en-US" sz="500" b="1" dirty="0">
                <a:solidFill>
                  <a:schemeClr val="tx1"/>
                </a:solidFill>
                <a:latin typeface="游ゴシック" panose="020B0400000000000000" pitchFamily="50" charset="-128"/>
                <a:ea typeface="游ゴシック" panose="020B0400000000000000" pitchFamily="50" charset="-128"/>
              </a:rPr>
              <a:t>　想定値外の入力へのエラー・アラート</a:t>
            </a:r>
          </a:p>
          <a:p>
            <a:r>
              <a:rPr kumimoji="1" lang="en-US" altLang="ja-JP" sz="500" b="1" dirty="0">
                <a:solidFill>
                  <a:schemeClr val="tx1"/>
                </a:solidFill>
                <a:latin typeface="游ゴシック" panose="020B0400000000000000" pitchFamily="50" charset="-128"/>
                <a:ea typeface="游ゴシック" panose="020B0400000000000000" pitchFamily="50" charset="-128"/>
              </a:rPr>
              <a:t>1.2.27.</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1.2.29.</a:t>
            </a:r>
            <a:r>
              <a:rPr kumimoji="1" lang="ja-JP" altLang="en-US" sz="500" b="1" dirty="0">
                <a:solidFill>
                  <a:schemeClr val="tx1"/>
                </a:solidFill>
                <a:latin typeface="游ゴシック" panose="020B0400000000000000" pitchFamily="50" charset="-128"/>
                <a:ea typeface="游ゴシック" panose="020B0400000000000000" pitchFamily="50" charset="-128"/>
              </a:rPr>
              <a:t>　登録事項間の不整合へのエラー・アラート</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a:p>
            <a:r>
              <a:rPr kumimoji="1" lang="zh-TW" altLang="en-US" sz="500" b="1" dirty="0">
                <a:solidFill>
                  <a:schemeClr val="tx1"/>
                </a:solidFill>
                <a:latin typeface="游ゴシック" panose="020B0400000000000000" pitchFamily="50" charset="-128"/>
                <a:ea typeface="游ゴシック" panose="020B0400000000000000" pitchFamily="50" charset="-128"/>
              </a:rPr>
              <a:t>③</a:t>
            </a:r>
            <a:r>
              <a:rPr kumimoji="1" lang="en-US" altLang="zh-TW" sz="500" b="1" dirty="0">
                <a:solidFill>
                  <a:schemeClr val="tx1"/>
                </a:solidFill>
                <a:latin typeface="游ゴシック" panose="020B0400000000000000" pitchFamily="50" charset="-128"/>
                <a:ea typeface="游ゴシック" panose="020B0400000000000000" pitchFamily="50" charset="-128"/>
              </a:rPr>
              <a:t>1.4.1.</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zh-TW" sz="500" b="1" dirty="0">
                <a:solidFill>
                  <a:schemeClr val="tx1"/>
                </a:solidFill>
                <a:latin typeface="游ゴシック" panose="020B0400000000000000" pitchFamily="50" charset="-128"/>
                <a:ea typeface="游ゴシック" panose="020B0400000000000000" pitchFamily="50" charset="-128"/>
              </a:rPr>
              <a:t>1.4.2.</a:t>
            </a:r>
            <a:r>
              <a:rPr kumimoji="1" lang="ja-JP" altLang="en-US" sz="500" b="1" dirty="0">
                <a:solidFill>
                  <a:schemeClr val="tx1"/>
                </a:solidFill>
                <a:latin typeface="游ゴシック" panose="020B0400000000000000" pitchFamily="50" charset="-128"/>
                <a:ea typeface="游ゴシック" panose="020B0400000000000000" pitchFamily="50" charset="-128"/>
              </a:rPr>
              <a:t>　</a:t>
            </a:r>
            <a:r>
              <a:rPr kumimoji="1" lang="zh-TW" altLang="en-US" sz="500" b="1" dirty="0">
                <a:solidFill>
                  <a:schemeClr val="tx1"/>
                </a:solidFill>
                <a:latin typeface="游ゴシック" panose="020B0400000000000000" pitchFamily="50" charset="-128"/>
                <a:ea typeface="游ゴシック" panose="020B0400000000000000" pitchFamily="50" charset="-128"/>
              </a:rPr>
              <a:t>異動履歴管理</a:t>
            </a:r>
            <a:endParaRPr kumimoji="1" lang="ja-JP" altLang="en-US" sz="500" b="1" dirty="0">
              <a:solidFill>
                <a:schemeClr val="tx1"/>
              </a:solidFill>
              <a:latin typeface="游ゴシック" panose="020B0400000000000000" pitchFamily="50" charset="-128"/>
              <a:ea typeface="游ゴシック" panose="020B0400000000000000" pitchFamily="50" charset="-128"/>
            </a:endParaRPr>
          </a:p>
        </p:txBody>
      </p:sp>
      <p:grpSp>
        <p:nvGrpSpPr>
          <p:cNvPr id="106" name="グループ化 105">
            <a:extLst>
              <a:ext uri="{FF2B5EF4-FFF2-40B4-BE49-F238E27FC236}">
                <a16:creationId xmlns:a16="http://schemas.microsoft.com/office/drawing/2014/main" id="{3693D398-2481-F27A-CD5B-2CE3495173C5}"/>
              </a:ext>
            </a:extLst>
          </p:cNvPr>
          <p:cNvGrpSpPr/>
          <p:nvPr/>
        </p:nvGrpSpPr>
        <p:grpSpPr>
          <a:xfrm>
            <a:off x="1577151" y="4302630"/>
            <a:ext cx="575637" cy="451948"/>
            <a:chOff x="5274238" y="5435536"/>
            <a:chExt cx="439201" cy="345439"/>
          </a:xfrm>
        </p:grpSpPr>
        <p:sp>
          <p:nvSpPr>
            <p:cNvPr id="118" name="フローチャート: 磁気ディスク 117">
              <a:extLst>
                <a:ext uri="{FF2B5EF4-FFF2-40B4-BE49-F238E27FC236}">
                  <a16:creationId xmlns:a16="http://schemas.microsoft.com/office/drawing/2014/main" id="{F9326FCD-D2F5-D5BB-FA90-9E53C7DE9CD8}"/>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en-US" altLang="ja-JP" sz="500" b="1" dirty="0" err="1">
                  <a:solidFill>
                    <a:schemeClr val="tx1"/>
                  </a:solidFill>
                  <a:latin typeface="+mn-ea"/>
                </a:rPr>
                <a:t>eLTAX</a:t>
              </a:r>
              <a:r>
                <a:rPr kumimoji="1" lang="ja-JP" altLang="en-US" sz="500" b="1" dirty="0">
                  <a:solidFill>
                    <a:schemeClr val="tx1"/>
                  </a:solidFill>
                  <a:latin typeface="+mn-ea"/>
                </a:rPr>
                <a:t>審査</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19" name="円弧 118">
              <a:extLst>
                <a:ext uri="{FF2B5EF4-FFF2-40B4-BE49-F238E27FC236}">
                  <a16:creationId xmlns:a16="http://schemas.microsoft.com/office/drawing/2014/main" id="{B1011788-9331-7B10-D4AA-2A5D654B26BB}"/>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0" name="円弧 119">
              <a:extLst>
                <a:ext uri="{FF2B5EF4-FFF2-40B4-BE49-F238E27FC236}">
                  <a16:creationId xmlns:a16="http://schemas.microsoft.com/office/drawing/2014/main" id="{A117110C-9D70-8919-125C-A6C918D7BC55}"/>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sp>
        <p:nvSpPr>
          <p:cNvPr id="38" name="楕円 37">
            <a:extLst>
              <a:ext uri="{FF2B5EF4-FFF2-40B4-BE49-F238E27FC236}">
                <a16:creationId xmlns:a16="http://schemas.microsoft.com/office/drawing/2014/main" id="{D7DF43DB-3E66-5B3A-6098-08B7AD74C734}"/>
              </a:ext>
            </a:extLst>
          </p:cNvPr>
          <p:cNvSpPr/>
          <p:nvPr/>
        </p:nvSpPr>
        <p:spPr>
          <a:xfrm>
            <a:off x="8391454" y="2509950"/>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cxnSp>
        <p:nvCxnSpPr>
          <p:cNvPr id="184" name="直線矢印コネクタ 183">
            <a:extLst>
              <a:ext uri="{FF2B5EF4-FFF2-40B4-BE49-F238E27FC236}">
                <a16:creationId xmlns:a16="http://schemas.microsoft.com/office/drawing/2014/main" id="{3DC63CCC-A2B8-5AE2-5416-63A215010456}"/>
              </a:ext>
            </a:extLst>
          </p:cNvPr>
          <p:cNvCxnSpPr>
            <a:cxnSpLocks/>
            <a:stCxn id="56" idx="3"/>
            <a:endCxn id="137" idx="1"/>
          </p:cNvCxnSpPr>
          <p:nvPr/>
        </p:nvCxnSpPr>
        <p:spPr>
          <a:xfrm>
            <a:off x="6267847" y="2662709"/>
            <a:ext cx="123321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01" name="直線矢印コネクタ 100">
            <a:extLst>
              <a:ext uri="{FF2B5EF4-FFF2-40B4-BE49-F238E27FC236}">
                <a16:creationId xmlns:a16="http://schemas.microsoft.com/office/drawing/2014/main" id="{068E55DD-C681-6F65-5EA9-ADAB433123DC}"/>
              </a:ext>
            </a:extLst>
          </p:cNvPr>
          <p:cNvCxnSpPr>
            <a:cxnSpLocks/>
            <a:stCxn id="137" idx="3"/>
            <a:endCxn id="38" idx="2"/>
          </p:cNvCxnSpPr>
          <p:nvPr/>
        </p:nvCxnSpPr>
        <p:spPr>
          <a:xfrm>
            <a:off x="8096947" y="2662709"/>
            <a:ext cx="29450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4" name="直線矢印コネクタ 23">
            <a:extLst>
              <a:ext uri="{FF2B5EF4-FFF2-40B4-BE49-F238E27FC236}">
                <a16:creationId xmlns:a16="http://schemas.microsoft.com/office/drawing/2014/main" id="{835BE4B3-D2B1-862B-22BB-0B8917287B1A}"/>
              </a:ext>
            </a:extLst>
          </p:cNvPr>
          <p:cNvCxnSpPr>
            <a:cxnSpLocks/>
            <a:stCxn id="103" idx="3"/>
            <a:endCxn id="132" idx="1"/>
          </p:cNvCxnSpPr>
          <p:nvPr/>
        </p:nvCxnSpPr>
        <p:spPr>
          <a:xfrm>
            <a:off x="4006326" y="2662709"/>
            <a:ext cx="40202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5" name="グループ化 24">
            <a:extLst>
              <a:ext uri="{FF2B5EF4-FFF2-40B4-BE49-F238E27FC236}">
                <a16:creationId xmlns:a16="http://schemas.microsoft.com/office/drawing/2014/main" id="{01658F5B-39A8-5BAF-F5BB-9DC61B74A9C9}"/>
              </a:ext>
            </a:extLst>
          </p:cNvPr>
          <p:cNvGrpSpPr/>
          <p:nvPr/>
        </p:nvGrpSpPr>
        <p:grpSpPr>
          <a:xfrm>
            <a:off x="6505300" y="3226444"/>
            <a:ext cx="595884" cy="468750"/>
            <a:chOff x="6615900" y="3043528"/>
            <a:chExt cx="595884" cy="468750"/>
          </a:xfrm>
        </p:grpSpPr>
        <p:pic>
          <p:nvPicPr>
            <p:cNvPr id="26" name="グラフィックス 25" descr="ユーザー 枠線">
              <a:extLst>
                <a:ext uri="{FF2B5EF4-FFF2-40B4-BE49-F238E27FC236}">
                  <a16:creationId xmlns:a16="http://schemas.microsoft.com/office/drawing/2014/main" id="{CC3EFDA1-9733-98F3-AEA4-E07F20B6DDF9}"/>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6660730" y="3093198"/>
              <a:ext cx="151195" cy="152701"/>
            </a:xfrm>
            <a:prstGeom prst="rect">
              <a:avLst/>
            </a:prstGeom>
          </p:spPr>
        </p:pic>
        <p:sp>
          <p:nvSpPr>
            <p:cNvPr id="28" name="四角形: 角を丸くする 27">
              <a:extLst>
                <a:ext uri="{FF2B5EF4-FFF2-40B4-BE49-F238E27FC236}">
                  <a16:creationId xmlns:a16="http://schemas.microsoft.com/office/drawing/2014/main" id="{7D9CFC3C-0B75-96A1-A89D-C53EC7F419FC}"/>
                </a:ext>
              </a:extLst>
            </p:cNvPr>
            <p:cNvSpPr/>
            <p:nvPr/>
          </p:nvSpPr>
          <p:spPr>
            <a:xfrm>
              <a:off x="6615900" y="3043528"/>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確認・訂正処理</a:t>
              </a:r>
              <a:endParaRPr kumimoji="1" lang="en-US" altLang="ja-JP" sz="500" b="1" dirty="0">
                <a:solidFill>
                  <a:schemeClr val="tx1"/>
                </a:solidFill>
                <a:latin typeface="+mn-ea"/>
              </a:endParaRPr>
            </a:p>
          </p:txBody>
        </p:sp>
      </p:grpSp>
      <p:cxnSp>
        <p:nvCxnSpPr>
          <p:cNvPr id="29" name="直線矢印コネクタ 128">
            <a:extLst>
              <a:ext uri="{FF2B5EF4-FFF2-40B4-BE49-F238E27FC236}">
                <a16:creationId xmlns:a16="http://schemas.microsoft.com/office/drawing/2014/main" id="{41768166-D049-3AB9-27BE-2E2DF0AD622F}"/>
              </a:ext>
            </a:extLst>
          </p:cNvPr>
          <p:cNvCxnSpPr>
            <a:cxnSpLocks/>
            <a:stCxn id="56" idx="2"/>
            <a:endCxn id="28" idx="1"/>
          </p:cNvCxnSpPr>
          <p:nvPr/>
        </p:nvCxnSpPr>
        <p:spPr>
          <a:xfrm rot="16200000" flipH="1">
            <a:off x="5970028" y="2925546"/>
            <a:ext cx="661107" cy="409438"/>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30" name="正方形/長方形 29">
            <a:extLst>
              <a:ext uri="{FF2B5EF4-FFF2-40B4-BE49-F238E27FC236}">
                <a16:creationId xmlns:a16="http://schemas.microsoft.com/office/drawing/2014/main" id="{1F560C9D-097E-1B05-005E-15EAB5670223}"/>
              </a:ext>
            </a:extLst>
          </p:cNvPr>
          <p:cNvSpPr/>
          <p:nvPr/>
        </p:nvSpPr>
        <p:spPr>
          <a:xfrm>
            <a:off x="6351522" y="2554487"/>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No</a:t>
            </a:r>
            <a:endParaRPr kumimoji="1" lang="ja-JP" altLang="en-US" sz="600" b="1" dirty="0">
              <a:solidFill>
                <a:schemeClr val="tx1"/>
              </a:solidFill>
              <a:highlight>
                <a:srgbClr val="FFFFFF"/>
              </a:highlight>
              <a:latin typeface="+mn-ea"/>
            </a:endParaRPr>
          </a:p>
        </p:txBody>
      </p:sp>
      <p:sp>
        <p:nvSpPr>
          <p:cNvPr id="32" name="正方形/長方形 31">
            <a:extLst>
              <a:ext uri="{FF2B5EF4-FFF2-40B4-BE49-F238E27FC236}">
                <a16:creationId xmlns:a16="http://schemas.microsoft.com/office/drawing/2014/main" id="{6DC05495-FE25-1414-BB69-8E3350B6140B}"/>
              </a:ext>
            </a:extLst>
          </p:cNvPr>
          <p:cNvSpPr/>
          <p:nvPr/>
        </p:nvSpPr>
        <p:spPr>
          <a:xfrm>
            <a:off x="5584952" y="2247322"/>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エラー・アラートの該当</a:t>
            </a:r>
          </a:p>
        </p:txBody>
      </p:sp>
      <p:sp>
        <p:nvSpPr>
          <p:cNvPr id="49" name="正方形/長方形 48">
            <a:extLst>
              <a:ext uri="{FF2B5EF4-FFF2-40B4-BE49-F238E27FC236}">
                <a16:creationId xmlns:a16="http://schemas.microsoft.com/office/drawing/2014/main" id="{2BD0ED5A-BDE2-88C5-A4AF-222915B383BE}"/>
              </a:ext>
            </a:extLst>
          </p:cNvPr>
          <p:cNvSpPr/>
          <p:nvPr/>
        </p:nvSpPr>
        <p:spPr>
          <a:xfrm>
            <a:off x="5645090" y="3138083"/>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Yes</a:t>
            </a:r>
            <a:endParaRPr kumimoji="1" lang="ja-JP" altLang="en-US" sz="600" b="1" dirty="0">
              <a:solidFill>
                <a:schemeClr val="tx1"/>
              </a:solidFill>
              <a:highlight>
                <a:srgbClr val="FFFFFF"/>
              </a:highlight>
              <a:latin typeface="+mn-ea"/>
            </a:endParaRPr>
          </a:p>
        </p:txBody>
      </p:sp>
      <p:sp>
        <p:nvSpPr>
          <p:cNvPr id="56" name="ひし形 55">
            <a:extLst>
              <a:ext uri="{FF2B5EF4-FFF2-40B4-BE49-F238E27FC236}">
                <a16:creationId xmlns:a16="http://schemas.microsoft.com/office/drawing/2014/main" id="{6E714697-8CCF-ADE9-2299-E953DFF21004}"/>
              </a:ext>
            </a:extLst>
          </p:cNvPr>
          <p:cNvSpPr/>
          <p:nvPr/>
        </p:nvSpPr>
        <p:spPr>
          <a:xfrm>
            <a:off x="5923876" y="2525706"/>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cxnSp>
        <p:nvCxnSpPr>
          <p:cNvPr id="57" name="直線矢印コネクタ 128">
            <a:extLst>
              <a:ext uri="{FF2B5EF4-FFF2-40B4-BE49-F238E27FC236}">
                <a16:creationId xmlns:a16="http://schemas.microsoft.com/office/drawing/2014/main" id="{53F71406-7EAF-9612-3D79-61CE781DA3FE}"/>
              </a:ext>
            </a:extLst>
          </p:cNvPr>
          <p:cNvCxnSpPr>
            <a:cxnSpLocks/>
            <a:stCxn id="28" idx="3"/>
            <a:endCxn id="137" idx="1"/>
          </p:cNvCxnSpPr>
          <p:nvPr/>
        </p:nvCxnSpPr>
        <p:spPr>
          <a:xfrm flipV="1">
            <a:off x="7101184" y="2662709"/>
            <a:ext cx="399879" cy="798110"/>
          </a:xfrm>
          <a:prstGeom prst="bentConnector3">
            <a:avLst>
              <a:gd name="adj1" fmla="val 5000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58" name="直線矢印コネクタ 57">
            <a:extLst>
              <a:ext uri="{FF2B5EF4-FFF2-40B4-BE49-F238E27FC236}">
                <a16:creationId xmlns:a16="http://schemas.microsoft.com/office/drawing/2014/main" id="{B47138D8-9B28-9F8B-8417-2D5B7BB04E79}"/>
              </a:ext>
            </a:extLst>
          </p:cNvPr>
          <p:cNvCxnSpPr>
            <a:cxnSpLocks/>
            <a:stCxn id="28" idx="2"/>
            <a:endCxn id="62" idx="1"/>
          </p:cNvCxnSpPr>
          <p:nvPr/>
        </p:nvCxnSpPr>
        <p:spPr>
          <a:xfrm>
            <a:off x="6803242" y="3695194"/>
            <a:ext cx="1299" cy="607436"/>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59" name="グループ化 58">
            <a:extLst>
              <a:ext uri="{FF2B5EF4-FFF2-40B4-BE49-F238E27FC236}">
                <a16:creationId xmlns:a16="http://schemas.microsoft.com/office/drawing/2014/main" id="{CCB97FDA-5259-DFD8-5A60-576DC4A6AD65}"/>
              </a:ext>
            </a:extLst>
          </p:cNvPr>
          <p:cNvGrpSpPr/>
          <p:nvPr/>
        </p:nvGrpSpPr>
        <p:grpSpPr>
          <a:xfrm>
            <a:off x="6515424" y="4302630"/>
            <a:ext cx="575637" cy="451948"/>
            <a:chOff x="5274238" y="5435541"/>
            <a:chExt cx="439201" cy="345439"/>
          </a:xfrm>
        </p:grpSpPr>
        <p:sp>
          <p:nvSpPr>
            <p:cNvPr id="62" name="フローチャート: 磁気ディスク 61">
              <a:extLst>
                <a:ext uri="{FF2B5EF4-FFF2-40B4-BE49-F238E27FC236}">
                  <a16:creationId xmlns:a16="http://schemas.microsoft.com/office/drawing/2014/main" id="{08336058-2DD2-733F-54F3-DECD33481474}"/>
                </a:ext>
              </a:extLst>
            </p:cNvPr>
            <p:cNvSpPr/>
            <p:nvPr/>
          </p:nvSpPr>
          <p:spPr>
            <a:xfrm>
              <a:off x="5276219" y="5435541"/>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64" name="円弧 63">
              <a:extLst>
                <a:ext uri="{FF2B5EF4-FFF2-40B4-BE49-F238E27FC236}">
                  <a16:creationId xmlns:a16="http://schemas.microsoft.com/office/drawing/2014/main" id="{A84D13D2-49A5-DE0D-4C8B-D8522AEC569E}"/>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72" name="円弧 71">
              <a:extLst>
                <a:ext uri="{FF2B5EF4-FFF2-40B4-BE49-F238E27FC236}">
                  <a16:creationId xmlns:a16="http://schemas.microsoft.com/office/drawing/2014/main" id="{7F13DAAF-BB25-902A-B9B2-5B1E8E0B62C3}"/>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73" name="グループ化 72">
            <a:extLst>
              <a:ext uri="{FF2B5EF4-FFF2-40B4-BE49-F238E27FC236}">
                <a16:creationId xmlns:a16="http://schemas.microsoft.com/office/drawing/2014/main" id="{BF811D90-0948-869A-93C1-5CC1C5611F23}"/>
              </a:ext>
            </a:extLst>
          </p:cNvPr>
          <p:cNvGrpSpPr/>
          <p:nvPr/>
        </p:nvGrpSpPr>
        <p:grpSpPr>
          <a:xfrm>
            <a:off x="7042947" y="4664772"/>
            <a:ext cx="752658" cy="405710"/>
            <a:chOff x="5549538" y="5066857"/>
            <a:chExt cx="752658" cy="405710"/>
          </a:xfrm>
        </p:grpSpPr>
        <p:cxnSp>
          <p:nvCxnSpPr>
            <p:cNvPr id="74" name="直線矢印コネクタ 73">
              <a:extLst>
                <a:ext uri="{FF2B5EF4-FFF2-40B4-BE49-F238E27FC236}">
                  <a16:creationId xmlns:a16="http://schemas.microsoft.com/office/drawing/2014/main" id="{05C783C1-12C3-4F45-C0E3-924D352F9050}"/>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75" name="グループ化 74">
              <a:extLst>
                <a:ext uri="{FF2B5EF4-FFF2-40B4-BE49-F238E27FC236}">
                  <a16:creationId xmlns:a16="http://schemas.microsoft.com/office/drawing/2014/main" id="{3E25F3DC-63FB-AC34-B372-EA4D8BD7FD6F}"/>
                </a:ext>
              </a:extLst>
            </p:cNvPr>
            <p:cNvGrpSpPr/>
            <p:nvPr/>
          </p:nvGrpSpPr>
          <p:grpSpPr>
            <a:xfrm>
              <a:off x="5672158" y="5172745"/>
              <a:ext cx="69614" cy="299822"/>
              <a:chOff x="2439407" y="2962964"/>
              <a:chExt cx="69614" cy="430496"/>
            </a:xfrm>
          </p:grpSpPr>
          <p:cxnSp>
            <p:nvCxnSpPr>
              <p:cNvPr id="77" name="直線コネクタ 76">
                <a:extLst>
                  <a:ext uri="{FF2B5EF4-FFF2-40B4-BE49-F238E27FC236}">
                    <a16:creationId xmlns:a16="http://schemas.microsoft.com/office/drawing/2014/main" id="{F1930E59-D643-0FC1-81A6-11036057C5A2}"/>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8" name="直線コネクタ 77">
                <a:extLst>
                  <a:ext uri="{FF2B5EF4-FFF2-40B4-BE49-F238E27FC236}">
                    <a16:creationId xmlns:a16="http://schemas.microsoft.com/office/drawing/2014/main" id="{130E8B88-BF2B-2104-8673-96B9C0617058}"/>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1" name="直線コネクタ 80">
                <a:extLst>
                  <a:ext uri="{FF2B5EF4-FFF2-40B4-BE49-F238E27FC236}">
                    <a16:creationId xmlns:a16="http://schemas.microsoft.com/office/drawing/2014/main" id="{5773E361-425F-842B-C634-13AA6F49F6D3}"/>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76" name="正方形/長方形 75">
              <a:extLst>
                <a:ext uri="{FF2B5EF4-FFF2-40B4-BE49-F238E27FC236}">
                  <a16:creationId xmlns:a16="http://schemas.microsoft.com/office/drawing/2014/main" id="{ADF87EEC-C7E3-E7FD-149E-410A249ADDC7}"/>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②</a:t>
              </a:r>
            </a:p>
          </p:txBody>
        </p:sp>
      </p:grpSp>
      <p:grpSp>
        <p:nvGrpSpPr>
          <p:cNvPr id="98" name="グループ化 97">
            <a:extLst>
              <a:ext uri="{FF2B5EF4-FFF2-40B4-BE49-F238E27FC236}">
                <a16:creationId xmlns:a16="http://schemas.microsoft.com/office/drawing/2014/main" id="{B2995210-99B6-D1CD-EB16-EBFB04491060}"/>
              </a:ext>
            </a:extLst>
          </p:cNvPr>
          <p:cNvGrpSpPr/>
          <p:nvPr/>
        </p:nvGrpSpPr>
        <p:grpSpPr>
          <a:xfrm>
            <a:off x="3418911" y="2433953"/>
            <a:ext cx="587415" cy="457512"/>
            <a:chOff x="5266944" y="2798826"/>
            <a:chExt cx="455771" cy="301859"/>
          </a:xfrm>
        </p:grpSpPr>
        <p:sp>
          <p:nvSpPr>
            <p:cNvPr id="103" name="四角形: 角を丸くする 102">
              <a:extLst>
                <a:ext uri="{FF2B5EF4-FFF2-40B4-BE49-F238E27FC236}">
                  <a16:creationId xmlns:a16="http://schemas.microsoft.com/office/drawing/2014/main" id="{0F0E3E62-AFAD-0B51-2A41-29BBD95BB503}"/>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内容確認</a:t>
              </a:r>
            </a:p>
          </p:txBody>
        </p:sp>
        <p:pic>
          <p:nvPicPr>
            <p:cNvPr id="104" name="グラフィックス 103" descr="挙手 枠線">
              <a:extLst>
                <a:ext uri="{FF2B5EF4-FFF2-40B4-BE49-F238E27FC236}">
                  <a16:creationId xmlns:a16="http://schemas.microsoft.com/office/drawing/2014/main" id="{9D390784-FF6A-186F-7DE0-EB05619D0C63}"/>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rot="16200000" flipV="1">
              <a:off x="5301234" y="2831681"/>
              <a:ext cx="98334" cy="98334"/>
            </a:xfrm>
            <a:prstGeom prst="rect">
              <a:avLst/>
            </a:prstGeom>
          </p:spPr>
        </p:pic>
      </p:grpSp>
      <p:grpSp>
        <p:nvGrpSpPr>
          <p:cNvPr id="135" name="グループ化 134">
            <a:extLst>
              <a:ext uri="{FF2B5EF4-FFF2-40B4-BE49-F238E27FC236}">
                <a16:creationId xmlns:a16="http://schemas.microsoft.com/office/drawing/2014/main" id="{CA16FDAA-28E2-D0DB-C8AC-7E2D598C6DC8}"/>
              </a:ext>
            </a:extLst>
          </p:cNvPr>
          <p:cNvGrpSpPr/>
          <p:nvPr/>
        </p:nvGrpSpPr>
        <p:grpSpPr>
          <a:xfrm>
            <a:off x="7501063" y="2428334"/>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2E4DEFC2-5D4C-42B8-30BE-D67B58D85341}"/>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3260F4B5-998B-13A2-5556-D7CF9CBE9CB2}"/>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入力内容確認</a:t>
              </a:r>
            </a:p>
          </p:txBody>
        </p:sp>
      </p:grpSp>
      <p:cxnSp>
        <p:nvCxnSpPr>
          <p:cNvPr id="138" name="直線矢印コネクタ 137">
            <a:extLst>
              <a:ext uri="{FF2B5EF4-FFF2-40B4-BE49-F238E27FC236}">
                <a16:creationId xmlns:a16="http://schemas.microsoft.com/office/drawing/2014/main" id="{F728041E-B9A4-7E6F-62A1-D5E8A5BD9D30}"/>
              </a:ext>
            </a:extLst>
          </p:cNvPr>
          <p:cNvCxnSpPr>
            <a:cxnSpLocks/>
            <a:stCxn id="140" idx="1"/>
            <a:endCxn id="137" idx="2"/>
          </p:cNvCxnSpPr>
          <p:nvPr/>
        </p:nvCxnSpPr>
        <p:spPr>
          <a:xfrm flipH="1" flipV="1">
            <a:off x="7799005" y="2897084"/>
            <a:ext cx="1299" cy="1405546"/>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9" name="グループ化 138">
            <a:extLst>
              <a:ext uri="{FF2B5EF4-FFF2-40B4-BE49-F238E27FC236}">
                <a16:creationId xmlns:a16="http://schemas.microsoft.com/office/drawing/2014/main" id="{3E4B6DE2-CE1A-2571-BB02-7F29D1BE53FD}"/>
              </a:ext>
            </a:extLst>
          </p:cNvPr>
          <p:cNvGrpSpPr/>
          <p:nvPr/>
        </p:nvGrpSpPr>
        <p:grpSpPr>
          <a:xfrm>
            <a:off x="7511187" y="4302630"/>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33293D2C-14FB-6313-A7FE-8D823E7812FD}"/>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41" name="円弧 140">
              <a:extLst>
                <a:ext uri="{FF2B5EF4-FFF2-40B4-BE49-F238E27FC236}">
                  <a16:creationId xmlns:a16="http://schemas.microsoft.com/office/drawing/2014/main" id="{1C88FC29-3801-E195-A6EB-E38C1586AACA}"/>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42" name="円弧 141">
              <a:extLst>
                <a:ext uri="{FF2B5EF4-FFF2-40B4-BE49-F238E27FC236}">
                  <a16:creationId xmlns:a16="http://schemas.microsoft.com/office/drawing/2014/main" id="{399E8186-5C74-D6B8-5542-054DC1B7CE52}"/>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43" name="グループ化 142">
            <a:extLst>
              <a:ext uri="{FF2B5EF4-FFF2-40B4-BE49-F238E27FC236}">
                <a16:creationId xmlns:a16="http://schemas.microsoft.com/office/drawing/2014/main" id="{89E7E7C9-9A9F-8EC8-CB2B-3BB1E4E42FEB}"/>
              </a:ext>
            </a:extLst>
          </p:cNvPr>
          <p:cNvGrpSpPr/>
          <p:nvPr/>
        </p:nvGrpSpPr>
        <p:grpSpPr>
          <a:xfrm>
            <a:off x="8032123" y="4664772"/>
            <a:ext cx="752658" cy="405710"/>
            <a:chOff x="4488244" y="5206471"/>
            <a:chExt cx="752658" cy="405710"/>
          </a:xfrm>
        </p:grpSpPr>
        <p:cxnSp>
          <p:nvCxnSpPr>
            <p:cNvPr id="144" name="直線矢印コネクタ 143">
              <a:extLst>
                <a:ext uri="{FF2B5EF4-FFF2-40B4-BE49-F238E27FC236}">
                  <a16:creationId xmlns:a16="http://schemas.microsoft.com/office/drawing/2014/main" id="{B7BB4A71-6902-48D3-39BC-CDF56DA885FE}"/>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45" name="グループ化 144">
              <a:extLst>
                <a:ext uri="{FF2B5EF4-FFF2-40B4-BE49-F238E27FC236}">
                  <a16:creationId xmlns:a16="http://schemas.microsoft.com/office/drawing/2014/main" id="{3A13C87F-8533-64B3-3657-AA5F1BAE0307}"/>
                </a:ext>
              </a:extLst>
            </p:cNvPr>
            <p:cNvGrpSpPr/>
            <p:nvPr/>
          </p:nvGrpSpPr>
          <p:grpSpPr>
            <a:xfrm>
              <a:off x="4610864" y="5312359"/>
              <a:ext cx="69614" cy="299822"/>
              <a:chOff x="2439407" y="2962964"/>
              <a:chExt cx="69614" cy="430496"/>
            </a:xfrm>
          </p:grpSpPr>
          <p:cxnSp>
            <p:nvCxnSpPr>
              <p:cNvPr id="147" name="直線コネクタ 146">
                <a:extLst>
                  <a:ext uri="{FF2B5EF4-FFF2-40B4-BE49-F238E27FC236}">
                    <a16:creationId xmlns:a16="http://schemas.microsoft.com/office/drawing/2014/main" id="{8CF1A222-381F-51DE-BC60-1B228BE739AD}"/>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8" name="直線コネクタ 147">
                <a:extLst>
                  <a:ext uri="{FF2B5EF4-FFF2-40B4-BE49-F238E27FC236}">
                    <a16:creationId xmlns:a16="http://schemas.microsoft.com/office/drawing/2014/main" id="{5063EC75-47BE-FDA5-B286-2DBB26480B42}"/>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9" name="直線コネクタ 148">
                <a:extLst>
                  <a:ext uri="{FF2B5EF4-FFF2-40B4-BE49-F238E27FC236}">
                    <a16:creationId xmlns:a16="http://schemas.microsoft.com/office/drawing/2014/main" id="{0D0F1680-D202-FDE1-98B0-21B389DC4A23}"/>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46" name="正方形/長方形 145">
              <a:extLst>
                <a:ext uri="{FF2B5EF4-FFF2-40B4-BE49-F238E27FC236}">
                  <a16:creationId xmlns:a16="http://schemas.microsoft.com/office/drawing/2014/main" id="{094795D2-6116-8355-7E87-4962A5D14D05}"/>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③</a:t>
              </a:r>
            </a:p>
          </p:txBody>
        </p:sp>
      </p:grpSp>
      <p:cxnSp>
        <p:nvCxnSpPr>
          <p:cNvPr id="164" name="直線矢印コネクタ 163">
            <a:extLst>
              <a:ext uri="{FF2B5EF4-FFF2-40B4-BE49-F238E27FC236}">
                <a16:creationId xmlns:a16="http://schemas.microsoft.com/office/drawing/2014/main" id="{256C5067-D3C4-A2AF-25C9-F8AC806F98F9}"/>
              </a:ext>
            </a:extLst>
          </p:cNvPr>
          <p:cNvCxnSpPr>
            <a:cxnSpLocks/>
            <a:stCxn id="6" idx="6"/>
            <a:endCxn id="22" idx="1"/>
          </p:cNvCxnSpPr>
          <p:nvPr/>
        </p:nvCxnSpPr>
        <p:spPr>
          <a:xfrm>
            <a:off x="1314001" y="2662709"/>
            <a:ext cx="25302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65" name="直線矢印コネクタ 164">
            <a:extLst>
              <a:ext uri="{FF2B5EF4-FFF2-40B4-BE49-F238E27FC236}">
                <a16:creationId xmlns:a16="http://schemas.microsoft.com/office/drawing/2014/main" id="{F48DF6EC-3FC2-8AB2-5163-F6D53DD2F7E4}"/>
              </a:ext>
            </a:extLst>
          </p:cNvPr>
          <p:cNvCxnSpPr>
            <a:cxnSpLocks/>
            <a:stCxn id="132" idx="3"/>
            <a:endCxn id="56" idx="1"/>
          </p:cNvCxnSpPr>
          <p:nvPr/>
        </p:nvCxnSpPr>
        <p:spPr>
          <a:xfrm>
            <a:off x="5004233" y="2662709"/>
            <a:ext cx="91964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 name="正方形/長方形 1">
            <a:extLst>
              <a:ext uri="{FF2B5EF4-FFF2-40B4-BE49-F238E27FC236}">
                <a16:creationId xmlns:a16="http://schemas.microsoft.com/office/drawing/2014/main" id="{49724555-0FD3-E401-6C9E-9B31ED2ED677}"/>
              </a:ext>
            </a:extLst>
          </p:cNvPr>
          <p:cNvSpPr/>
          <p:nvPr/>
        </p:nvSpPr>
        <p:spPr>
          <a:xfrm>
            <a:off x="759303" y="2811039"/>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sp>
        <p:nvSpPr>
          <p:cNvPr id="6" name="楕円 5">
            <a:extLst>
              <a:ext uri="{FF2B5EF4-FFF2-40B4-BE49-F238E27FC236}">
                <a16:creationId xmlns:a16="http://schemas.microsoft.com/office/drawing/2014/main" id="{7B007CCF-1B07-03F6-909E-3A08FC0A3006}"/>
              </a:ext>
            </a:extLst>
          </p:cNvPr>
          <p:cNvSpPr/>
          <p:nvPr/>
        </p:nvSpPr>
        <p:spPr>
          <a:xfrm>
            <a:off x="1008001" y="2509709"/>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83" name="グループ化 82">
            <a:extLst>
              <a:ext uri="{FF2B5EF4-FFF2-40B4-BE49-F238E27FC236}">
                <a16:creationId xmlns:a16="http://schemas.microsoft.com/office/drawing/2014/main" id="{B32ADFD9-F50B-1F5C-488E-0B747FB9B456}"/>
              </a:ext>
            </a:extLst>
          </p:cNvPr>
          <p:cNvGrpSpPr/>
          <p:nvPr/>
        </p:nvGrpSpPr>
        <p:grpSpPr>
          <a:xfrm>
            <a:off x="2459680" y="2428334"/>
            <a:ext cx="595884" cy="468750"/>
            <a:chOff x="2420174" y="2805910"/>
            <a:chExt cx="595884" cy="468750"/>
          </a:xfrm>
        </p:grpSpPr>
        <p:pic>
          <p:nvPicPr>
            <p:cNvPr id="84" name="グラフィックス 83" descr="ユーザー 枠線">
              <a:extLst>
                <a:ext uri="{FF2B5EF4-FFF2-40B4-BE49-F238E27FC236}">
                  <a16:creationId xmlns:a16="http://schemas.microsoft.com/office/drawing/2014/main" id="{3F325048-0D27-E83F-DA93-AB181EFBBB26}"/>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97" name="四角形: 角を丸くする 96">
              <a:extLst>
                <a:ext uri="{FF2B5EF4-FFF2-40B4-BE49-F238E27FC236}">
                  <a16:creationId xmlns:a16="http://schemas.microsoft.com/office/drawing/2014/main" id="{D788B3C5-11AE-0630-B882-5CB4ECC714BB}"/>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データ取込</a:t>
              </a:r>
              <a:endParaRPr kumimoji="1" lang="en-US" altLang="ja-JP" sz="500" b="1" dirty="0">
                <a:solidFill>
                  <a:schemeClr val="tx1"/>
                </a:solidFill>
                <a:latin typeface="+mn-ea"/>
              </a:endParaRPr>
            </a:p>
          </p:txBody>
        </p:sp>
      </p:grpSp>
      <p:cxnSp>
        <p:nvCxnSpPr>
          <p:cNvPr id="110" name="直線矢印コネクタ 109">
            <a:extLst>
              <a:ext uri="{FF2B5EF4-FFF2-40B4-BE49-F238E27FC236}">
                <a16:creationId xmlns:a16="http://schemas.microsoft.com/office/drawing/2014/main" id="{298DF0AA-BA96-9822-6968-04BFEA3F5079}"/>
              </a:ext>
            </a:extLst>
          </p:cNvPr>
          <p:cNvCxnSpPr>
            <a:cxnSpLocks/>
            <a:stCxn id="97" idx="2"/>
            <a:endCxn id="113" idx="1"/>
          </p:cNvCxnSpPr>
          <p:nvPr/>
        </p:nvCxnSpPr>
        <p:spPr>
          <a:xfrm>
            <a:off x="2757622" y="2897084"/>
            <a:ext cx="1299" cy="141863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12" name="グループ化 111">
            <a:extLst>
              <a:ext uri="{FF2B5EF4-FFF2-40B4-BE49-F238E27FC236}">
                <a16:creationId xmlns:a16="http://schemas.microsoft.com/office/drawing/2014/main" id="{8022F62D-3897-925C-8EB7-F967AAD702FA}"/>
              </a:ext>
            </a:extLst>
          </p:cNvPr>
          <p:cNvGrpSpPr/>
          <p:nvPr/>
        </p:nvGrpSpPr>
        <p:grpSpPr>
          <a:xfrm>
            <a:off x="2469804" y="4315714"/>
            <a:ext cx="575637" cy="451948"/>
            <a:chOff x="5274238" y="5435536"/>
            <a:chExt cx="439201" cy="345439"/>
          </a:xfrm>
        </p:grpSpPr>
        <p:sp>
          <p:nvSpPr>
            <p:cNvPr id="113" name="フローチャート: 磁気ディスク 112">
              <a:extLst>
                <a:ext uri="{FF2B5EF4-FFF2-40B4-BE49-F238E27FC236}">
                  <a16:creationId xmlns:a16="http://schemas.microsoft.com/office/drawing/2014/main" id="{A3052E69-5E02-0BB6-2ADC-1381E1B3923A}"/>
                </a:ext>
              </a:extLst>
            </p:cNvPr>
            <p:cNvSpPr/>
            <p:nvPr/>
          </p:nvSpPr>
          <p:spPr>
            <a:xfrm>
              <a:off x="5276219" y="5435536"/>
              <a:ext cx="437220" cy="345439"/>
            </a:xfrm>
            <a:prstGeom prst="flowChartMagneticDisk">
              <a:avLst/>
            </a:prstGeom>
            <a:solidFill>
              <a:schemeClr val="bg1"/>
            </a:solid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14" name="円弧 113">
              <a:extLst>
                <a:ext uri="{FF2B5EF4-FFF2-40B4-BE49-F238E27FC236}">
                  <a16:creationId xmlns:a16="http://schemas.microsoft.com/office/drawing/2014/main" id="{D6372450-9897-98DC-4EC3-50285A0B35E4}"/>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15" name="円弧 114">
              <a:extLst>
                <a:ext uri="{FF2B5EF4-FFF2-40B4-BE49-F238E27FC236}">
                  <a16:creationId xmlns:a16="http://schemas.microsoft.com/office/drawing/2014/main" id="{81F3A1E2-D451-7F52-0BC3-09CC5A45DC73}"/>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16" name="グループ化 115">
            <a:extLst>
              <a:ext uri="{FF2B5EF4-FFF2-40B4-BE49-F238E27FC236}">
                <a16:creationId xmlns:a16="http://schemas.microsoft.com/office/drawing/2014/main" id="{C7818BD4-9361-9292-AB6A-B3C55D67DA65}"/>
              </a:ext>
            </a:extLst>
          </p:cNvPr>
          <p:cNvGrpSpPr/>
          <p:nvPr/>
        </p:nvGrpSpPr>
        <p:grpSpPr>
          <a:xfrm>
            <a:off x="2977958" y="4677856"/>
            <a:ext cx="752658" cy="405710"/>
            <a:chOff x="4488244" y="5206471"/>
            <a:chExt cx="752658" cy="405710"/>
          </a:xfrm>
        </p:grpSpPr>
        <p:cxnSp>
          <p:nvCxnSpPr>
            <p:cNvPr id="117" name="直線矢印コネクタ 116">
              <a:extLst>
                <a:ext uri="{FF2B5EF4-FFF2-40B4-BE49-F238E27FC236}">
                  <a16:creationId xmlns:a16="http://schemas.microsoft.com/office/drawing/2014/main" id="{DA1513F8-EE91-C4A3-4698-4D9BE27CA173}"/>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21" name="グループ化 120">
              <a:extLst>
                <a:ext uri="{FF2B5EF4-FFF2-40B4-BE49-F238E27FC236}">
                  <a16:creationId xmlns:a16="http://schemas.microsoft.com/office/drawing/2014/main" id="{819227E3-CE02-0F21-24B7-9C67C58E9F21}"/>
                </a:ext>
              </a:extLst>
            </p:cNvPr>
            <p:cNvGrpSpPr/>
            <p:nvPr/>
          </p:nvGrpSpPr>
          <p:grpSpPr>
            <a:xfrm>
              <a:off x="4610864" y="5312359"/>
              <a:ext cx="69614" cy="299822"/>
              <a:chOff x="2439407" y="2962964"/>
              <a:chExt cx="69614" cy="430496"/>
            </a:xfrm>
          </p:grpSpPr>
          <p:cxnSp>
            <p:nvCxnSpPr>
              <p:cNvPr id="123" name="直線コネクタ 122">
                <a:extLst>
                  <a:ext uri="{FF2B5EF4-FFF2-40B4-BE49-F238E27FC236}">
                    <a16:creationId xmlns:a16="http://schemas.microsoft.com/office/drawing/2014/main" id="{02F7AD58-1A84-6A40-CE38-F165F372624D}"/>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24" name="直線コネクタ 123">
                <a:extLst>
                  <a:ext uri="{FF2B5EF4-FFF2-40B4-BE49-F238E27FC236}">
                    <a16:creationId xmlns:a16="http://schemas.microsoft.com/office/drawing/2014/main" id="{672EF102-F7A4-E150-0612-EEF632A28BAB}"/>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25" name="直線コネクタ 124">
                <a:extLst>
                  <a:ext uri="{FF2B5EF4-FFF2-40B4-BE49-F238E27FC236}">
                    <a16:creationId xmlns:a16="http://schemas.microsoft.com/office/drawing/2014/main" id="{529DEA0A-A42E-89D5-E4BD-248868D3E2F5}"/>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22" name="正方形/長方形 121">
              <a:extLst>
                <a:ext uri="{FF2B5EF4-FFF2-40B4-BE49-F238E27FC236}">
                  <a16:creationId xmlns:a16="http://schemas.microsoft.com/office/drawing/2014/main" id="{BF86943D-E6A6-8552-BA35-9BD3E058924A}"/>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126" name="グループ化 125">
            <a:extLst>
              <a:ext uri="{FF2B5EF4-FFF2-40B4-BE49-F238E27FC236}">
                <a16:creationId xmlns:a16="http://schemas.microsoft.com/office/drawing/2014/main" id="{BF3C5F6B-DA17-D8C6-D721-2A304FEBD477}"/>
              </a:ext>
            </a:extLst>
          </p:cNvPr>
          <p:cNvGrpSpPr/>
          <p:nvPr/>
        </p:nvGrpSpPr>
        <p:grpSpPr>
          <a:xfrm>
            <a:off x="2746743" y="2894515"/>
            <a:ext cx="652736" cy="706178"/>
            <a:chOff x="2147496" y="2988182"/>
            <a:chExt cx="652736" cy="706178"/>
          </a:xfrm>
        </p:grpSpPr>
        <p:pic>
          <p:nvPicPr>
            <p:cNvPr id="127" name="グラフィックス 126" descr="紙 枠線">
              <a:extLst>
                <a:ext uri="{FF2B5EF4-FFF2-40B4-BE49-F238E27FC236}">
                  <a16:creationId xmlns:a16="http://schemas.microsoft.com/office/drawing/2014/main" id="{E61FE0E4-74F0-B80C-B599-3B18D6A905AE}"/>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492892" y="3131836"/>
              <a:ext cx="307340" cy="307340"/>
            </a:xfrm>
            <a:prstGeom prst="rect">
              <a:avLst/>
            </a:prstGeom>
          </p:spPr>
        </p:pic>
        <p:cxnSp>
          <p:nvCxnSpPr>
            <p:cNvPr id="128" name="直線矢印コネクタ 36">
              <a:extLst>
                <a:ext uri="{FF2B5EF4-FFF2-40B4-BE49-F238E27FC236}">
                  <a16:creationId xmlns:a16="http://schemas.microsoft.com/office/drawing/2014/main" id="{BF3BD3CA-39A2-00B6-BAE6-2A5BC4F0029B}"/>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29" name="正方形/長方形 128">
              <a:extLst>
                <a:ext uri="{FF2B5EF4-FFF2-40B4-BE49-F238E27FC236}">
                  <a16:creationId xmlns:a16="http://schemas.microsoft.com/office/drawing/2014/main" id="{0E0B0D8D-FB15-B52B-6BDF-8BBB02A79BFD}"/>
                </a:ext>
              </a:extLst>
            </p:cNvPr>
            <p:cNvSpPr/>
            <p:nvPr/>
          </p:nvSpPr>
          <p:spPr>
            <a:xfrm>
              <a:off x="2147496"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異動データ</a:t>
              </a:r>
              <a:r>
                <a:rPr kumimoji="1" lang="en-US" altLang="ja-JP" sz="500" b="1" dirty="0">
                  <a:solidFill>
                    <a:schemeClr val="tx1"/>
                  </a:solidFill>
                  <a:latin typeface="+mn-ea"/>
                </a:rPr>
                <a:t>(</a:t>
              </a:r>
              <a:r>
                <a:rPr kumimoji="1" lang="ja-JP" altLang="en-US" sz="500" b="1" dirty="0">
                  <a:solidFill>
                    <a:schemeClr val="tx1"/>
                  </a:solidFill>
                  <a:latin typeface="+mn-ea"/>
                </a:rPr>
                <a:t>課税物件異動通知</a:t>
              </a:r>
              <a:r>
                <a:rPr kumimoji="1" lang="en-US" altLang="ja-JP" sz="500" b="1" dirty="0">
                  <a:solidFill>
                    <a:schemeClr val="tx1"/>
                  </a:solidFill>
                  <a:latin typeface="+mn-ea"/>
                </a:rPr>
                <a:t>)</a:t>
              </a:r>
              <a:r>
                <a:rPr kumimoji="1" lang="ja-JP" altLang="en-US" sz="500" b="1" dirty="0">
                  <a:solidFill>
                    <a:schemeClr val="tx1"/>
                  </a:solidFill>
                  <a:latin typeface="+mn-ea"/>
                </a:rPr>
                <a:t>取込済みリスト</a:t>
              </a:r>
              <a:endParaRPr kumimoji="1" lang="en-US" altLang="ja-JP" sz="500" b="1" dirty="0">
                <a:solidFill>
                  <a:schemeClr val="tx1"/>
                </a:solidFill>
                <a:latin typeface="+mn-ea"/>
              </a:endParaRPr>
            </a:p>
            <a:p>
              <a:r>
                <a:rPr kumimoji="1" lang="ja-JP" altLang="en-US" sz="500" b="1" dirty="0">
                  <a:solidFill>
                    <a:schemeClr val="tx1"/>
                  </a:solidFill>
                  <a:latin typeface="+mn-ea"/>
                </a:rPr>
                <a:t>異動データ</a:t>
              </a:r>
              <a:r>
                <a:rPr kumimoji="1" lang="en-US" altLang="ja-JP" sz="500" b="1" dirty="0">
                  <a:solidFill>
                    <a:schemeClr val="tx1"/>
                  </a:solidFill>
                  <a:latin typeface="+mn-ea"/>
                </a:rPr>
                <a:t>(</a:t>
              </a:r>
              <a:r>
                <a:rPr kumimoji="1" lang="ja-JP" altLang="en-US" sz="500" b="1" dirty="0">
                  <a:solidFill>
                    <a:schemeClr val="tx1"/>
                  </a:solidFill>
                  <a:latin typeface="+mn-ea"/>
                </a:rPr>
                <a:t>課税物件異動通知</a:t>
              </a:r>
              <a:r>
                <a:rPr kumimoji="1" lang="en-US" altLang="ja-JP" sz="500" b="1" dirty="0">
                  <a:solidFill>
                    <a:schemeClr val="tx1"/>
                  </a:solidFill>
                  <a:latin typeface="+mn-ea"/>
                </a:rPr>
                <a:t>)</a:t>
              </a:r>
              <a:r>
                <a:rPr kumimoji="1" lang="ja-JP" altLang="en-US" sz="500" b="1" dirty="0">
                  <a:solidFill>
                    <a:schemeClr val="tx1"/>
                  </a:solidFill>
                  <a:latin typeface="+mn-ea"/>
                </a:rPr>
                <a:t>取込エラーリスト</a:t>
              </a:r>
              <a:endParaRPr kumimoji="1" lang="en-US" altLang="ja-JP" sz="500" b="1" dirty="0">
                <a:solidFill>
                  <a:schemeClr val="tx1"/>
                </a:solidFill>
                <a:latin typeface="+mn-ea"/>
              </a:endParaRPr>
            </a:p>
          </p:txBody>
        </p:sp>
      </p:grpSp>
      <p:grpSp>
        <p:nvGrpSpPr>
          <p:cNvPr id="130" name="グループ化 129">
            <a:extLst>
              <a:ext uri="{FF2B5EF4-FFF2-40B4-BE49-F238E27FC236}">
                <a16:creationId xmlns:a16="http://schemas.microsoft.com/office/drawing/2014/main" id="{0BBBD2B2-6F18-1D3D-F7D7-60277F11D569}"/>
              </a:ext>
            </a:extLst>
          </p:cNvPr>
          <p:cNvGrpSpPr/>
          <p:nvPr/>
        </p:nvGrpSpPr>
        <p:grpSpPr>
          <a:xfrm>
            <a:off x="4408349" y="2428334"/>
            <a:ext cx="595884" cy="468750"/>
            <a:chOff x="2420174" y="2805910"/>
            <a:chExt cx="595884" cy="468750"/>
          </a:xfrm>
        </p:grpSpPr>
        <p:pic>
          <p:nvPicPr>
            <p:cNvPr id="131" name="グラフィックス 130" descr="ユーザー 枠線">
              <a:extLst>
                <a:ext uri="{FF2B5EF4-FFF2-40B4-BE49-F238E27FC236}">
                  <a16:creationId xmlns:a16="http://schemas.microsoft.com/office/drawing/2014/main" id="{69B89E8C-5084-BF87-505C-3D0BF2E468EA}"/>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32" name="四角形: 角を丸くする 131">
              <a:extLst>
                <a:ext uri="{FF2B5EF4-FFF2-40B4-BE49-F238E27FC236}">
                  <a16:creationId xmlns:a16="http://schemas.microsoft.com/office/drawing/2014/main" id="{8B5BB6A0-1FF9-744F-94C2-EE4BE5824734}"/>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車両廃車登録</a:t>
              </a:r>
              <a:endParaRPr kumimoji="1" lang="en-US" altLang="ja-JP" sz="500" b="1" dirty="0">
                <a:solidFill>
                  <a:schemeClr val="tx1"/>
                </a:solidFill>
                <a:latin typeface="+mn-ea"/>
              </a:endParaRPr>
            </a:p>
          </p:txBody>
        </p:sp>
      </p:grpSp>
      <p:cxnSp>
        <p:nvCxnSpPr>
          <p:cNvPr id="133" name="直線矢印コネクタ 132">
            <a:extLst>
              <a:ext uri="{FF2B5EF4-FFF2-40B4-BE49-F238E27FC236}">
                <a16:creationId xmlns:a16="http://schemas.microsoft.com/office/drawing/2014/main" id="{A0BD95AF-CE09-B4D4-9C38-4F36BE0324EB}"/>
              </a:ext>
            </a:extLst>
          </p:cNvPr>
          <p:cNvCxnSpPr>
            <a:cxnSpLocks/>
            <a:stCxn id="151" idx="1"/>
            <a:endCxn id="132" idx="2"/>
          </p:cNvCxnSpPr>
          <p:nvPr/>
        </p:nvCxnSpPr>
        <p:spPr>
          <a:xfrm flipH="1" flipV="1">
            <a:off x="4706291" y="2897084"/>
            <a:ext cx="1299" cy="141863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4" name="グループ化 133">
            <a:extLst>
              <a:ext uri="{FF2B5EF4-FFF2-40B4-BE49-F238E27FC236}">
                <a16:creationId xmlns:a16="http://schemas.microsoft.com/office/drawing/2014/main" id="{B0BE94E7-E035-4E7F-3602-099A77C00635}"/>
              </a:ext>
            </a:extLst>
          </p:cNvPr>
          <p:cNvGrpSpPr/>
          <p:nvPr/>
        </p:nvGrpSpPr>
        <p:grpSpPr>
          <a:xfrm>
            <a:off x="4418473" y="4315714"/>
            <a:ext cx="575637" cy="451948"/>
            <a:chOff x="5274238" y="5435536"/>
            <a:chExt cx="439201" cy="345439"/>
          </a:xfrm>
        </p:grpSpPr>
        <p:sp>
          <p:nvSpPr>
            <p:cNvPr id="151" name="フローチャート: 磁気ディスク 150">
              <a:extLst>
                <a:ext uri="{FF2B5EF4-FFF2-40B4-BE49-F238E27FC236}">
                  <a16:creationId xmlns:a16="http://schemas.microsoft.com/office/drawing/2014/main" id="{13207B15-4F62-C64B-5469-A97DC8AA13C7}"/>
                </a:ext>
              </a:extLst>
            </p:cNvPr>
            <p:cNvSpPr/>
            <p:nvPr/>
          </p:nvSpPr>
          <p:spPr>
            <a:xfrm>
              <a:off x="5276219" y="5435536"/>
              <a:ext cx="437220" cy="345439"/>
            </a:xfrm>
            <a:prstGeom prst="flowChartMagneticDisk">
              <a:avLst/>
            </a:prstGeom>
            <a:solidFill>
              <a:schemeClr val="bg1"/>
            </a:solid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52" name="円弧 151">
              <a:extLst>
                <a:ext uri="{FF2B5EF4-FFF2-40B4-BE49-F238E27FC236}">
                  <a16:creationId xmlns:a16="http://schemas.microsoft.com/office/drawing/2014/main" id="{4D9964BB-C04F-1936-8C1D-DBDD08ED642B}"/>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53" name="円弧 152">
              <a:extLst>
                <a:ext uri="{FF2B5EF4-FFF2-40B4-BE49-F238E27FC236}">
                  <a16:creationId xmlns:a16="http://schemas.microsoft.com/office/drawing/2014/main" id="{C80FEE8F-F9BF-F54B-527B-817F976CA4B9}"/>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54" name="グループ化 153">
            <a:extLst>
              <a:ext uri="{FF2B5EF4-FFF2-40B4-BE49-F238E27FC236}">
                <a16:creationId xmlns:a16="http://schemas.microsoft.com/office/drawing/2014/main" id="{051E12BB-5815-80AB-7D34-49B1BDFBB7F4}"/>
              </a:ext>
            </a:extLst>
          </p:cNvPr>
          <p:cNvGrpSpPr/>
          <p:nvPr/>
        </p:nvGrpSpPr>
        <p:grpSpPr>
          <a:xfrm>
            <a:off x="4926627" y="4677856"/>
            <a:ext cx="752658" cy="405710"/>
            <a:chOff x="4488244" y="5206471"/>
            <a:chExt cx="752658" cy="405710"/>
          </a:xfrm>
        </p:grpSpPr>
        <p:cxnSp>
          <p:nvCxnSpPr>
            <p:cNvPr id="155" name="直線矢印コネクタ 154">
              <a:extLst>
                <a:ext uri="{FF2B5EF4-FFF2-40B4-BE49-F238E27FC236}">
                  <a16:creationId xmlns:a16="http://schemas.microsoft.com/office/drawing/2014/main" id="{FAE9C848-A40D-1915-DE8E-D414BEAFEC44}"/>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56" name="グループ化 155">
              <a:extLst>
                <a:ext uri="{FF2B5EF4-FFF2-40B4-BE49-F238E27FC236}">
                  <a16:creationId xmlns:a16="http://schemas.microsoft.com/office/drawing/2014/main" id="{CAD8B507-BCF8-4B83-201F-8FBE8A50877D}"/>
                </a:ext>
              </a:extLst>
            </p:cNvPr>
            <p:cNvGrpSpPr/>
            <p:nvPr/>
          </p:nvGrpSpPr>
          <p:grpSpPr>
            <a:xfrm>
              <a:off x="4610864" y="5312359"/>
              <a:ext cx="69614" cy="299822"/>
              <a:chOff x="2439407" y="2962964"/>
              <a:chExt cx="69614" cy="430496"/>
            </a:xfrm>
          </p:grpSpPr>
          <p:cxnSp>
            <p:nvCxnSpPr>
              <p:cNvPr id="158" name="直線コネクタ 157">
                <a:extLst>
                  <a:ext uri="{FF2B5EF4-FFF2-40B4-BE49-F238E27FC236}">
                    <a16:creationId xmlns:a16="http://schemas.microsoft.com/office/drawing/2014/main" id="{9129994F-F907-7852-3694-3209B8496534}"/>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60" name="直線コネクタ 159">
                <a:extLst>
                  <a:ext uri="{FF2B5EF4-FFF2-40B4-BE49-F238E27FC236}">
                    <a16:creationId xmlns:a16="http://schemas.microsoft.com/office/drawing/2014/main" id="{E1A0F961-4737-19BA-F386-EEABBE4A5129}"/>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61" name="直線コネクタ 160">
                <a:extLst>
                  <a:ext uri="{FF2B5EF4-FFF2-40B4-BE49-F238E27FC236}">
                    <a16:creationId xmlns:a16="http://schemas.microsoft.com/office/drawing/2014/main" id="{7FDA265D-1A18-5F6F-9BCD-A690A639BC75}"/>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57" name="正方形/長方形 156">
              <a:extLst>
                <a:ext uri="{FF2B5EF4-FFF2-40B4-BE49-F238E27FC236}">
                  <a16:creationId xmlns:a16="http://schemas.microsoft.com/office/drawing/2014/main" id="{DC2A3D19-2671-7F87-9FDF-301F58EB3B4D}"/>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②</a:t>
              </a:r>
            </a:p>
          </p:txBody>
        </p:sp>
      </p:grpSp>
      <p:grpSp>
        <p:nvGrpSpPr>
          <p:cNvPr id="162" name="グループ化 161">
            <a:extLst>
              <a:ext uri="{FF2B5EF4-FFF2-40B4-BE49-F238E27FC236}">
                <a16:creationId xmlns:a16="http://schemas.microsoft.com/office/drawing/2014/main" id="{556196C9-9C28-D919-F04D-F2681C7470D7}"/>
              </a:ext>
            </a:extLst>
          </p:cNvPr>
          <p:cNvGrpSpPr/>
          <p:nvPr/>
        </p:nvGrpSpPr>
        <p:grpSpPr>
          <a:xfrm>
            <a:off x="4869635" y="2894515"/>
            <a:ext cx="637021" cy="706178"/>
            <a:chOff x="2321719" y="2988182"/>
            <a:chExt cx="637021" cy="706178"/>
          </a:xfrm>
        </p:grpSpPr>
        <p:pic>
          <p:nvPicPr>
            <p:cNvPr id="163" name="グラフィックス 162" descr="紙 枠線">
              <a:extLst>
                <a:ext uri="{FF2B5EF4-FFF2-40B4-BE49-F238E27FC236}">
                  <a16:creationId xmlns:a16="http://schemas.microsoft.com/office/drawing/2014/main" id="{24616601-BE5E-E388-F4BB-F2AA580E1BF0}"/>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492892" y="3131836"/>
              <a:ext cx="307340" cy="307340"/>
            </a:xfrm>
            <a:prstGeom prst="rect">
              <a:avLst/>
            </a:prstGeom>
          </p:spPr>
        </p:pic>
        <p:cxnSp>
          <p:nvCxnSpPr>
            <p:cNvPr id="166" name="直線矢印コネクタ 36">
              <a:extLst>
                <a:ext uri="{FF2B5EF4-FFF2-40B4-BE49-F238E27FC236}">
                  <a16:creationId xmlns:a16="http://schemas.microsoft.com/office/drawing/2014/main" id="{67280E69-225F-623B-FCB5-04672ABCE561}"/>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67" name="正方形/長方形 166">
              <a:extLst>
                <a:ext uri="{FF2B5EF4-FFF2-40B4-BE49-F238E27FC236}">
                  <a16:creationId xmlns:a16="http://schemas.microsoft.com/office/drawing/2014/main" id="{C9A1ADD6-1973-37DE-BE89-F632BF322576}"/>
                </a:ext>
              </a:extLst>
            </p:cNvPr>
            <p:cNvSpPr/>
            <p:nvPr/>
          </p:nvSpPr>
          <p:spPr>
            <a:xfrm>
              <a:off x="2337115"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異動一括処理アラートリスト</a:t>
              </a:r>
              <a:endParaRPr kumimoji="1" lang="en-US" altLang="ja-JP" sz="500" b="1" dirty="0">
                <a:solidFill>
                  <a:schemeClr val="tx1"/>
                </a:solidFill>
                <a:latin typeface="+mn-ea"/>
              </a:endParaRPr>
            </a:p>
          </p:txBody>
        </p:sp>
      </p:grpSp>
      <p:cxnSp>
        <p:nvCxnSpPr>
          <p:cNvPr id="172" name="直線矢印コネクタ 171">
            <a:extLst>
              <a:ext uri="{FF2B5EF4-FFF2-40B4-BE49-F238E27FC236}">
                <a16:creationId xmlns:a16="http://schemas.microsoft.com/office/drawing/2014/main" id="{28E87A65-2A1B-0CF1-15D1-784B1B06EB76}"/>
              </a:ext>
            </a:extLst>
          </p:cNvPr>
          <p:cNvCxnSpPr>
            <a:cxnSpLocks/>
            <a:stCxn id="22" idx="3"/>
            <a:endCxn id="97" idx="1"/>
          </p:cNvCxnSpPr>
          <p:nvPr/>
        </p:nvCxnSpPr>
        <p:spPr>
          <a:xfrm>
            <a:off x="2162911" y="2662709"/>
            <a:ext cx="296769"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75" name="直線矢印コネクタ 174">
            <a:extLst>
              <a:ext uri="{FF2B5EF4-FFF2-40B4-BE49-F238E27FC236}">
                <a16:creationId xmlns:a16="http://schemas.microsoft.com/office/drawing/2014/main" id="{F802ED57-F6D7-51C3-2D4C-00169005B85B}"/>
              </a:ext>
            </a:extLst>
          </p:cNvPr>
          <p:cNvCxnSpPr>
            <a:cxnSpLocks/>
            <a:stCxn id="97" idx="3"/>
            <a:endCxn id="103" idx="1"/>
          </p:cNvCxnSpPr>
          <p:nvPr/>
        </p:nvCxnSpPr>
        <p:spPr>
          <a:xfrm>
            <a:off x="3055564" y="2662709"/>
            <a:ext cx="36334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80" name="グループ化 179">
            <a:extLst>
              <a:ext uri="{FF2B5EF4-FFF2-40B4-BE49-F238E27FC236}">
                <a16:creationId xmlns:a16="http://schemas.microsoft.com/office/drawing/2014/main" id="{8D894787-7FF4-B386-6211-64CD4A705F37}"/>
              </a:ext>
            </a:extLst>
          </p:cNvPr>
          <p:cNvGrpSpPr/>
          <p:nvPr/>
        </p:nvGrpSpPr>
        <p:grpSpPr>
          <a:xfrm>
            <a:off x="7965953" y="2894515"/>
            <a:ext cx="637021" cy="706178"/>
            <a:chOff x="2321719" y="2988182"/>
            <a:chExt cx="637021" cy="706178"/>
          </a:xfrm>
        </p:grpSpPr>
        <p:pic>
          <p:nvPicPr>
            <p:cNvPr id="181" name="グラフィックス 180" descr="紙 枠線">
              <a:extLst>
                <a:ext uri="{FF2B5EF4-FFF2-40B4-BE49-F238E27FC236}">
                  <a16:creationId xmlns:a16="http://schemas.microsoft.com/office/drawing/2014/main" id="{4CA3EE17-83F3-EFE6-2660-5DE5DF6A6F7D}"/>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492892" y="3131836"/>
              <a:ext cx="307340" cy="307340"/>
            </a:xfrm>
            <a:prstGeom prst="rect">
              <a:avLst/>
            </a:prstGeom>
          </p:spPr>
        </p:pic>
        <p:cxnSp>
          <p:nvCxnSpPr>
            <p:cNvPr id="182" name="直線矢印コネクタ 36">
              <a:extLst>
                <a:ext uri="{FF2B5EF4-FFF2-40B4-BE49-F238E27FC236}">
                  <a16:creationId xmlns:a16="http://schemas.microsoft.com/office/drawing/2014/main" id="{A151C13F-BE8B-646B-6968-DE435D5D6DF5}"/>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83" name="正方形/長方形 182">
              <a:extLst>
                <a:ext uri="{FF2B5EF4-FFF2-40B4-BE49-F238E27FC236}">
                  <a16:creationId xmlns:a16="http://schemas.microsoft.com/office/drawing/2014/main" id="{40399485-6DFA-C695-25E5-344B26B8C1F9}"/>
                </a:ext>
              </a:extLst>
            </p:cNvPr>
            <p:cNvSpPr/>
            <p:nvPr/>
          </p:nvSpPr>
          <p:spPr>
            <a:xfrm>
              <a:off x="2337115"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車両廃車登録一覧</a:t>
              </a:r>
              <a:endParaRPr kumimoji="1" lang="en-US" altLang="ja-JP" sz="500" b="1" dirty="0">
                <a:solidFill>
                  <a:schemeClr val="tx1"/>
                </a:solidFill>
                <a:latin typeface="+mn-ea"/>
              </a:endParaRPr>
            </a:p>
          </p:txBody>
        </p:sp>
      </p:grpSp>
    </p:spTree>
    <p:extLst>
      <p:ext uri="{BB962C8B-B14F-4D97-AF65-F5344CB8AC3E}">
        <p14:creationId xmlns:p14="http://schemas.microsoft.com/office/powerpoint/2010/main" val="13589924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2A9A6A-ED04-991F-DE09-EFDFAF23CA53}"/>
            </a:ext>
          </a:extLst>
        </p:cNvPr>
        <p:cNvGrpSpPr/>
        <p:nvPr/>
      </p:nvGrpSpPr>
      <p:grpSpPr>
        <a:xfrm>
          <a:off x="0" y="0"/>
          <a:ext cx="0" cy="0"/>
          <a:chOff x="0" y="0"/>
          <a:chExt cx="0" cy="0"/>
        </a:xfrm>
      </p:grpSpPr>
      <p:grpSp>
        <p:nvGrpSpPr>
          <p:cNvPr id="90" name="グループ化 89">
            <a:extLst>
              <a:ext uri="{FF2B5EF4-FFF2-40B4-BE49-F238E27FC236}">
                <a16:creationId xmlns:a16="http://schemas.microsoft.com/office/drawing/2014/main" id="{31FB70A2-3446-6030-FB72-9C78593D1446}"/>
              </a:ext>
            </a:extLst>
          </p:cNvPr>
          <p:cNvGrpSpPr/>
          <p:nvPr/>
        </p:nvGrpSpPr>
        <p:grpSpPr>
          <a:xfrm rot="5400000" flipV="1">
            <a:off x="588533" y="1928678"/>
            <a:ext cx="1091210" cy="47531"/>
            <a:chOff x="9040779" y="5728212"/>
            <a:chExt cx="1091210" cy="47531"/>
          </a:xfrm>
        </p:grpSpPr>
        <p:cxnSp>
          <p:nvCxnSpPr>
            <p:cNvPr id="91" name="直線矢印コネクタ 90">
              <a:extLst>
                <a:ext uri="{FF2B5EF4-FFF2-40B4-BE49-F238E27FC236}">
                  <a16:creationId xmlns:a16="http://schemas.microsoft.com/office/drawing/2014/main" id="{6B7C697D-B336-35C2-AB9A-481462AAF26E}"/>
                </a:ext>
              </a:extLst>
            </p:cNvPr>
            <p:cNvCxnSpPr>
              <a:cxnSpLocks/>
              <a:stCxn id="92" idx="6"/>
              <a:endCxn id="93" idx="0"/>
            </p:cNvCxnSpPr>
            <p:nvPr/>
          </p:nvCxnSpPr>
          <p:spPr>
            <a:xfrm rot="5400000" flipH="1" flipV="1">
              <a:off x="9586383" y="5206373"/>
              <a:ext cx="3" cy="1091209"/>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92" name="楕円 91">
              <a:extLst>
                <a:ext uri="{FF2B5EF4-FFF2-40B4-BE49-F238E27FC236}">
                  <a16:creationId xmlns:a16="http://schemas.microsoft.com/office/drawing/2014/main" id="{0657CF41-3BCF-991C-4CD5-5B68EC8F79F8}"/>
                </a:ext>
              </a:extLst>
            </p:cNvPr>
            <p:cNvSpPr/>
            <p:nvPr/>
          </p:nvSpPr>
          <p:spPr>
            <a:xfrm rot="10800000" flipV="1">
              <a:off x="9040779" y="5728212"/>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93" name="二等辺三角形 92">
              <a:extLst>
                <a:ext uri="{FF2B5EF4-FFF2-40B4-BE49-F238E27FC236}">
                  <a16:creationId xmlns:a16="http://schemas.microsoft.com/office/drawing/2014/main" id="{0BEA301C-90E2-915A-BFCF-80AB95EB3139}"/>
                </a:ext>
              </a:extLst>
            </p:cNvPr>
            <p:cNvSpPr/>
            <p:nvPr/>
          </p:nvSpPr>
          <p:spPr>
            <a:xfrm rot="5400000">
              <a:off x="10072741" y="5716038"/>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3" name="グループ化 12">
            <a:extLst>
              <a:ext uri="{FF2B5EF4-FFF2-40B4-BE49-F238E27FC236}">
                <a16:creationId xmlns:a16="http://schemas.microsoft.com/office/drawing/2014/main" id="{D3F548A7-B903-5868-D44F-B98247C386DC}"/>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D410A895-DA36-DA38-2F79-B488E70527E1}"/>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住民等</a:t>
              </a:r>
            </a:p>
          </p:txBody>
        </p:sp>
        <p:sp>
          <p:nvSpPr>
            <p:cNvPr id="11" name="正方形/長方形 10">
              <a:extLst>
                <a:ext uri="{FF2B5EF4-FFF2-40B4-BE49-F238E27FC236}">
                  <a16:creationId xmlns:a16="http://schemas.microsoft.com/office/drawing/2014/main" id="{B7CEFEFE-E6C4-FB98-4F9F-1EF5795E3F79}"/>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59C52A12-197E-BE6D-5811-3CA131095DBA}"/>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CB94E146-476F-7CA7-B955-F7008E153A80}"/>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5AE5FC31-87E3-B09B-1D84-5CD823A044A0}"/>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1.2</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4650BDA9-AF69-DDD0-683E-993291A78EDF}"/>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その他軽自動車</a:t>
              </a:r>
              <a:r>
                <a:rPr kumimoji="1" lang="en-US" altLang="ja-JP" sz="1000" b="1" dirty="0">
                  <a:solidFill>
                    <a:schemeClr val="tx1"/>
                  </a:solidFill>
                  <a:latin typeface="+mn-ea"/>
                </a:rPr>
                <a:t>(</a:t>
              </a:r>
              <a:r>
                <a:rPr kumimoji="1" lang="ja-JP" altLang="en-US" sz="1000" b="1" dirty="0">
                  <a:solidFill>
                    <a:schemeClr val="tx1"/>
                  </a:solidFill>
                  <a:latin typeface="+mn-ea"/>
                </a:rPr>
                <a:t>申告書</a:t>
              </a:r>
              <a:r>
                <a:rPr kumimoji="1" lang="en-US" altLang="ja-JP" sz="1000" b="1" dirty="0">
                  <a:solidFill>
                    <a:schemeClr val="tx1"/>
                  </a:solidFill>
                  <a:latin typeface="+mn-ea"/>
                </a:rPr>
                <a:t>)</a:t>
              </a:r>
              <a:endParaRPr kumimoji="1" lang="ja-JP" altLang="en-US" sz="1000" b="1" dirty="0">
                <a:solidFill>
                  <a:schemeClr val="tx1"/>
                </a:solidFill>
                <a:latin typeface="+mn-ea"/>
              </a:endParaRPr>
            </a:p>
          </p:txBody>
        </p:sp>
        <p:sp>
          <p:nvSpPr>
            <p:cNvPr id="14" name="正方形/長方形 13">
              <a:extLst>
                <a:ext uri="{FF2B5EF4-FFF2-40B4-BE49-F238E27FC236}">
                  <a16:creationId xmlns:a16="http://schemas.microsoft.com/office/drawing/2014/main" id="{512DDDCF-1893-8A71-C026-960771D149FF}"/>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新規登録処理</a:t>
              </a:r>
              <a:r>
                <a:rPr kumimoji="1" lang="en-US" altLang="ja-JP" sz="1000" b="1" dirty="0">
                  <a:solidFill>
                    <a:schemeClr val="tx1"/>
                  </a:solidFill>
                  <a:latin typeface="+mn-ea"/>
                </a:rPr>
                <a:t>(</a:t>
              </a:r>
              <a:r>
                <a:rPr kumimoji="1" lang="ja-JP" altLang="en-US" sz="1000" b="1" dirty="0">
                  <a:solidFill>
                    <a:schemeClr val="tx1"/>
                  </a:solidFill>
                  <a:latin typeface="+mn-ea"/>
                </a:rPr>
                <a:t>車両情報管理</a:t>
              </a:r>
              <a:r>
                <a:rPr kumimoji="1" lang="en-US" altLang="ja-JP" sz="1000" b="1" dirty="0">
                  <a:solidFill>
                    <a:schemeClr val="tx1"/>
                  </a:solidFill>
                  <a:latin typeface="+mn-ea"/>
                </a:rPr>
                <a:t>)</a:t>
              </a:r>
              <a:endParaRPr kumimoji="1" lang="ja-JP" altLang="en-US" sz="1000" b="1" dirty="0">
                <a:solidFill>
                  <a:schemeClr val="tx1"/>
                </a:solidFill>
                <a:latin typeface="+mn-ea"/>
              </a:endParaRPr>
            </a:p>
          </p:txBody>
        </p:sp>
      </p:grpSp>
      <p:grpSp>
        <p:nvGrpSpPr>
          <p:cNvPr id="16" name="グループ化 15">
            <a:extLst>
              <a:ext uri="{FF2B5EF4-FFF2-40B4-BE49-F238E27FC236}">
                <a16:creationId xmlns:a16="http://schemas.microsoft.com/office/drawing/2014/main" id="{C60CCE52-41CB-FB54-9106-3396AE9E60FA}"/>
              </a:ext>
            </a:extLst>
          </p:cNvPr>
          <p:cNvGrpSpPr/>
          <p:nvPr/>
        </p:nvGrpSpPr>
        <p:grpSpPr>
          <a:xfrm>
            <a:off x="331641" y="1889571"/>
            <a:ext cx="8480719" cy="2253804"/>
            <a:chOff x="4383024" y="977900"/>
            <a:chExt cx="8480719" cy="447033"/>
          </a:xfrm>
        </p:grpSpPr>
        <p:sp>
          <p:nvSpPr>
            <p:cNvPr id="17" name="正方形/長方形 16">
              <a:extLst>
                <a:ext uri="{FF2B5EF4-FFF2-40B4-BE49-F238E27FC236}">
                  <a16:creationId xmlns:a16="http://schemas.microsoft.com/office/drawing/2014/main" id="{8C53F910-CC88-F3E1-8C19-6F4497CBE925}"/>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軽自動車税担当部門</a:t>
              </a:r>
            </a:p>
          </p:txBody>
        </p:sp>
        <p:sp>
          <p:nvSpPr>
            <p:cNvPr id="18" name="正方形/長方形 17">
              <a:extLst>
                <a:ext uri="{FF2B5EF4-FFF2-40B4-BE49-F238E27FC236}">
                  <a16:creationId xmlns:a16="http://schemas.microsoft.com/office/drawing/2014/main" id="{A8F2FDDD-6F24-027E-5F19-41890F9A2A03}"/>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A93F3A8F-EFA1-9614-0A2B-53406D05EEC4}"/>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3</a:t>
            </a:fld>
            <a:endParaRPr kumimoji="1" lang="ja-JP" altLang="en-US" sz="800" dirty="0">
              <a:solidFill>
                <a:schemeClr val="tx1"/>
              </a:solidFill>
              <a:latin typeface="+mn-ea"/>
            </a:endParaRPr>
          </a:p>
        </p:txBody>
      </p:sp>
      <p:grpSp>
        <p:nvGrpSpPr>
          <p:cNvPr id="102" name="グループ化 101">
            <a:extLst>
              <a:ext uri="{FF2B5EF4-FFF2-40B4-BE49-F238E27FC236}">
                <a16:creationId xmlns:a16="http://schemas.microsoft.com/office/drawing/2014/main" id="{1F452A74-41FF-09E8-F6A5-9C6535AC31BF}"/>
              </a:ext>
            </a:extLst>
          </p:cNvPr>
          <p:cNvGrpSpPr/>
          <p:nvPr/>
        </p:nvGrpSpPr>
        <p:grpSpPr>
          <a:xfrm>
            <a:off x="3357896" y="2428334"/>
            <a:ext cx="595884" cy="468750"/>
            <a:chOff x="2420174" y="2805910"/>
            <a:chExt cx="595884" cy="468750"/>
          </a:xfrm>
        </p:grpSpPr>
        <p:pic>
          <p:nvPicPr>
            <p:cNvPr id="21" name="グラフィックス 20" descr="ユーザー 枠線">
              <a:extLst>
                <a:ext uri="{FF2B5EF4-FFF2-40B4-BE49-F238E27FC236}">
                  <a16:creationId xmlns:a16="http://schemas.microsoft.com/office/drawing/2014/main" id="{D6D6311C-B04C-7AEF-114B-8FB041D09D3B}"/>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2" name="四角形: 角を丸くする 21">
              <a:extLst>
                <a:ext uri="{FF2B5EF4-FFF2-40B4-BE49-F238E27FC236}">
                  <a16:creationId xmlns:a16="http://schemas.microsoft.com/office/drawing/2014/main" id="{B56A78DF-92AD-BCAE-B539-F832717C42BB}"/>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車両情報登録</a:t>
              </a:r>
            </a:p>
          </p:txBody>
        </p:sp>
      </p:grpSp>
      <p:cxnSp>
        <p:nvCxnSpPr>
          <p:cNvPr id="33" name="直線矢印コネクタ 32">
            <a:extLst>
              <a:ext uri="{FF2B5EF4-FFF2-40B4-BE49-F238E27FC236}">
                <a16:creationId xmlns:a16="http://schemas.microsoft.com/office/drawing/2014/main" id="{88F86C8C-972F-6D7B-35CD-7A60C62AE32C}"/>
              </a:ext>
            </a:extLst>
          </p:cNvPr>
          <p:cNvCxnSpPr>
            <a:cxnSpLocks/>
            <a:stCxn id="22" idx="2"/>
            <a:endCxn id="118" idx="1"/>
          </p:cNvCxnSpPr>
          <p:nvPr/>
        </p:nvCxnSpPr>
        <p:spPr>
          <a:xfrm>
            <a:off x="3655838"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43" name="直線矢印コネクタ 42">
            <a:extLst>
              <a:ext uri="{FF2B5EF4-FFF2-40B4-BE49-F238E27FC236}">
                <a16:creationId xmlns:a16="http://schemas.microsoft.com/office/drawing/2014/main" id="{1047CE95-EE4B-D572-D97D-088219AB665D}"/>
              </a:ext>
            </a:extLst>
          </p:cNvPr>
          <p:cNvCxnSpPr>
            <a:cxnSpLocks/>
            <a:stCxn id="4" idx="6"/>
            <a:endCxn id="103" idx="1"/>
          </p:cNvCxnSpPr>
          <p:nvPr/>
        </p:nvCxnSpPr>
        <p:spPr>
          <a:xfrm>
            <a:off x="1287138" y="2662709"/>
            <a:ext cx="29864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0" name="正方形/長方形 149">
            <a:extLst>
              <a:ext uri="{FF2B5EF4-FFF2-40B4-BE49-F238E27FC236}">
                <a16:creationId xmlns:a16="http://schemas.microsoft.com/office/drawing/2014/main" id="{7E236E3C-7D52-6E8A-690E-CE6A85339416}"/>
              </a:ext>
            </a:extLst>
          </p:cNvPr>
          <p:cNvSpPr/>
          <p:nvPr/>
        </p:nvSpPr>
        <p:spPr>
          <a:xfrm>
            <a:off x="6993584" y="282994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終了</a:t>
            </a:r>
          </a:p>
        </p:txBody>
      </p:sp>
      <p:sp>
        <p:nvSpPr>
          <p:cNvPr id="159" name="正方形/長方形 158">
            <a:extLst>
              <a:ext uri="{FF2B5EF4-FFF2-40B4-BE49-F238E27FC236}">
                <a16:creationId xmlns:a16="http://schemas.microsoft.com/office/drawing/2014/main" id="{B324BF20-C20F-35CE-35EA-48F8AD9CB7A7}"/>
              </a:ext>
            </a:extLst>
          </p:cNvPr>
          <p:cNvSpPr/>
          <p:nvPr/>
        </p:nvSpPr>
        <p:spPr>
          <a:xfrm>
            <a:off x="6758568" y="5604933"/>
            <a:ext cx="2053792" cy="899497"/>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zh-TW" altLang="en-US" sz="500" b="1" dirty="0">
                <a:solidFill>
                  <a:schemeClr val="tx1"/>
                </a:solidFill>
                <a:latin typeface="游ゴシック" panose="020B0400000000000000" pitchFamily="50" charset="-128"/>
                <a:ea typeface="游ゴシック" panose="020B0400000000000000" pitchFamily="50" charset="-128"/>
              </a:rPr>
              <a:t>①</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1.2.2.</a:t>
            </a:r>
            <a:r>
              <a:rPr kumimoji="1" lang="ja-JP" altLang="en-US" sz="500" b="1" dirty="0">
                <a:solidFill>
                  <a:schemeClr val="tx1"/>
                </a:solidFill>
                <a:latin typeface="游ゴシック" panose="020B0400000000000000" pitchFamily="50" charset="-128"/>
                <a:ea typeface="游ゴシック" panose="020B0400000000000000" pitchFamily="50" charset="-128"/>
              </a:rPr>
              <a:t>　新規登録</a:t>
            </a:r>
          </a:p>
          <a:p>
            <a:r>
              <a:rPr kumimoji="1" lang="en-US" altLang="ja-JP" sz="500" b="1" dirty="0">
                <a:solidFill>
                  <a:srgbClr val="0070C0"/>
                </a:solidFill>
                <a:latin typeface="游ゴシック" panose="020B0400000000000000" pitchFamily="50" charset="-128"/>
                <a:ea typeface="游ゴシック" panose="020B0400000000000000" pitchFamily="50" charset="-128"/>
              </a:rPr>
              <a:t>1.2.3.</a:t>
            </a:r>
            <a:r>
              <a:rPr kumimoji="1" lang="ja-JP" altLang="en-US" sz="500" b="1" dirty="0">
                <a:solidFill>
                  <a:srgbClr val="0070C0"/>
                </a:solidFill>
                <a:latin typeface="游ゴシック" panose="020B0400000000000000" pitchFamily="50" charset="-128"/>
                <a:ea typeface="游ゴシック" panose="020B0400000000000000" pitchFamily="50" charset="-128"/>
              </a:rPr>
              <a:t>　新規登録</a:t>
            </a:r>
          </a:p>
          <a:p>
            <a:r>
              <a:rPr kumimoji="1" lang="en-US" altLang="ja-JP" sz="500" b="1" dirty="0">
                <a:solidFill>
                  <a:schemeClr val="tx1"/>
                </a:solidFill>
                <a:latin typeface="游ゴシック" panose="020B0400000000000000" pitchFamily="50" charset="-128"/>
                <a:ea typeface="游ゴシック" panose="020B0400000000000000" pitchFamily="50" charset="-128"/>
              </a:rPr>
              <a:t>1.2.4.</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1.2.5.</a:t>
            </a:r>
            <a:r>
              <a:rPr kumimoji="1" lang="ja-JP" altLang="en-US" sz="500" b="1" dirty="0">
                <a:solidFill>
                  <a:schemeClr val="tx1"/>
                </a:solidFill>
                <a:latin typeface="游ゴシック" panose="020B0400000000000000" pitchFamily="50" charset="-128"/>
                <a:ea typeface="游ゴシック" panose="020B0400000000000000" pitchFamily="50" charset="-128"/>
              </a:rPr>
              <a:t>　新規登録</a:t>
            </a:r>
          </a:p>
          <a:p>
            <a:r>
              <a:rPr kumimoji="1" lang="en-US" altLang="ja-JP" sz="500" b="1" dirty="0">
                <a:solidFill>
                  <a:schemeClr val="tx1"/>
                </a:solidFill>
                <a:latin typeface="游ゴシック" panose="020B0400000000000000" pitchFamily="50" charset="-128"/>
                <a:ea typeface="游ゴシック" panose="020B0400000000000000" pitchFamily="50" charset="-128"/>
              </a:rPr>
              <a:t>1.2.22.1</a:t>
            </a:r>
            <a:r>
              <a:rPr kumimoji="1" lang="ja-JP" altLang="en-US" sz="500" b="1" dirty="0">
                <a:solidFill>
                  <a:schemeClr val="tx1"/>
                </a:solidFill>
                <a:latin typeface="游ゴシック" panose="020B0400000000000000" pitchFamily="50" charset="-128"/>
                <a:ea typeface="游ゴシック" panose="020B0400000000000000" pitchFamily="50" charset="-128"/>
              </a:rPr>
              <a:t>　重複登録へのエラー・アラート</a:t>
            </a:r>
          </a:p>
          <a:p>
            <a:r>
              <a:rPr kumimoji="1" lang="en-US" altLang="ja-JP" sz="500" b="1" dirty="0">
                <a:solidFill>
                  <a:schemeClr val="tx1"/>
                </a:solidFill>
                <a:latin typeface="游ゴシック" panose="020B0400000000000000" pitchFamily="50" charset="-128"/>
                <a:ea typeface="游ゴシック" panose="020B0400000000000000" pitchFamily="50" charset="-128"/>
              </a:rPr>
              <a:t>1.2.23.</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1.2.24.</a:t>
            </a:r>
            <a:r>
              <a:rPr kumimoji="1" lang="ja-JP" altLang="en-US" sz="500" b="1" dirty="0">
                <a:solidFill>
                  <a:schemeClr val="tx1"/>
                </a:solidFill>
                <a:latin typeface="游ゴシック" panose="020B0400000000000000" pitchFamily="50" charset="-128"/>
                <a:ea typeface="游ゴシック" panose="020B0400000000000000" pitchFamily="50" charset="-128"/>
              </a:rPr>
              <a:t>　未入力項目へのエラー・アラート</a:t>
            </a:r>
          </a:p>
          <a:p>
            <a:r>
              <a:rPr kumimoji="1" lang="en-US" altLang="ja-JP" sz="500" b="1" dirty="0">
                <a:solidFill>
                  <a:schemeClr val="tx1"/>
                </a:solidFill>
                <a:latin typeface="游ゴシック" panose="020B0400000000000000" pitchFamily="50" charset="-128"/>
                <a:ea typeface="游ゴシック" panose="020B0400000000000000" pitchFamily="50" charset="-128"/>
              </a:rPr>
              <a:t>1.2.25.</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1.2.26.</a:t>
            </a:r>
            <a:r>
              <a:rPr kumimoji="1" lang="ja-JP" altLang="en-US" sz="500" b="1" dirty="0">
                <a:solidFill>
                  <a:schemeClr val="tx1"/>
                </a:solidFill>
                <a:latin typeface="游ゴシック" panose="020B0400000000000000" pitchFamily="50" charset="-128"/>
                <a:ea typeface="游ゴシック" panose="020B0400000000000000" pitchFamily="50" charset="-128"/>
              </a:rPr>
              <a:t>　想定値外の入力へのエラー・アラート</a:t>
            </a:r>
          </a:p>
          <a:p>
            <a:r>
              <a:rPr kumimoji="1" lang="en-US" altLang="ja-JP" sz="500" b="1" dirty="0">
                <a:solidFill>
                  <a:schemeClr val="tx1"/>
                </a:solidFill>
                <a:latin typeface="游ゴシック" panose="020B0400000000000000" pitchFamily="50" charset="-128"/>
                <a:ea typeface="游ゴシック" panose="020B0400000000000000" pitchFamily="50" charset="-128"/>
              </a:rPr>
              <a:t>1.2.27.</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1.2.29.</a:t>
            </a:r>
            <a:r>
              <a:rPr kumimoji="1" lang="ja-JP" altLang="en-US" sz="500" b="1" dirty="0">
                <a:solidFill>
                  <a:schemeClr val="tx1"/>
                </a:solidFill>
                <a:latin typeface="游ゴシック" panose="020B0400000000000000" pitchFamily="50" charset="-128"/>
                <a:ea typeface="游ゴシック" panose="020B0400000000000000" pitchFamily="50" charset="-128"/>
              </a:rPr>
              <a:t>　登録事項間の不整合へのエラー・アラート</a:t>
            </a:r>
          </a:p>
          <a:p>
            <a:r>
              <a:rPr kumimoji="1" lang="ja-JP" altLang="en-US" sz="500" b="1" dirty="0">
                <a:solidFill>
                  <a:schemeClr val="tx1"/>
                </a:solidFill>
                <a:latin typeface="游ゴシック" panose="020B0400000000000000" pitchFamily="50" charset="-128"/>
                <a:ea typeface="游ゴシック" panose="020B0400000000000000" pitchFamily="50" charset="-128"/>
              </a:rPr>
              <a:t>②</a:t>
            </a:r>
            <a:r>
              <a:rPr kumimoji="1" lang="en-US" altLang="ja-JP" sz="500" b="1" dirty="0">
                <a:solidFill>
                  <a:schemeClr val="tx1"/>
                </a:solidFill>
                <a:latin typeface="游ゴシック" panose="020B0400000000000000" pitchFamily="50" charset="-128"/>
                <a:ea typeface="游ゴシック" panose="020B0400000000000000" pitchFamily="50" charset="-128"/>
              </a:rPr>
              <a:t>1.4.1.</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1.4.2</a:t>
            </a:r>
            <a:r>
              <a:rPr kumimoji="1" lang="ja-JP" altLang="en-US" sz="500" b="1" dirty="0">
                <a:solidFill>
                  <a:schemeClr val="tx1"/>
                </a:solidFill>
                <a:latin typeface="游ゴシック" panose="020B0400000000000000" pitchFamily="50" charset="-128"/>
                <a:ea typeface="游ゴシック" panose="020B0400000000000000" pitchFamily="50" charset="-128"/>
              </a:rPr>
              <a:t>　異動履歴管理</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p:txBody>
      </p:sp>
      <p:grpSp>
        <p:nvGrpSpPr>
          <p:cNvPr id="106" name="グループ化 105">
            <a:extLst>
              <a:ext uri="{FF2B5EF4-FFF2-40B4-BE49-F238E27FC236}">
                <a16:creationId xmlns:a16="http://schemas.microsoft.com/office/drawing/2014/main" id="{90EB989B-D84A-4130-433A-E8579930A013}"/>
              </a:ext>
            </a:extLst>
          </p:cNvPr>
          <p:cNvGrpSpPr/>
          <p:nvPr/>
        </p:nvGrpSpPr>
        <p:grpSpPr>
          <a:xfrm>
            <a:off x="3368020" y="4281501"/>
            <a:ext cx="575637" cy="451948"/>
            <a:chOff x="5274238" y="5435536"/>
            <a:chExt cx="439201" cy="345439"/>
          </a:xfrm>
        </p:grpSpPr>
        <p:sp>
          <p:nvSpPr>
            <p:cNvPr id="118" name="フローチャート: 磁気ディスク 117">
              <a:extLst>
                <a:ext uri="{FF2B5EF4-FFF2-40B4-BE49-F238E27FC236}">
                  <a16:creationId xmlns:a16="http://schemas.microsoft.com/office/drawing/2014/main" id="{064E8065-6731-FA90-C68C-CDFF98E0CED8}"/>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19" name="円弧 118">
              <a:extLst>
                <a:ext uri="{FF2B5EF4-FFF2-40B4-BE49-F238E27FC236}">
                  <a16:creationId xmlns:a16="http://schemas.microsoft.com/office/drawing/2014/main" id="{6DBC5990-8B5C-9993-1E8F-5E82139583DE}"/>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0" name="円弧 119">
              <a:extLst>
                <a:ext uri="{FF2B5EF4-FFF2-40B4-BE49-F238E27FC236}">
                  <a16:creationId xmlns:a16="http://schemas.microsoft.com/office/drawing/2014/main" id="{B2A26F68-7E2E-AF7D-4283-01B51411AAFC}"/>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sp>
        <p:nvSpPr>
          <p:cNvPr id="38" name="楕円 37">
            <a:extLst>
              <a:ext uri="{FF2B5EF4-FFF2-40B4-BE49-F238E27FC236}">
                <a16:creationId xmlns:a16="http://schemas.microsoft.com/office/drawing/2014/main" id="{6AB93FA5-3FA3-7A36-953A-222F069AE27A}"/>
              </a:ext>
            </a:extLst>
          </p:cNvPr>
          <p:cNvSpPr/>
          <p:nvPr/>
        </p:nvSpPr>
        <p:spPr>
          <a:xfrm>
            <a:off x="7335532" y="2509950"/>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95" name="正方形/長方形 94">
            <a:extLst>
              <a:ext uri="{FF2B5EF4-FFF2-40B4-BE49-F238E27FC236}">
                <a16:creationId xmlns:a16="http://schemas.microsoft.com/office/drawing/2014/main" id="{262A1CD8-409D-764A-0B69-744E6D42E142}"/>
              </a:ext>
            </a:extLst>
          </p:cNvPr>
          <p:cNvSpPr/>
          <p:nvPr/>
        </p:nvSpPr>
        <p:spPr>
          <a:xfrm>
            <a:off x="732440" y="2817805"/>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cxnSp>
        <p:nvCxnSpPr>
          <p:cNvPr id="184" name="直線矢印コネクタ 183">
            <a:extLst>
              <a:ext uri="{FF2B5EF4-FFF2-40B4-BE49-F238E27FC236}">
                <a16:creationId xmlns:a16="http://schemas.microsoft.com/office/drawing/2014/main" id="{328488A2-F73B-2C5D-A60F-A08965A625A6}"/>
              </a:ext>
            </a:extLst>
          </p:cNvPr>
          <p:cNvCxnSpPr>
            <a:cxnSpLocks/>
            <a:stCxn id="56" idx="3"/>
            <a:endCxn id="137" idx="1"/>
          </p:cNvCxnSpPr>
          <p:nvPr/>
        </p:nvCxnSpPr>
        <p:spPr>
          <a:xfrm>
            <a:off x="4790623" y="2662709"/>
            <a:ext cx="149191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79" name="グループ化 78">
            <a:extLst>
              <a:ext uri="{FF2B5EF4-FFF2-40B4-BE49-F238E27FC236}">
                <a16:creationId xmlns:a16="http://schemas.microsoft.com/office/drawing/2014/main" id="{B461AD1D-E8FB-AE95-5F0C-753C5E3BD511}"/>
              </a:ext>
            </a:extLst>
          </p:cNvPr>
          <p:cNvGrpSpPr/>
          <p:nvPr/>
        </p:nvGrpSpPr>
        <p:grpSpPr>
          <a:xfrm>
            <a:off x="3876174" y="4643643"/>
            <a:ext cx="752658" cy="405710"/>
            <a:chOff x="4488244" y="5206471"/>
            <a:chExt cx="752658" cy="405710"/>
          </a:xfrm>
        </p:grpSpPr>
        <p:cxnSp>
          <p:nvCxnSpPr>
            <p:cNvPr id="80" name="直線矢印コネクタ 79">
              <a:extLst>
                <a:ext uri="{FF2B5EF4-FFF2-40B4-BE49-F238E27FC236}">
                  <a16:creationId xmlns:a16="http://schemas.microsoft.com/office/drawing/2014/main" id="{332D6C33-725D-0BBA-DF16-3DC0E4751E8F}"/>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5" name="グループ化 84">
              <a:extLst>
                <a:ext uri="{FF2B5EF4-FFF2-40B4-BE49-F238E27FC236}">
                  <a16:creationId xmlns:a16="http://schemas.microsoft.com/office/drawing/2014/main" id="{6F719421-91C6-FF85-7C79-7F6487D930A0}"/>
                </a:ext>
              </a:extLst>
            </p:cNvPr>
            <p:cNvGrpSpPr/>
            <p:nvPr/>
          </p:nvGrpSpPr>
          <p:grpSpPr>
            <a:xfrm>
              <a:off x="4610864" y="5312359"/>
              <a:ext cx="69614" cy="299822"/>
              <a:chOff x="2439407" y="2962964"/>
              <a:chExt cx="69614" cy="430496"/>
            </a:xfrm>
          </p:grpSpPr>
          <p:cxnSp>
            <p:nvCxnSpPr>
              <p:cNvPr id="87" name="直線コネクタ 86">
                <a:extLst>
                  <a:ext uri="{FF2B5EF4-FFF2-40B4-BE49-F238E27FC236}">
                    <a16:creationId xmlns:a16="http://schemas.microsoft.com/office/drawing/2014/main" id="{F0B17A06-3DAE-46CA-102E-6571230696BA}"/>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8" name="直線コネクタ 87">
                <a:extLst>
                  <a:ext uri="{FF2B5EF4-FFF2-40B4-BE49-F238E27FC236}">
                    <a16:creationId xmlns:a16="http://schemas.microsoft.com/office/drawing/2014/main" id="{356FE319-98D6-40EE-6E8F-78FA15883BDA}"/>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9" name="直線コネクタ 88">
                <a:extLst>
                  <a:ext uri="{FF2B5EF4-FFF2-40B4-BE49-F238E27FC236}">
                    <a16:creationId xmlns:a16="http://schemas.microsoft.com/office/drawing/2014/main" id="{B1F1CABA-72C6-C5B5-70F7-CDD81D6C0CBA}"/>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6" name="正方形/長方形 85">
              <a:extLst>
                <a:ext uri="{FF2B5EF4-FFF2-40B4-BE49-F238E27FC236}">
                  <a16:creationId xmlns:a16="http://schemas.microsoft.com/office/drawing/2014/main" id="{ACCEA6F1-9B48-264E-6C5C-F9ACD8C6A721}"/>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111" name="グループ化 110">
            <a:extLst>
              <a:ext uri="{FF2B5EF4-FFF2-40B4-BE49-F238E27FC236}">
                <a16:creationId xmlns:a16="http://schemas.microsoft.com/office/drawing/2014/main" id="{8D96176D-8094-F982-188D-AF9634807CFF}"/>
              </a:ext>
            </a:extLst>
          </p:cNvPr>
          <p:cNvGrpSpPr/>
          <p:nvPr/>
        </p:nvGrpSpPr>
        <p:grpSpPr>
          <a:xfrm>
            <a:off x="1140489" y="1505275"/>
            <a:ext cx="1479687" cy="307340"/>
            <a:chOff x="5071794" y="4316156"/>
            <a:chExt cx="1479687" cy="307340"/>
          </a:xfrm>
        </p:grpSpPr>
        <p:cxnSp>
          <p:nvCxnSpPr>
            <p:cNvPr id="94" name="直線矢印コネクタ 93">
              <a:extLst>
                <a:ext uri="{FF2B5EF4-FFF2-40B4-BE49-F238E27FC236}">
                  <a16:creationId xmlns:a16="http://schemas.microsoft.com/office/drawing/2014/main" id="{388673A3-C724-2320-72D2-71B75992F9EF}"/>
                </a:ext>
              </a:extLst>
            </p:cNvPr>
            <p:cNvCxnSpPr>
              <a:cxnSpLocks/>
              <a:endCxn id="100" idx="1"/>
            </p:cNvCxnSpPr>
            <p:nvPr/>
          </p:nvCxnSpPr>
          <p:spPr>
            <a:xfrm>
              <a:off x="5071794" y="4469826"/>
              <a:ext cx="264847"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99" name="正方形/長方形 98">
              <a:extLst>
                <a:ext uri="{FF2B5EF4-FFF2-40B4-BE49-F238E27FC236}">
                  <a16:creationId xmlns:a16="http://schemas.microsoft.com/office/drawing/2014/main" id="{5079CBFD-78FA-05B0-B779-9CC0D958683C}"/>
                </a:ext>
              </a:extLst>
            </p:cNvPr>
            <p:cNvSpPr/>
            <p:nvPr/>
          </p:nvSpPr>
          <p:spPr>
            <a:xfrm>
              <a:off x="5562066" y="4332597"/>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chorCtr="0"/>
            <a:lstStyle/>
            <a:p>
              <a:r>
                <a:rPr kumimoji="1" lang="zh-TW" altLang="en-US" sz="500" b="1" dirty="0">
                  <a:solidFill>
                    <a:schemeClr val="tx1"/>
                  </a:solidFill>
                  <a:latin typeface="游ゴシック" panose="020B0400000000000000" pitchFamily="50" charset="-128"/>
                  <a:ea typeface="游ゴシック" panose="020B0400000000000000" pitchFamily="50" charset="-128"/>
                </a:rPr>
                <a:t>軽自動車税</a:t>
              </a:r>
              <a:r>
                <a:rPr kumimoji="1" lang="en-US" altLang="zh-TW" sz="500" b="1" dirty="0">
                  <a:solidFill>
                    <a:schemeClr val="tx1"/>
                  </a:solidFill>
                  <a:latin typeface="游ゴシック" panose="020B0400000000000000" pitchFamily="50" charset="-128"/>
                  <a:ea typeface="游ゴシック" panose="020B0400000000000000" pitchFamily="50" charset="-128"/>
                </a:rPr>
                <a:t>(</a:t>
              </a:r>
              <a:r>
                <a:rPr kumimoji="1" lang="ja-JP" altLang="en-US" sz="500" b="1" dirty="0">
                  <a:solidFill>
                    <a:schemeClr val="tx1"/>
                  </a:solidFill>
                  <a:latin typeface="游ゴシック" panose="020B0400000000000000" pitchFamily="50" charset="-128"/>
                  <a:ea typeface="游ゴシック" panose="020B0400000000000000" pitchFamily="50" charset="-128"/>
                </a:rPr>
                <a:t>種別割</a:t>
              </a:r>
              <a:r>
                <a:rPr kumimoji="1" lang="en-US" altLang="zh-TW" sz="500" b="1" dirty="0">
                  <a:solidFill>
                    <a:schemeClr val="tx1"/>
                  </a:solidFill>
                  <a:latin typeface="游ゴシック" panose="020B0400000000000000" pitchFamily="50" charset="-128"/>
                  <a:ea typeface="游ゴシック" panose="020B0400000000000000" pitchFamily="50" charset="-128"/>
                </a:rPr>
                <a:t>)</a:t>
              </a:r>
              <a:r>
                <a:rPr kumimoji="1" lang="ja-JP" altLang="en-US" sz="500" b="1" dirty="0">
                  <a:solidFill>
                    <a:schemeClr val="tx1"/>
                  </a:solidFill>
                  <a:latin typeface="游ゴシック" panose="020B0400000000000000" pitchFamily="50" charset="-128"/>
                  <a:ea typeface="游ゴシック" panose="020B0400000000000000" pitchFamily="50" charset="-128"/>
                </a:rPr>
                <a:t>申告書</a:t>
              </a:r>
              <a:r>
                <a:rPr kumimoji="1" lang="en-US" altLang="ja-JP" sz="500" b="1" dirty="0">
                  <a:solidFill>
                    <a:schemeClr val="tx1"/>
                  </a:solidFill>
                  <a:latin typeface="游ゴシック" panose="020B0400000000000000" pitchFamily="50" charset="-128"/>
                  <a:ea typeface="游ゴシック" panose="020B0400000000000000" pitchFamily="50" charset="-128"/>
                </a:rPr>
                <a:t>(</a:t>
              </a:r>
              <a:r>
                <a:rPr kumimoji="1" lang="ja-JP" altLang="en-US" sz="500" b="1" dirty="0">
                  <a:solidFill>
                    <a:schemeClr val="tx1"/>
                  </a:solidFill>
                  <a:latin typeface="游ゴシック" panose="020B0400000000000000" pitchFamily="50" charset="-128"/>
                  <a:ea typeface="游ゴシック" panose="020B0400000000000000" pitchFamily="50" charset="-128"/>
                </a:rPr>
                <a:t>報告書</a:t>
              </a:r>
              <a:r>
                <a:rPr kumimoji="1" lang="en-US" altLang="ja-JP" sz="500" b="1" dirty="0">
                  <a:solidFill>
                    <a:schemeClr val="tx1"/>
                  </a:solidFill>
                  <a:latin typeface="游ゴシック" panose="020B0400000000000000" pitchFamily="50" charset="-128"/>
                  <a:ea typeface="游ゴシック" panose="020B0400000000000000" pitchFamily="50" charset="-128"/>
                </a:rPr>
                <a:t>)</a:t>
              </a:r>
              <a:endParaRPr kumimoji="1" lang="ja-JP" altLang="en-US" sz="500" b="1" dirty="0">
                <a:solidFill>
                  <a:schemeClr val="tx1"/>
                </a:solidFill>
                <a:latin typeface="游ゴシック" panose="020B0400000000000000" pitchFamily="50" charset="-128"/>
                <a:ea typeface="游ゴシック" panose="020B0400000000000000" pitchFamily="50" charset="-128"/>
              </a:endParaRPr>
            </a:p>
          </p:txBody>
        </p:sp>
        <p:pic>
          <p:nvPicPr>
            <p:cNvPr id="100" name="グラフィックス 99" descr="紙 枠線">
              <a:extLst>
                <a:ext uri="{FF2B5EF4-FFF2-40B4-BE49-F238E27FC236}">
                  <a16:creationId xmlns:a16="http://schemas.microsoft.com/office/drawing/2014/main" id="{275728AE-8643-B11D-078B-060AD457D96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336641" y="4316156"/>
              <a:ext cx="307340" cy="307340"/>
            </a:xfrm>
            <a:prstGeom prst="rect">
              <a:avLst/>
            </a:prstGeom>
          </p:spPr>
        </p:pic>
      </p:grpSp>
      <p:grpSp>
        <p:nvGrpSpPr>
          <p:cNvPr id="3" name="グループ化 2">
            <a:extLst>
              <a:ext uri="{FF2B5EF4-FFF2-40B4-BE49-F238E27FC236}">
                <a16:creationId xmlns:a16="http://schemas.microsoft.com/office/drawing/2014/main" id="{2EADCC98-6ECA-8F39-EADD-03DC00D03038}"/>
              </a:ext>
            </a:extLst>
          </p:cNvPr>
          <p:cNvGrpSpPr/>
          <p:nvPr/>
        </p:nvGrpSpPr>
        <p:grpSpPr>
          <a:xfrm>
            <a:off x="981138" y="2509709"/>
            <a:ext cx="306000" cy="306000"/>
            <a:chOff x="8420362" y="5457393"/>
            <a:chExt cx="182044" cy="182044"/>
          </a:xfrm>
        </p:grpSpPr>
        <p:sp>
          <p:nvSpPr>
            <p:cNvPr id="4" name="楕円 3">
              <a:extLst>
                <a:ext uri="{FF2B5EF4-FFF2-40B4-BE49-F238E27FC236}">
                  <a16:creationId xmlns:a16="http://schemas.microsoft.com/office/drawing/2014/main" id="{E70EC06A-D2A2-B94B-4F23-82DA1D1499C5}"/>
                </a:ext>
              </a:extLst>
            </p:cNvPr>
            <p:cNvSpPr/>
            <p:nvPr/>
          </p:nvSpPr>
          <p:spPr>
            <a:xfrm>
              <a:off x="8420362" y="5457393"/>
              <a:ext cx="182044" cy="182044"/>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pic>
          <p:nvPicPr>
            <p:cNvPr id="5" name="グラフィックス 4" descr="封筒 枠線">
              <a:extLst>
                <a:ext uri="{FF2B5EF4-FFF2-40B4-BE49-F238E27FC236}">
                  <a16:creationId xmlns:a16="http://schemas.microsoft.com/office/drawing/2014/main" id="{7737CF70-2257-BC23-2E56-893D82F376D6}"/>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432184" y="5469215"/>
              <a:ext cx="158400" cy="158400"/>
            </a:xfrm>
            <a:prstGeom prst="rect">
              <a:avLst/>
            </a:prstGeom>
          </p:spPr>
        </p:pic>
      </p:grpSp>
      <p:cxnSp>
        <p:nvCxnSpPr>
          <p:cNvPr id="101" name="直線矢印コネクタ 100">
            <a:extLst>
              <a:ext uri="{FF2B5EF4-FFF2-40B4-BE49-F238E27FC236}">
                <a16:creationId xmlns:a16="http://schemas.microsoft.com/office/drawing/2014/main" id="{08330D10-DA6C-4AD9-39D5-8B6D2A34F50A}"/>
              </a:ext>
            </a:extLst>
          </p:cNvPr>
          <p:cNvCxnSpPr>
            <a:cxnSpLocks/>
            <a:stCxn id="137" idx="3"/>
            <a:endCxn id="38" idx="2"/>
          </p:cNvCxnSpPr>
          <p:nvPr/>
        </p:nvCxnSpPr>
        <p:spPr>
          <a:xfrm>
            <a:off x="6878422" y="2662709"/>
            <a:ext cx="45711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08" name="正方形/長方形 107">
            <a:extLst>
              <a:ext uri="{FF2B5EF4-FFF2-40B4-BE49-F238E27FC236}">
                <a16:creationId xmlns:a16="http://schemas.microsoft.com/office/drawing/2014/main" id="{67CF5D2A-A260-B670-3525-B7CF0724B214}"/>
              </a:ext>
            </a:extLst>
          </p:cNvPr>
          <p:cNvSpPr/>
          <p:nvPr/>
        </p:nvSpPr>
        <p:spPr>
          <a:xfrm>
            <a:off x="727398" y="1921788"/>
            <a:ext cx="813481"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申告</a:t>
            </a:r>
          </a:p>
        </p:txBody>
      </p:sp>
      <p:cxnSp>
        <p:nvCxnSpPr>
          <p:cNvPr id="24" name="直線矢印コネクタ 23">
            <a:extLst>
              <a:ext uri="{FF2B5EF4-FFF2-40B4-BE49-F238E27FC236}">
                <a16:creationId xmlns:a16="http://schemas.microsoft.com/office/drawing/2014/main" id="{934603AC-92FC-FB40-305B-2FFE782F6E4D}"/>
              </a:ext>
            </a:extLst>
          </p:cNvPr>
          <p:cNvCxnSpPr>
            <a:cxnSpLocks/>
            <a:stCxn id="103" idx="3"/>
            <a:endCxn id="107" idx="1"/>
          </p:cNvCxnSpPr>
          <p:nvPr/>
        </p:nvCxnSpPr>
        <p:spPr>
          <a:xfrm>
            <a:off x="2173196" y="2662709"/>
            <a:ext cx="29864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5" name="グループ化 24">
            <a:extLst>
              <a:ext uri="{FF2B5EF4-FFF2-40B4-BE49-F238E27FC236}">
                <a16:creationId xmlns:a16="http://schemas.microsoft.com/office/drawing/2014/main" id="{72390B7F-6980-8263-C8B7-E1FF23A05628}"/>
              </a:ext>
            </a:extLst>
          </p:cNvPr>
          <p:cNvGrpSpPr/>
          <p:nvPr/>
        </p:nvGrpSpPr>
        <p:grpSpPr>
          <a:xfrm>
            <a:off x="5028076" y="3226444"/>
            <a:ext cx="595884" cy="468750"/>
            <a:chOff x="6615900" y="3043528"/>
            <a:chExt cx="595884" cy="468750"/>
          </a:xfrm>
        </p:grpSpPr>
        <p:pic>
          <p:nvPicPr>
            <p:cNvPr id="26" name="グラフィックス 25" descr="ユーザー 枠線">
              <a:extLst>
                <a:ext uri="{FF2B5EF4-FFF2-40B4-BE49-F238E27FC236}">
                  <a16:creationId xmlns:a16="http://schemas.microsoft.com/office/drawing/2014/main" id="{F4BDD476-1659-08B2-BFC1-82335F6E5B6B}"/>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6660730" y="3093198"/>
              <a:ext cx="151195" cy="152701"/>
            </a:xfrm>
            <a:prstGeom prst="rect">
              <a:avLst/>
            </a:prstGeom>
          </p:spPr>
        </p:pic>
        <p:sp>
          <p:nvSpPr>
            <p:cNvPr id="28" name="四角形: 角を丸くする 27">
              <a:extLst>
                <a:ext uri="{FF2B5EF4-FFF2-40B4-BE49-F238E27FC236}">
                  <a16:creationId xmlns:a16="http://schemas.microsoft.com/office/drawing/2014/main" id="{4F2EF546-77E6-F010-8BF9-A330E6DC79CF}"/>
                </a:ext>
              </a:extLst>
            </p:cNvPr>
            <p:cNvSpPr/>
            <p:nvPr/>
          </p:nvSpPr>
          <p:spPr>
            <a:xfrm>
              <a:off x="6615900" y="3043528"/>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確認・訂正処理</a:t>
              </a:r>
              <a:endParaRPr kumimoji="1" lang="en-US" altLang="ja-JP" sz="500" b="1" dirty="0">
                <a:solidFill>
                  <a:schemeClr val="tx1"/>
                </a:solidFill>
                <a:latin typeface="+mn-ea"/>
              </a:endParaRPr>
            </a:p>
          </p:txBody>
        </p:sp>
      </p:grpSp>
      <p:cxnSp>
        <p:nvCxnSpPr>
          <p:cNvPr id="29" name="直線矢印コネクタ 128">
            <a:extLst>
              <a:ext uri="{FF2B5EF4-FFF2-40B4-BE49-F238E27FC236}">
                <a16:creationId xmlns:a16="http://schemas.microsoft.com/office/drawing/2014/main" id="{4906FE75-6E20-9F42-E6DE-3FE68B404EBC}"/>
              </a:ext>
            </a:extLst>
          </p:cNvPr>
          <p:cNvCxnSpPr>
            <a:cxnSpLocks/>
            <a:stCxn id="56" idx="2"/>
            <a:endCxn id="28" idx="1"/>
          </p:cNvCxnSpPr>
          <p:nvPr/>
        </p:nvCxnSpPr>
        <p:spPr>
          <a:xfrm rot="16200000" flipH="1">
            <a:off x="4492804" y="2925546"/>
            <a:ext cx="661107" cy="409438"/>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30" name="正方形/長方形 29">
            <a:extLst>
              <a:ext uri="{FF2B5EF4-FFF2-40B4-BE49-F238E27FC236}">
                <a16:creationId xmlns:a16="http://schemas.microsoft.com/office/drawing/2014/main" id="{69777C3C-2BC0-88D6-D7A6-1AAE2AA0B1D7}"/>
              </a:ext>
            </a:extLst>
          </p:cNvPr>
          <p:cNvSpPr/>
          <p:nvPr/>
        </p:nvSpPr>
        <p:spPr>
          <a:xfrm>
            <a:off x="4874298" y="2554487"/>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No</a:t>
            </a:r>
            <a:endParaRPr kumimoji="1" lang="ja-JP" altLang="en-US" sz="600" b="1" dirty="0">
              <a:solidFill>
                <a:schemeClr val="tx1"/>
              </a:solidFill>
              <a:highlight>
                <a:srgbClr val="FFFFFF"/>
              </a:highlight>
              <a:latin typeface="+mn-ea"/>
            </a:endParaRPr>
          </a:p>
        </p:txBody>
      </p:sp>
      <p:sp>
        <p:nvSpPr>
          <p:cNvPr id="32" name="正方形/長方形 31">
            <a:extLst>
              <a:ext uri="{FF2B5EF4-FFF2-40B4-BE49-F238E27FC236}">
                <a16:creationId xmlns:a16="http://schemas.microsoft.com/office/drawing/2014/main" id="{4427A2E7-7EC2-514A-BA88-1141E570DEAC}"/>
              </a:ext>
            </a:extLst>
          </p:cNvPr>
          <p:cNvSpPr/>
          <p:nvPr/>
        </p:nvSpPr>
        <p:spPr>
          <a:xfrm>
            <a:off x="4107728" y="2247322"/>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エラー・アラートの該当</a:t>
            </a:r>
          </a:p>
        </p:txBody>
      </p:sp>
      <p:sp>
        <p:nvSpPr>
          <p:cNvPr id="49" name="正方形/長方形 48">
            <a:extLst>
              <a:ext uri="{FF2B5EF4-FFF2-40B4-BE49-F238E27FC236}">
                <a16:creationId xmlns:a16="http://schemas.microsoft.com/office/drawing/2014/main" id="{4118402F-73C2-41A2-446A-820D0780E1F6}"/>
              </a:ext>
            </a:extLst>
          </p:cNvPr>
          <p:cNvSpPr/>
          <p:nvPr/>
        </p:nvSpPr>
        <p:spPr>
          <a:xfrm>
            <a:off x="4167866" y="3138083"/>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Yes</a:t>
            </a:r>
            <a:endParaRPr kumimoji="1" lang="ja-JP" altLang="en-US" sz="600" b="1" dirty="0">
              <a:solidFill>
                <a:schemeClr val="tx1"/>
              </a:solidFill>
              <a:highlight>
                <a:srgbClr val="FFFFFF"/>
              </a:highlight>
              <a:latin typeface="+mn-ea"/>
            </a:endParaRPr>
          </a:p>
        </p:txBody>
      </p:sp>
      <p:sp>
        <p:nvSpPr>
          <p:cNvPr id="56" name="ひし形 55">
            <a:extLst>
              <a:ext uri="{FF2B5EF4-FFF2-40B4-BE49-F238E27FC236}">
                <a16:creationId xmlns:a16="http://schemas.microsoft.com/office/drawing/2014/main" id="{075B323C-F2A3-8878-9E80-762F307943E8}"/>
              </a:ext>
            </a:extLst>
          </p:cNvPr>
          <p:cNvSpPr/>
          <p:nvPr/>
        </p:nvSpPr>
        <p:spPr>
          <a:xfrm>
            <a:off x="4446652" y="2525706"/>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cxnSp>
        <p:nvCxnSpPr>
          <p:cNvPr id="57" name="直線矢印コネクタ 128">
            <a:extLst>
              <a:ext uri="{FF2B5EF4-FFF2-40B4-BE49-F238E27FC236}">
                <a16:creationId xmlns:a16="http://schemas.microsoft.com/office/drawing/2014/main" id="{85C11017-610B-A15F-B5FE-416A19A240EF}"/>
              </a:ext>
            </a:extLst>
          </p:cNvPr>
          <p:cNvCxnSpPr>
            <a:cxnSpLocks/>
            <a:stCxn id="28" idx="3"/>
            <a:endCxn id="137" idx="1"/>
          </p:cNvCxnSpPr>
          <p:nvPr/>
        </p:nvCxnSpPr>
        <p:spPr>
          <a:xfrm flipV="1">
            <a:off x="5623960" y="2662709"/>
            <a:ext cx="658578" cy="798110"/>
          </a:xfrm>
          <a:prstGeom prst="bentConnector3">
            <a:avLst>
              <a:gd name="adj1" fmla="val 5000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58" name="直線矢印コネクタ 57">
            <a:extLst>
              <a:ext uri="{FF2B5EF4-FFF2-40B4-BE49-F238E27FC236}">
                <a16:creationId xmlns:a16="http://schemas.microsoft.com/office/drawing/2014/main" id="{CC55ADBE-4AD3-4922-88AE-7049C4DB3632}"/>
              </a:ext>
            </a:extLst>
          </p:cNvPr>
          <p:cNvCxnSpPr>
            <a:cxnSpLocks/>
            <a:stCxn id="28" idx="2"/>
            <a:endCxn id="62" idx="1"/>
          </p:cNvCxnSpPr>
          <p:nvPr/>
        </p:nvCxnSpPr>
        <p:spPr>
          <a:xfrm>
            <a:off x="5326018" y="3695194"/>
            <a:ext cx="1299" cy="58630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59" name="グループ化 58">
            <a:extLst>
              <a:ext uri="{FF2B5EF4-FFF2-40B4-BE49-F238E27FC236}">
                <a16:creationId xmlns:a16="http://schemas.microsoft.com/office/drawing/2014/main" id="{84884803-D60A-AAEE-25CD-98BAA4501F50}"/>
              </a:ext>
            </a:extLst>
          </p:cNvPr>
          <p:cNvGrpSpPr/>
          <p:nvPr/>
        </p:nvGrpSpPr>
        <p:grpSpPr>
          <a:xfrm>
            <a:off x="5038200" y="4281501"/>
            <a:ext cx="575637" cy="451948"/>
            <a:chOff x="5274238" y="5435541"/>
            <a:chExt cx="439201" cy="345439"/>
          </a:xfrm>
        </p:grpSpPr>
        <p:sp>
          <p:nvSpPr>
            <p:cNvPr id="62" name="フローチャート: 磁気ディスク 61">
              <a:extLst>
                <a:ext uri="{FF2B5EF4-FFF2-40B4-BE49-F238E27FC236}">
                  <a16:creationId xmlns:a16="http://schemas.microsoft.com/office/drawing/2014/main" id="{63F7697E-8422-FB26-FFEB-1A1608D84BE7}"/>
                </a:ext>
              </a:extLst>
            </p:cNvPr>
            <p:cNvSpPr/>
            <p:nvPr/>
          </p:nvSpPr>
          <p:spPr>
            <a:xfrm>
              <a:off x="5276219" y="5435541"/>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64" name="円弧 63">
              <a:extLst>
                <a:ext uri="{FF2B5EF4-FFF2-40B4-BE49-F238E27FC236}">
                  <a16:creationId xmlns:a16="http://schemas.microsoft.com/office/drawing/2014/main" id="{90B85D47-746D-6C1B-6544-1C628DEEA25E}"/>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72" name="円弧 71">
              <a:extLst>
                <a:ext uri="{FF2B5EF4-FFF2-40B4-BE49-F238E27FC236}">
                  <a16:creationId xmlns:a16="http://schemas.microsoft.com/office/drawing/2014/main" id="{D8C17CD0-6DA3-E96C-A224-2433FEAA2518}"/>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73" name="グループ化 72">
            <a:extLst>
              <a:ext uri="{FF2B5EF4-FFF2-40B4-BE49-F238E27FC236}">
                <a16:creationId xmlns:a16="http://schemas.microsoft.com/office/drawing/2014/main" id="{BC724543-E837-210D-59E5-03734CCE5127}"/>
              </a:ext>
            </a:extLst>
          </p:cNvPr>
          <p:cNvGrpSpPr/>
          <p:nvPr/>
        </p:nvGrpSpPr>
        <p:grpSpPr>
          <a:xfrm>
            <a:off x="5565723" y="4643643"/>
            <a:ext cx="752658" cy="405710"/>
            <a:chOff x="5549538" y="5066857"/>
            <a:chExt cx="752658" cy="405710"/>
          </a:xfrm>
        </p:grpSpPr>
        <p:cxnSp>
          <p:nvCxnSpPr>
            <p:cNvPr id="74" name="直線矢印コネクタ 73">
              <a:extLst>
                <a:ext uri="{FF2B5EF4-FFF2-40B4-BE49-F238E27FC236}">
                  <a16:creationId xmlns:a16="http://schemas.microsoft.com/office/drawing/2014/main" id="{5A9029A3-A54D-7643-7B9B-A9E648CE0555}"/>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75" name="グループ化 74">
              <a:extLst>
                <a:ext uri="{FF2B5EF4-FFF2-40B4-BE49-F238E27FC236}">
                  <a16:creationId xmlns:a16="http://schemas.microsoft.com/office/drawing/2014/main" id="{80040606-9675-8534-8A80-B745BD399244}"/>
                </a:ext>
              </a:extLst>
            </p:cNvPr>
            <p:cNvGrpSpPr/>
            <p:nvPr/>
          </p:nvGrpSpPr>
          <p:grpSpPr>
            <a:xfrm>
              <a:off x="5672158" y="5172745"/>
              <a:ext cx="69614" cy="299822"/>
              <a:chOff x="2439407" y="2962964"/>
              <a:chExt cx="69614" cy="430496"/>
            </a:xfrm>
          </p:grpSpPr>
          <p:cxnSp>
            <p:nvCxnSpPr>
              <p:cNvPr id="77" name="直線コネクタ 76">
                <a:extLst>
                  <a:ext uri="{FF2B5EF4-FFF2-40B4-BE49-F238E27FC236}">
                    <a16:creationId xmlns:a16="http://schemas.microsoft.com/office/drawing/2014/main" id="{1A6773BE-462E-65FC-1C9D-C82F365D0678}"/>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8" name="直線コネクタ 77">
                <a:extLst>
                  <a:ext uri="{FF2B5EF4-FFF2-40B4-BE49-F238E27FC236}">
                    <a16:creationId xmlns:a16="http://schemas.microsoft.com/office/drawing/2014/main" id="{D9DFBC3B-B59E-DA4B-7781-7FB193A9ED8F}"/>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1" name="直線コネクタ 80">
                <a:extLst>
                  <a:ext uri="{FF2B5EF4-FFF2-40B4-BE49-F238E27FC236}">
                    <a16:creationId xmlns:a16="http://schemas.microsoft.com/office/drawing/2014/main" id="{D6A57A63-560A-5621-1A39-6E35E9E3B5EB}"/>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76" name="正方形/長方形 75">
              <a:extLst>
                <a:ext uri="{FF2B5EF4-FFF2-40B4-BE49-F238E27FC236}">
                  <a16:creationId xmlns:a16="http://schemas.microsoft.com/office/drawing/2014/main" id="{60D8C23B-143D-B8A8-4D11-8AB844048DCE}"/>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98" name="グループ化 97">
            <a:extLst>
              <a:ext uri="{FF2B5EF4-FFF2-40B4-BE49-F238E27FC236}">
                <a16:creationId xmlns:a16="http://schemas.microsoft.com/office/drawing/2014/main" id="{9196029C-B92F-0051-8DD1-932C1AFF0019}"/>
              </a:ext>
            </a:extLst>
          </p:cNvPr>
          <p:cNvGrpSpPr/>
          <p:nvPr/>
        </p:nvGrpSpPr>
        <p:grpSpPr>
          <a:xfrm>
            <a:off x="1585781" y="2433953"/>
            <a:ext cx="587415" cy="457512"/>
            <a:chOff x="5266944" y="2798826"/>
            <a:chExt cx="455771" cy="301859"/>
          </a:xfrm>
        </p:grpSpPr>
        <p:sp>
          <p:nvSpPr>
            <p:cNvPr id="103" name="四角形: 角を丸くする 102">
              <a:extLst>
                <a:ext uri="{FF2B5EF4-FFF2-40B4-BE49-F238E27FC236}">
                  <a16:creationId xmlns:a16="http://schemas.microsoft.com/office/drawing/2014/main" id="{BC47E14D-B986-E49D-4D39-3C49E5FF5677}"/>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内容確認</a:t>
              </a:r>
            </a:p>
          </p:txBody>
        </p:sp>
        <p:pic>
          <p:nvPicPr>
            <p:cNvPr id="104" name="グラフィックス 103" descr="挙手 枠線">
              <a:extLst>
                <a:ext uri="{FF2B5EF4-FFF2-40B4-BE49-F238E27FC236}">
                  <a16:creationId xmlns:a16="http://schemas.microsoft.com/office/drawing/2014/main" id="{7E54ED12-55B0-EDF5-B2BF-3A0AC22CE97A}"/>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rot="16200000" flipV="1">
              <a:off x="5301234" y="2831681"/>
              <a:ext cx="98334" cy="98334"/>
            </a:xfrm>
            <a:prstGeom prst="rect">
              <a:avLst/>
            </a:prstGeom>
          </p:spPr>
        </p:pic>
      </p:grpSp>
      <p:grpSp>
        <p:nvGrpSpPr>
          <p:cNvPr id="105" name="グループ化 104">
            <a:extLst>
              <a:ext uri="{FF2B5EF4-FFF2-40B4-BE49-F238E27FC236}">
                <a16:creationId xmlns:a16="http://schemas.microsoft.com/office/drawing/2014/main" id="{8C065495-A4DD-4B86-4361-39DE746ED9CC}"/>
              </a:ext>
            </a:extLst>
          </p:cNvPr>
          <p:cNvGrpSpPr/>
          <p:nvPr/>
        </p:nvGrpSpPr>
        <p:grpSpPr>
          <a:xfrm>
            <a:off x="2471839" y="2433953"/>
            <a:ext cx="587415" cy="457512"/>
            <a:chOff x="5266944" y="2798826"/>
            <a:chExt cx="455771" cy="301859"/>
          </a:xfrm>
        </p:grpSpPr>
        <p:sp>
          <p:nvSpPr>
            <p:cNvPr id="107" name="四角形: 角を丸くする 106">
              <a:extLst>
                <a:ext uri="{FF2B5EF4-FFF2-40B4-BE49-F238E27FC236}">
                  <a16:creationId xmlns:a16="http://schemas.microsoft.com/office/drawing/2014/main" id="{8E0221AB-4035-3867-8DA3-766E570C3394}"/>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受領</a:t>
              </a:r>
            </a:p>
          </p:txBody>
        </p:sp>
        <p:pic>
          <p:nvPicPr>
            <p:cNvPr id="109" name="グラフィックス 108" descr="挙手 枠線">
              <a:extLst>
                <a:ext uri="{FF2B5EF4-FFF2-40B4-BE49-F238E27FC236}">
                  <a16:creationId xmlns:a16="http://schemas.microsoft.com/office/drawing/2014/main" id="{4957820C-CE73-A552-152A-5526A3905723}"/>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rot="16200000" flipV="1">
              <a:off x="5301234" y="2831681"/>
              <a:ext cx="98334" cy="98334"/>
            </a:xfrm>
            <a:prstGeom prst="rect">
              <a:avLst/>
            </a:prstGeom>
          </p:spPr>
        </p:pic>
      </p:grpSp>
      <p:grpSp>
        <p:nvGrpSpPr>
          <p:cNvPr id="135" name="グループ化 134">
            <a:extLst>
              <a:ext uri="{FF2B5EF4-FFF2-40B4-BE49-F238E27FC236}">
                <a16:creationId xmlns:a16="http://schemas.microsoft.com/office/drawing/2014/main" id="{58089DBD-95F2-AAD7-A780-0AFAF70CF051}"/>
              </a:ext>
            </a:extLst>
          </p:cNvPr>
          <p:cNvGrpSpPr/>
          <p:nvPr/>
        </p:nvGrpSpPr>
        <p:grpSpPr>
          <a:xfrm>
            <a:off x="6282538" y="2428334"/>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95D18BB2-4D49-C41F-B3E4-FAF583A99285}"/>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A54EBB27-74DA-5625-9820-D5E64DCC5782}"/>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入力内容確認</a:t>
              </a:r>
            </a:p>
          </p:txBody>
        </p:sp>
      </p:grpSp>
      <p:cxnSp>
        <p:nvCxnSpPr>
          <p:cNvPr id="138" name="直線矢印コネクタ 137">
            <a:extLst>
              <a:ext uri="{FF2B5EF4-FFF2-40B4-BE49-F238E27FC236}">
                <a16:creationId xmlns:a16="http://schemas.microsoft.com/office/drawing/2014/main" id="{411B052E-7E7E-9ED1-79C9-381DC89EDBCF}"/>
              </a:ext>
            </a:extLst>
          </p:cNvPr>
          <p:cNvCxnSpPr>
            <a:cxnSpLocks/>
            <a:stCxn id="140" idx="1"/>
            <a:endCxn id="137" idx="2"/>
          </p:cNvCxnSpPr>
          <p:nvPr/>
        </p:nvCxnSpPr>
        <p:spPr>
          <a:xfrm flipH="1" flipV="1">
            <a:off x="6580480"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9" name="グループ化 138">
            <a:extLst>
              <a:ext uri="{FF2B5EF4-FFF2-40B4-BE49-F238E27FC236}">
                <a16:creationId xmlns:a16="http://schemas.microsoft.com/office/drawing/2014/main" id="{5B6D6AEC-2802-D284-6CBA-C622C46CF14D}"/>
              </a:ext>
            </a:extLst>
          </p:cNvPr>
          <p:cNvGrpSpPr/>
          <p:nvPr/>
        </p:nvGrpSpPr>
        <p:grpSpPr>
          <a:xfrm>
            <a:off x="6292662" y="4281501"/>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ED99E6E6-18AF-6F5E-2781-A2B14BC5DF5C}"/>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41" name="円弧 140">
              <a:extLst>
                <a:ext uri="{FF2B5EF4-FFF2-40B4-BE49-F238E27FC236}">
                  <a16:creationId xmlns:a16="http://schemas.microsoft.com/office/drawing/2014/main" id="{69BA36C7-C528-B5E5-5029-0918127636D2}"/>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42" name="円弧 141">
              <a:extLst>
                <a:ext uri="{FF2B5EF4-FFF2-40B4-BE49-F238E27FC236}">
                  <a16:creationId xmlns:a16="http://schemas.microsoft.com/office/drawing/2014/main" id="{6EACF799-F9FF-6601-70CC-B9965EE8F8D6}"/>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43" name="グループ化 142">
            <a:extLst>
              <a:ext uri="{FF2B5EF4-FFF2-40B4-BE49-F238E27FC236}">
                <a16:creationId xmlns:a16="http://schemas.microsoft.com/office/drawing/2014/main" id="{5F4BD2F0-01FE-9750-0EF7-A4CCDF8CF3D1}"/>
              </a:ext>
            </a:extLst>
          </p:cNvPr>
          <p:cNvGrpSpPr/>
          <p:nvPr/>
        </p:nvGrpSpPr>
        <p:grpSpPr>
          <a:xfrm>
            <a:off x="6800816" y="4643643"/>
            <a:ext cx="752658" cy="405710"/>
            <a:chOff x="4488244" y="5206471"/>
            <a:chExt cx="752658" cy="405710"/>
          </a:xfrm>
        </p:grpSpPr>
        <p:cxnSp>
          <p:nvCxnSpPr>
            <p:cNvPr id="144" name="直線矢印コネクタ 143">
              <a:extLst>
                <a:ext uri="{FF2B5EF4-FFF2-40B4-BE49-F238E27FC236}">
                  <a16:creationId xmlns:a16="http://schemas.microsoft.com/office/drawing/2014/main" id="{10FDE902-2659-A12C-0125-A1D9FDAEB762}"/>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45" name="グループ化 144">
              <a:extLst>
                <a:ext uri="{FF2B5EF4-FFF2-40B4-BE49-F238E27FC236}">
                  <a16:creationId xmlns:a16="http://schemas.microsoft.com/office/drawing/2014/main" id="{EB279C19-6F91-17CC-E792-B3E9A07076A2}"/>
                </a:ext>
              </a:extLst>
            </p:cNvPr>
            <p:cNvGrpSpPr/>
            <p:nvPr/>
          </p:nvGrpSpPr>
          <p:grpSpPr>
            <a:xfrm>
              <a:off x="4610864" y="5312359"/>
              <a:ext cx="69614" cy="299822"/>
              <a:chOff x="2439407" y="2962964"/>
              <a:chExt cx="69614" cy="430496"/>
            </a:xfrm>
          </p:grpSpPr>
          <p:cxnSp>
            <p:nvCxnSpPr>
              <p:cNvPr id="147" name="直線コネクタ 146">
                <a:extLst>
                  <a:ext uri="{FF2B5EF4-FFF2-40B4-BE49-F238E27FC236}">
                    <a16:creationId xmlns:a16="http://schemas.microsoft.com/office/drawing/2014/main" id="{51D8B5AE-1CBC-BB8C-BB61-BF4EBB5CFE95}"/>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8" name="直線コネクタ 147">
                <a:extLst>
                  <a:ext uri="{FF2B5EF4-FFF2-40B4-BE49-F238E27FC236}">
                    <a16:creationId xmlns:a16="http://schemas.microsoft.com/office/drawing/2014/main" id="{63EC2E14-8954-05E5-83B0-08839E530977}"/>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9" name="直線コネクタ 148">
                <a:extLst>
                  <a:ext uri="{FF2B5EF4-FFF2-40B4-BE49-F238E27FC236}">
                    <a16:creationId xmlns:a16="http://schemas.microsoft.com/office/drawing/2014/main" id="{5E1F5D13-FCEF-04DD-3B71-11AAA7CE5A9B}"/>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46" name="正方形/長方形 145">
              <a:extLst>
                <a:ext uri="{FF2B5EF4-FFF2-40B4-BE49-F238E27FC236}">
                  <a16:creationId xmlns:a16="http://schemas.microsoft.com/office/drawing/2014/main" id="{089055D8-4E84-878E-1C4D-6056352D15B2}"/>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②</a:t>
              </a:r>
            </a:p>
          </p:txBody>
        </p:sp>
      </p:grpSp>
      <p:grpSp>
        <p:nvGrpSpPr>
          <p:cNvPr id="151" name="グループ化 150">
            <a:extLst>
              <a:ext uri="{FF2B5EF4-FFF2-40B4-BE49-F238E27FC236}">
                <a16:creationId xmlns:a16="http://schemas.microsoft.com/office/drawing/2014/main" id="{3410E7CE-7EFC-6C52-1C6C-2DBA03BA1E76}"/>
              </a:ext>
            </a:extLst>
          </p:cNvPr>
          <p:cNvGrpSpPr/>
          <p:nvPr/>
        </p:nvGrpSpPr>
        <p:grpSpPr>
          <a:xfrm>
            <a:off x="6743824" y="2894515"/>
            <a:ext cx="637021" cy="706178"/>
            <a:chOff x="2321719" y="2988182"/>
            <a:chExt cx="637021" cy="706178"/>
          </a:xfrm>
        </p:grpSpPr>
        <p:pic>
          <p:nvPicPr>
            <p:cNvPr id="152" name="グラフィックス 151" descr="紙 枠線">
              <a:extLst>
                <a:ext uri="{FF2B5EF4-FFF2-40B4-BE49-F238E27FC236}">
                  <a16:creationId xmlns:a16="http://schemas.microsoft.com/office/drawing/2014/main" id="{D09C2BED-CDBB-4BF0-B59F-4BC63443245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153" name="直線矢印コネクタ 36">
              <a:extLst>
                <a:ext uri="{FF2B5EF4-FFF2-40B4-BE49-F238E27FC236}">
                  <a16:creationId xmlns:a16="http://schemas.microsoft.com/office/drawing/2014/main" id="{5D13D111-B00F-E00E-35E3-13E451D401F0}"/>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54" name="正方形/長方形 153">
              <a:extLst>
                <a:ext uri="{FF2B5EF4-FFF2-40B4-BE49-F238E27FC236}">
                  <a16:creationId xmlns:a16="http://schemas.microsoft.com/office/drawing/2014/main" id="{4020A5BE-C774-AB05-8BC5-D9FB7F7E9787}"/>
                </a:ext>
              </a:extLst>
            </p:cNvPr>
            <p:cNvSpPr/>
            <p:nvPr/>
          </p:nvSpPr>
          <p:spPr>
            <a:xfrm>
              <a:off x="2337115"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車両異動登録一覧</a:t>
              </a:r>
              <a:endParaRPr kumimoji="1" lang="en-US" altLang="ja-JP" sz="500" b="1" dirty="0">
                <a:solidFill>
                  <a:schemeClr val="tx1"/>
                </a:solidFill>
                <a:latin typeface="+mn-ea"/>
              </a:endParaRPr>
            </a:p>
          </p:txBody>
        </p:sp>
      </p:grpSp>
      <p:cxnSp>
        <p:nvCxnSpPr>
          <p:cNvPr id="164" name="直線矢印コネクタ 163">
            <a:extLst>
              <a:ext uri="{FF2B5EF4-FFF2-40B4-BE49-F238E27FC236}">
                <a16:creationId xmlns:a16="http://schemas.microsoft.com/office/drawing/2014/main" id="{54F9A1B4-4B23-9E15-1867-CC3DD22D57C5}"/>
              </a:ext>
            </a:extLst>
          </p:cNvPr>
          <p:cNvCxnSpPr>
            <a:cxnSpLocks/>
            <a:stCxn id="107" idx="3"/>
            <a:endCxn id="22" idx="1"/>
          </p:cNvCxnSpPr>
          <p:nvPr/>
        </p:nvCxnSpPr>
        <p:spPr>
          <a:xfrm>
            <a:off x="3059254" y="2662709"/>
            <a:ext cx="29864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65" name="直線矢印コネクタ 164">
            <a:extLst>
              <a:ext uri="{FF2B5EF4-FFF2-40B4-BE49-F238E27FC236}">
                <a16:creationId xmlns:a16="http://schemas.microsoft.com/office/drawing/2014/main" id="{912DEFCA-85E5-26DD-86F0-640F1F8705C1}"/>
              </a:ext>
            </a:extLst>
          </p:cNvPr>
          <p:cNvCxnSpPr>
            <a:cxnSpLocks/>
            <a:stCxn id="22" idx="3"/>
            <a:endCxn id="56" idx="1"/>
          </p:cNvCxnSpPr>
          <p:nvPr/>
        </p:nvCxnSpPr>
        <p:spPr>
          <a:xfrm>
            <a:off x="3953780" y="2662709"/>
            <a:ext cx="49287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7244697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5FB85A-0449-895B-A2F1-78B286A05A2C}"/>
            </a:ext>
          </a:extLst>
        </p:cNvPr>
        <p:cNvGrpSpPr/>
        <p:nvPr/>
      </p:nvGrpSpPr>
      <p:grpSpPr>
        <a:xfrm>
          <a:off x="0" y="0"/>
          <a:ext cx="0" cy="0"/>
          <a:chOff x="0" y="0"/>
          <a:chExt cx="0" cy="0"/>
        </a:xfrm>
      </p:grpSpPr>
      <p:grpSp>
        <p:nvGrpSpPr>
          <p:cNvPr id="13" name="グループ化 12">
            <a:extLst>
              <a:ext uri="{FF2B5EF4-FFF2-40B4-BE49-F238E27FC236}">
                <a16:creationId xmlns:a16="http://schemas.microsoft.com/office/drawing/2014/main" id="{DA89B9A8-28D2-244C-62CA-730A143AAAB3}"/>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56506A6A-F1F5-9BD2-0BD3-F8BBA2893830}"/>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住民等</a:t>
              </a:r>
            </a:p>
          </p:txBody>
        </p:sp>
        <p:sp>
          <p:nvSpPr>
            <p:cNvPr id="11" name="正方形/長方形 10">
              <a:extLst>
                <a:ext uri="{FF2B5EF4-FFF2-40B4-BE49-F238E27FC236}">
                  <a16:creationId xmlns:a16="http://schemas.microsoft.com/office/drawing/2014/main" id="{F860B072-2A62-69D6-B18C-F419F6566143}"/>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FD0959D1-0113-6C7D-F0EA-C4A647A14DD6}"/>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B885AC25-CE03-1004-4067-C1CB262E6870}"/>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283B4F5E-BB01-EB63-6844-2869B16E5F96}"/>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1.3</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295839EB-B849-19D6-EA37-74FA5C62E383}"/>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その他軽自動車</a:t>
              </a:r>
              <a:r>
                <a:rPr kumimoji="1" lang="en-US" altLang="ja-JP" sz="1000" b="1" dirty="0">
                  <a:solidFill>
                    <a:schemeClr val="tx1"/>
                  </a:solidFill>
                  <a:latin typeface="+mn-ea"/>
                </a:rPr>
                <a:t>(</a:t>
              </a:r>
              <a:r>
                <a:rPr kumimoji="1" lang="ja-JP" altLang="en-US" sz="1000" b="1" dirty="0">
                  <a:solidFill>
                    <a:schemeClr val="tx1"/>
                  </a:solidFill>
                  <a:latin typeface="+mn-ea"/>
                </a:rPr>
                <a:t>軽自動車</a:t>
              </a:r>
              <a:r>
                <a:rPr kumimoji="1" lang="en-US" altLang="ja-JP" sz="1000" b="1" dirty="0">
                  <a:solidFill>
                    <a:schemeClr val="tx1"/>
                  </a:solidFill>
                  <a:latin typeface="+mn-ea"/>
                </a:rPr>
                <a:t>OSS</a:t>
              </a:r>
              <a:r>
                <a:rPr kumimoji="1" lang="ja-JP" altLang="en-US" sz="1000" b="1" dirty="0">
                  <a:solidFill>
                    <a:schemeClr val="tx1"/>
                  </a:solidFill>
                  <a:latin typeface="+mn-ea"/>
                </a:rPr>
                <a:t>による電子申告</a:t>
              </a:r>
              <a:r>
                <a:rPr kumimoji="1" lang="en-US" altLang="ja-JP" sz="1000" b="1" dirty="0">
                  <a:solidFill>
                    <a:schemeClr val="tx1"/>
                  </a:solidFill>
                  <a:latin typeface="+mn-ea"/>
                </a:rPr>
                <a:t>)</a:t>
              </a:r>
              <a:endParaRPr kumimoji="1" lang="ja-JP" altLang="en-US" sz="1000" b="1" dirty="0">
                <a:solidFill>
                  <a:schemeClr val="tx1"/>
                </a:solidFill>
                <a:latin typeface="+mn-ea"/>
              </a:endParaRPr>
            </a:p>
          </p:txBody>
        </p:sp>
        <p:sp>
          <p:nvSpPr>
            <p:cNvPr id="14" name="正方形/長方形 13">
              <a:extLst>
                <a:ext uri="{FF2B5EF4-FFF2-40B4-BE49-F238E27FC236}">
                  <a16:creationId xmlns:a16="http://schemas.microsoft.com/office/drawing/2014/main" id="{F0645BD1-C372-3AE1-B747-0656D38A16FF}"/>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新規登録処理</a:t>
              </a:r>
              <a:r>
                <a:rPr kumimoji="1" lang="en-US" altLang="ja-JP" sz="1000" b="1" dirty="0">
                  <a:solidFill>
                    <a:schemeClr val="tx1"/>
                  </a:solidFill>
                  <a:latin typeface="+mn-ea"/>
                </a:rPr>
                <a:t>(</a:t>
              </a:r>
              <a:r>
                <a:rPr kumimoji="1" lang="ja-JP" altLang="en-US" sz="1000" b="1" dirty="0">
                  <a:solidFill>
                    <a:schemeClr val="tx1"/>
                  </a:solidFill>
                  <a:latin typeface="+mn-ea"/>
                </a:rPr>
                <a:t>車両情報管理</a:t>
              </a:r>
              <a:r>
                <a:rPr kumimoji="1" lang="en-US" altLang="ja-JP" sz="1000" b="1" dirty="0">
                  <a:solidFill>
                    <a:schemeClr val="tx1"/>
                  </a:solidFill>
                  <a:latin typeface="+mn-ea"/>
                </a:rPr>
                <a:t>)</a:t>
              </a:r>
              <a:endParaRPr kumimoji="1" lang="ja-JP" altLang="en-US" sz="1000" b="1" dirty="0">
                <a:solidFill>
                  <a:schemeClr val="tx1"/>
                </a:solidFill>
                <a:latin typeface="+mn-ea"/>
              </a:endParaRPr>
            </a:p>
          </p:txBody>
        </p:sp>
      </p:grpSp>
      <p:grpSp>
        <p:nvGrpSpPr>
          <p:cNvPr id="16" name="グループ化 15">
            <a:extLst>
              <a:ext uri="{FF2B5EF4-FFF2-40B4-BE49-F238E27FC236}">
                <a16:creationId xmlns:a16="http://schemas.microsoft.com/office/drawing/2014/main" id="{981E556C-6600-363C-B4FF-5D5E2692B9D8}"/>
              </a:ext>
            </a:extLst>
          </p:cNvPr>
          <p:cNvGrpSpPr/>
          <p:nvPr/>
        </p:nvGrpSpPr>
        <p:grpSpPr>
          <a:xfrm>
            <a:off x="331641" y="1889571"/>
            <a:ext cx="8480719" cy="2253804"/>
            <a:chOff x="4383024" y="977900"/>
            <a:chExt cx="8480719" cy="447033"/>
          </a:xfrm>
        </p:grpSpPr>
        <p:sp>
          <p:nvSpPr>
            <p:cNvPr id="17" name="正方形/長方形 16">
              <a:extLst>
                <a:ext uri="{FF2B5EF4-FFF2-40B4-BE49-F238E27FC236}">
                  <a16:creationId xmlns:a16="http://schemas.microsoft.com/office/drawing/2014/main" id="{36B4A009-5298-9917-5B4C-F4A426B409F0}"/>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軽自動車税担当部門</a:t>
              </a:r>
            </a:p>
          </p:txBody>
        </p:sp>
        <p:sp>
          <p:nvSpPr>
            <p:cNvPr id="18" name="正方形/長方形 17">
              <a:extLst>
                <a:ext uri="{FF2B5EF4-FFF2-40B4-BE49-F238E27FC236}">
                  <a16:creationId xmlns:a16="http://schemas.microsoft.com/office/drawing/2014/main" id="{63DDAD74-CD84-7B03-828B-486A8E4B6748}"/>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A85FFBEC-84BD-3F0E-CDC9-C93CB2A65B6F}"/>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4</a:t>
            </a:fld>
            <a:endParaRPr kumimoji="1" lang="ja-JP" altLang="en-US" sz="800" dirty="0">
              <a:solidFill>
                <a:schemeClr val="tx1"/>
              </a:solidFill>
              <a:latin typeface="+mn-ea"/>
            </a:endParaRPr>
          </a:p>
        </p:txBody>
      </p:sp>
      <p:grpSp>
        <p:nvGrpSpPr>
          <p:cNvPr id="102" name="グループ化 101">
            <a:extLst>
              <a:ext uri="{FF2B5EF4-FFF2-40B4-BE49-F238E27FC236}">
                <a16:creationId xmlns:a16="http://schemas.microsoft.com/office/drawing/2014/main" id="{C7FA8366-DAFC-B5A0-92AC-948C5036F943}"/>
              </a:ext>
            </a:extLst>
          </p:cNvPr>
          <p:cNvGrpSpPr/>
          <p:nvPr/>
        </p:nvGrpSpPr>
        <p:grpSpPr>
          <a:xfrm>
            <a:off x="1537032" y="2428334"/>
            <a:ext cx="595884" cy="468750"/>
            <a:chOff x="2420174" y="2805910"/>
            <a:chExt cx="595884" cy="468750"/>
          </a:xfrm>
        </p:grpSpPr>
        <p:pic>
          <p:nvPicPr>
            <p:cNvPr id="21" name="グラフィックス 20" descr="ユーザー 枠線">
              <a:extLst>
                <a:ext uri="{FF2B5EF4-FFF2-40B4-BE49-F238E27FC236}">
                  <a16:creationId xmlns:a16="http://schemas.microsoft.com/office/drawing/2014/main" id="{B3B8694B-0AF6-4AD2-CDCB-E8CB81CFEFBF}"/>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2" name="四角形: 角を丸くする 21">
              <a:extLst>
                <a:ext uri="{FF2B5EF4-FFF2-40B4-BE49-F238E27FC236}">
                  <a16:creationId xmlns:a16="http://schemas.microsoft.com/office/drawing/2014/main" id="{AB1F2C17-88F3-92A2-23F9-DF42B1BA4422}"/>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申告データ出力</a:t>
              </a:r>
            </a:p>
          </p:txBody>
        </p:sp>
      </p:grpSp>
      <p:cxnSp>
        <p:nvCxnSpPr>
          <p:cNvPr id="33" name="直線矢印コネクタ 32">
            <a:extLst>
              <a:ext uri="{FF2B5EF4-FFF2-40B4-BE49-F238E27FC236}">
                <a16:creationId xmlns:a16="http://schemas.microsoft.com/office/drawing/2014/main" id="{C60C394B-B345-B85D-804D-E29E2092E34E}"/>
              </a:ext>
            </a:extLst>
          </p:cNvPr>
          <p:cNvCxnSpPr>
            <a:cxnSpLocks/>
            <a:stCxn id="118" idx="1"/>
            <a:endCxn id="22" idx="2"/>
          </p:cNvCxnSpPr>
          <p:nvPr/>
        </p:nvCxnSpPr>
        <p:spPr>
          <a:xfrm flipH="1" flipV="1">
            <a:off x="1834974"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43" name="直線矢印コネクタ 42">
            <a:extLst>
              <a:ext uri="{FF2B5EF4-FFF2-40B4-BE49-F238E27FC236}">
                <a16:creationId xmlns:a16="http://schemas.microsoft.com/office/drawing/2014/main" id="{22D56D22-F808-BAA9-D111-1AB303AF5BC6}"/>
              </a:ext>
            </a:extLst>
          </p:cNvPr>
          <p:cNvCxnSpPr>
            <a:cxnSpLocks/>
            <a:stCxn id="63" idx="3"/>
            <a:endCxn id="103" idx="1"/>
          </p:cNvCxnSpPr>
          <p:nvPr/>
        </p:nvCxnSpPr>
        <p:spPr>
          <a:xfrm>
            <a:off x="3152781" y="2662709"/>
            <a:ext cx="32250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0" name="正方形/長方形 149">
            <a:extLst>
              <a:ext uri="{FF2B5EF4-FFF2-40B4-BE49-F238E27FC236}">
                <a16:creationId xmlns:a16="http://schemas.microsoft.com/office/drawing/2014/main" id="{D12E9D90-276F-9DFD-C05D-FFDC2D95A765}"/>
              </a:ext>
            </a:extLst>
          </p:cNvPr>
          <p:cNvSpPr/>
          <p:nvPr/>
        </p:nvSpPr>
        <p:spPr>
          <a:xfrm>
            <a:off x="8038051" y="282994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終了</a:t>
            </a:r>
          </a:p>
        </p:txBody>
      </p:sp>
      <p:sp>
        <p:nvSpPr>
          <p:cNvPr id="159" name="正方形/長方形 158">
            <a:extLst>
              <a:ext uri="{FF2B5EF4-FFF2-40B4-BE49-F238E27FC236}">
                <a16:creationId xmlns:a16="http://schemas.microsoft.com/office/drawing/2014/main" id="{CFCDCC55-08A1-54E4-143A-1F419CEC8A23}"/>
              </a:ext>
            </a:extLst>
          </p:cNvPr>
          <p:cNvSpPr/>
          <p:nvPr/>
        </p:nvSpPr>
        <p:spPr>
          <a:xfrm>
            <a:off x="6758568" y="5375275"/>
            <a:ext cx="2053792" cy="1129155"/>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zh-TW" altLang="en-US" sz="500" b="1" dirty="0">
                <a:solidFill>
                  <a:schemeClr val="tx1"/>
                </a:solidFill>
                <a:latin typeface="游ゴシック" panose="020B0400000000000000" pitchFamily="50" charset="-128"/>
                <a:ea typeface="游ゴシック" panose="020B0400000000000000" pitchFamily="50" charset="-128"/>
              </a:rPr>
              <a:t>①</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zh-TW" sz="500" b="1" dirty="0">
                <a:solidFill>
                  <a:schemeClr val="tx1"/>
                </a:solidFill>
                <a:latin typeface="游ゴシック" panose="020B0400000000000000" pitchFamily="50" charset="-128"/>
                <a:ea typeface="游ゴシック" panose="020B0400000000000000" pitchFamily="50" charset="-128"/>
              </a:rPr>
              <a:t>1.2.20.1</a:t>
            </a:r>
            <a:r>
              <a:rPr kumimoji="1" lang="zh-TW" altLang="en-US" sz="500" b="1" dirty="0">
                <a:solidFill>
                  <a:schemeClr val="tx1"/>
                </a:solidFill>
                <a:latin typeface="游ゴシック" panose="020B0400000000000000" pitchFamily="50" charset="-128"/>
                <a:ea typeface="游ゴシック" panose="020B0400000000000000" pitchFamily="50" charset="-128"/>
              </a:rPr>
              <a:t>　軽自動車</a:t>
            </a:r>
            <a:r>
              <a:rPr kumimoji="1" lang="en-US" altLang="zh-TW" sz="500" b="1" dirty="0">
                <a:solidFill>
                  <a:schemeClr val="tx1"/>
                </a:solidFill>
                <a:latin typeface="游ゴシック" panose="020B0400000000000000" pitchFamily="50" charset="-128"/>
                <a:ea typeface="游ゴシック" panose="020B0400000000000000" pitchFamily="50" charset="-128"/>
              </a:rPr>
              <a:t>OSS</a:t>
            </a:r>
            <a:r>
              <a:rPr kumimoji="1" lang="zh-TW" altLang="en-US" sz="500" b="1" dirty="0">
                <a:solidFill>
                  <a:schemeClr val="tx1"/>
                </a:solidFill>
                <a:latin typeface="游ゴシック" panose="020B0400000000000000" pitchFamily="50" charset="-128"/>
                <a:ea typeface="游ゴシック" panose="020B0400000000000000" pitchFamily="50" charset="-128"/>
              </a:rPr>
              <a:t>連携</a:t>
            </a:r>
          </a:p>
          <a:p>
            <a:r>
              <a:rPr kumimoji="1" lang="en-US" altLang="zh-TW" sz="500" b="1" dirty="0">
                <a:solidFill>
                  <a:schemeClr val="tx1"/>
                </a:solidFill>
                <a:latin typeface="游ゴシック" panose="020B0400000000000000" pitchFamily="50" charset="-128"/>
                <a:ea typeface="游ゴシック" panose="020B0400000000000000" pitchFamily="50" charset="-128"/>
              </a:rPr>
              <a:t>1.2.21.1</a:t>
            </a:r>
            <a:r>
              <a:rPr kumimoji="1" lang="zh-TW" altLang="en-US" sz="500" b="1" dirty="0">
                <a:solidFill>
                  <a:schemeClr val="tx1"/>
                </a:solidFill>
                <a:latin typeface="游ゴシック" panose="020B0400000000000000" pitchFamily="50" charset="-128"/>
                <a:ea typeface="游ゴシック" panose="020B0400000000000000" pitchFamily="50" charset="-128"/>
              </a:rPr>
              <a:t>　軽自動車</a:t>
            </a:r>
            <a:r>
              <a:rPr kumimoji="1" lang="en-US" altLang="zh-TW" sz="500" b="1" dirty="0">
                <a:solidFill>
                  <a:schemeClr val="tx1"/>
                </a:solidFill>
                <a:latin typeface="游ゴシック" panose="020B0400000000000000" pitchFamily="50" charset="-128"/>
                <a:ea typeface="游ゴシック" panose="020B0400000000000000" pitchFamily="50" charset="-128"/>
              </a:rPr>
              <a:t>OSS</a:t>
            </a:r>
            <a:r>
              <a:rPr kumimoji="1" lang="zh-TW" altLang="en-US" sz="500" b="1" dirty="0">
                <a:solidFill>
                  <a:schemeClr val="tx1"/>
                </a:solidFill>
                <a:latin typeface="游ゴシック" panose="020B0400000000000000" pitchFamily="50" charset="-128"/>
                <a:ea typeface="游ゴシック" panose="020B0400000000000000" pitchFamily="50" charset="-128"/>
              </a:rPr>
              <a:t>連携</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ja-JP" altLang="en-US" sz="500" b="1" dirty="0">
                <a:solidFill>
                  <a:schemeClr val="tx1"/>
                </a:solidFill>
                <a:latin typeface="游ゴシック" panose="020B0400000000000000" pitchFamily="50" charset="-128"/>
                <a:ea typeface="游ゴシック" panose="020B0400000000000000" pitchFamily="50" charset="-128"/>
              </a:rPr>
              <a:t>②</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1.2.2.</a:t>
            </a:r>
            <a:r>
              <a:rPr kumimoji="1" lang="ja-JP" altLang="en-US" sz="500" b="1" dirty="0">
                <a:solidFill>
                  <a:schemeClr val="tx1"/>
                </a:solidFill>
                <a:latin typeface="游ゴシック" panose="020B0400000000000000" pitchFamily="50" charset="-128"/>
                <a:ea typeface="游ゴシック" panose="020B0400000000000000" pitchFamily="50" charset="-128"/>
              </a:rPr>
              <a:t>　新規登録</a:t>
            </a:r>
          </a:p>
          <a:p>
            <a:r>
              <a:rPr kumimoji="1" lang="en-US" altLang="ja-JP" sz="500" b="1" dirty="0">
                <a:solidFill>
                  <a:srgbClr val="0070C0"/>
                </a:solidFill>
                <a:latin typeface="游ゴシック" panose="020B0400000000000000" pitchFamily="50" charset="-128"/>
                <a:ea typeface="游ゴシック" panose="020B0400000000000000" pitchFamily="50" charset="-128"/>
              </a:rPr>
              <a:t>1.2.3.</a:t>
            </a:r>
            <a:r>
              <a:rPr kumimoji="1" lang="ja-JP" altLang="en-US" sz="500" b="1" dirty="0">
                <a:solidFill>
                  <a:srgbClr val="0070C0"/>
                </a:solidFill>
                <a:latin typeface="游ゴシック" panose="020B0400000000000000" pitchFamily="50" charset="-128"/>
                <a:ea typeface="游ゴシック" panose="020B0400000000000000" pitchFamily="50" charset="-128"/>
              </a:rPr>
              <a:t>　新規登録</a:t>
            </a:r>
          </a:p>
          <a:p>
            <a:r>
              <a:rPr kumimoji="1" lang="en-US" altLang="ja-JP" sz="500" b="1" dirty="0">
                <a:solidFill>
                  <a:schemeClr val="tx1"/>
                </a:solidFill>
                <a:latin typeface="游ゴシック" panose="020B0400000000000000" pitchFamily="50" charset="-128"/>
                <a:ea typeface="游ゴシック" panose="020B0400000000000000" pitchFamily="50" charset="-128"/>
              </a:rPr>
              <a:t>1.2.4.</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1.2.5.</a:t>
            </a:r>
            <a:r>
              <a:rPr kumimoji="1" lang="ja-JP" altLang="en-US" sz="500" b="1" dirty="0">
                <a:solidFill>
                  <a:schemeClr val="tx1"/>
                </a:solidFill>
                <a:latin typeface="游ゴシック" panose="020B0400000000000000" pitchFamily="50" charset="-128"/>
                <a:ea typeface="游ゴシック" panose="020B0400000000000000" pitchFamily="50" charset="-128"/>
              </a:rPr>
              <a:t>　新規登録</a:t>
            </a:r>
          </a:p>
          <a:p>
            <a:r>
              <a:rPr kumimoji="1" lang="en-US" altLang="ja-JP" sz="500" b="1" dirty="0">
                <a:solidFill>
                  <a:schemeClr val="tx1"/>
                </a:solidFill>
                <a:latin typeface="游ゴシック" panose="020B0400000000000000" pitchFamily="50" charset="-128"/>
                <a:ea typeface="游ゴシック" panose="020B0400000000000000" pitchFamily="50" charset="-128"/>
              </a:rPr>
              <a:t>1.2.22.1</a:t>
            </a:r>
            <a:r>
              <a:rPr kumimoji="1" lang="ja-JP" altLang="en-US" sz="500" b="1" dirty="0">
                <a:solidFill>
                  <a:schemeClr val="tx1"/>
                </a:solidFill>
                <a:latin typeface="游ゴシック" panose="020B0400000000000000" pitchFamily="50" charset="-128"/>
                <a:ea typeface="游ゴシック" panose="020B0400000000000000" pitchFamily="50" charset="-128"/>
              </a:rPr>
              <a:t>　重複登録へのエラー・アラート</a:t>
            </a:r>
          </a:p>
          <a:p>
            <a:r>
              <a:rPr kumimoji="1" lang="en-US" altLang="ja-JP" sz="500" b="1" dirty="0">
                <a:solidFill>
                  <a:schemeClr val="tx1"/>
                </a:solidFill>
                <a:latin typeface="游ゴシック" panose="020B0400000000000000" pitchFamily="50" charset="-128"/>
                <a:ea typeface="游ゴシック" panose="020B0400000000000000" pitchFamily="50" charset="-128"/>
              </a:rPr>
              <a:t>1.2.23.</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1.2.24.</a:t>
            </a:r>
            <a:r>
              <a:rPr kumimoji="1" lang="ja-JP" altLang="en-US" sz="500" b="1" dirty="0">
                <a:solidFill>
                  <a:schemeClr val="tx1"/>
                </a:solidFill>
                <a:latin typeface="游ゴシック" panose="020B0400000000000000" pitchFamily="50" charset="-128"/>
                <a:ea typeface="游ゴシック" panose="020B0400000000000000" pitchFamily="50" charset="-128"/>
              </a:rPr>
              <a:t>　未入力項目へのエラー・アラート</a:t>
            </a:r>
          </a:p>
          <a:p>
            <a:r>
              <a:rPr kumimoji="1" lang="en-US" altLang="ja-JP" sz="500" b="1" dirty="0">
                <a:solidFill>
                  <a:schemeClr val="tx1"/>
                </a:solidFill>
                <a:latin typeface="游ゴシック" panose="020B0400000000000000" pitchFamily="50" charset="-128"/>
                <a:ea typeface="游ゴシック" panose="020B0400000000000000" pitchFamily="50" charset="-128"/>
              </a:rPr>
              <a:t>1.2.25.</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1.2.26.</a:t>
            </a:r>
            <a:r>
              <a:rPr kumimoji="1" lang="ja-JP" altLang="en-US" sz="500" b="1" dirty="0">
                <a:solidFill>
                  <a:schemeClr val="tx1"/>
                </a:solidFill>
                <a:latin typeface="游ゴシック" panose="020B0400000000000000" pitchFamily="50" charset="-128"/>
                <a:ea typeface="游ゴシック" panose="020B0400000000000000" pitchFamily="50" charset="-128"/>
              </a:rPr>
              <a:t>　想定値外の入力へのエラー・アラート</a:t>
            </a:r>
          </a:p>
          <a:p>
            <a:r>
              <a:rPr kumimoji="1" lang="en-US" altLang="ja-JP" sz="500" b="1" dirty="0">
                <a:solidFill>
                  <a:schemeClr val="tx1"/>
                </a:solidFill>
                <a:latin typeface="游ゴシック" panose="020B0400000000000000" pitchFamily="50" charset="-128"/>
                <a:ea typeface="游ゴシック" panose="020B0400000000000000" pitchFamily="50" charset="-128"/>
              </a:rPr>
              <a:t>1.2.27.</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1.2.29.</a:t>
            </a:r>
            <a:r>
              <a:rPr kumimoji="1" lang="ja-JP" altLang="en-US" sz="500" b="1" dirty="0">
                <a:solidFill>
                  <a:schemeClr val="tx1"/>
                </a:solidFill>
                <a:latin typeface="游ゴシック" panose="020B0400000000000000" pitchFamily="50" charset="-128"/>
                <a:ea typeface="游ゴシック" panose="020B0400000000000000" pitchFamily="50" charset="-128"/>
              </a:rPr>
              <a:t>　登録事項間の不整合へのエラー・アラート</a:t>
            </a:r>
          </a:p>
          <a:p>
            <a:r>
              <a:rPr kumimoji="1" lang="ja-JP" altLang="en-US" sz="500" b="1" dirty="0">
                <a:solidFill>
                  <a:schemeClr val="tx1"/>
                </a:solidFill>
                <a:latin typeface="游ゴシック" panose="020B0400000000000000" pitchFamily="50" charset="-128"/>
                <a:ea typeface="游ゴシック" panose="020B0400000000000000" pitchFamily="50" charset="-128"/>
              </a:rPr>
              <a:t>③</a:t>
            </a:r>
            <a:r>
              <a:rPr kumimoji="1" lang="en-US" altLang="ja-JP" sz="500" b="1" dirty="0">
                <a:solidFill>
                  <a:schemeClr val="tx1"/>
                </a:solidFill>
                <a:latin typeface="游ゴシック" panose="020B0400000000000000" pitchFamily="50" charset="-128"/>
                <a:ea typeface="游ゴシック" panose="020B0400000000000000" pitchFamily="50" charset="-128"/>
              </a:rPr>
              <a:t>1.4.1.</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1.4.2.</a:t>
            </a:r>
            <a:r>
              <a:rPr kumimoji="1" lang="ja-JP" altLang="en-US" sz="500" b="1" dirty="0">
                <a:solidFill>
                  <a:schemeClr val="tx1"/>
                </a:solidFill>
                <a:latin typeface="游ゴシック" panose="020B0400000000000000" pitchFamily="50" charset="-128"/>
                <a:ea typeface="游ゴシック" panose="020B0400000000000000" pitchFamily="50" charset="-128"/>
              </a:rPr>
              <a:t>　異動履歴管理</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p:txBody>
      </p:sp>
      <p:grpSp>
        <p:nvGrpSpPr>
          <p:cNvPr id="106" name="グループ化 105">
            <a:extLst>
              <a:ext uri="{FF2B5EF4-FFF2-40B4-BE49-F238E27FC236}">
                <a16:creationId xmlns:a16="http://schemas.microsoft.com/office/drawing/2014/main" id="{263715E1-BA87-BAAE-4CFA-1384FE9C8F13}"/>
              </a:ext>
            </a:extLst>
          </p:cNvPr>
          <p:cNvGrpSpPr/>
          <p:nvPr/>
        </p:nvGrpSpPr>
        <p:grpSpPr>
          <a:xfrm>
            <a:off x="1547156" y="4281501"/>
            <a:ext cx="575637" cy="451948"/>
            <a:chOff x="5274238" y="5435536"/>
            <a:chExt cx="439201" cy="345439"/>
          </a:xfrm>
        </p:grpSpPr>
        <p:sp>
          <p:nvSpPr>
            <p:cNvPr id="118" name="フローチャート: 磁気ディスク 117">
              <a:extLst>
                <a:ext uri="{FF2B5EF4-FFF2-40B4-BE49-F238E27FC236}">
                  <a16:creationId xmlns:a16="http://schemas.microsoft.com/office/drawing/2014/main" id="{D5072683-5906-BE4D-C889-898A3550BA75}"/>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a:t>
              </a:r>
              <a:r>
                <a:rPr kumimoji="1" lang="en-US" altLang="ja-JP" sz="500" b="1" dirty="0">
                  <a:solidFill>
                    <a:schemeClr val="tx1"/>
                  </a:solidFill>
                  <a:latin typeface="+mn-ea"/>
                </a:rPr>
                <a:t>OSS</a:t>
              </a:r>
              <a:endParaRPr kumimoji="1" lang="ja-JP" altLang="en-US" sz="500" b="1" dirty="0">
                <a:solidFill>
                  <a:schemeClr val="tx1"/>
                </a:solidFill>
                <a:latin typeface="+mn-ea"/>
              </a:endParaRPr>
            </a:p>
          </p:txBody>
        </p:sp>
        <p:sp>
          <p:nvSpPr>
            <p:cNvPr id="119" name="円弧 118">
              <a:extLst>
                <a:ext uri="{FF2B5EF4-FFF2-40B4-BE49-F238E27FC236}">
                  <a16:creationId xmlns:a16="http://schemas.microsoft.com/office/drawing/2014/main" id="{25FFFAF8-14AA-A816-7AB6-6E40D5D6AB93}"/>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0" name="円弧 119">
              <a:extLst>
                <a:ext uri="{FF2B5EF4-FFF2-40B4-BE49-F238E27FC236}">
                  <a16:creationId xmlns:a16="http://schemas.microsoft.com/office/drawing/2014/main" id="{0199C917-9FFE-5F16-1770-82BED5E0E44B}"/>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sp>
        <p:nvSpPr>
          <p:cNvPr id="38" name="楕円 37">
            <a:extLst>
              <a:ext uri="{FF2B5EF4-FFF2-40B4-BE49-F238E27FC236}">
                <a16:creationId xmlns:a16="http://schemas.microsoft.com/office/drawing/2014/main" id="{EAB23D83-61CC-5460-25E6-4880839555F0}"/>
              </a:ext>
            </a:extLst>
          </p:cNvPr>
          <p:cNvSpPr/>
          <p:nvPr/>
        </p:nvSpPr>
        <p:spPr>
          <a:xfrm>
            <a:off x="8379999" y="2509950"/>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cxnSp>
        <p:nvCxnSpPr>
          <p:cNvPr id="184" name="直線矢印コネクタ 183">
            <a:extLst>
              <a:ext uri="{FF2B5EF4-FFF2-40B4-BE49-F238E27FC236}">
                <a16:creationId xmlns:a16="http://schemas.microsoft.com/office/drawing/2014/main" id="{67273DFA-C5B8-15E5-A55B-ACEC55E3D672}"/>
              </a:ext>
            </a:extLst>
          </p:cNvPr>
          <p:cNvCxnSpPr>
            <a:cxnSpLocks/>
            <a:stCxn id="56" idx="3"/>
            <a:endCxn id="137" idx="1"/>
          </p:cNvCxnSpPr>
          <p:nvPr/>
        </p:nvCxnSpPr>
        <p:spPr>
          <a:xfrm>
            <a:off x="6179533" y="2662709"/>
            <a:ext cx="130010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01" name="直線矢印コネクタ 100">
            <a:extLst>
              <a:ext uri="{FF2B5EF4-FFF2-40B4-BE49-F238E27FC236}">
                <a16:creationId xmlns:a16="http://schemas.microsoft.com/office/drawing/2014/main" id="{37D94FD6-6A33-D91A-8FB2-53208D219208}"/>
              </a:ext>
            </a:extLst>
          </p:cNvPr>
          <p:cNvCxnSpPr>
            <a:cxnSpLocks/>
            <a:stCxn id="137" idx="3"/>
            <a:endCxn id="38" idx="2"/>
          </p:cNvCxnSpPr>
          <p:nvPr/>
        </p:nvCxnSpPr>
        <p:spPr>
          <a:xfrm>
            <a:off x="8075523" y="2662709"/>
            <a:ext cx="30447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5" name="グループ化 24">
            <a:extLst>
              <a:ext uri="{FF2B5EF4-FFF2-40B4-BE49-F238E27FC236}">
                <a16:creationId xmlns:a16="http://schemas.microsoft.com/office/drawing/2014/main" id="{0E3C9351-0144-5F84-837D-A4C656D9B5D0}"/>
              </a:ext>
            </a:extLst>
          </p:cNvPr>
          <p:cNvGrpSpPr/>
          <p:nvPr/>
        </p:nvGrpSpPr>
        <p:grpSpPr>
          <a:xfrm>
            <a:off x="6416986" y="3226444"/>
            <a:ext cx="595884" cy="468750"/>
            <a:chOff x="6615900" y="3043528"/>
            <a:chExt cx="595884" cy="468750"/>
          </a:xfrm>
        </p:grpSpPr>
        <p:pic>
          <p:nvPicPr>
            <p:cNvPr id="26" name="グラフィックス 25" descr="ユーザー 枠線">
              <a:extLst>
                <a:ext uri="{FF2B5EF4-FFF2-40B4-BE49-F238E27FC236}">
                  <a16:creationId xmlns:a16="http://schemas.microsoft.com/office/drawing/2014/main" id="{04881F3D-C57D-10B9-0EEC-9EB1829E1BE7}"/>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6660730" y="3093198"/>
              <a:ext cx="151195" cy="152701"/>
            </a:xfrm>
            <a:prstGeom prst="rect">
              <a:avLst/>
            </a:prstGeom>
          </p:spPr>
        </p:pic>
        <p:sp>
          <p:nvSpPr>
            <p:cNvPr id="28" name="四角形: 角を丸くする 27">
              <a:extLst>
                <a:ext uri="{FF2B5EF4-FFF2-40B4-BE49-F238E27FC236}">
                  <a16:creationId xmlns:a16="http://schemas.microsoft.com/office/drawing/2014/main" id="{4BB1045F-E6DF-12DB-841C-D409B56637E6}"/>
                </a:ext>
              </a:extLst>
            </p:cNvPr>
            <p:cNvSpPr/>
            <p:nvPr/>
          </p:nvSpPr>
          <p:spPr>
            <a:xfrm>
              <a:off x="6615900" y="3043528"/>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確認・訂正処理</a:t>
              </a:r>
              <a:endParaRPr kumimoji="1" lang="en-US" altLang="ja-JP" sz="500" b="1" dirty="0">
                <a:solidFill>
                  <a:schemeClr val="tx1"/>
                </a:solidFill>
                <a:latin typeface="+mn-ea"/>
              </a:endParaRPr>
            </a:p>
          </p:txBody>
        </p:sp>
      </p:grpSp>
      <p:cxnSp>
        <p:nvCxnSpPr>
          <p:cNvPr id="29" name="直線矢印コネクタ 128">
            <a:extLst>
              <a:ext uri="{FF2B5EF4-FFF2-40B4-BE49-F238E27FC236}">
                <a16:creationId xmlns:a16="http://schemas.microsoft.com/office/drawing/2014/main" id="{55CEEF76-9314-9E78-9B14-C988A57441A3}"/>
              </a:ext>
            </a:extLst>
          </p:cNvPr>
          <p:cNvCxnSpPr>
            <a:cxnSpLocks/>
            <a:stCxn id="56" idx="2"/>
            <a:endCxn id="28" idx="1"/>
          </p:cNvCxnSpPr>
          <p:nvPr/>
        </p:nvCxnSpPr>
        <p:spPr>
          <a:xfrm rot="16200000" flipH="1">
            <a:off x="5881714" y="2925546"/>
            <a:ext cx="661107" cy="409438"/>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30" name="正方形/長方形 29">
            <a:extLst>
              <a:ext uri="{FF2B5EF4-FFF2-40B4-BE49-F238E27FC236}">
                <a16:creationId xmlns:a16="http://schemas.microsoft.com/office/drawing/2014/main" id="{90A4EBBD-9739-9A21-B563-3314157D124C}"/>
              </a:ext>
            </a:extLst>
          </p:cNvPr>
          <p:cNvSpPr/>
          <p:nvPr/>
        </p:nvSpPr>
        <p:spPr>
          <a:xfrm>
            <a:off x="6263208" y="2554487"/>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No</a:t>
            </a:r>
            <a:endParaRPr kumimoji="1" lang="ja-JP" altLang="en-US" sz="600" b="1" dirty="0">
              <a:solidFill>
                <a:schemeClr val="tx1"/>
              </a:solidFill>
              <a:highlight>
                <a:srgbClr val="FFFFFF"/>
              </a:highlight>
              <a:latin typeface="+mn-ea"/>
            </a:endParaRPr>
          </a:p>
        </p:txBody>
      </p:sp>
      <p:sp>
        <p:nvSpPr>
          <p:cNvPr id="32" name="正方形/長方形 31">
            <a:extLst>
              <a:ext uri="{FF2B5EF4-FFF2-40B4-BE49-F238E27FC236}">
                <a16:creationId xmlns:a16="http://schemas.microsoft.com/office/drawing/2014/main" id="{E8E17B6B-4974-7C11-4E92-209A41A7D3DE}"/>
              </a:ext>
            </a:extLst>
          </p:cNvPr>
          <p:cNvSpPr/>
          <p:nvPr/>
        </p:nvSpPr>
        <p:spPr>
          <a:xfrm>
            <a:off x="5496638" y="2247322"/>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エラー・アラートの該当</a:t>
            </a:r>
          </a:p>
        </p:txBody>
      </p:sp>
      <p:sp>
        <p:nvSpPr>
          <p:cNvPr id="49" name="正方形/長方形 48">
            <a:extLst>
              <a:ext uri="{FF2B5EF4-FFF2-40B4-BE49-F238E27FC236}">
                <a16:creationId xmlns:a16="http://schemas.microsoft.com/office/drawing/2014/main" id="{C128963A-628C-FB29-675E-2BA37C6864A6}"/>
              </a:ext>
            </a:extLst>
          </p:cNvPr>
          <p:cNvSpPr/>
          <p:nvPr/>
        </p:nvSpPr>
        <p:spPr>
          <a:xfrm>
            <a:off x="5556776" y="3138083"/>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Yes</a:t>
            </a:r>
            <a:endParaRPr kumimoji="1" lang="ja-JP" altLang="en-US" sz="600" b="1" dirty="0">
              <a:solidFill>
                <a:schemeClr val="tx1"/>
              </a:solidFill>
              <a:highlight>
                <a:srgbClr val="FFFFFF"/>
              </a:highlight>
              <a:latin typeface="+mn-ea"/>
            </a:endParaRPr>
          </a:p>
        </p:txBody>
      </p:sp>
      <p:sp>
        <p:nvSpPr>
          <p:cNvPr id="56" name="ひし形 55">
            <a:extLst>
              <a:ext uri="{FF2B5EF4-FFF2-40B4-BE49-F238E27FC236}">
                <a16:creationId xmlns:a16="http://schemas.microsoft.com/office/drawing/2014/main" id="{94E917B3-2194-7276-C80A-8C76DFA27391}"/>
              </a:ext>
            </a:extLst>
          </p:cNvPr>
          <p:cNvSpPr/>
          <p:nvPr/>
        </p:nvSpPr>
        <p:spPr>
          <a:xfrm>
            <a:off x="5835562" y="2525706"/>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cxnSp>
        <p:nvCxnSpPr>
          <p:cNvPr id="57" name="直線矢印コネクタ 128">
            <a:extLst>
              <a:ext uri="{FF2B5EF4-FFF2-40B4-BE49-F238E27FC236}">
                <a16:creationId xmlns:a16="http://schemas.microsoft.com/office/drawing/2014/main" id="{4EA9A9F8-B9DD-6923-D52B-FD8CA69384C9}"/>
              </a:ext>
            </a:extLst>
          </p:cNvPr>
          <p:cNvCxnSpPr>
            <a:cxnSpLocks/>
            <a:stCxn id="28" idx="3"/>
            <a:endCxn id="137" idx="1"/>
          </p:cNvCxnSpPr>
          <p:nvPr/>
        </p:nvCxnSpPr>
        <p:spPr>
          <a:xfrm flipV="1">
            <a:off x="7012870" y="2662709"/>
            <a:ext cx="466769" cy="798110"/>
          </a:xfrm>
          <a:prstGeom prst="bentConnector3">
            <a:avLst>
              <a:gd name="adj1" fmla="val 5000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58" name="直線矢印コネクタ 57">
            <a:extLst>
              <a:ext uri="{FF2B5EF4-FFF2-40B4-BE49-F238E27FC236}">
                <a16:creationId xmlns:a16="http://schemas.microsoft.com/office/drawing/2014/main" id="{64EF6973-818F-15F5-7D39-FBE9BAB9858D}"/>
              </a:ext>
            </a:extLst>
          </p:cNvPr>
          <p:cNvCxnSpPr>
            <a:cxnSpLocks/>
            <a:stCxn id="28" idx="2"/>
            <a:endCxn id="62" idx="1"/>
          </p:cNvCxnSpPr>
          <p:nvPr/>
        </p:nvCxnSpPr>
        <p:spPr>
          <a:xfrm>
            <a:off x="6714928" y="3695194"/>
            <a:ext cx="1299" cy="58630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59" name="グループ化 58">
            <a:extLst>
              <a:ext uri="{FF2B5EF4-FFF2-40B4-BE49-F238E27FC236}">
                <a16:creationId xmlns:a16="http://schemas.microsoft.com/office/drawing/2014/main" id="{425CB4D5-8E25-CFCF-746D-C76E0276956A}"/>
              </a:ext>
            </a:extLst>
          </p:cNvPr>
          <p:cNvGrpSpPr/>
          <p:nvPr/>
        </p:nvGrpSpPr>
        <p:grpSpPr>
          <a:xfrm>
            <a:off x="6427110" y="4281501"/>
            <a:ext cx="575637" cy="451948"/>
            <a:chOff x="5274238" y="5435541"/>
            <a:chExt cx="439201" cy="345439"/>
          </a:xfrm>
        </p:grpSpPr>
        <p:sp>
          <p:nvSpPr>
            <p:cNvPr id="62" name="フローチャート: 磁気ディスク 61">
              <a:extLst>
                <a:ext uri="{FF2B5EF4-FFF2-40B4-BE49-F238E27FC236}">
                  <a16:creationId xmlns:a16="http://schemas.microsoft.com/office/drawing/2014/main" id="{82AC63A9-5A41-B466-160E-1BA5631468F6}"/>
                </a:ext>
              </a:extLst>
            </p:cNvPr>
            <p:cNvSpPr/>
            <p:nvPr/>
          </p:nvSpPr>
          <p:spPr>
            <a:xfrm>
              <a:off x="5276219" y="5435541"/>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64" name="円弧 63">
              <a:extLst>
                <a:ext uri="{FF2B5EF4-FFF2-40B4-BE49-F238E27FC236}">
                  <a16:creationId xmlns:a16="http://schemas.microsoft.com/office/drawing/2014/main" id="{E2DCFADC-ABC7-3C40-8273-53BBCB4C043E}"/>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72" name="円弧 71">
              <a:extLst>
                <a:ext uri="{FF2B5EF4-FFF2-40B4-BE49-F238E27FC236}">
                  <a16:creationId xmlns:a16="http://schemas.microsoft.com/office/drawing/2014/main" id="{9E993B8F-F083-0C99-367B-FB6BF8942EB2}"/>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73" name="グループ化 72">
            <a:extLst>
              <a:ext uri="{FF2B5EF4-FFF2-40B4-BE49-F238E27FC236}">
                <a16:creationId xmlns:a16="http://schemas.microsoft.com/office/drawing/2014/main" id="{415D683B-62DC-0867-DEE5-7E561A844615}"/>
              </a:ext>
            </a:extLst>
          </p:cNvPr>
          <p:cNvGrpSpPr/>
          <p:nvPr/>
        </p:nvGrpSpPr>
        <p:grpSpPr>
          <a:xfrm>
            <a:off x="6954633" y="4643643"/>
            <a:ext cx="752658" cy="405710"/>
            <a:chOff x="5549538" y="5066857"/>
            <a:chExt cx="752658" cy="405710"/>
          </a:xfrm>
        </p:grpSpPr>
        <p:cxnSp>
          <p:nvCxnSpPr>
            <p:cNvPr id="74" name="直線矢印コネクタ 73">
              <a:extLst>
                <a:ext uri="{FF2B5EF4-FFF2-40B4-BE49-F238E27FC236}">
                  <a16:creationId xmlns:a16="http://schemas.microsoft.com/office/drawing/2014/main" id="{A48ECD1E-CEC0-3301-2998-D16F8C5AF638}"/>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75" name="グループ化 74">
              <a:extLst>
                <a:ext uri="{FF2B5EF4-FFF2-40B4-BE49-F238E27FC236}">
                  <a16:creationId xmlns:a16="http://schemas.microsoft.com/office/drawing/2014/main" id="{0B39BBB6-5C6B-BC19-7003-A56AEC65733E}"/>
                </a:ext>
              </a:extLst>
            </p:cNvPr>
            <p:cNvGrpSpPr/>
            <p:nvPr/>
          </p:nvGrpSpPr>
          <p:grpSpPr>
            <a:xfrm>
              <a:off x="5672158" y="5172745"/>
              <a:ext cx="69614" cy="299822"/>
              <a:chOff x="2439407" y="2962964"/>
              <a:chExt cx="69614" cy="430496"/>
            </a:xfrm>
          </p:grpSpPr>
          <p:cxnSp>
            <p:nvCxnSpPr>
              <p:cNvPr id="77" name="直線コネクタ 76">
                <a:extLst>
                  <a:ext uri="{FF2B5EF4-FFF2-40B4-BE49-F238E27FC236}">
                    <a16:creationId xmlns:a16="http://schemas.microsoft.com/office/drawing/2014/main" id="{2635F9A9-1799-45F6-3A28-3EEEF23E0978}"/>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8" name="直線コネクタ 77">
                <a:extLst>
                  <a:ext uri="{FF2B5EF4-FFF2-40B4-BE49-F238E27FC236}">
                    <a16:creationId xmlns:a16="http://schemas.microsoft.com/office/drawing/2014/main" id="{62438C3F-9EDD-A393-7DDA-F13FC4A5B52D}"/>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1" name="直線コネクタ 80">
                <a:extLst>
                  <a:ext uri="{FF2B5EF4-FFF2-40B4-BE49-F238E27FC236}">
                    <a16:creationId xmlns:a16="http://schemas.microsoft.com/office/drawing/2014/main" id="{ED2EDD99-E067-1FBC-8D8D-22B01D38F871}"/>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76" name="正方形/長方形 75">
              <a:extLst>
                <a:ext uri="{FF2B5EF4-FFF2-40B4-BE49-F238E27FC236}">
                  <a16:creationId xmlns:a16="http://schemas.microsoft.com/office/drawing/2014/main" id="{B0D537E4-9D25-5324-CBE3-ADECC388CFA4}"/>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②</a:t>
              </a:r>
            </a:p>
          </p:txBody>
        </p:sp>
      </p:grpSp>
      <p:grpSp>
        <p:nvGrpSpPr>
          <p:cNvPr id="98" name="グループ化 97">
            <a:extLst>
              <a:ext uri="{FF2B5EF4-FFF2-40B4-BE49-F238E27FC236}">
                <a16:creationId xmlns:a16="http://schemas.microsoft.com/office/drawing/2014/main" id="{815E286F-03C2-D3F3-A8BC-A2667F007732}"/>
              </a:ext>
            </a:extLst>
          </p:cNvPr>
          <p:cNvGrpSpPr/>
          <p:nvPr/>
        </p:nvGrpSpPr>
        <p:grpSpPr>
          <a:xfrm>
            <a:off x="3475284" y="2433953"/>
            <a:ext cx="587415" cy="457512"/>
            <a:chOff x="5266944" y="2798826"/>
            <a:chExt cx="455771" cy="301859"/>
          </a:xfrm>
        </p:grpSpPr>
        <p:sp>
          <p:nvSpPr>
            <p:cNvPr id="103" name="四角形: 角を丸くする 102">
              <a:extLst>
                <a:ext uri="{FF2B5EF4-FFF2-40B4-BE49-F238E27FC236}">
                  <a16:creationId xmlns:a16="http://schemas.microsoft.com/office/drawing/2014/main" id="{5057B3E2-878E-F2C7-6E4B-7C0988A0E6C0}"/>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内容確認</a:t>
              </a:r>
            </a:p>
          </p:txBody>
        </p:sp>
        <p:pic>
          <p:nvPicPr>
            <p:cNvPr id="104" name="グラフィックス 103" descr="挙手 枠線">
              <a:extLst>
                <a:ext uri="{FF2B5EF4-FFF2-40B4-BE49-F238E27FC236}">
                  <a16:creationId xmlns:a16="http://schemas.microsoft.com/office/drawing/2014/main" id="{44780403-5A0D-BEF8-BCA2-738DBD4E0460}"/>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rot="16200000" flipV="1">
              <a:off x="5301234" y="2831681"/>
              <a:ext cx="98334" cy="98334"/>
            </a:xfrm>
            <a:prstGeom prst="rect">
              <a:avLst/>
            </a:prstGeom>
          </p:spPr>
        </p:pic>
      </p:grpSp>
      <p:grpSp>
        <p:nvGrpSpPr>
          <p:cNvPr id="135" name="グループ化 134">
            <a:extLst>
              <a:ext uri="{FF2B5EF4-FFF2-40B4-BE49-F238E27FC236}">
                <a16:creationId xmlns:a16="http://schemas.microsoft.com/office/drawing/2014/main" id="{83978E2E-60F6-AD83-F415-C4C86C24975E}"/>
              </a:ext>
            </a:extLst>
          </p:cNvPr>
          <p:cNvGrpSpPr/>
          <p:nvPr/>
        </p:nvGrpSpPr>
        <p:grpSpPr>
          <a:xfrm>
            <a:off x="7479639" y="2428334"/>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3B9189C1-9B0C-B9B9-2F85-FDAC0224E0A0}"/>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9E904B0C-8D2C-7634-7587-3798AC96A057}"/>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入力内容確認</a:t>
              </a:r>
            </a:p>
          </p:txBody>
        </p:sp>
      </p:grpSp>
      <p:cxnSp>
        <p:nvCxnSpPr>
          <p:cNvPr id="138" name="直線矢印コネクタ 137">
            <a:extLst>
              <a:ext uri="{FF2B5EF4-FFF2-40B4-BE49-F238E27FC236}">
                <a16:creationId xmlns:a16="http://schemas.microsoft.com/office/drawing/2014/main" id="{B4BFE308-BE6B-65B4-92E9-70DF0B120A43}"/>
              </a:ext>
            </a:extLst>
          </p:cNvPr>
          <p:cNvCxnSpPr>
            <a:cxnSpLocks/>
            <a:stCxn id="140" idx="1"/>
            <a:endCxn id="137" idx="2"/>
          </p:cNvCxnSpPr>
          <p:nvPr/>
        </p:nvCxnSpPr>
        <p:spPr>
          <a:xfrm flipH="1" flipV="1">
            <a:off x="7777581"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9" name="グループ化 138">
            <a:extLst>
              <a:ext uri="{FF2B5EF4-FFF2-40B4-BE49-F238E27FC236}">
                <a16:creationId xmlns:a16="http://schemas.microsoft.com/office/drawing/2014/main" id="{71014E6C-48F9-6C31-7457-1EAF7CF8E3BA}"/>
              </a:ext>
            </a:extLst>
          </p:cNvPr>
          <p:cNvGrpSpPr/>
          <p:nvPr/>
        </p:nvGrpSpPr>
        <p:grpSpPr>
          <a:xfrm>
            <a:off x="7489763" y="4281501"/>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93D755F9-796B-1A40-D06D-808628B7F86B}"/>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41" name="円弧 140">
              <a:extLst>
                <a:ext uri="{FF2B5EF4-FFF2-40B4-BE49-F238E27FC236}">
                  <a16:creationId xmlns:a16="http://schemas.microsoft.com/office/drawing/2014/main" id="{EBF596DD-7B45-E82A-6D0D-631289A303CB}"/>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42" name="円弧 141">
              <a:extLst>
                <a:ext uri="{FF2B5EF4-FFF2-40B4-BE49-F238E27FC236}">
                  <a16:creationId xmlns:a16="http://schemas.microsoft.com/office/drawing/2014/main" id="{7986C881-B4DC-A0C0-E976-16E9911D9516}"/>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43" name="グループ化 142">
            <a:extLst>
              <a:ext uri="{FF2B5EF4-FFF2-40B4-BE49-F238E27FC236}">
                <a16:creationId xmlns:a16="http://schemas.microsoft.com/office/drawing/2014/main" id="{B08D92B5-237D-CA6D-7510-C8A39922A44A}"/>
              </a:ext>
            </a:extLst>
          </p:cNvPr>
          <p:cNvGrpSpPr/>
          <p:nvPr/>
        </p:nvGrpSpPr>
        <p:grpSpPr>
          <a:xfrm>
            <a:off x="7997917" y="4643643"/>
            <a:ext cx="752658" cy="405710"/>
            <a:chOff x="4488244" y="5206471"/>
            <a:chExt cx="752658" cy="405710"/>
          </a:xfrm>
        </p:grpSpPr>
        <p:cxnSp>
          <p:nvCxnSpPr>
            <p:cNvPr id="144" name="直線矢印コネクタ 143">
              <a:extLst>
                <a:ext uri="{FF2B5EF4-FFF2-40B4-BE49-F238E27FC236}">
                  <a16:creationId xmlns:a16="http://schemas.microsoft.com/office/drawing/2014/main" id="{D985336D-BACB-C0AF-5DE7-296C69BA1B5B}"/>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45" name="グループ化 144">
              <a:extLst>
                <a:ext uri="{FF2B5EF4-FFF2-40B4-BE49-F238E27FC236}">
                  <a16:creationId xmlns:a16="http://schemas.microsoft.com/office/drawing/2014/main" id="{7A99D44B-6358-DAF4-918A-FC777379FEE6}"/>
                </a:ext>
              </a:extLst>
            </p:cNvPr>
            <p:cNvGrpSpPr/>
            <p:nvPr/>
          </p:nvGrpSpPr>
          <p:grpSpPr>
            <a:xfrm>
              <a:off x="4610864" y="5312359"/>
              <a:ext cx="69614" cy="299822"/>
              <a:chOff x="2439407" y="2962964"/>
              <a:chExt cx="69614" cy="430496"/>
            </a:xfrm>
          </p:grpSpPr>
          <p:cxnSp>
            <p:nvCxnSpPr>
              <p:cNvPr id="147" name="直線コネクタ 146">
                <a:extLst>
                  <a:ext uri="{FF2B5EF4-FFF2-40B4-BE49-F238E27FC236}">
                    <a16:creationId xmlns:a16="http://schemas.microsoft.com/office/drawing/2014/main" id="{DF8B8006-A074-04A9-249C-70DD0C0D16CD}"/>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8" name="直線コネクタ 147">
                <a:extLst>
                  <a:ext uri="{FF2B5EF4-FFF2-40B4-BE49-F238E27FC236}">
                    <a16:creationId xmlns:a16="http://schemas.microsoft.com/office/drawing/2014/main" id="{944313FB-C578-C91E-FC94-210754462178}"/>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9" name="直線コネクタ 148">
                <a:extLst>
                  <a:ext uri="{FF2B5EF4-FFF2-40B4-BE49-F238E27FC236}">
                    <a16:creationId xmlns:a16="http://schemas.microsoft.com/office/drawing/2014/main" id="{CC92091F-764B-FCE8-C352-9B673AC6C8F7}"/>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46" name="正方形/長方形 145">
              <a:extLst>
                <a:ext uri="{FF2B5EF4-FFF2-40B4-BE49-F238E27FC236}">
                  <a16:creationId xmlns:a16="http://schemas.microsoft.com/office/drawing/2014/main" id="{DFE52ACF-DA2C-043E-0D40-3C3CF6C7650E}"/>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③</a:t>
              </a:r>
            </a:p>
          </p:txBody>
        </p:sp>
      </p:grpSp>
      <p:grpSp>
        <p:nvGrpSpPr>
          <p:cNvPr id="151" name="グループ化 150">
            <a:extLst>
              <a:ext uri="{FF2B5EF4-FFF2-40B4-BE49-F238E27FC236}">
                <a16:creationId xmlns:a16="http://schemas.microsoft.com/office/drawing/2014/main" id="{EB0BA9C3-90FD-9F30-2C49-B2810A67687F}"/>
              </a:ext>
            </a:extLst>
          </p:cNvPr>
          <p:cNvGrpSpPr/>
          <p:nvPr/>
        </p:nvGrpSpPr>
        <p:grpSpPr>
          <a:xfrm>
            <a:off x="7940925" y="2894515"/>
            <a:ext cx="637021" cy="706178"/>
            <a:chOff x="2321719" y="2988182"/>
            <a:chExt cx="637021" cy="706178"/>
          </a:xfrm>
        </p:grpSpPr>
        <p:pic>
          <p:nvPicPr>
            <p:cNvPr id="152" name="グラフィックス 151" descr="紙 枠線">
              <a:extLst>
                <a:ext uri="{FF2B5EF4-FFF2-40B4-BE49-F238E27FC236}">
                  <a16:creationId xmlns:a16="http://schemas.microsoft.com/office/drawing/2014/main" id="{A251A548-ED8A-7B7D-EFEE-494CA2F73EFF}"/>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492892" y="3131836"/>
              <a:ext cx="307340" cy="307340"/>
            </a:xfrm>
            <a:prstGeom prst="rect">
              <a:avLst/>
            </a:prstGeom>
          </p:spPr>
        </p:pic>
        <p:cxnSp>
          <p:nvCxnSpPr>
            <p:cNvPr id="153" name="直線矢印コネクタ 36">
              <a:extLst>
                <a:ext uri="{FF2B5EF4-FFF2-40B4-BE49-F238E27FC236}">
                  <a16:creationId xmlns:a16="http://schemas.microsoft.com/office/drawing/2014/main" id="{D70D31EB-F343-714F-E8DF-AC419730496B}"/>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54" name="正方形/長方形 153">
              <a:extLst>
                <a:ext uri="{FF2B5EF4-FFF2-40B4-BE49-F238E27FC236}">
                  <a16:creationId xmlns:a16="http://schemas.microsoft.com/office/drawing/2014/main" id="{8B28EB36-989B-84F6-3575-CA996A5E659F}"/>
                </a:ext>
              </a:extLst>
            </p:cNvPr>
            <p:cNvSpPr/>
            <p:nvPr/>
          </p:nvSpPr>
          <p:spPr>
            <a:xfrm>
              <a:off x="2337115"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車両異動登録一覧</a:t>
              </a:r>
              <a:endParaRPr kumimoji="1" lang="en-US" altLang="ja-JP" sz="500" b="1" dirty="0">
                <a:solidFill>
                  <a:schemeClr val="tx1"/>
                </a:solidFill>
                <a:latin typeface="+mn-ea"/>
              </a:endParaRPr>
            </a:p>
          </p:txBody>
        </p:sp>
      </p:grpSp>
      <p:cxnSp>
        <p:nvCxnSpPr>
          <p:cNvPr id="164" name="直線矢印コネクタ 163">
            <a:extLst>
              <a:ext uri="{FF2B5EF4-FFF2-40B4-BE49-F238E27FC236}">
                <a16:creationId xmlns:a16="http://schemas.microsoft.com/office/drawing/2014/main" id="{C76E96CC-CEE7-BB57-CDC2-04884580F17A}"/>
              </a:ext>
            </a:extLst>
          </p:cNvPr>
          <p:cNvCxnSpPr>
            <a:cxnSpLocks/>
            <a:stCxn id="20" idx="6"/>
            <a:endCxn id="22" idx="1"/>
          </p:cNvCxnSpPr>
          <p:nvPr/>
        </p:nvCxnSpPr>
        <p:spPr>
          <a:xfrm>
            <a:off x="1314001" y="2662709"/>
            <a:ext cx="22303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65" name="直線矢印コネクタ 164">
            <a:extLst>
              <a:ext uri="{FF2B5EF4-FFF2-40B4-BE49-F238E27FC236}">
                <a16:creationId xmlns:a16="http://schemas.microsoft.com/office/drawing/2014/main" id="{CF1ADAA6-9E60-D9BA-ADEA-D0F700239B3C}"/>
              </a:ext>
            </a:extLst>
          </p:cNvPr>
          <p:cNvCxnSpPr>
            <a:cxnSpLocks/>
            <a:stCxn id="22" idx="3"/>
            <a:endCxn id="63" idx="1"/>
          </p:cNvCxnSpPr>
          <p:nvPr/>
        </p:nvCxnSpPr>
        <p:spPr>
          <a:xfrm>
            <a:off x="2132916" y="2662709"/>
            <a:ext cx="42398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9" name="正方形/長方形 18">
            <a:extLst>
              <a:ext uri="{FF2B5EF4-FFF2-40B4-BE49-F238E27FC236}">
                <a16:creationId xmlns:a16="http://schemas.microsoft.com/office/drawing/2014/main" id="{A167F4AB-4DE4-7123-D2A2-732D6C3EBA7F}"/>
              </a:ext>
            </a:extLst>
          </p:cNvPr>
          <p:cNvSpPr/>
          <p:nvPr/>
        </p:nvSpPr>
        <p:spPr>
          <a:xfrm>
            <a:off x="759303" y="2843174"/>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sp>
        <p:nvSpPr>
          <p:cNvPr id="20" name="楕円 19">
            <a:extLst>
              <a:ext uri="{FF2B5EF4-FFF2-40B4-BE49-F238E27FC236}">
                <a16:creationId xmlns:a16="http://schemas.microsoft.com/office/drawing/2014/main" id="{52C42B5B-C6B6-D95E-99AE-625036EF9EDA}"/>
              </a:ext>
            </a:extLst>
          </p:cNvPr>
          <p:cNvSpPr/>
          <p:nvPr/>
        </p:nvSpPr>
        <p:spPr>
          <a:xfrm>
            <a:off x="1008001" y="2509709"/>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cxnSp>
        <p:nvCxnSpPr>
          <p:cNvPr id="23" name="直線矢印コネクタ 22">
            <a:extLst>
              <a:ext uri="{FF2B5EF4-FFF2-40B4-BE49-F238E27FC236}">
                <a16:creationId xmlns:a16="http://schemas.microsoft.com/office/drawing/2014/main" id="{111EB141-E54E-490F-DD05-23607C727626}"/>
              </a:ext>
            </a:extLst>
          </p:cNvPr>
          <p:cNvCxnSpPr>
            <a:cxnSpLocks/>
            <a:stCxn id="34" idx="3"/>
            <a:endCxn id="56" idx="1"/>
          </p:cNvCxnSpPr>
          <p:nvPr/>
        </p:nvCxnSpPr>
        <p:spPr>
          <a:xfrm>
            <a:off x="4981085" y="2662709"/>
            <a:ext cx="85447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7" name="グループ化 26">
            <a:extLst>
              <a:ext uri="{FF2B5EF4-FFF2-40B4-BE49-F238E27FC236}">
                <a16:creationId xmlns:a16="http://schemas.microsoft.com/office/drawing/2014/main" id="{B84A284E-5224-D915-7CA6-5743D1C400CC}"/>
              </a:ext>
            </a:extLst>
          </p:cNvPr>
          <p:cNvGrpSpPr/>
          <p:nvPr/>
        </p:nvGrpSpPr>
        <p:grpSpPr>
          <a:xfrm>
            <a:off x="4385201" y="2428334"/>
            <a:ext cx="595884" cy="468750"/>
            <a:chOff x="2420174" y="2805910"/>
            <a:chExt cx="595884" cy="468750"/>
          </a:xfrm>
        </p:grpSpPr>
        <p:pic>
          <p:nvPicPr>
            <p:cNvPr id="31" name="グラフィックス 30" descr="ユーザー 枠線">
              <a:extLst>
                <a:ext uri="{FF2B5EF4-FFF2-40B4-BE49-F238E27FC236}">
                  <a16:creationId xmlns:a16="http://schemas.microsoft.com/office/drawing/2014/main" id="{D8EA4926-EC27-9883-3155-4230A61013CF}"/>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34" name="四角形: 角を丸くする 33">
              <a:extLst>
                <a:ext uri="{FF2B5EF4-FFF2-40B4-BE49-F238E27FC236}">
                  <a16:creationId xmlns:a16="http://schemas.microsoft.com/office/drawing/2014/main" id="{10F95D7F-F36F-E066-EF0A-7A5D39CFDFD4}"/>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車両情報登録</a:t>
              </a:r>
            </a:p>
          </p:txBody>
        </p:sp>
      </p:grpSp>
      <p:cxnSp>
        <p:nvCxnSpPr>
          <p:cNvPr id="35" name="直線矢印コネクタ 34">
            <a:extLst>
              <a:ext uri="{FF2B5EF4-FFF2-40B4-BE49-F238E27FC236}">
                <a16:creationId xmlns:a16="http://schemas.microsoft.com/office/drawing/2014/main" id="{41AD1947-2FC0-C273-9F47-DB43C71AE627}"/>
              </a:ext>
            </a:extLst>
          </p:cNvPr>
          <p:cNvCxnSpPr>
            <a:cxnSpLocks/>
            <a:stCxn id="37" idx="1"/>
            <a:endCxn id="34" idx="2"/>
          </p:cNvCxnSpPr>
          <p:nvPr/>
        </p:nvCxnSpPr>
        <p:spPr>
          <a:xfrm flipH="1" flipV="1">
            <a:off x="4683143"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36" name="グループ化 35">
            <a:extLst>
              <a:ext uri="{FF2B5EF4-FFF2-40B4-BE49-F238E27FC236}">
                <a16:creationId xmlns:a16="http://schemas.microsoft.com/office/drawing/2014/main" id="{87B7F5F8-F54C-9ABA-290C-CFCD5063FEAF}"/>
              </a:ext>
            </a:extLst>
          </p:cNvPr>
          <p:cNvGrpSpPr/>
          <p:nvPr/>
        </p:nvGrpSpPr>
        <p:grpSpPr>
          <a:xfrm>
            <a:off x="4395325" y="4281501"/>
            <a:ext cx="575637" cy="451948"/>
            <a:chOff x="5274238" y="5435536"/>
            <a:chExt cx="439201" cy="345439"/>
          </a:xfrm>
        </p:grpSpPr>
        <p:sp>
          <p:nvSpPr>
            <p:cNvPr id="37" name="フローチャート: 磁気ディスク 36">
              <a:extLst>
                <a:ext uri="{FF2B5EF4-FFF2-40B4-BE49-F238E27FC236}">
                  <a16:creationId xmlns:a16="http://schemas.microsoft.com/office/drawing/2014/main" id="{F7432D95-F859-C588-7AD8-7F3AECE97383}"/>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39" name="円弧 38">
              <a:extLst>
                <a:ext uri="{FF2B5EF4-FFF2-40B4-BE49-F238E27FC236}">
                  <a16:creationId xmlns:a16="http://schemas.microsoft.com/office/drawing/2014/main" id="{533CB8F0-1C75-4051-005A-799B140670D0}"/>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40" name="円弧 39">
              <a:extLst>
                <a:ext uri="{FF2B5EF4-FFF2-40B4-BE49-F238E27FC236}">
                  <a16:creationId xmlns:a16="http://schemas.microsoft.com/office/drawing/2014/main" id="{8F0CC914-9E80-0FD0-D641-79360313E5B0}"/>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41" name="グループ化 40">
            <a:extLst>
              <a:ext uri="{FF2B5EF4-FFF2-40B4-BE49-F238E27FC236}">
                <a16:creationId xmlns:a16="http://schemas.microsoft.com/office/drawing/2014/main" id="{2387044C-85D8-08DF-0911-6BD965AC70FA}"/>
              </a:ext>
            </a:extLst>
          </p:cNvPr>
          <p:cNvGrpSpPr/>
          <p:nvPr/>
        </p:nvGrpSpPr>
        <p:grpSpPr>
          <a:xfrm>
            <a:off x="4903479" y="4643643"/>
            <a:ext cx="752658" cy="405710"/>
            <a:chOff x="4488244" y="5206471"/>
            <a:chExt cx="752658" cy="405710"/>
          </a:xfrm>
        </p:grpSpPr>
        <p:cxnSp>
          <p:nvCxnSpPr>
            <p:cNvPr id="42" name="直線矢印コネクタ 41">
              <a:extLst>
                <a:ext uri="{FF2B5EF4-FFF2-40B4-BE49-F238E27FC236}">
                  <a16:creationId xmlns:a16="http://schemas.microsoft.com/office/drawing/2014/main" id="{EE157ED7-4BD1-E029-AA4D-BE070DB7B0BB}"/>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44" name="グループ化 43">
              <a:extLst>
                <a:ext uri="{FF2B5EF4-FFF2-40B4-BE49-F238E27FC236}">
                  <a16:creationId xmlns:a16="http://schemas.microsoft.com/office/drawing/2014/main" id="{F34FA4F1-C239-B0F4-2D0B-A96991517967}"/>
                </a:ext>
              </a:extLst>
            </p:cNvPr>
            <p:cNvGrpSpPr/>
            <p:nvPr/>
          </p:nvGrpSpPr>
          <p:grpSpPr>
            <a:xfrm>
              <a:off x="4610864" y="5312359"/>
              <a:ext cx="69614" cy="299822"/>
              <a:chOff x="2439407" y="2962964"/>
              <a:chExt cx="69614" cy="430496"/>
            </a:xfrm>
          </p:grpSpPr>
          <p:cxnSp>
            <p:nvCxnSpPr>
              <p:cNvPr id="46" name="直線コネクタ 45">
                <a:extLst>
                  <a:ext uri="{FF2B5EF4-FFF2-40B4-BE49-F238E27FC236}">
                    <a16:creationId xmlns:a16="http://schemas.microsoft.com/office/drawing/2014/main" id="{DD3455F0-D8D9-D751-4D51-524359E88339}"/>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47" name="直線コネクタ 46">
                <a:extLst>
                  <a:ext uri="{FF2B5EF4-FFF2-40B4-BE49-F238E27FC236}">
                    <a16:creationId xmlns:a16="http://schemas.microsoft.com/office/drawing/2014/main" id="{85AF0273-2023-A71E-95C8-18F696F5600B}"/>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48" name="直線コネクタ 47">
                <a:extLst>
                  <a:ext uri="{FF2B5EF4-FFF2-40B4-BE49-F238E27FC236}">
                    <a16:creationId xmlns:a16="http://schemas.microsoft.com/office/drawing/2014/main" id="{DCB305CB-DA77-3AF1-BC0A-EB61E9D79061}"/>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45" name="正方形/長方形 44">
              <a:extLst>
                <a:ext uri="{FF2B5EF4-FFF2-40B4-BE49-F238E27FC236}">
                  <a16:creationId xmlns:a16="http://schemas.microsoft.com/office/drawing/2014/main" id="{ED16DAC8-A4DA-950D-F18A-05A334906DFB}"/>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②</a:t>
              </a:r>
            </a:p>
          </p:txBody>
        </p:sp>
      </p:grpSp>
      <p:grpSp>
        <p:nvGrpSpPr>
          <p:cNvPr id="50" name="グループ化 49">
            <a:extLst>
              <a:ext uri="{FF2B5EF4-FFF2-40B4-BE49-F238E27FC236}">
                <a16:creationId xmlns:a16="http://schemas.microsoft.com/office/drawing/2014/main" id="{783078E8-AAAB-1D1F-EA65-221147629EDB}"/>
              </a:ext>
            </a:extLst>
          </p:cNvPr>
          <p:cNvGrpSpPr/>
          <p:nvPr/>
        </p:nvGrpSpPr>
        <p:grpSpPr>
          <a:xfrm>
            <a:off x="4846487" y="2894515"/>
            <a:ext cx="637021" cy="706178"/>
            <a:chOff x="2321719" y="2988182"/>
            <a:chExt cx="637021" cy="706178"/>
          </a:xfrm>
        </p:grpSpPr>
        <p:pic>
          <p:nvPicPr>
            <p:cNvPr id="51" name="グラフィックス 50" descr="紙 枠線">
              <a:extLst>
                <a:ext uri="{FF2B5EF4-FFF2-40B4-BE49-F238E27FC236}">
                  <a16:creationId xmlns:a16="http://schemas.microsoft.com/office/drawing/2014/main" id="{05238318-818C-2D90-DA50-D672D5158F80}"/>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492892" y="3131836"/>
              <a:ext cx="307340" cy="307340"/>
            </a:xfrm>
            <a:prstGeom prst="rect">
              <a:avLst/>
            </a:prstGeom>
          </p:spPr>
        </p:pic>
        <p:cxnSp>
          <p:nvCxnSpPr>
            <p:cNvPr id="52" name="直線矢印コネクタ 36">
              <a:extLst>
                <a:ext uri="{FF2B5EF4-FFF2-40B4-BE49-F238E27FC236}">
                  <a16:creationId xmlns:a16="http://schemas.microsoft.com/office/drawing/2014/main" id="{B9E2242A-9FC2-ECC2-4B1D-3FA68D493511}"/>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53" name="正方形/長方形 52">
              <a:extLst>
                <a:ext uri="{FF2B5EF4-FFF2-40B4-BE49-F238E27FC236}">
                  <a16:creationId xmlns:a16="http://schemas.microsoft.com/office/drawing/2014/main" id="{9E3EE6AB-40B3-37DD-988E-1F09509319FA}"/>
                </a:ext>
              </a:extLst>
            </p:cNvPr>
            <p:cNvSpPr/>
            <p:nvPr/>
          </p:nvSpPr>
          <p:spPr>
            <a:xfrm>
              <a:off x="2337115"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異動一括処理アラートリスト</a:t>
              </a:r>
              <a:endParaRPr kumimoji="1" lang="en-US" altLang="ja-JP" sz="500" b="1" dirty="0">
                <a:solidFill>
                  <a:schemeClr val="tx1"/>
                </a:solidFill>
                <a:latin typeface="+mn-ea"/>
              </a:endParaRPr>
            </a:p>
          </p:txBody>
        </p:sp>
      </p:grpSp>
      <p:cxnSp>
        <p:nvCxnSpPr>
          <p:cNvPr id="54" name="直線矢印コネクタ 53">
            <a:extLst>
              <a:ext uri="{FF2B5EF4-FFF2-40B4-BE49-F238E27FC236}">
                <a16:creationId xmlns:a16="http://schemas.microsoft.com/office/drawing/2014/main" id="{03771304-6DB1-9D1B-011C-94DBC5184CAF}"/>
              </a:ext>
            </a:extLst>
          </p:cNvPr>
          <p:cNvCxnSpPr>
            <a:cxnSpLocks/>
            <a:stCxn id="103" idx="3"/>
            <a:endCxn id="34" idx="1"/>
          </p:cNvCxnSpPr>
          <p:nvPr/>
        </p:nvCxnSpPr>
        <p:spPr>
          <a:xfrm>
            <a:off x="4062699" y="2662709"/>
            <a:ext cx="32250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60" name="グループ化 59">
            <a:extLst>
              <a:ext uri="{FF2B5EF4-FFF2-40B4-BE49-F238E27FC236}">
                <a16:creationId xmlns:a16="http://schemas.microsoft.com/office/drawing/2014/main" id="{4AD84B24-2C3B-6ACB-BE16-D77BC848A7E8}"/>
              </a:ext>
            </a:extLst>
          </p:cNvPr>
          <p:cNvGrpSpPr/>
          <p:nvPr/>
        </p:nvGrpSpPr>
        <p:grpSpPr>
          <a:xfrm>
            <a:off x="2556897" y="2428334"/>
            <a:ext cx="595884" cy="468750"/>
            <a:chOff x="2420174" y="2805910"/>
            <a:chExt cx="595884" cy="468750"/>
          </a:xfrm>
        </p:grpSpPr>
        <p:pic>
          <p:nvPicPr>
            <p:cNvPr id="61" name="グラフィックス 60" descr="ユーザー 枠線">
              <a:extLst>
                <a:ext uri="{FF2B5EF4-FFF2-40B4-BE49-F238E27FC236}">
                  <a16:creationId xmlns:a16="http://schemas.microsoft.com/office/drawing/2014/main" id="{7F3C9FC3-88FD-B545-5CCF-266BD55DC17A}"/>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63" name="四角形: 角を丸くする 62">
              <a:extLst>
                <a:ext uri="{FF2B5EF4-FFF2-40B4-BE49-F238E27FC236}">
                  <a16:creationId xmlns:a16="http://schemas.microsoft.com/office/drawing/2014/main" id="{FAF59FF9-64AE-A6F8-D390-611080D0C6C8}"/>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データ取込</a:t>
              </a:r>
            </a:p>
          </p:txBody>
        </p:sp>
      </p:grpSp>
      <p:cxnSp>
        <p:nvCxnSpPr>
          <p:cNvPr id="65" name="直線矢印コネクタ 64">
            <a:extLst>
              <a:ext uri="{FF2B5EF4-FFF2-40B4-BE49-F238E27FC236}">
                <a16:creationId xmlns:a16="http://schemas.microsoft.com/office/drawing/2014/main" id="{092E977C-1463-4EBA-8EA7-F6DC09638783}"/>
              </a:ext>
            </a:extLst>
          </p:cNvPr>
          <p:cNvCxnSpPr>
            <a:cxnSpLocks/>
            <a:stCxn id="67" idx="1"/>
            <a:endCxn id="63" idx="2"/>
          </p:cNvCxnSpPr>
          <p:nvPr/>
        </p:nvCxnSpPr>
        <p:spPr>
          <a:xfrm flipH="1" flipV="1">
            <a:off x="2854839"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66" name="グループ化 65">
            <a:extLst>
              <a:ext uri="{FF2B5EF4-FFF2-40B4-BE49-F238E27FC236}">
                <a16:creationId xmlns:a16="http://schemas.microsoft.com/office/drawing/2014/main" id="{94004947-988D-5ED6-4CC3-812C7D8AD053}"/>
              </a:ext>
            </a:extLst>
          </p:cNvPr>
          <p:cNvGrpSpPr/>
          <p:nvPr/>
        </p:nvGrpSpPr>
        <p:grpSpPr>
          <a:xfrm>
            <a:off x="2567021" y="4281501"/>
            <a:ext cx="575637" cy="451948"/>
            <a:chOff x="5274238" y="5435536"/>
            <a:chExt cx="439201" cy="345439"/>
          </a:xfrm>
        </p:grpSpPr>
        <p:sp>
          <p:nvSpPr>
            <p:cNvPr id="67" name="フローチャート: 磁気ディスク 66">
              <a:extLst>
                <a:ext uri="{FF2B5EF4-FFF2-40B4-BE49-F238E27FC236}">
                  <a16:creationId xmlns:a16="http://schemas.microsoft.com/office/drawing/2014/main" id="{0FD539A2-7434-98EB-5FF0-FC87F1D453D1}"/>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68" name="円弧 67">
              <a:extLst>
                <a:ext uri="{FF2B5EF4-FFF2-40B4-BE49-F238E27FC236}">
                  <a16:creationId xmlns:a16="http://schemas.microsoft.com/office/drawing/2014/main" id="{9B322CFC-69B8-FAD8-E84B-607ECDBBB2BE}"/>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69" name="円弧 68">
              <a:extLst>
                <a:ext uri="{FF2B5EF4-FFF2-40B4-BE49-F238E27FC236}">
                  <a16:creationId xmlns:a16="http://schemas.microsoft.com/office/drawing/2014/main" id="{D99E7935-0488-29D7-13F1-ED415228FBF1}"/>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70" name="グループ化 69">
            <a:extLst>
              <a:ext uri="{FF2B5EF4-FFF2-40B4-BE49-F238E27FC236}">
                <a16:creationId xmlns:a16="http://schemas.microsoft.com/office/drawing/2014/main" id="{8623F9DD-A78A-D73B-DCB6-99DD73B3E6B8}"/>
              </a:ext>
            </a:extLst>
          </p:cNvPr>
          <p:cNvGrpSpPr/>
          <p:nvPr/>
        </p:nvGrpSpPr>
        <p:grpSpPr>
          <a:xfrm>
            <a:off x="3075175" y="4643643"/>
            <a:ext cx="752658" cy="405710"/>
            <a:chOff x="4488244" y="5206471"/>
            <a:chExt cx="752658" cy="405710"/>
          </a:xfrm>
        </p:grpSpPr>
        <p:cxnSp>
          <p:nvCxnSpPr>
            <p:cNvPr id="71" name="直線矢印コネクタ 70">
              <a:extLst>
                <a:ext uri="{FF2B5EF4-FFF2-40B4-BE49-F238E27FC236}">
                  <a16:creationId xmlns:a16="http://schemas.microsoft.com/office/drawing/2014/main" id="{71A3BD6C-DE0D-7A55-059E-2875CA48789B}"/>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2" name="グループ化 81">
              <a:extLst>
                <a:ext uri="{FF2B5EF4-FFF2-40B4-BE49-F238E27FC236}">
                  <a16:creationId xmlns:a16="http://schemas.microsoft.com/office/drawing/2014/main" id="{34329BD8-C596-7F47-0B33-B20AC18D9975}"/>
                </a:ext>
              </a:extLst>
            </p:cNvPr>
            <p:cNvGrpSpPr/>
            <p:nvPr/>
          </p:nvGrpSpPr>
          <p:grpSpPr>
            <a:xfrm>
              <a:off x="4610864" y="5312359"/>
              <a:ext cx="69614" cy="299822"/>
              <a:chOff x="2439407" y="2962964"/>
              <a:chExt cx="69614" cy="430496"/>
            </a:xfrm>
          </p:grpSpPr>
          <p:cxnSp>
            <p:nvCxnSpPr>
              <p:cNvPr id="84" name="直線コネクタ 83">
                <a:extLst>
                  <a:ext uri="{FF2B5EF4-FFF2-40B4-BE49-F238E27FC236}">
                    <a16:creationId xmlns:a16="http://schemas.microsoft.com/office/drawing/2014/main" id="{476A5328-AE9D-F1D7-13E9-A135B5B65FD6}"/>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96" name="直線コネクタ 95">
                <a:extLst>
                  <a:ext uri="{FF2B5EF4-FFF2-40B4-BE49-F238E27FC236}">
                    <a16:creationId xmlns:a16="http://schemas.microsoft.com/office/drawing/2014/main" id="{E813FB13-D946-CB67-1CCA-900B2C8D4781}"/>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97" name="直線コネクタ 96">
                <a:extLst>
                  <a:ext uri="{FF2B5EF4-FFF2-40B4-BE49-F238E27FC236}">
                    <a16:creationId xmlns:a16="http://schemas.microsoft.com/office/drawing/2014/main" id="{BACAB639-AB66-8E10-3C58-16D1FDCBA2C7}"/>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3" name="正方形/長方形 82">
              <a:extLst>
                <a:ext uri="{FF2B5EF4-FFF2-40B4-BE49-F238E27FC236}">
                  <a16:creationId xmlns:a16="http://schemas.microsoft.com/office/drawing/2014/main" id="{30A41F96-1F33-8F44-E414-B36E0011CD02}"/>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110" name="グループ化 109">
            <a:extLst>
              <a:ext uri="{FF2B5EF4-FFF2-40B4-BE49-F238E27FC236}">
                <a16:creationId xmlns:a16="http://schemas.microsoft.com/office/drawing/2014/main" id="{4194A9DF-3B85-EE6B-6EBC-5D9B124C500F}"/>
              </a:ext>
            </a:extLst>
          </p:cNvPr>
          <p:cNvGrpSpPr/>
          <p:nvPr/>
        </p:nvGrpSpPr>
        <p:grpSpPr>
          <a:xfrm>
            <a:off x="3018183" y="2894515"/>
            <a:ext cx="637021" cy="706178"/>
            <a:chOff x="2321719" y="2988182"/>
            <a:chExt cx="637021" cy="706178"/>
          </a:xfrm>
        </p:grpSpPr>
        <p:pic>
          <p:nvPicPr>
            <p:cNvPr id="112" name="グラフィックス 111" descr="紙 枠線">
              <a:extLst>
                <a:ext uri="{FF2B5EF4-FFF2-40B4-BE49-F238E27FC236}">
                  <a16:creationId xmlns:a16="http://schemas.microsoft.com/office/drawing/2014/main" id="{BAC24894-FE15-0F33-4103-08FC824118C4}"/>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492892" y="3131836"/>
              <a:ext cx="307340" cy="307340"/>
            </a:xfrm>
            <a:prstGeom prst="rect">
              <a:avLst/>
            </a:prstGeom>
          </p:spPr>
        </p:pic>
        <p:cxnSp>
          <p:nvCxnSpPr>
            <p:cNvPr id="113" name="直線矢印コネクタ 36">
              <a:extLst>
                <a:ext uri="{FF2B5EF4-FFF2-40B4-BE49-F238E27FC236}">
                  <a16:creationId xmlns:a16="http://schemas.microsoft.com/office/drawing/2014/main" id="{77053825-90D8-5C8D-A0C4-DB0362BEE289}"/>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14" name="正方形/長方形 113">
              <a:extLst>
                <a:ext uri="{FF2B5EF4-FFF2-40B4-BE49-F238E27FC236}">
                  <a16:creationId xmlns:a16="http://schemas.microsoft.com/office/drawing/2014/main" id="{677C5D9D-0FA7-9828-5472-E746E48887D5}"/>
                </a:ext>
              </a:extLst>
            </p:cNvPr>
            <p:cNvSpPr/>
            <p:nvPr/>
          </p:nvSpPr>
          <p:spPr>
            <a:xfrm>
              <a:off x="2337115"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電子申告データ取込済みリスト</a:t>
              </a:r>
            </a:p>
            <a:p>
              <a:r>
                <a:rPr kumimoji="1" lang="ja-JP" altLang="en-US" sz="500" b="1" dirty="0">
                  <a:solidFill>
                    <a:schemeClr val="tx1"/>
                  </a:solidFill>
                  <a:latin typeface="+mn-ea"/>
                </a:rPr>
                <a:t>電子申告データ取込エラーリスト</a:t>
              </a:r>
              <a:endParaRPr kumimoji="1" lang="en-US" altLang="ja-JP" sz="500" b="1" dirty="0">
                <a:solidFill>
                  <a:schemeClr val="tx1"/>
                </a:solidFill>
                <a:latin typeface="+mn-ea"/>
              </a:endParaRPr>
            </a:p>
          </p:txBody>
        </p:sp>
      </p:grpSp>
    </p:spTree>
    <p:extLst>
      <p:ext uri="{BB962C8B-B14F-4D97-AF65-F5344CB8AC3E}">
        <p14:creationId xmlns:p14="http://schemas.microsoft.com/office/powerpoint/2010/main" val="8241118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6F9AF1-F928-2D1C-6322-2A590BD829B4}"/>
            </a:ext>
          </a:extLst>
        </p:cNvPr>
        <p:cNvGrpSpPr/>
        <p:nvPr/>
      </p:nvGrpSpPr>
      <p:grpSpPr>
        <a:xfrm>
          <a:off x="0" y="0"/>
          <a:ext cx="0" cy="0"/>
          <a:chOff x="0" y="0"/>
          <a:chExt cx="0" cy="0"/>
        </a:xfrm>
      </p:grpSpPr>
      <p:grpSp>
        <p:nvGrpSpPr>
          <p:cNvPr id="90" name="グループ化 89">
            <a:extLst>
              <a:ext uri="{FF2B5EF4-FFF2-40B4-BE49-F238E27FC236}">
                <a16:creationId xmlns:a16="http://schemas.microsoft.com/office/drawing/2014/main" id="{941F99BE-5F3B-2DDE-F843-2DB280BB4262}"/>
              </a:ext>
            </a:extLst>
          </p:cNvPr>
          <p:cNvGrpSpPr/>
          <p:nvPr/>
        </p:nvGrpSpPr>
        <p:grpSpPr>
          <a:xfrm rot="5400000" flipV="1">
            <a:off x="475647" y="1928678"/>
            <a:ext cx="1091210" cy="47531"/>
            <a:chOff x="9040779" y="5728212"/>
            <a:chExt cx="1091210" cy="47531"/>
          </a:xfrm>
        </p:grpSpPr>
        <p:cxnSp>
          <p:nvCxnSpPr>
            <p:cNvPr id="91" name="直線矢印コネクタ 90">
              <a:extLst>
                <a:ext uri="{FF2B5EF4-FFF2-40B4-BE49-F238E27FC236}">
                  <a16:creationId xmlns:a16="http://schemas.microsoft.com/office/drawing/2014/main" id="{2664E4B1-906A-2630-4D82-2FC1006FFADA}"/>
                </a:ext>
              </a:extLst>
            </p:cNvPr>
            <p:cNvCxnSpPr>
              <a:cxnSpLocks/>
              <a:stCxn id="92" idx="6"/>
              <a:endCxn id="93" idx="0"/>
            </p:cNvCxnSpPr>
            <p:nvPr/>
          </p:nvCxnSpPr>
          <p:spPr>
            <a:xfrm rot="5400000" flipH="1" flipV="1">
              <a:off x="9586383" y="5206373"/>
              <a:ext cx="3" cy="1091209"/>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92" name="楕円 91">
              <a:extLst>
                <a:ext uri="{FF2B5EF4-FFF2-40B4-BE49-F238E27FC236}">
                  <a16:creationId xmlns:a16="http://schemas.microsoft.com/office/drawing/2014/main" id="{3B750960-E043-E684-C4F7-4B7D5864A45E}"/>
                </a:ext>
              </a:extLst>
            </p:cNvPr>
            <p:cNvSpPr/>
            <p:nvPr/>
          </p:nvSpPr>
          <p:spPr>
            <a:xfrm rot="10800000" flipV="1">
              <a:off x="9040779" y="5728212"/>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93" name="二等辺三角形 92">
              <a:extLst>
                <a:ext uri="{FF2B5EF4-FFF2-40B4-BE49-F238E27FC236}">
                  <a16:creationId xmlns:a16="http://schemas.microsoft.com/office/drawing/2014/main" id="{C4ACA33C-BFB3-8914-DFF8-1AAD5C2EF58A}"/>
                </a:ext>
              </a:extLst>
            </p:cNvPr>
            <p:cNvSpPr/>
            <p:nvPr/>
          </p:nvSpPr>
          <p:spPr>
            <a:xfrm rot="5400000">
              <a:off x="10072741" y="5716038"/>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3" name="グループ化 12">
            <a:extLst>
              <a:ext uri="{FF2B5EF4-FFF2-40B4-BE49-F238E27FC236}">
                <a16:creationId xmlns:a16="http://schemas.microsoft.com/office/drawing/2014/main" id="{05A5FEA4-405C-35FB-6DE1-13E8C322FACA}"/>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13EC5498-606C-FB7F-D952-9509FF4F0FDA}"/>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住民等</a:t>
              </a:r>
            </a:p>
          </p:txBody>
        </p:sp>
        <p:sp>
          <p:nvSpPr>
            <p:cNvPr id="11" name="正方形/長方形 10">
              <a:extLst>
                <a:ext uri="{FF2B5EF4-FFF2-40B4-BE49-F238E27FC236}">
                  <a16:creationId xmlns:a16="http://schemas.microsoft.com/office/drawing/2014/main" id="{0E94A59E-97FB-B9A3-D698-3AA51E392522}"/>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A52A0BD0-90FD-35E9-4BB9-EC0536145EE8}"/>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72B56CAD-78B5-E580-E84F-8DB16B60AEC4}"/>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5090EFEC-B5E8-20D8-CE04-571A2815677F}"/>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2.1</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9171D187-9266-012E-5886-DC881BC28577}"/>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原付・小型特殊</a:t>
              </a:r>
            </a:p>
          </p:txBody>
        </p:sp>
        <p:sp>
          <p:nvSpPr>
            <p:cNvPr id="14" name="正方形/長方形 13">
              <a:extLst>
                <a:ext uri="{FF2B5EF4-FFF2-40B4-BE49-F238E27FC236}">
                  <a16:creationId xmlns:a16="http://schemas.microsoft.com/office/drawing/2014/main" id="{01BEE423-09EF-8386-4E40-7F29022A9A1C}"/>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変更登録処理</a:t>
              </a:r>
              <a:r>
                <a:rPr kumimoji="1" lang="en-US" altLang="ja-JP" sz="1000" b="1" dirty="0">
                  <a:solidFill>
                    <a:schemeClr val="tx1"/>
                  </a:solidFill>
                  <a:latin typeface="+mn-ea"/>
                </a:rPr>
                <a:t>(</a:t>
              </a:r>
              <a:r>
                <a:rPr kumimoji="1" lang="ja-JP" altLang="en-US" sz="1000" b="1" dirty="0">
                  <a:solidFill>
                    <a:schemeClr val="tx1"/>
                  </a:solidFill>
                  <a:latin typeface="+mn-ea"/>
                </a:rPr>
                <a:t>車両情報管理</a:t>
              </a:r>
              <a:r>
                <a:rPr kumimoji="1" lang="en-US" altLang="ja-JP" sz="1000" b="1" dirty="0">
                  <a:solidFill>
                    <a:schemeClr val="tx1"/>
                  </a:solidFill>
                  <a:latin typeface="+mn-ea"/>
                </a:rPr>
                <a:t>)</a:t>
              </a:r>
              <a:endParaRPr kumimoji="1" lang="ja-JP" altLang="en-US" sz="1000" b="1" dirty="0">
                <a:solidFill>
                  <a:schemeClr val="tx1"/>
                </a:solidFill>
                <a:latin typeface="+mn-ea"/>
              </a:endParaRPr>
            </a:p>
          </p:txBody>
        </p:sp>
      </p:grpSp>
      <p:grpSp>
        <p:nvGrpSpPr>
          <p:cNvPr id="16" name="グループ化 15">
            <a:extLst>
              <a:ext uri="{FF2B5EF4-FFF2-40B4-BE49-F238E27FC236}">
                <a16:creationId xmlns:a16="http://schemas.microsoft.com/office/drawing/2014/main" id="{47BEECC0-3D6D-1409-CBED-D6D782E71386}"/>
              </a:ext>
            </a:extLst>
          </p:cNvPr>
          <p:cNvGrpSpPr/>
          <p:nvPr/>
        </p:nvGrpSpPr>
        <p:grpSpPr>
          <a:xfrm>
            <a:off x="331641" y="1889571"/>
            <a:ext cx="8480719" cy="2253804"/>
            <a:chOff x="4383024" y="977900"/>
            <a:chExt cx="8480719" cy="447033"/>
          </a:xfrm>
        </p:grpSpPr>
        <p:sp>
          <p:nvSpPr>
            <p:cNvPr id="17" name="正方形/長方形 16">
              <a:extLst>
                <a:ext uri="{FF2B5EF4-FFF2-40B4-BE49-F238E27FC236}">
                  <a16:creationId xmlns:a16="http://schemas.microsoft.com/office/drawing/2014/main" id="{6E993C81-0100-707C-1A04-ACB1326E4512}"/>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軽自動車税担当部門</a:t>
              </a:r>
            </a:p>
          </p:txBody>
        </p:sp>
        <p:sp>
          <p:nvSpPr>
            <p:cNvPr id="18" name="正方形/長方形 17">
              <a:extLst>
                <a:ext uri="{FF2B5EF4-FFF2-40B4-BE49-F238E27FC236}">
                  <a16:creationId xmlns:a16="http://schemas.microsoft.com/office/drawing/2014/main" id="{5D272160-8B2E-2BA4-B77D-D9F41689905F}"/>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E4C93367-2C78-3C1B-BD5C-D7334E79C1E4}"/>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5</a:t>
            </a:fld>
            <a:endParaRPr kumimoji="1" lang="ja-JP" altLang="en-US" sz="800" dirty="0">
              <a:solidFill>
                <a:schemeClr val="tx1"/>
              </a:solidFill>
              <a:latin typeface="+mn-ea"/>
            </a:endParaRPr>
          </a:p>
        </p:txBody>
      </p:sp>
      <p:grpSp>
        <p:nvGrpSpPr>
          <p:cNvPr id="102" name="グループ化 101">
            <a:extLst>
              <a:ext uri="{FF2B5EF4-FFF2-40B4-BE49-F238E27FC236}">
                <a16:creationId xmlns:a16="http://schemas.microsoft.com/office/drawing/2014/main" id="{3010832E-28D0-5927-B913-08064F08B795}"/>
              </a:ext>
            </a:extLst>
          </p:cNvPr>
          <p:cNvGrpSpPr/>
          <p:nvPr/>
        </p:nvGrpSpPr>
        <p:grpSpPr>
          <a:xfrm>
            <a:off x="3670644" y="2428334"/>
            <a:ext cx="595884" cy="468750"/>
            <a:chOff x="2420174" y="2805910"/>
            <a:chExt cx="595884" cy="468750"/>
          </a:xfrm>
        </p:grpSpPr>
        <p:pic>
          <p:nvPicPr>
            <p:cNvPr id="21" name="グラフィックス 20" descr="ユーザー 枠線">
              <a:extLst>
                <a:ext uri="{FF2B5EF4-FFF2-40B4-BE49-F238E27FC236}">
                  <a16:creationId xmlns:a16="http://schemas.microsoft.com/office/drawing/2014/main" id="{66DEC499-7A7D-1CFB-EF5F-A78651A54AD9}"/>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2" name="四角形: 角を丸くする 21">
              <a:extLst>
                <a:ext uri="{FF2B5EF4-FFF2-40B4-BE49-F238E27FC236}">
                  <a16:creationId xmlns:a16="http://schemas.microsoft.com/office/drawing/2014/main" id="{5A9E1952-E8A3-49A1-8B23-5BA44443EB06}"/>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情報登録</a:t>
              </a:r>
              <a:endParaRPr kumimoji="1" lang="en-US" altLang="ja-JP" sz="500" b="1" dirty="0">
                <a:solidFill>
                  <a:schemeClr val="tx1"/>
                </a:solidFill>
                <a:latin typeface="+mn-ea"/>
              </a:endParaRPr>
            </a:p>
            <a:p>
              <a:pPr algn="ctr"/>
              <a:r>
                <a:rPr kumimoji="1" lang="en-US" altLang="ja-JP" sz="500" b="1" dirty="0">
                  <a:solidFill>
                    <a:schemeClr val="tx1"/>
                  </a:solidFill>
                  <a:latin typeface="+mn-ea"/>
                </a:rPr>
                <a:t>(</a:t>
              </a:r>
              <a:r>
                <a:rPr kumimoji="1" lang="ja-JP" altLang="en-US" sz="500" b="1" dirty="0">
                  <a:solidFill>
                    <a:schemeClr val="tx1"/>
                  </a:solidFill>
                  <a:latin typeface="+mn-ea"/>
                </a:rPr>
                <a:t>車両情報変更</a:t>
              </a:r>
              <a:r>
                <a:rPr kumimoji="1" lang="en-US" altLang="ja-JP" sz="500" b="1" dirty="0">
                  <a:solidFill>
                    <a:schemeClr val="tx1"/>
                  </a:solidFill>
                  <a:latin typeface="+mn-ea"/>
                </a:rPr>
                <a:t>)</a:t>
              </a:r>
              <a:endParaRPr kumimoji="1" lang="ja-JP" altLang="en-US" sz="500" b="1" dirty="0">
                <a:solidFill>
                  <a:schemeClr val="tx1"/>
                </a:solidFill>
                <a:latin typeface="+mn-ea"/>
              </a:endParaRPr>
            </a:p>
          </p:txBody>
        </p:sp>
      </p:grpSp>
      <p:cxnSp>
        <p:nvCxnSpPr>
          <p:cNvPr id="33" name="直線矢印コネクタ 32">
            <a:extLst>
              <a:ext uri="{FF2B5EF4-FFF2-40B4-BE49-F238E27FC236}">
                <a16:creationId xmlns:a16="http://schemas.microsoft.com/office/drawing/2014/main" id="{C3B2FEEB-5FA6-04CB-92FE-E61AE577EBDA}"/>
              </a:ext>
            </a:extLst>
          </p:cNvPr>
          <p:cNvCxnSpPr>
            <a:cxnSpLocks/>
            <a:stCxn id="22" idx="2"/>
            <a:endCxn id="118" idx="1"/>
          </p:cNvCxnSpPr>
          <p:nvPr/>
        </p:nvCxnSpPr>
        <p:spPr>
          <a:xfrm>
            <a:off x="3968586"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43" name="直線矢印コネクタ 42">
            <a:extLst>
              <a:ext uri="{FF2B5EF4-FFF2-40B4-BE49-F238E27FC236}">
                <a16:creationId xmlns:a16="http://schemas.microsoft.com/office/drawing/2014/main" id="{A437F755-8BFD-FC8F-0257-A7C3A234F8CF}"/>
              </a:ext>
            </a:extLst>
          </p:cNvPr>
          <p:cNvCxnSpPr>
            <a:cxnSpLocks/>
            <a:stCxn id="4" idx="6"/>
            <a:endCxn id="20" idx="1"/>
          </p:cNvCxnSpPr>
          <p:nvPr/>
        </p:nvCxnSpPr>
        <p:spPr>
          <a:xfrm>
            <a:off x="1174252" y="2662709"/>
            <a:ext cx="18353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0" name="正方形/長方形 149">
            <a:extLst>
              <a:ext uri="{FF2B5EF4-FFF2-40B4-BE49-F238E27FC236}">
                <a16:creationId xmlns:a16="http://schemas.microsoft.com/office/drawing/2014/main" id="{BDFCE188-D9D1-B52F-FBF9-D973C633C6B6}"/>
              </a:ext>
            </a:extLst>
          </p:cNvPr>
          <p:cNvSpPr/>
          <p:nvPr/>
        </p:nvSpPr>
        <p:spPr>
          <a:xfrm>
            <a:off x="7797553" y="282994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終了</a:t>
            </a:r>
          </a:p>
        </p:txBody>
      </p:sp>
      <p:sp>
        <p:nvSpPr>
          <p:cNvPr id="159" name="正方形/長方形 158">
            <a:extLst>
              <a:ext uri="{FF2B5EF4-FFF2-40B4-BE49-F238E27FC236}">
                <a16:creationId xmlns:a16="http://schemas.microsoft.com/office/drawing/2014/main" id="{FF0DD514-3A71-BFFF-1467-695D763C17CB}"/>
              </a:ext>
            </a:extLst>
          </p:cNvPr>
          <p:cNvSpPr/>
          <p:nvPr/>
        </p:nvSpPr>
        <p:spPr>
          <a:xfrm>
            <a:off x="6758568" y="5448309"/>
            <a:ext cx="2053792" cy="1056122"/>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zh-TW" altLang="en-US" sz="500" b="1" dirty="0">
                <a:solidFill>
                  <a:schemeClr val="tx1"/>
                </a:solidFill>
                <a:latin typeface="游ゴシック" panose="020B0400000000000000" pitchFamily="50" charset="-128"/>
                <a:ea typeface="游ゴシック" panose="020B0400000000000000" pitchFamily="50" charset="-128"/>
              </a:rPr>
              <a:t>①</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1.2.7.</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1.2.9.</a:t>
            </a:r>
            <a:r>
              <a:rPr kumimoji="1" lang="ja-JP" altLang="en-US" sz="500" b="1" dirty="0">
                <a:solidFill>
                  <a:schemeClr val="tx1"/>
                </a:solidFill>
                <a:latin typeface="游ゴシック" panose="020B0400000000000000" pitchFamily="50" charset="-128"/>
                <a:ea typeface="游ゴシック" panose="020B0400000000000000" pitchFamily="50" charset="-128"/>
              </a:rPr>
              <a:t>　変更登録</a:t>
            </a:r>
          </a:p>
          <a:p>
            <a:r>
              <a:rPr kumimoji="1" lang="en-US" altLang="ja-JP" sz="500" b="1" dirty="0">
                <a:solidFill>
                  <a:schemeClr val="tx1"/>
                </a:solidFill>
                <a:latin typeface="游ゴシック" panose="020B0400000000000000" pitchFamily="50" charset="-128"/>
                <a:ea typeface="游ゴシック" panose="020B0400000000000000" pitchFamily="50" charset="-128"/>
              </a:rPr>
              <a:t>1.2.22.1</a:t>
            </a:r>
            <a:r>
              <a:rPr kumimoji="1" lang="ja-JP" altLang="en-US" sz="500" b="1" dirty="0">
                <a:solidFill>
                  <a:schemeClr val="tx1"/>
                </a:solidFill>
                <a:latin typeface="游ゴシック" panose="020B0400000000000000" pitchFamily="50" charset="-128"/>
                <a:ea typeface="游ゴシック" panose="020B0400000000000000" pitchFamily="50" charset="-128"/>
              </a:rPr>
              <a:t>　重複登録へのエラー・アラート</a:t>
            </a:r>
          </a:p>
          <a:p>
            <a:r>
              <a:rPr kumimoji="1" lang="en-US" altLang="ja-JP" sz="500" b="1" dirty="0">
                <a:solidFill>
                  <a:schemeClr val="tx1"/>
                </a:solidFill>
                <a:latin typeface="游ゴシック" panose="020B0400000000000000" pitchFamily="50" charset="-128"/>
                <a:ea typeface="游ゴシック" panose="020B0400000000000000" pitchFamily="50" charset="-128"/>
              </a:rPr>
              <a:t>1.2.23.</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1.2.24.</a:t>
            </a:r>
            <a:r>
              <a:rPr kumimoji="1" lang="ja-JP" altLang="en-US" sz="500" b="1" dirty="0">
                <a:solidFill>
                  <a:schemeClr val="tx1"/>
                </a:solidFill>
                <a:latin typeface="游ゴシック" panose="020B0400000000000000" pitchFamily="50" charset="-128"/>
                <a:ea typeface="游ゴシック" panose="020B0400000000000000" pitchFamily="50" charset="-128"/>
              </a:rPr>
              <a:t>　未入力項目へのエラー・アラート</a:t>
            </a:r>
          </a:p>
          <a:p>
            <a:r>
              <a:rPr kumimoji="1" lang="en-US" altLang="ja-JP" sz="500" b="1" dirty="0">
                <a:solidFill>
                  <a:schemeClr val="tx1"/>
                </a:solidFill>
                <a:latin typeface="游ゴシック" panose="020B0400000000000000" pitchFamily="50" charset="-128"/>
                <a:ea typeface="游ゴシック" panose="020B0400000000000000" pitchFamily="50" charset="-128"/>
              </a:rPr>
              <a:t>1.2.25.</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1.2.26.</a:t>
            </a:r>
            <a:r>
              <a:rPr kumimoji="1" lang="ja-JP" altLang="en-US" sz="500" b="1" dirty="0">
                <a:solidFill>
                  <a:schemeClr val="tx1"/>
                </a:solidFill>
                <a:latin typeface="游ゴシック" panose="020B0400000000000000" pitchFamily="50" charset="-128"/>
                <a:ea typeface="游ゴシック" panose="020B0400000000000000" pitchFamily="50" charset="-128"/>
              </a:rPr>
              <a:t>　想定値外の入力へのエラー・アラート</a:t>
            </a:r>
          </a:p>
          <a:p>
            <a:r>
              <a:rPr kumimoji="1" lang="en-US" altLang="ja-JP" sz="500" b="1" dirty="0">
                <a:solidFill>
                  <a:schemeClr val="tx1"/>
                </a:solidFill>
                <a:latin typeface="游ゴシック" panose="020B0400000000000000" pitchFamily="50" charset="-128"/>
                <a:ea typeface="游ゴシック" panose="020B0400000000000000" pitchFamily="50" charset="-128"/>
              </a:rPr>
              <a:t>1.2.27.</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1.2.29.</a:t>
            </a:r>
            <a:r>
              <a:rPr kumimoji="1" lang="ja-JP" altLang="en-US" sz="500" b="1" dirty="0">
                <a:solidFill>
                  <a:schemeClr val="tx1"/>
                </a:solidFill>
                <a:latin typeface="游ゴシック" panose="020B0400000000000000" pitchFamily="50" charset="-128"/>
                <a:ea typeface="游ゴシック" panose="020B0400000000000000" pitchFamily="50" charset="-128"/>
              </a:rPr>
              <a:t>　登録事項間の不整合へのエラー・アラート</a:t>
            </a:r>
          </a:p>
          <a:p>
            <a:r>
              <a:rPr kumimoji="1" lang="ja-JP" altLang="en-US" sz="500" b="1" dirty="0">
                <a:solidFill>
                  <a:schemeClr val="tx1"/>
                </a:solidFill>
                <a:latin typeface="游ゴシック" panose="020B0400000000000000" pitchFamily="50" charset="-128"/>
                <a:ea typeface="游ゴシック" panose="020B0400000000000000" pitchFamily="50" charset="-128"/>
              </a:rPr>
              <a:t>②</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4.3.1.1</a:t>
            </a:r>
            <a:r>
              <a:rPr kumimoji="1" lang="ja-JP" altLang="en-US" sz="500" b="1" dirty="0">
                <a:solidFill>
                  <a:schemeClr val="tx1"/>
                </a:solidFill>
                <a:latin typeface="游ゴシック" panose="020B0400000000000000" pitchFamily="50" charset="-128"/>
                <a:ea typeface="游ゴシック" panose="020B0400000000000000" pitchFamily="50" charset="-128"/>
              </a:rPr>
              <a:t>　標識交付証明書発行</a:t>
            </a:r>
          </a:p>
          <a:p>
            <a:r>
              <a:rPr kumimoji="1" lang="en-US" altLang="ja-JP" sz="500" b="1" dirty="0">
                <a:solidFill>
                  <a:schemeClr val="tx1"/>
                </a:solidFill>
                <a:latin typeface="游ゴシック" panose="020B0400000000000000" pitchFamily="50" charset="-128"/>
                <a:ea typeface="游ゴシック" panose="020B0400000000000000" pitchFamily="50" charset="-128"/>
              </a:rPr>
              <a:t>4.3.2.</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4.3.3.</a:t>
            </a:r>
            <a:r>
              <a:rPr kumimoji="1" lang="ja-JP" altLang="en-US" sz="500" b="1" dirty="0">
                <a:solidFill>
                  <a:schemeClr val="tx1"/>
                </a:solidFill>
                <a:latin typeface="游ゴシック" panose="020B0400000000000000" pitchFamily="50" charset="-128"/>
                <a:ea typeface="游ゴシック" panose="020B0400000000000000" pitchFamily="50" charset="-128"/>
              </a:rPr>
              <a:t>　廃車申告受付書発行</a:t>
            </a:r>
          </a:p>
          <a:p>
            <a:r>
              <a:rPr kumimoji="1" lang="en-US" altLang="ja-JP" sz="500" b="1" dirty="0">
                <a:solidFill>
                  <a:srgbClr val="0070C0"/>
                </a:solidFill>
                <a:latin typeface="游ゴシック" panose="020B0400000000000000" pitchFamily="50" charset="-128"/>
                <a:ea typeface="游ゴシック" panose="020B0400000000000000" pitchFamily="50" charset="-128"/>
              </a:rPr>
              <a:t>4.3.5.</a:t>
            </a:r>
            <a:r>
              <a:rPr kumimoji="1" lang="ja-JP" altLang="en-US" sz="500" b="1" dirty="0">
                <a:solidFill>
                  <a:srgbClr val="0070C0"/>
                </a:solidFill>
                <a:latin typeface="游ゴシック" panose="020B0400000000000000" pitchFamily="50" charset="-128"/>
                <a:ea typeface="游ゴシック" panose="020B0400000000000000" pitchFamily="50" charset="-128"/>
              </a:rPr>
              <a:t>　廃車申告受付書発行</a:t>
            </a:r>
          </a:p>
          <a:p>
            <a:r>
              <a:rPr kumimoji="1" lang="ja-JP" altLang="en-US" sz="500" b="1" dirty="0">
                <a:solidFill>
                  <a:schemeClr val="tx1"/>
                </a:solidFill>
                <a:latin typeface="游ゴシック" panose="020B0400000000000000" pitchFamily="50" charset="-128"/>
                <a:ea typeface="游ゴシック" panose="020B0400000000000000" pitchFamily="50" charset="-128"/>
              </a:rPr>
              <a:t>③</a:t>
            </a:r>
            <a:r>
              <a:rPr kumimoji="1" lang="en-US" altLang="ja-JP" sz="500" b="1" dirty="0">
                <a:solidFill>
                  <a:schemeClr val="tx1"/>
                </a:solidFill>
                <a:latin typeface="游ゴシック" panose="020B0400000000000000" pitchFamily="50" charset="-128"/>
                <a:ea typeface="游ゴシック" panose="020B0400000000000000" pitchFamily="50" charset="-128"/>
              </a:rPr>
              <a:t>1.4.1.</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1.4.2.</a:t>
            </a:r>
            <a:r>
              <a:rPr kumimoji="1" lang="ja-JP" altLang="en-US" sz="500" b="1" dirty="0">
                <a:solidFill>
                  <a:schemeClr val="tx1"/>
                </a:solidFill>
                <a:latin typeface="游ゴシック" panose="020B0400000000000000" pitchFamily="50" charset="-128"/>
                <a:ea typeface="游ゴシック" panose="020B0400000000000000" pitchFamily="50" charset="-128"/>
              </a:rPr>
              <a:t>　異動履歴管理</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p:txBody>
      </p:sp>
      <p:grpSp>
        <p:nvGrpSpPr>
          <p:cNvPr id="106" name="グループ化 105">
            <a:extLst>
              <a:ext uri="{FF2B5EF4-FFF2-40B4-BE49-F238E27FC236}">
                <a16:creationId xmlns:a16="http://schemas.microsoft.com/office/drawing/2014/main" id="{735E9DCF-3E0E-0C00-5700-429F2199E4E1}"/>
              </a:ext>
            </a:extLst>
          </p:cNvPr>
          <p:cNvGrpSpPr/>
          <p:nvPr/>
        </p:nvGrpSpPr>
        <p:grpSpPr>
          <a:xfrm>
            <a:off x="3680768" y="4281501"/>
            <a:ext cx="575637" cy="451948"/>
            <a:chOff x="5274238" y="5435536"/>
            <a:chExt cx="439201" cy="345439"/>
          </a:xfrm>
        </p:grpSpPr>
        <p:sp>
          <p:nvSpPr>
            <p:cNvPr id="118" name="フローチャート: 磁気ディスク 117">
              <a:extLst>
                <a:ext uri="{FF2B5EF4-FFF2-40B4-BE49-F238E27FC236}">
                  <a16:creationId xmlns:a16="http://schemas.microsoft.com/office/drawing/2014/main" id="{E8526D1A-FC4A-9D8F-D1F9-EC212D9F0325}"/>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19" name="円弧 118">
              <a:extLst>
                <a:ext uri="{FF2B5EF4-FFF2-40B4-BE49-F238E27FC236}">
                  <a16:creationId xmlns:a16="http://schemas.microsoft.com/office/drawing/2014/main" id="{63D36E3E-C91E-FB6B-0870-445F58F92A16}"/>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0" name="円弧 119">
              <a:extLst>
                <a:ext uri="{FF2B5EF4-FFF2-40B4-BE49-F238E27FC236}">
                  <a16:creationId xmlns:a16="http://schemas.microsoft.com/office/drawing/2014/main" id="{013BEA1E-E0C4-2F29-CB27-289664892747}"/>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sp>
        <p:nvSpPr>
          <p:cNvPr id="38" name="楕円 37">
            <a:extLst>
              <a:ext uri="{FF2B5EF4-FFF2-40B4-BE49-F238E27FC236}">
                <a16:creationId xmlns:a16="http://schemas.microsoft.com/office/drawing/2014/main" id="{C4E1A83B-724B-F15D-AF14-4333343042B1}"/>
              </a:ext>
            </a:extLst>
          </p:cNvPr>
          <p:cNvSpPr/>
          <p:nvPr/>
        </p:nvSpPr>
        <p:spPr>
          <a:xfrm>
            <a:off x="8139501" y="2509950"/>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95" name="正方形/長方形 94">
            <a:extLst>
              <a:ext uri="{FF2B5EF4-FFF2-40B4-BE49-F238E27FC236}">
                <a16:creationId xmlns:a16="http://schemas.microsoft.com/office/drawing/2014/main" id="{5F0B260E-7F22-056B-43E1-C3D31247779C}"/>
              </a:ext>
            </a:extLst>
          </p:cNvPr>
          <p:cNvSpPr/>
          <p:nvPr/>
        </p:nvSpPr>
        <p:spPr>
          <a:xfrm>
            <a:off x="619554" y="2817805"/>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cxnSp>
        <p:nvCxnSpPr>
          <p:cNvPr id="184" name="直線矢印コネクタ 183">
            <a:extLst>
              <a:ext uri="{FF2B5EF4-FFF2-40B4-BE49-F238E27FC236}">
                <a16:creationId xmlns:a16="http://schemas.microsoft.com/office/drawing/2014/main" id="{46BE31FE-45AF-8484-0907-6A5CBEA008C7}"/>
              </a:ext>
            </a:extLst>
          </p:cNvPr>
          <p:cNvCxnSpPr>
            <a:cxnSpLocks/>
            <a:stCxn id="56" idx="3"/>
            <a:endCxn id="137" idx="1"/>
          </p:cNvCxnSpPr>
          <p:nvPr/>
        </p:nvCxnSpPr>
        <p:spPr>
          <a:xfrm>
            <a:off x="4999131" y="2662709"/>
            <a:ext cx="99364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79" name="グループ化 78">
            <a:extLst>
              <a:ext uri="{FF2B5EF4-FFF2-40B4-BE49-F238E27FC236}">
                <a16:creationId xmlns:a16="http://schemas.microsoft.com/office/drawing/2014/main" id="{6FF5F2E7-E16D-9A1A-3B69-425FBB7C1CEE}"/>
              </a:ext>
            </a:extLst>
          </p:cNvPr>
          <p:cNvGrpSpPr/>
          <p:nvPr/>
        </p:nvGrpSpPr>
        <p:grpSpPr>
          <a:xfrm>
            <a:off x="4188922" y="4643643"/>
            <a:ext cx="752658" cy="405710"/>
            <a:chOff x="4488244" y="5206471"/>
            <a:chExt cx="752658" cy="405710"/>
          </a:xfrm>
        </p:grpSpPr>
        <p:cxnSp>
          <p:nvCxnSpPr>
            <p:cNvPr id="80" name="直線矢印コネクタ 79">
              <a:extLst>
                <a:ext uri="{FF2B5EF4-FFF2-40B4-BE49-F238E27FC236}">
                  <a16:creationId xmlns:a16="http://schemas.microsoft.com/office/drawing/2014/main" id="{A335D604-1EE1-47C0-711D-C85D120FE312}"/>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5" name="グループ化 84">
              <a:extLst>
                <a:ext uri="{FF2B5EF4-FFF2-40B4-BE49-F238E27FC236}">
                  <a16:creationId xmlns:a16="http://schemas.microsoft.com/office/drawing/2014/main" id="{785471FA-E960-AAEA-7EA7-DB37318C4CF3}"/>
                </a:ext>
              </a:extLst>
            </p:cNvPr>
            <p:cNvGrpSpPr/>
            <p:nvPr/>
          </p:nvGrpSpPr>
          <p:grpSpPr>
            <a:xfrm>
              <a:off x="4610864" y="5312359"/>
              <a:ext cx="69614" cy="299822"/>
              <a:chOff x="2439407" y="2962964"/>
              <a:chExt cx="69614" cy="430496"/>
            </a:xfrm>
          </p:grpSpPr>
          <p:cxnSp>
            <p:nvCxnSpPr>
              <p:cNvPr id="87" name="直線コネクタ 86">
                <a:extLst>
                  <a:ext uri="{FF2B5EF4-FFF2-40B4-BE49-F238E27FC236}">
                    <a16:creationId xmlns:a16="http://schemas.microsoft.com/office/drawing/2014/main" id="{F3CF625F-550A-CCBE-FAEA-753B806011F8}"/>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8" name="直線コネクタ 87">
                <a:extLst>
                  <a:ext uri="{FF2B5EF4-FFF2-40B4-BE49-F238E27FC236}">
                    <a16:creationId xmlns:a16="http://schemas.microsoft.com/office/drawing/2014/main" id="{44ED1BCA-588F-F56A-DBFE-196EE0BAAE39}"/>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9" name="直線コネクタ 88">
                <a:extLst>
                  <a:ext uri="{FF2B5EF4-FFF2-40B4-BE49-F238E27FC236}">
                    <a16:creationId xmlns:a16="http://schemas.microsoft.com/office/drawing/2014/main" id="{27AA0134-3B47-9D14-B494-6AAE731C927F}"/>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6" name="正方形/長方形 85">
              <a:extLst>
                <a:ext uri="{FF2B5EF4-FFF2-40B4-BE49-F238E27FC236}">
                  <a16:creationId xmlns:a16="http://schemas.microsoft.com/office/drawing/2014/main" id="{65E98F7B-B6A4-AB23-F85E-4A42C5211AD7}"/>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111" name="グループ化 110">
            <a:extLst>
              <a:ext uri="{FF2B5EF4-FFF2-40B4-BE49-F238E27FC236}">
                <a16:creationId xmlns:a16="http://schemas.microsoft.com/office/drawing/2014/main" id="{BDB0CF47-CC44-CDC0-4CD9-5846F6E07754}"/>
              </a:ext>
            </a:extLst>
          </p:cNvPr>
          <p:cNvGrpSpPr/>
          <p:nvPr/>
        </p:nvGrpSpPr>
        <p:grpSpPr>
          <a:xfrm>
            <a:off x="1027603" y="1505275"/>
            <a:ext cx="1479687" cy="307340"/>
            <a:chOff x="5071794" y="4316156"/>
            <a:chExt cx="1479687" cy="307340"/>
          </a:xfrm>
        </p:grpSpPr>
        <p:cxnSp>
          <p:nvCxnSpPr>
            <p:cNvPr id="94" name="直線矢印コネクタ 93">
              <a:extLst>
                <a:ext uri="{FF2B5EF4-FFF2-40B4-BE49-F238E27FC236}">
                  <a16:creationId xmlns:a16="http://schemas.microsoft.com/office/drawing/2014/main" id="{50671ED6-2D0A-EA6C-CE37-A29979430A34}"/>
                </a:ext>
              </a:extLst>
            </p:cNvPr>
            <p:cNvCxnSpPr>
              <a:cxnSpLocks/>
              <a:endCxn id="100" idx="1"/>
            </p:cNvCxnSpPr>
            <p:nvPr/>
          </p:nvCxnSpPr>
          <p:spPr>
            <a:xfrm>
              <a:off x="5071794" y="4469826"/>
              <a:ext cx="264847"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99" name="正方形/長方形 98">
              <a:extLst>
                <a:ext uri="{FF2B5EF4-FFF2-40B4-BE49-F238E27FC236}">
                  <a16:creationId xmlns:a16="http://schemas.microsoft.com/office/drawing/2014/main" id="{791DA5BD-D175-8B24-8FBC-62B57749ED55}"/>
                </a:ext>
              </a:extLst>
            </p:cNvPr>
            <p:cNvSpPr/>
            <p:nvPr/>
          </p:nvSpPr>
          <p:spPr>
            <a:xfrm>
              <a:off x="5562066" y="4332597"/>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chorCtr="0"/>
            <a:lstStyle/>
            <a:p>
              <a:r>
                <a:rPr kumimoji="1" lang="zh-TW" altLang="en-US" sz="500" b="1" dirty="0">
                  <a:solidFill>
                    <a:schemeClr val="tx1"/>
                  </a:solidFill>
                  <a:latin typeface="游ゴシック" panose="020B0400000000000000" pitchFamily="50" charset="-128"/>
                  <a:ea typeface="游ゴシック" panose="020B0400000000000000" pitchFamily="50" charset="-128"/>
                </a:rPr>
                <a:t>軽自動車税申告</a:t>
              </a:r>
              <a:r>
                <a:rPr kumimoji="1" lang="en-US" altLang="zh-TW" sz="500" b="1" dirty="0">
                  <a:solidFill>
                    <a:schemeClr val="tx1"/>
                  </a:solidFill>
                  <a:latin typeface="游ゴシック" panose="020B0400000000000000" pitchFamily="50" charset="-128"/>
                  <a:ea typeface="游ゴシック" panose="020B0400000000000000" pitchFamily="50" charset="-128"/>
                </a:rPr>
                <a:t>(</a:t>
              </a:r>
              <a:r>
                <a:rPr kumimoji="1" lang="zh-TW" altLang="en-US" sz="500" b="1" dirty="0">
                  <a:solidFill>
                    <a:schemeClr val="tx1"/>
                  </a:solidFill>
                  <a:latin typeface="游ゴシック" panose="020B0400000000000000" pitchFamily="50" charset="-128"/>
                  <a:ea typeface="游ゴシック" panose="020B0400000000000000" pitchFamily="50" charset="-128"/>
                </a:rPr>
                <a:t>報告</a:t>
              </a:r>
              <a:r>
                <a:rPr kumimoji="1" lang="en-US" altLang="zh-TW" sz="500" b="1" dirty="0">
                  <a:solidFill>
                    <a:schemeClr val="tx1"/>
                  </a:solidFill>
                  <a:latin typeface="游ゴシック" panose="020B0400000000000000" pitchFamily="50" charset="-128"/>
                  <a:ea typeface="游ゴシック" panose="020B0400000000000000" pitchFamily="50" charset="-128"/>
                </a:rPr>
                <a:t>)</a:t>
              </a:r>
              <a:r>
                <a:rPr kumimoji="1" lang="zh-TW" altLang="en-US" sz="500" b="1" dirty="0">
                  <a:solidFill>
                    <a:schemeClr val="tx1"/>
                  </a:solidFill>
                  <a:latin typeface="游ゴシック" panose="020B0400000000000000" pitchFamily="50" charset="-128"/>
                  <a:ea typeface="游ゴシック" panose="020B0400000000000000" pitchFamily="50" charset="-128"/>
                </a:rPr>
                <a:t>書兼標識交付申請書</a:t>
              </a:r>
              <a:endParaRPr kumimoji="1" lang="ja-JP" altLang="en-US" sz="500" b="1" dirty="0">
                <a:solidFill>
                  <a:schemeClr val="tx1"/>
                </a:solidFill>
                <a:latin typeface="游ゴシック" panose="020B0400000000000000" pitchFamily="50" charset="-128"/>
                <a:ea typeface="游ゴシック" panose="020B0400000000000000" pitchFamily="50" charset="-128"/>
              </a:endParaRPr>
            </a:p>
          </p:txBody>
        </p:sp>
        <p:pic>
          <p:nvPicPr>
            <p:cNvPr id="100" name="グラフィックス 99" descr="紙 枠線">
              <a:extLst>
                <a:ext uri="{FF2B5EF4-FFF2-40B4-BE49-F238E27FC236}">
                  <a16:creationId xmlns:a16="http://schemas.microsoft.com/office/drawing/2014/main" id="{899B74D0-E844-2197-3AEC-5464E5A5F7C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336641" y="4316156"/>
              <a:ext cx="307340" cy="307340"/>
            </a:xfrm>
            <a:prstGeom prst="rect">
              <a:avLst/>
            </a:prstGeom>
          </p:spPr>
        </p:pic>
      </p:grpSp>
      <p:grpSp>
        <p:nvGrpSpPr>
          <p:cNvPr id="3" name="グループ化 2">
            <a:extLst>
              <a:ext uri="{FF2B5EF4-FFF2-40B4-BE49-F238E27FC236}">
                <a16:creationId xmlns:a16="http://schemas.microsoft.com/office/drawing/2014/main" id="{017F873D-1BCB-552C-BBFD-A73FD0E0B17B}"/>
              </a:ext>
            </a:extLst>
          </p:cNvPr>
          <p:cNvGrpSpPr/>
          <p:nvPr/>
        </p:nvGrpSpPr>
        <p:grpSpPr>
          <a:xfrm>
            <a:off x="868252" y="2509709"/>
            <a:ext cx="306000" cy="306000"/>
            <a:chOff x="8420362" y="5457393"/>
            <a:chExt cx="182044" cy="182044"/>
          </a:xfrm>
        </p:grpSpPr>
        <p:sp>
          <p:nvSpPr>
            <p:cNvPr id="4" name="楕円 3">
              <a:extLst>
                <a:ext uri="{FF2B5EF4-FFF2-40B4-BE49-F238E27FC236}">
                  <a16:creationId xmlns:a16="http://schemas.microsoft.com/office/drawing/2014/main" id="{E298307B-D312-2644-AC89-E833929B650D}"/>
                </a:ext>
              </a:extLst>
            </p:cNvPr>
            <p:cNvSpPr/>
            <p:nvPr/>
          </p:nvSpPr>
          <p:spPr>
            <a:xfrm>
              <a:off x="8420362" y="5457393"/>
              <a:ext cx="182044" cy="182044"/>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pic>
          <p:nvPicPr>
            <p:cNvPr id="5" name="グラフィックス 4" descr="封筒 枠線">
              <a:extLst>
                <a:ext uri="{FF2B5EF4-FFF2-40B4-BE49-F238E27FC236}">
                  <a16:creationId xmlns:a16="http://schemas.microsoft.com/office/drawing/2014/main" id="{0A787C9E-A6E0-62C5-22B4-097F10B5D610}"/>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432184" y="5469215"/>
              <a:ext cx="158400" cy="158400"/>
            </a:xfrm>
            <a:prstGeom prst="rect">
              <a:avLst/>
            </a:prstGeom>
          </p:spPr>
        </p:pic>
      </p:grpSp>
      <p:cxnSp>
        <p:nvCxnSpPr>
          <p:cNvPr id="101" name="直線矢印コネクタ 100">
            <a:extLst>
              <a:ext uri="{FF2B5EF4-FFF2-40B4-BE49-F238E27FC236}">
                <a16:creationId xmlns:a16="http://schemas.microsoft.com/office/drawing/2014/main" id="{738DFEBE-56A0-E8E7-8535-6016C39C8EA6}"/>
              </a:ext>
            </a:extLst>
          </p:cNvPr>
          <p:cNvCxnSpPr>
            <a:cxnSpLocks/>
            <a:stCxn id="137" idx="3"/>
            <a:endCxn id="65" idx="2"/>
          </p:cNvCxnSpPr>
          <p:nvPr/>
        </p:nvCxnSpPr>
        <p:spPr>
          <a:xfrm>
            <a:off x="6588657" y="2662709"/>
            <a:ext cx="30872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08" name="正方形/長方形 107">
            <a:extLst>
              <a:ext uri="{FF2B5EF4-FFF2-40B4-BE49-F238E27FC236}">
                <a16:creationId xmlns:a16="http://schemas.microsoft.com/office/drawing/2014/main" id="{501B1727-85EE-4C4D-361C-CE8EBCC02195}"/>
              </a:ext>
            </a:extLst>
          </p:cNvPr>
          <p:cNvSpPr/>
          <p:nvPr/>
        </p:nvSpPr>
        <p:spPr>
          <a:xfrm>
            <a:off x="614512" y="1921788"/>
            <a:ext cx="813481"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申告</a:t>
            </a:r>
          </a:p>
        </p:txBody>
      </p:sp>
      <p:grpSp>
        <p:nvGrpSpPr>
          <p:cNvPr id="12" name="グループ化 11">
            <a:extLst>
              <a:ext uri="{FF2B5EF4-FFF2-40B4-BE49-F238E27FC236}">
                <a16:creationId xmlns:a16="http://schemas.microsoft.com/office/drawing/2014/main" id="{0B51BA6D-7331-3080-F61C-4222C07036EC}"/>
              </a:ext>
            </a:extLst>
          </p:cNvPr>
          <p:cNvGrpSpPr/>
          <p:nvPr/>
        </p:nvGrpSpPr>
        <p:grpSpPr>
          <a:xfrm>
            <a:off x="1357789" y="2433953"/>
            <a:ext cx="587415" cy="457512"/>
            <a:chOff x="5266944" y="2798826"/>
            <a:chExt cx="455771" cy="301859"/>
          </a:xfrm>
        </p:grpSpPr>
        <p:sp>
          <p:nvSpPr>
            <p:cNvPr id="20" name="四角形: 角を丸くする 19">
              <a:extLst>
                <a:ext uri="{FF2B5EF4-FFF2-40B4-BE49-F238E27FC236}">
                  <a16:creationId xmlns:a16="http://schemas.microsoft.com/office/drawing/2014/main" id="{BED456BA-0606-63B2-98A8-7A365583CD2B}"/>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受付</a:t>
              </a:r>
            </a:p>
          </p:txBody>
        </p:sp>
        <p:pic>
          <p:nvPicPr>
            <p:cNvPr id="23" name="グラフィックス 22" descr="挙手 枠線">
              <a:extLst>
                <a:ext uri="{FF2B5EF4-FFF2-40B4-BE49-F238E27FC236}">
                  <a16:creationId xmlns:a16="http://schemas.microsoft.com/office/drawing/2014/main" id="{6870DAAD-0157-FEEB-970B-B512239C2EE7}"/>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rot="16200000" flipV="1">
              <a:off x="5301234" y="2831681"/>
              <a:ext cx="98334" cy="98334"/>
            </a:xfrm>
            <a:prstGeom prst="rect">
              <a:avLst/>
            </a:prstGeom>
          </p:spPr>
        </p:pic>
      </p:grpSp>
      <p:cxnSp>
        <p:nvCxnSpPr>
          <p:cNvPr id="24" name="直線矢印コネクタ 23">
            <a:extLst>
              <a:ext uri="{FF2B5EF4-FFF2-40B4-BE49-F238E27FC236}">
                <a16:creationId xmlns:a16="http://schemas.microsoft.com/office/drawing/2014/main" id="{E1DCA9E6-5D40-1380-B4A5-765EFBE3CF3C}"/>
              </a:ext>
            </a:extLst>
          </p:cNvPr>
          <p:cNvCxnSpPr>
            <a:cxnSpLocks/>
            <a:stCxn id="103" idx="3"/>
            <a:endCxn id="107" idx="1"/>
          </p:cNvCxnSpPr>
          <p:nvPr/>
        </p:nvCxnSpPr>
        <p:spPr>
          <a:xfrm>
            <a:off x="2716156" y="2662709"/>
            <a:ext cx="18353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5" name="グループ化 24">
            <a:extLst>
              <a:ext uri="{FF2B5EF4-FFF2-40B4-BE49-F238E27FC236}">
                <a16:creationId xmlns:a16="http://schemas.microsoft.com/office/drawing/2014/main" id="{C2FF4022-D08E-6B42-230F-ABE7C91236CE}"/>
              </a:ext>
            </a:extLst>
          </p:cNvPr>
          <p:cNvGrpSpPr/>
          <p:nvPr/>
        </p:nvGrpSpPr>
        <p:grpSpPr>
          <a:xfrm>
            <a:off x="5147912" y="3226444"/>
            <a:ext cx="595884" cy="468750"/>
            <a:chOff x="6615900" y="3043528"/>
            <a:chExt cx="595884" cy="468750"/>
          </a:xfrm>
        </p:grpSpPr>
        <p:pic>
          <p:nvPicPr>
            <p:cNvPr id="26" name="グラフィックス 25" descr="ユーザー 枠線">
              <a:extLst>
                <a:ext uri="{FF2B5EF4-FFF2-40B4-BE49-F238E27FC236}">
                  <a16:creationId xmlns:a16="http://schemas.microsoft.com/office/drawing/2014/main" id="{761B206B-FD9D-63BE-A413-885F09E389BB}"/>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6660730" y="3093198"/>
              <a:ext cx="151195" cy="152701"/>
            </a:xfrm>
            <a:prstGeom prst="rect">
              <a:avLst/>
            </a:prstGeom>
          </p:spPr>
        </p:pic>
        <p:sp>
          <p:nvSpPr>
            <p:cNvPr id="28" name="四角形: 角を丸くする 27">
              <a:extLst>
                <a:ext uri="{FF2B5EF4-FFF2-40B4-BE49-F238E27FC236}">
                  <a16:creationId xmlns:a16="http://schemas.microsoft.com/office/drawing/2014/main" id="{4AACC110-08B1-6B47-30C0-1DC9CBC8C89A}"/>
                </a:ext>
              </a:extLst>
            </p:cNvPr>
            <p:cNvSpPr/>
            <p:nvPr/>
          </p:nvSpPr>
          <p:spPr>
            <a:xfrm>
              <a:off x="6615900" y="3043528"/>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確認・訂正処理</a:t>
              </a:r>
              <a:endParaRPr kumimoji="1" lang="en-US" altLang="ja-JP" sz="500" b="1" dirty="0">
                <a:solidFill>
                  <a:schemeClr val="tx1"/>
                </a:solidFill>
                <a:latin typeface="+mn-ea"/>
              </a:endParaRPr>
            </a:p>
          </p:txBody>
        </p:sp>
      </p:grpSp>
      <p:cxnSp>
        <p:nvCxnSpPr>
          <p:cNvPr id="29" name="直線矢印コネクタ 128">
            <a:extLst>
              <a:ext uri="{FF2B5EF4-FFF2-40B4-BE49-F238E27FC236}">
                <a16:creationId xmlns:a16="http://schemas.microsoft.com/office/drawing/2014/main" id="{CA49BFC4-A919-AB91-2798-312D98F636B3}"/>
              </a:ext>
            </a:extLst>
          </p:cNvPr>
          <p:cNvCxnSpPr>
            <a:cxnSpLocks/>
            <a:stCxn id="56" idx="2"/>
            <a:endCxn id="28" idx="1"/>
          </p:cNvCxnSpPr>
          <p:nvPr/>
        </p:nvCxnSpPr>
        <p:spPr>
          <a:xfrm rot="16200000" flipH="1">
            <a:off x="4656976" y="2969882"/>
            <a:ext cx="661107" cy="320766"/>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30" name="正方形/長方形 29">
            <a:extLst>
              <a:ext uri="{FF2B5EF4-FFF2-40B4-BE49-F238E27FC236}">
                <a16:creationId xmlns:a16="http://schemas.microsoft.com/office/drawing/2014/main" id="{E81D3597-F8CB-8A24-F9DD-8B53A0978353}"/>
              </a:ext>
            </a:extLst>
          </p:cNvPr>
          <p:cNvSpPr/>
          <p:nvPr/>
        </p:nvSpPr>
        <p:spPr>
          <a:xfrm>
            <a:off x="4975340" y="2554487"/>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No</a:t>
            </a:r>
            <a:endParaRPr kumimoji="1" lang="ja-JP" altLang="en-US" sz="600" b="1" dirty="0">
              <a:solidFill>
                <a:schemeClr val="tx1"/>
              </a:solidFill>
              <a:highlight>
                <a:srgbClr val="FFFFFF"/>
              </a:highlight>
              <a:latin typeface="+mn-ea"/>
            </a:endParaRPr>
          </a:p>
        </p:txBody>
      </p:sp>
      <p:sp>
        <p:nvSpPr>
          <p:cNvPr id="32" name="正方形/長方形 31">
            <a:extLst>
              <a:ext uri="{FF2B5EF4-FFF2-40B4-BE49-F238E27FC236}">
                <a16:creationId xmlns:a16="http://schemas.microsoft.com/office/drawing/2014/main" id="{2571FD72-F372-9054-BA0B-3F5C175D65C5}"/>
              </a:ext>
            </a:extLst>
          </p:cNvPr>
          <p:cNvSpPr/>
          <p:nvPr/>
        </p:nvSpPr>
        <p:spPr>
          <a:xfrm>
            <a:off x="4316236" y="2247322"/>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エラー・アラートの該当</a:t>
            </a:r>
          </a:p>
        </p:txBody>
      </p:sp>
      <p:sp>
        <p:nvSpPr>
          <p:cNvPr id="49" name="正方形/長方形 48">
            <a:extLst>
              <a:ext uri="{FF2B5EF4-FFF2-40B4-BE49-F238E27FC236}">
                <a16:creationId xmlns:a16="http://schemas.microsoft.com/office/drawing/2014/main" id="{0B8CFDCE-69A1-2D77-E10F-DA3E620DB5E9}"/>
              </a:ext>
            </a:extLst>
          </p:cNvPr>
          <p:cNvSpPr/>
          <p:nvPr/>
        </p:nvSpPr>
        <p:spPr>
          <a:xfrm>
            <a:off x="4376374" y="3138083"/>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Yes</a:t>
            </a:r>
            <a:endParaRPr kumimoji="1" lang="ja-JP" altLang="en-US" sz="600" b="1" dirty="0">
              <a:solidFill>
                <a:schemeClr val="tx1"/>
              </a:solidFill>
              <a:highlight>
                <a:srgbClr val="FFFFFF"/>
              </a:highlight>
              <a:latin typeface="+mn-ea"/>
            </a:endParaRPr>
          </a:p>
        </p:txBody>
      </p:sp>
      <p:sp>
        <p:nvSpPr>
          <p:cNvPr id="56" name="ひし形 55">
            <a:extLst>
              <a:ext uri="{FF2B5EF4-FFF2-40B4-BE49-F238E27FC236}">
                <a16:creationId xmlns:a16="http://schemas.microsoft.com/office/drawing/2014/main" id="{31170BF8-C944-1952-C87D-BC77911EEBEC}"/>
              </a:ext>
            </a:extLst>
          </p:cNvPr>
          <p:cNvSpPr/>
          <p:nvPr/>
        </p:nvSpPr>
        <p:spPr>
          <a:xfrm>
            <a:off x="4655160" y="2525706"/>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cxnSp>
        <p:nvCxnSpPr>
          <p:cNvPr id="57" name="直線矢印コネクタ 128">
            <a:extLst>
              <a:ext uri="{FF2B5EF4-FFF2-40B4-BE49-F238E27FC236}">
                <a16:creationId xmlns:a16="http://schemas.microsoft.com/office/drawing/2014/main" id="{3D6E4E0B-74F3-8901-3601-BD8415EF3335}"/>
              </a:ext>
            </a:extLst>
          </p:cNvPr>
          <p:cNvCxnSpPr>
            <a:cxnSpLocks/>
            <a:stCxn id="28" idx="3"/>
            <a:endCxn id="137" idx="1"/>
          </p:cNvCxnSpPr>
          <p:nvPr/>
        </p:nvCxnSpPr>
        <p:spPr>
          <a:xfrm flipV="1">
            <a:off x="5743796" y="2662709"/>
            <a:ext cx="248977" cy="798110"/>
          </a:xfrm>
          <a:prstGeom prst="bentConnector3">
            <a:avLst>
              <a:gd name="adj1" fmla="val 5000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58" name="直線矢印コネクタ 57">
            <a:extLst>
              <a:ext uri="{FF2B5EF4-FFF2-40B4-BE49-F238E27FC236}">
                <a16:creationId xmlns:a16="http://schemas.microsoft.com/office/drawing/2014/main" id="{A757B539-D893-06FE-9FFB-4FE0F4FDA50B}"/>
              </a:ext>
            </a:extLst>
          </p:cNvPr>
          <p:cNvCxnSpPr>
            <a:cxnSpLocks/>
            <a:stCxn id="28" idx="2"/>
            <a:endCxn id="62" idx="1"/>
          </p:cNvCxnSpPr>
          <p:nvPr/>
        </p:nvCxnSpPr>
        <p:spPr>
          <a:xfrm>
            <a:off x="5445854" y="3695194"/>
            <a:ext cx="1299" cy="58630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59" name="グループ化 58">
            <a:extLst>
              <a:ext uri="{FF2B5EF4-FFF2-40B4-BE49-F238E27FC236}">
                <a16:creationId xmlns:a16="http://schemas.microsoft.com/office/drawing/2014/main" id="{C65BAF2C-A73B-43CD-39F6-E82A28A4416C}"/>
              </a:ext>
            </a:extLst>
          </p:cNvPr>
          <p:cNvGrpSpPr/>
          <p:nvPr/>
        </p:nvGrpSpPr>
        <p:grpSpPr>
          <a:xfrm>
            <a:off x="5158036" y="4281501"/>
            <a:ext cx="575637" cy="451948"/>
            <a:chOff x="5274238" y="5435541"/>
            <a:chExt cx="439201" cy="345439"/>
          </a:xfrm>
        </p:grpSpPr>
        <p:sp>
          <p:nvSpPr>
            <p:cNvPr id="62" name="フローチャート: 磁気ディスク 61">
              <a:extLst>
                <a:ext uri="{FF2B5EF4-FFF2-40B4-BE49-F238E27FC236}">
                  <a16:creationId xmlns:a16="http://schemas.microsoft.com/office/drawing/2014/main" id="{C17EE327-1369-3904-9636-BB27E3369C47}"/>
                </a:ext>
              </a:extLst>
            </p:cNvPr>
            <p:cNvSpPr/>
            <p:nvPr/>
          </p:nvSpPr>
          <p:spPr>
            <a:xfrm>
              <a:off x="5276219" y="5435541"/>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64" name="円弧 63">
              <a:extLst>
                <a:ext uri="{FF2B5EF4-FFF2-40B4-BE49-F238E27FC236}">
                  <a16:creationId xmlns:a16="http://schemas.microsoft.com/office/drawing/2014/main" id="{A303CF39-5C68-AA58-52A8-691F4F9DBF2D}"/>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72" name="円弧 71">
              <a:extLst>
                <a:ext uri="{FF2B5EF4-FFF2-40B4-BE49-F238E27FC236}">
                  <a16:creationId xmlns:a16="http://schemas.microsoft.com/office/drawing/2014/main" id="{7AB24DD7-7B8F-1F77-80B5-7E990578214C}"/>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73" name="グループ化 72">
            <a:extLst>
              <a:ext uri="{FF2B5EF4-FFF2-40B4-BE49-F238E27FC236}">
                <a16:creationId xmlns:a16="http://schemas.microsoft.com/office/drawing/2014/main" id="{9728D7BF-8F18-0B67-D20B-10F36EC6D206}"/>
              </a:ext>
            </a:extLst>
          </p:cNvPr>
          <p:cNvGrpSpPr/>
          <p:nvPr/>
        </p:nvGrpSpPr>
        <p:grpSpPr>
          <a:xfrm>
            <a:off x="5685559" y="4643643"/>
            <a:ext cx="752658" cy="405710"/>
            <a:chOff x="5549538" y="5066857"/>
            <a:chExt cx="752658" cy="405710"/>
          </a:xfrm>
        </p:grpSpPr>
        <p:cxnSp>
          <p:nvCxnSpPr>
            <p:cNvPr id="74" name="直線矢印コネクタ 73">
              <a:extLst>
                <a:ext uri="{FF2B5EF4-FFF2-40B4-BE49-F238E27FC236}">
                  <a16:creationId xmlns:a16="http://schemas.microsoft.com/office/drawing/2014/main" id="{8892B82C-25E1-46F1-E74E-C0965F9348D4}"/>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75" name="グループ化 74">
              <a:extLst>
                <a:ext uri="{FF2B5EF4-FFF2-40B4-BE49-F238E27FC236}">
                  <a16:creationId xmlns:a16="http://schemas.microsoft.com/office/drawing/2014/main" id="{740B48BF-C028-0CB8-60D0-BCB851E24C3A}"/>
                </a:ext>
              </a:extLst>
            </p:cNvPr>
            <p:cNvGrpSpPr/>
            <p:nvPr/>
          </p:nvGrpSpPr>
          <p:grpSpPr>
            <a:xfrm>
              <a:off x="5672158" y="5172745"/>
              <a:ext cx="69614" cy="299822"/>
              <a:chOff x="2439407" y="2962964"/>
              <a:chExt cx="69614" cy="430496"/>
            </a:xfrm>
          </p:grpSpPr>
          <p:cxnSp>
            <p:nvCxnSpPr>
              <p:cNvPr id="77" name="直線コネクタ 76">
                <a:extLst>
                  <a:ext uri="{FF2B5EF4-FFF2-40B4-BE49-F238E27FC236}">
                    <a16:creationId xmlns:a16="http://schemas.microsoft.com/office/drawing/2014/main" id="{102EA44F-CF92-A8B4-A756-D39D79E061F4}"/>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8" name="直線コネクタ 77">
                <a:extLst>
                  <a:ext uri="{FF2B5EF4-FFF2-40B4-BE49-F238E27FC236}">
                    <a16:creationId xmlns:a16="http://schemas.microsoft.com/office/drawing/2014/main" id="{BDE33DE6-5B65-055F-A4D6-40A6EEEEE5F8}"/>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1" name="直線コネクタ 80">
                <a:extLst>
                  <a:ext uri="{FF2B5EF4-FFF2-40B4-BE49-F238E27FC236}">
                    <a16:creationId xmlns:a16="http://schemas.microsoft.com/office/drawing/2014/main" id="{1FE1661E-A137-0DA8-5D5C-CC0389C9BAEC}"/>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76" name="正方形/長方形 75">
              <a:extLst>
                <a:ext uri="{FF2B5EF4-FFF2-40B4-BE49-F238E27FC236}">
                  <a16:creationId xmlns:a16="http://schemas.microsoft.com/office/drawing/2014/main" id="{AB9CAC3D-1B71-FAD8-EB26-DD4D95661DF2}"/>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cxnSp>
        <p:nvCxnSpPr>
          <p:cNvPr id="96" name="直線矢印コネクタ 95">
            <a:extLst>
              <a:ext uri="{FF2B5EF4-FFF2-40B4-BE49-F238E27FC236}">
                <a16:creationId xmlns:a16="http://schemas.microsoft.com/office/drawing/2014/main" id="{7B6F1774-CEB9-981A-C752-E0938C53EB4C}"/>
              </a:ext>
            </a:extLst>
          </p:cNvPr>
          <p:cNvCxnSpPr>
            <a:cxnSpLocks/>
            <a:stCxn id="20" idx="3"/>
            <a:endCxn id="103" idx="1"/>
          </p:cNvCxnSpPr>
          <p:nvPr/>
        </p:nvCxnSpPr>
        <p:spPr>
          <a:xfrm>
            <a:off x="1945204" y="2662709"/>
            <a:ext cx="18353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46" name="グループ化 45">
            <a:extLst>
              <a:ext uri="{FF2B5EF4-FFF2-40B4-BE49-F238E27FC236}">
                <a16:creationId xmlns:a16="http://schemas.microsoft.com/office/drawing/2014/main" id="{1F187755-3BF6-C448-C4C4-72FB7FB2A05F}"/>
              </a:ext>
            </a:extLst>
          </p:cNvPr>
          <p:cNvGrpSpPr/>
          <p:nvPr/>
        </p:nvGrpSpPr>
        <p:grpSpPr>
          <a:xfrm rot="16200000">
            <a:off x="6513776" y="1956812"/>
            <a:ext cx="1073222" cy="47531"/>
            <a:chOff x="8353051" y="5728208"/>
            <a:chExt cx="1073222" cy="47531"/>
          </a:xfrm>
        </p:grpSpPr>
        <p:cxnSp>
          <p:nvCxnSpPr>
            <p:cNvPr id="47" name="直線矢印コネクタ 46">
              <a:extLst>
                <a:ext uri="{FF2B5EF4-FFF2-40B4-BE49-F238E27FC236}">
                  <a16:creationId xmlns:a16="http://schemas.microsoft.com/office/drawing/2014/main" id="{DF24BB55-3BB2-0504-BF8D-E65E82E6F975}"/>
                </a:ext>
              </a:extLst>
            </p:cNvPr>
            <p:cNvCxnSpPr>
              <a:cxnSpLocks/>
              <a:stCxn id="48" idx="6"/>
              <a:endCxn id="54" idx="0"/>
            </p:cNvCxnSpPr>
            <p:nvPr/>
          </p:nvCxnSpPr>
          <p:spPr>
            <a:xfrm rot="5400000" flipV="1">
              <a:off x="8913427" y="5239130"/>
              <a:ext cx="1" cy="1025690"/>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48" name="楕円 47">
              <a:extLst>
                <a:ext uri="{FF2B5EF4-FFF2-40B4-BE49-F238E27FC236}">
                  <a16:creationId xmlns:a16="http://schemas.microsoft.com/office/drawing/2014/main" id="{77DB34D2-3DA8-7575-6F59-106896008954}"/>
                </a:ext>
              </a:extLst>
            </p:cNvPr>
            <p:cNvSpPr/>
            <p:nvPr/>
          </p:nvSpPr>
          <p:spPr>
            <a:xfrm>
              <a:off x="8353051" y="5728208"/>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54" name="二等辺三角形 53">
              <a:extLst>
                <a:ext uri="{FF2B5EF4-FFF2-40B4-BE49-F238E27FC236}">
                  <a16:creationId xmlns:a16="http://schemas.microsoft.com/office/drawing/2014/main" id="{D6625F86-0B0C-CEFA-B3B8-D2A4C18AAF97}"/>
                </a:ext>
              </a:extLst>
            </p:cNvPr>
            <p:cNvSpPr/>
            <p:nvPr/>
          </p:nvSpPr>
          <p:spPr>
            <a:xfrm rot="5400000">
              <a:off x="9367025" y="5716038"/>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60" name="グループ化 59">
            <a:extLst>
              <a:ext uri="{FF2B5EF4-FFF2-40B4-BE49-F238E27FC236}">
                <a16:creationId xmlns:a16="http://schemas.microsoft.com/office/drawing/2014/main" id="{6A7DC1DF-C48E-E9C8-FB82-425907D3A570}"/>
              </a:ext>
            </a:extLst>
          </p:cNvPr>
          <p:cNvGrpSpPr/>
          <p:nvPr/>
        </p:nvGrpSpPr>
        <p:grpSpPr>
          <a:xfrm>
            <a:off x="6897377" y="2509709"/>
            <a:ext cx="306000" cy="306000"/>
            <a:chOff x="2810266" y="3583909"/>
            <a:chExt cx="182044" cy="182044"/>
          </a:xfrm>
        </p:grpSpPr>
        <p:sp>
          <p:nvSpPr>
            <p:cNvPr id="65" name="楕円 64">
              <a:extLst>
                <a:ext uri="{FF2B5EF4-FFF2-40B4-BE49-F238E27FC236}">
                  <a16:creationId xmlns:a16="http://schemas.microsoft.com/office/drawing/2014/main" id="{B3B41A0C-0309-EA9A-B931-9C4C1CAA4A4B}"/>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nvGrpSpPr>
            <p:cNvPr id="66" name="グループ化 65">
              <a:extLst>
                <a:ext uri="{FF2B5EF4-FFF2-40B4-BE49-F238E27FC236}">
                  <a16:creationId xmlns:a16="http://schemas.microsoft.com/office/drawing/2014/main" id="{4751B4A4-4C55-B253-FC88-95C48A7CDD7B}"/>
                </a:ext>
              </a:extLst>
            </p:cNvPr>
            <p:cNvGrpSpPr/>
            <p:nvPr/>
          </p:nvGrpSpPr>
          <p:grpSpPr>
            <a:xfrm>
              <a:off x="2835232" y="3634549"/>
              <a:ext cx="132113" cy="80765"/>
              <a:chOff x="2601006" y="3678667"/>
              <a:chExt cx="132113" cy="80765"/>
            </a:xfrm>
          </p:grpSpPr>
          <p:sp>
            <p:nvSpPr>
              <p:cNvPr id="67" name="正方形/長方形 66">
                <a:extLst>
                  <a:ext uri="{FF2B5EF4-FFF2-40B4-BE49-F238E27FC236}">
                    <a16:creationId xmlns:a16="http://schemas.microsoft.com/office/drawing/2014/main" id="{E5F7F0A2-61E2-5201-83E3-2B7F61DB6F5C}"/>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68" name="二等辺三角形 67">
                <a:extLst>
                  <a:ext uri="{FF2B5EF4-FFF2-40B4-BE49-F238E27FC236}">
                    <a16:creationId xmlns:a16="http://schemas.microsoft.com/office/drawing/2014/main" id="{266C7EE4-084F-EBA5-708F-1597551C6753}"/>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69" name="二等辺三角形 68">
                <a:extLst>
                  <a:ext uri="{FF2B5EF4-FFF2-40B4-BE49-F238E27FC236}">
                    <a16:creationId xmlns:a16="http://schemas.microsoft.com/office/drawing/2014/main" id="{B6BDBFC2-94CF-A37A-E92F-F3A2FD6342C0}"/>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70" name="正方形/長方形 69">
                <a:extLst>
                  <a:ext uri="{FF2B5EF4-FFF2-40B4-BE49-F238E27FC236}">
                    <a16:creationId xmlns:a16="http://schemas.microsoft.com/office/drawing/2014/main" id="{28C30D32-0BEB-E0B3-C207-E3D3E0DC1CA7}"/>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sp>
        <p:nvSpPr>
          <p:cNvPr id="71" name="正方形/長方形 70">
            <a:extLst>
              <a:ext uri="{FF2B5EF4-FFF2-40B4-BE49-F238E27FC236}">
                <a16:creationId xmlns:a16="http://schemas.microsoft.com/office/drawing/2014/main" id="{C2D78738-1374-BBDE-2DB4-0E8419BE54A9}"/>
              </a:ext>
            </a:extLst>
          </p:cNvPr>
          <p:cNvSpPr/>
          <p:nvPr/>
        </p:nvSpPr>
        <p:spPr>
          <a:xfrm>
            <a:off x="6701771" y="1968669"/>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手渡し</a:t>
            </a:r>
            <a:endParaRPr kumimoji="1" lang="en-US" altLang="ja-JP" sz="600" b="1" dirty="0">
              <a:solidFill>
                <a:schemeClr val="tx1"/>
              </a:solidFill>
              <a:highlight>
                <a:srgbClr val="FFFFFF"/>
              </a:highlight>
              <a:latin typeface="+mn-ea"/>
            </a:endParaRPr>
          </a:p>
        </p:txBody>
      </p:sp>
      <p:grpSp>
        <p:nvGrpSpPr>
          <p:cNvPr id="98" name="グループ化 97">
            <a:extLst>
              <a:ext uri="{FF2B5EF4-FFF2-40B4-BE49-F238E27FC236}">
                <a16:creationId xmlns:a16="http://schemas.microsoft.com/office/drawing/2014/main" id="{22390406-8F43-3874-747D-89EBADAA72AC}"/>
              </a:ext>
            </a:extLst>
          </p:cNvPr>
          <p:cNvGrpSpPr/>
          <p:nvPr/>
        </p:nvGrpSpPr>
        <p:grpSpPr>
          <a:xfrm>
            <a:off x="2128741" y="2433953"/>
            <a:ext cx="587415" cy="457512"/>
            <a:chOff x="5266944" y="2798826"/>
            <a:chExt cx="455771" cy="301859"/>
          </a:xfrm>
        </p:grpSpPr>
        <p:sp>
          <p:nvSpPr>
            <p:cNvPr id="103" name="四角形: 角を丸くする 102">
              <a:extLst>
                <a:ext uri="{FF2B5EF4-FFF2-40B4-BE49-F238E27FC236}">
                  <a16:creationId xmlns:a16="http://schemas.microsoft.com/office/drawing/2014/main" id="{AFA7D656-963B-E46B-3520-C37D14218869}"/>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内容確認</a:t>
              </a:r>
            </a:p>
          </p:txBody>
        </p:sp>
        <p:pic>
          <p:nvPicPr>
            <p:cNvPr id="104" name="グラフィックス 103" descr="挙手 枠線">
              <a:extLst>
                <a:ext uri="{FF2B5EF4-FFF2-40B4-BE49-F238E27FC236}">
                  <a16:creationId xmlns:a16="http://schemas.microsoft.com/office/drawing/2014/main" id="{8F85ED83-9884-FF5A-4593-60FF23CCC968}"/>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rot="16200000" flipV="1">
              <a:off x="5301234" y="2831681"/>
              <a:ext cx="98334" cy="98334"/>
            </a:xfrm>
            <a:prstGeom prst="rect">
              <a:avLst/>
            </a:prstGeom>
          </p:spPr>
        </p:pic>
      </p:grpSp>
      <p:grpSp>
        <p:nvGrpSpPr>
          <p:cNvPr id="105" name="グループ化 104">
            <a:extLst>
              <a:ext uri="{FF2B5EF4-FFF2-40B4-BE49-F238E27FC236}">
                <a16:creationId xmlns:a16="http://schemas.microsoft.com/office/drawing/2014/main" id="{DBCE9497-42A6-36F6-5381-6FBAEB936939}"/>
              </a:ext>
            </a:extLst>
          </p:cNvPr>
          <p:cNvGrpSpPr/>
          <p:nvPr/>
        </p:nvGrpSpPr>
        <p:grpSpPr>
          <a:xfrm>
            <a:off x="2899693" y="2433953"/>
            <a:ext cx="587415" cy="457512"/>
            <a:chOff x="5266944" y="2798826"/>
            <a:chExt cx="455771" cy="301859"/>
          </a:xfrm>
        </p:grpSpPr>
        <p:sp>
          <p:nvSpPr>
            <p:cNvPr id="107" name="四角形: 角を丸くする 106">
              <a:extLst>
                <a:ext uri="{FF2B5EF4-FFF2-40B4-BE49-F238E27FC236}">
                  <a16:creationId xmlns:a16="http://schemas.microsoft.com/office/drawing/2014/main" id="{AE042862-BD35-FBD1-5F16-BA0B63253774}"/>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受領</a:t>
              </a:r>
            </a:p>
          </p:txBody>
        </p:sp>
        <p:pic>
          <p:nvPicPr>
            <p:cNvPr id="109" name="グラフィックス 108" descr="挙手 枠線">
              <a:extLst>
                <a:ext uri="{FF2B5EF4-FFF2-40B4-BE49-F238E27FC236}">
                  <a16:creationId xmlns:a16="http://schemas.microsoft.com/office/drawing/2014/main" id="{20F25E4C-0592-BDCC-0C39-BE9DE2C66FB9}"/>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rot="16200000" flipV="1">
              <a:off x="5301234" y="2831681"/>
              <a:ext cx="98334" cy="98334"/>
            </a:xfrm>
            <a:prstGeom prst="rect">
              <a:avLst/>
            </a:prstGeom>
          </p:spPr>
        </p:pic>
      </p:grpSp>
      <p:grpSp>
        <p:nvGrpSpPr>
          <p:cNvPr id="112" name="グループ化 111">
            <a:extLst>
              <a:ext uri="{FF2B5EF4-FFF2-40B4-BE49-F238E27FC236}">
                <a16:creationId xmlns:a16="http://schemas.microsoft.com/office/drawing/2014/main" id="{9623185B-6CAB-0113-C881-4C2B31514223}"/>
              </a:ext>
            </a:extLst>
          </p:cNvPr>
          <p:cNvGrpSpPr/>
          <p:nvPr/>
        </p:nvGrpSpPr>
        <p:grpSpPr>
          <a:xfrm>
            <a:off x="7340211" y="2428334"/>
            <a:ext cx="595884" cy="468750"/>
            <a:chOff x="2420174" y="2805910"/>
            <a:chExt cx="595884" cy="468750"/>
          </a:xfrm>
        </p:grpSpPr>
        <p:pic>
          <p:nvPicPr>
            <p:cNvPr id="113" name="グラフィックス 112" descr="ユーザー 枠線">
              <a:extLst>
                <a:ext uri="{FF2B5EF4-FFF2-40B4-BE49-F238E27FC236}">
                  <a16:creationId xmlns:a16="http://schemas.microsoft.com/office/drawing/2014/main" id="{BFBC8CB8-1B5A-0224-FACB-0010F39F61E6}"/>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14" name="四角形: 角を丸くする 113">
              <a:extLst>
                <a:ext uri="{FF2B5EF4-FFF2-40B4-BE49-F238E27FC236}">
                  <a16:creationId xmlns:a16="http://schemas.microsoft.com/office/drawing/2014/main" id="{B0D45352-39DA-3145-9322-20E2F375C53A}"/>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入力内容確認</a:t>
              </a:r>
              <a:endParaRPr kumimoji="1" lang="en-US" altLang="ja-JP" sz="500" b="1" dirty="0">
                <a:solidFill>
                  <a:schemeClr val="tx1"/>
                </a:solidFill>
                <a:latin typeface="+mn-ea"/>
              </a:endParaRPr>
            </a:p>
          </p:txBody>
        </p:sp>
      </p:grpSp>
      <p:cxnSp>
        <p:nvCxnSpPr>
          <p:cNvPr id="115" name="直線矢印コネクタ 114">
            <a:extLst>
              <a:ext uri="{FF2B5EF4-FFF2-40B4-BE49-F238E27FC236}">
                <a16:creationId xmlns:a16="http://schemas.microsoft.com/office/drawing/2014/main" id="{95DFDE50-0825-3361-4080-BAD3D1FBBEC8}"/>
              </a:ext>
            </a:extLst>
          </p:cNvPr>
          <p:cNvCxnSpPr>
            <a:cxnSpLocks/>
            <a:stCxn id="117" idx="1"/>
            <a:endCxn id="114" idx="2"/>
          </p:cNvCxnSpPr>
          <p:nvPr/>
        </p:nvCxnSpPr>
        <p:spPr>
          <a:xfrm flipH="1" flipV="1">
            <a:off x="7638153"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16" name="グループ化 115">
            <a:extLst>
              <a:ext uri="{FF2B5EF4-FFF2-40B4-BE49-F238E27FC236}">
                <a16:creationId xmlns:a16="http://schemas.microsoft.com/office/drawing/2014/main" id="{83462211-4BCF-5D4A-3722-49F3A76906F9}"/>
              </a:ext>
            </a:extLst>
          </p:cNvPr>
          <p:cNvGrpSpPr/>
          <p:nvPr/>
        </p:nvGrpSpPr>
        <p:grpSpPr>
          <a:xfrm>
            <a:off x="7350335" y="4281501"/>
            <a:ext cx="575637" cy="451948"/>
            <a:chOff x="5274238" y="5435536"/>
            <a:chExt cx="439201" cy="345439"/>
          </a:xfrm>
        </p:grpSpPr>
        <p:sp>
          <p:nvSpPr>
            <p:cNvPr id="117" name="フローチャート: 磁気ディスク 116">
              <a:extLst>
                <a:ext uri="{FF2B5EF4-FFF2-40B4-BE49-F238E27FC236}">
                  <a16:creationId xmlns:a16="http://schemas.microsoft.com/office/drawing/2014/main" id="{1B0321AB-1D17-C91A-CA80-F9579B9923D4}"/>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21" name="円弧 120">
              <a:extLst>
                <a:ext uri="{FF2B5EF4-FFF2-40B4-BE49-F238E27FC236}">
                  <a16:creationId xmlns:a16="http://schemas.microsoft.com/office/drawing/2014/main" id="{760B4495-A15B-EA1B-891A-180B75FCD104}"/>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2" name="円弧 121">
              <a:extLst>
                <a:ext uri="{FF2B5EF4-FFF2-40B4-BE49-F238E27FC236}">
                  <a16:creationId xmlns:a16="http://schemas.microsoft.com/office/drawing/2014/main" id="{4009D777-9924-807B-60E4-9B3FA7C525EF}"/>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23" name="グループ化 122">
            <a:extLst>
              <a:ext uri="{FF2B5EF4-FFF2-40B4-BE49-F238E27FC236}">
                <a16:creationId xmlns:a16="http://schemas.microsoft.com/office/drawing/2014/main" id="{0D1E133F-8A4C-A352-A64F-125CFBDADB64}"/>
              </a:ext>
            </a:extLst>
          </p:cNvPr>
          <p:cNvGrpSpPr/>
          <p:nvPr/>
        </p:nvGrpSpPr>
        <p:grpSpPr>
          <a:xfrm>
            <a:off x="7858489" y="4643643"/>
            <a:ext cx="752658" cy="405710"/>
            <a:chOff x="4488244" y="5206471"/>
            <a:chExt cx="752658" cy="405710"/>
          </a:xfrm>
        </p:grpSpPr>
        <p:cxnSp>
          <p:nvCxnSpPr>
            <p:cNvPr id="124" name="直線矢印コネクタ 123">
              <a:extLst>
                <a:ext uri="{FF2B5EF4-FFF2-40B4-BE49-F238E27FC236}">
                  <a16:creationId xmlns:a16="http://schemas.microsoft.com/office/drawing/2014/main" id="{F6D4CB59-5CD8-9CF5-BD15-5636E6768885}"/>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25" name="グループ化 124">
              <a:extLst>
                <a:ext uri="{FF2B5EF4-FFF2-40B4-BE49-F238E27FC236}">
                  <a16:creationId xmlns:a16="http://schemas.microsoft.com/office/drawing/2014/main" id="{00176D33-071E-C04B-3212-5A3C17E527BE}"/>
                </a:ext>
              </a:extLst>
            </p:cNvPr>
            <p:cNvGrpSpPr/>
            <p:nvPr/>
          </p:nvGrpSpPr>
          <p:grpSpPr>
            <a:xfrm>
              <a:off x="4610864" y="5312359"/>
              <a:ext cx="69614" cy="299822"/>
              <a:chOff x="2439407" y="2962964"/>
              <a:chExt cx="69614" cy="430496"/>
            </a:xfrm>
          </p:grpSpPr>
          <p:cxnSp>
            <p:nvCxnSpPr>
              <p:cNvPr id="127" name="直線コネクタ 126">
                <a:extLst>
                  <a:ext uri="{FF2B5EF4-FFF2-40B4-BE49-F238E27FC236}">
                    <a16:creationId xmlns:a16="http://schemas.microsoft.com/office/drawing/2014/main" id="{323689A0-1EDB-B54F-A4C1-2539890D4EAD}"/>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28" name="直線コネクタ 127">
                <a:extLst>
                  <a:ext uri="{FF2B5EF4-FFF2-40B4-BE49-F238E27FC236}">
                    <a16:creationId xmlns:a16="http://schemas.microsoft.com/office/drawing/2014/main" id="{52FBB0D3-7332-66E8-6564-D6325B09E118}"/>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29" name="直線コネクタ 128">
                <a:extLst>
                  <a:ext uri="{FF2B5EF4-FFF2-40B4-BE49-F238E27FC236}">
                    <a16:creationId xmlns:a16="http://schemas.microsoft.com/office/drawing/2014/main" id="{8DE17798-DC60-A318-F849-BD259A45CEAB}"/>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26" name="正方形/長方形 125">
              <a:extLst>
                <a:ext uri="{FF2B5EF4-FFF2-40B4-BE49-F238E27FC236}">
                  <a16:creationId xmlns:a16="http://schemas.microsoft.com/office/drawing/2014/main" id="{ED1BF02D-4D9A-F8F3-4916-0BB244188710}"/>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③</a:t>
              </a:r>
            </a:p>
          </p:txBody>
        </p:sp>
      </p:grpSp>
      <p:grpSp>
        <p:nvGrpSpPr>
          <p:cNvPr id="130" name="グループ化 129">
            <a:extLst>
              <a:ext uri="{FF2B5EF4-FFF2-40B4-BE49-F238E27FC236}">
                <a16:creationId xmlns:a16="http://schemas.microsoft.com/office/drawing/2014/main" id="{8F1D13E1-414F-D9E9-D6D4-CFC2A6ACB36F}"/>
              </a:ext>
            </a:extLst>
          </p:cNvPr>
          <p:cNvGrpSpPr/>
          <p:nvPr/>
        </p:nvGrpSpPr>
        <p:grpSpPr>
          <a:xfrm>
            <a:off x="7801497" y="2894515"/>
            <a:ext cx="636379" cy="706178"/>
            <a:chOff x="2321719" y="2988182"/>
            <a:chExt cx="636379" cy="706178"/>
          </a:xfrm>
        </p:grpSpPr>
        <p:pic>
          <p:nvPicPr>
            <p:cNvPr id="131" name="グラフィックス 130" descr="紙 枠線">
              <a:extLst>
                <a:ext uri="{FF2B5EF4-FFF2-40B4-BE49-F238E27FC236}">
                  <a16:creationId xmlns:a16="http://schemas.microsoft.com/office/drawing/2014/main" id="{BBC46913-00D1-8175-DBC6-0E235D8AE6F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132" name="直線矢印コネクタ 36">
              <a:extLst>
                <a:ext uri="{FF2B5EF4-FFF2-40B4-BE49-F238E27FC236}">
                  <a16:creationId xmlns:a16="http://schemas.microsoft.com/office/drawing/2014/main" id="{1E588093-3709-748B-E0AE-6EF33FEE1203}"/>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34" name="正方形/長方形 133">
              <a:extLst>
                <a:ext uri="{FF2B5EF4-FFF2-40B4-BE49-F238E27FC236}">
                  <a16:creationId xmlns:a16="http://schemas.microsoft.com/office/drawing/2014/main" id="{CF232F40-7B46-7BC5-C045-F66127101476}"/>
                </a:ext>
              </a:extLst>
            </p:cNvPr>
            <p:cNvSpPr/>
            <p:nvPr/>
          </p:nvSpPr>
          <p:spPr>
            <a:xfrm>
              <a:off x="2336473"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車両異動登録一覧</a:t>
              </a:r>
              <a:endParaRPr kumimoji="1" lang="en-US" altLang="ja-JP" sz="500" b="1" dirty="0">
                <a:solidFill>
                  <a:schemeClr val="tx1"/>
                </a:solidFill>
                <a:latin typeface="+mn-ea"/>
              </a:endParaRPr>
            </a:p>
          </p:txBody>
        </p:sp>
      </p:grpSp>
      <p:grpSp>
        <p:nvGrpSpPr>
          <p:cNvPr id="135" name="グループ化 134">
            <a:extLst>
              <a:ext uri="{FF2B5EF4-FFF2-40B4-BE49-F238E27FC236}">
                <a16:creationId xmlns:a16="http://schemas.microsoft.com/office/drawing/2014/main" id="{2F374608-619F-E51C-33F2-6BE637295CB5}"/>
              </a:ext>
            </a:extLst>
          </p:cNvPr>
          <p:cNvGrpSpPr/>
          <p:nvPr/>
        </p:nvGrpSpPr>
        <p:grpSpPr>
          <a:xfrm>
            <a:off x="5992773" y="2428334"/>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DB2CD8F5-1EDE-4081-6402-98E68FE10678}"/>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A7017AAF-8EA9-482B-A5E0-1F4BAB8EC26D}"/>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標識交付証明書等</a:t>
              </a:r>
              <a:endParaRPr kumimoji="1" lang="en-US" altLang="ja-JP" sz="500" b="1" dirty="0">
                <a:solidFill>
                  <a:schemeClr val="tx1"/>
                </a:solidFill>
                <a:latin typeface="+mn-ea"/>
              </a:endParaRPr>
            </a:p>
            <a:p>
              <a:pPr algn="ctr"/>
              <a:r>
                <a:rPr kumimoji="1" lang="ja-JP" altLang="en-US" sz="500" b="1" dirty="0">
                  <a:solidFill>
                    <a:schemeClr val="tx1"/>
                  </a:solidFill>
                  <a:latin typeface="+mn-ea"/>
                </a:rPr>
                <a:t>発行</a:t>
              </a:r>
              <a:endParaRPr kumimoji="1" lang="en-US" altLang="ja-JP" sz="500" b="1" dirty="0">
                <a:solidFill>
                  <a:schemeClr val="tx1"/>
                </a:solidFill>
                <a:latin typeface="+mn-ea"/>
              </a:endParaRPr>
            </a:p>
          </p:txBody>
        </p:sp>
      </p:grpSp>
      <p:cxnSp>
        <p:nvCxnSpPr>
          <p:cNvPr id="138" name="直線矢印コネクタ 137">
            <a:extLst>
              <a:ext uri="{FF2B5EF4-FFF2-40B4-BE49-F238E27FC236}">
                <a16:creationId xmlns:a16="http://schemas.microsoft.com/office/drawing/2014/main" id="{311B35CC-FEB3-4D6F-02C8-ABF9D5A05450}"/>
              </a:ext>
            </a:extLst>
          </p:cNvPr>
          <p:cNvCxnSpPr>
            <a:cxnSpLocks/>
            <a:stCxn id="140" idx="1"/>
            <a:endCxn id="137" idx="2"/>
          </p:cNvCxnSpPr>
          <p:nvPr/>
        </p:nvCxnSpPr>
        <p:spPr>
          <a:xfrm flipH="1" flipV="1">
            <a:off x="6290715"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9" name="グループ化 138">
            <a:extLst>
              <a:ext uri="{FF2B5EF4-FFF2-40B4-BE49-F238E27FC236}">
                <a16:creationId xmlns:a16="http://schemas.microsoft.com/office/drawing/2014/main" id="{C8EDE04F-BBAF-5C81-888D-46C90D5C354A}"/>
              </a:ext>
            </a:extLst>
          </p:cNvPr>
          <p:cNvGrpSpPr/>
          <p:nvPr/>
        </p:nvGrpSpPr>
        <p:grpSpPr>
          <a:xfrm>
            <a:off x="6002897" y="4281501"/>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C013CC93-D347-13AA-665B-FD5208391AC9}"/>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41" name="円弧 140">
              <a:extLst>
                <a:ext uri="{FF2B5EF4-FFF2-40B4-BE49-F238E27FC236}">
                  <a16:creationId xmlns:a16="http://schemas.microsoft.com/office/drawing/2014/main" id="{7E290E75-EBD4-2487-D5D9-996EB90C5366}"/>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42" name="円弧 141">
              <a:extLst>
                <a:ext uri="{FF2B5EF4-FFF2-40B4-BE49-F238E27FC236}">
                  <a16:creationId xmlns:a16="http://schemas.microsoft.com/office/drawing/2014/main" id="{32D105C4-11E5-7134-DAEF-D35E59C0B412}"/>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43" name="グループ化 142">
            <a:extLst>
              <a:ext uri="{FF2B5EF4-FFF2-40B4-BE49-F238E27FC236}">
                <a16:creationId xmlns:a16="http://schemas.microsoft.com/office/drawing/2014/main" id="{2770A400-BC5C-8DDF-AD7F-0DDA5B8D0B24}"/>
              </a:ext>
            </a:extLst>
          </p:cNvPr>
          <p:cNvGrpSpPr/>
          <p:nvPr/>
        </p:nvGrpSpPr>
        <p:grpSpPr>
          <a:xfrm>
            <a:off x="6511051" y="4643643"/>
            <a:ext cx="752658" cy="405710"/>
            <a:chOff x="4488244" y="5206471"/>
            <a:chExt cx="752658" cy="405710"/>
          </a:xfrm>
        </p:grpSpPr>
        <p:cxnSp>
          <p:nvCxnSpPr>
            <p:cNvPr id="144" name="直線矢印コネクタ 143">
              <a:extLst>
                <a:ext uri="{FF2B5EF4-FFF2-40B4-BE49-F238E27FC236}">
                  <a16:creationId xmlns:a16="http://schemas.microsoft.com/office/drawing/2014/main" id="{D802FF87-ABAE-6A64-786E-FF9F14636403}"/>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45" name="グループ化 144">
              <a:extLst>
                <a:ext uri="{FF2B5EF4-FFF2-40B4-BE49-F238E27FC236}">
                  <a16:creationId xmlns:a16="http://schemas.microsoft.com/office/drawing/2014/main" id="{5682A70A-9AB9-D385-01D0-95F3967D87B6}"/>
                </a:ext>
              </a:extLst>
            </p:cNvPr>
            <p:cNvGrpSpPr/>
            <p:nvPr/>
          </p:nvGrpSpPr>
          <p:grpSpPr>
            <a:xfrm>
              <a:off x="4610864" y="5312359"/>
              <a:ext cx="69614" cy="299822"/>
              <a:chOff x="2439407" y="2962964"/>
              <a:chExt cx="69614" cy="430496"/>
            </a:xfrm>
          </p:grpSpPr>
          <p:cxnSp>
            <p:nvCxnSpPr>
              <p:cNvPr id="147" name="直線コネクタ 146">
                <a:extLst>
                  <a:ext uri="{FF2B5EF4-FFF2-40B4-BE49-F238E27FC236}">
                    <a16:creationId xmlns:a16="http://schemas.microsoft.com/office/drawing/2014/main" id="{4D132639-B948-3A9A-7DB8-A1319943C82D}"/>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8" name="直線コネクタ 147">
                <a:extLst>
                  <a:ext uri="{FF2B5EF4-FFF2-40B4-BE49-F238E27FC236}">
                    <a16:creationId xmlns:a16="http://schemas.microsoft.com/office/drawing/2014/main" id="{F5FB4460-5615-CDC6-F618-F4CE32C5ABF7}"/>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9" name="直線コネクタ 148">
                <a:extLst>
                  <a:ext uri="{FF2B5EF4-FFF2-40B4-BE49-F238E27FC236}">
                    <a16:creationId xmlns:a16="http://schemas.microsoft.com/office/drawing/2014/main" id="{BE9FF2CD-890A-E79E-900D-865AAE381FED}"/>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46" name="正方形/長方形 145">
              <a:extLst>
                <a:ext uri="{FF2B5EF4-FFF2-40B4-BE49-F238E27FC236}">
                  <a16:creationId xmlns:a16="http://schemas.microsoft.com/office/drawing/2014/main" id="{B30A3D25-6E8C-7F1B-9C7A-5FCE165921C2}"/>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②</a:t>
              </a:r>
            </a:p>
          </p:txBody>
        </p:sp>
      </p:grpSp>
      <p:grpSp>
        <p:nvGrpSpPr>
          <p:cNvPr id="151" name="グループ化 150">
            <a:extLst>
              <a:ext uri="{FF2B5EF4-FFF2-40B4-BE49-F238E27FC236}">
                <a16:creationId xmlns:a16="http://schemas.microsoft.com/office/drawing/2014/main" id="{1E57A451-74A6-50B4-2A32-D69E6E2D06CD}"/>
              </a:ext>
            </a:extLst>
          </p:cNvPr>
          <p:cNvGrpSpPr/>
          <p:nvPr/>
        </p:nvGrpSpPr>
        <p:grpSpPr>
          <a:xfrm>
            <a:off x="6454059" y="2894515"/>
            <a:ext cx="637021" cy="706178"/>
            <a:chOff x="2321719" y="2988182"/>
            <a:chExt cx="637021" cy="706178"/>
          </a:xfrm>
        </p:grpSpPr>
        <p:pic>
          <p:nvPicPr>
            <p:cNvPr id="152" name="グラフィックス 151" descr="紙 枠線">
              <a:extLst>
                <a:ext uri="{FF2B5EF4-FFF2-40B4-BE49-F238E27FC236}">
                  <a16:creationId xmlns:a16="http://schemas.microsoft.com/office/drawing/2014/main" id="{4CE63C57-F24A-EEF8-E4B4-8C3AEC2A1348}"/>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153" name="直線矢印コネクタ 36">
              <a:extLst>
                <a:ext uri="{FF2B5EF4-FFF2-40B4-BE49-F238E27FC236}">
                  <a16:creationId xmlns:a16="http://schemas.microsoft.com/office/drawing/2014/main" id="{618B3400-1A56-19A6-A0B3-972E1A90A81A}"/>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54" name="正方形/長方形 153">
              <a:extLst>
                <a:ext uri="{FF2B5EF4-FFF2-40B4-BE49-F238E27FC236}">
                  <a16:creationId xmlns:a16="http://schemas.microsoft.com/office/drawing/2014/main" id="{2A385203-F396-132B-8125-74075EF6B524}"/>
                </a:ext>
              </a:extLst>
            </p:cNvPr>
            <p:cNvSpPr/>
            <p:nvPr/>
          </p:nvSpPr>
          <p:spPr>
            <a:xfrm>
              <a:off x="2337115"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廃車申告受付書</a:t>
              </a:r>
              <a:endParaRPr kumimoji="1" lang="en-US" altLang="ja-JP" sz="500" b="1" dirty="0">
                <a:solidFill>
                  <a:schemeClr val="tx1"/>
                </a:solidFill>
                <a:latin typeface="+mn-ea"/>
              </a:endParaRPr>
            </a:p>
            <a:p>
              <a:r>
                <a:rPr kumimoji="1" lang="ja-JP" altLang="en-US" sz="500" b="1" dirty="0">
                  <a:solidFill>
                    <a:schemeClr val="tx1"/>
                  </a:solidFill>
                  <a:latin typeface="+mn-ea"/>
                </a:rPr>
                <a:t>標識交付証明書</a:t>
              </a:r>
              <a:endParaRPr kumimoji="1" lang="en-US" altLang="ja-JP" sz="500" b="1" dirty="0">
                <a:solidFill>
                  <a:schemeClr val="tx1"/>
                </a:solidFill>
                <a:latin typeface="+mn-ea"/>
              </a:endParaRPr>
            </a:p>
          </p:txBody>
        </p:sp>
      </p:grpSp>
      <p:grpSp>
        <p:nvGrpSpPr>
          <p:cNvPr id="156" name="グループ化 155">
            <a:extLst>
              <a:ext uri="{FF2B5EF4-FFF2-40B4-BE49-F238E27FC236}">
                <a16:creationId xmlns:a16="http://schemas.microsoft.com/office/drawing/2014/main" id="{EDC1EC0F-67E2-1E81-5194-A87AE021EE63}"/>
              </a:ext>
            </a:extLst>
          </p:cNvPr>
          <p:cNvGrpSpPr/>
          <p:nvPr/>
        </p:nvGrpSpPr>
        <p:grpSpPr>
          <a:xfrm>
            <a:off x="7050377" y="1505275"/>
            <a:ext cx="1482128" cy="307340"/>
            <a:chOff x="5071794" y="4316156"/>
            <a:chExt cx="1482128" cy="307340"/>
          </a:xfrm>
        </p:grpSpPr>
        <p:cxnSp>
          <p:nvCxnSpPr>
            <p:cNvPr id="157" name="直線矢印コネクタ 156">
              <a:extLst>
                <a:ext uri="{FF2B5EF4-FFF2-40B4-BE49-F238E27FC236}">
                  <a16:creationId xmlns:a16="http://schemas.microsoft.com/office/drawing/2014/main" id="{7C650FD3-AC69-96EE-E3CC-1A950D9AA5C3}"/>
                </a:ext>
              </a:extLst>
            </p:cNvPr>
            <p:cNvCxnSpPr>
              <a:cxnSpLocks/>
              <a:endCxn id="160" idx="1"/>
            </p:cNvCxnSpPr>
            <p:nvPr/>
          </p:nvCxnSpPr>
          <p:spPr>
            <a:xfrm>
              <a:off x="5071794" y="4469826"/>
              <a:ext cx="264847"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58" name="正方形/長方形 157">
              <a:extLst>
                <a:ext uri="{FF2B5EF4-FFF2-40B4-BE49-F238E27FC236}">
                  <a16:creationId xmlns:a16="http://schemas.microsoft.com/office/drawing/2014/main" id="{269E502D-CD50-939F-0D49-93107E63AF7B}"/>
                </a:ext>
              </a:extLst>
            </p:cNvPr>
            <p:cNvSpPr/>
            <p:nvPr/>
          </p:nvSpPr>
          <p:spPr>
            <a:xfrm>
              <a:off x="5564507" y="4332597"/>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r>
                <a:rPr kumimoji="1" lang="ja-JP" altLang="en-US" sz="500" b="1" dirty="0">
                  <a:solidFill>
                    <a:schemeClr val="tx1"/>
                  </a:solidFill>
                  <a:latin typeface="+mn-ea"/>
                </a:rPr>
                <a:t>廃車申告受付書</a:t>
              </a:r>
              <a:endParaRPr kumimoji="1" lang="en-US" altLang="ja-JP" sz="500" b="1" dirty="0">
                <a:solidFill>
                  <a:schemeClr val="tx1"/>
                </a:solidFill>
                <a:latin typeface="+mn-ea"/>
              </a:endParaRPr>
            </a:p>
            <a:p>
              <a:r>
                <a:rPr kumimoji="1" lang="ja-JP" altLang="en-US" sz="500" b="1" dirty="0">
                  <a:solidFill>
                    <a:schemeClr val="tx1"/>
                  </a:solidFill>
                  <a:latin typeface="+mn-ea"/>
                </a:rPr>
                <a:t>標識交付証明書</a:t>
              </a:r>
              <a:endParaRPr kumimoji="1" lang="en-US" altLang="ja-JP" sz="500" b="1" dirty="0">
                <a:solidFill>
                  <a:schemeClr val="tx1"/>
                </a:solidFill>
                <a:latin typeface="+mn-ea"/>
              </a:endParaRPr>
            </a:p>
          </p:txBody>
        </p:sp>
        <p:pic>
          <p:nvPicPr>
            <p:cNvPr id="160" name="グラフィックス 159" descr="紙 枠線">
              <a:extLst>
                <a:ext uri="{FF2B5EF4-FFF2-40B4-BE49-F238E27FC236}">
                  <a16:creationId xmlns:a16="http://schemas.microsoft.com/office/drawing/2014/main" id="{C96F0067-5AF9-7F76-06EC-0841B47A4158}"/>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336641" y="4316156"/>
              <a:ext cx="307340" cy="307340"/>
            </a:xfrm>
            <a:prstGeom prst="rect">
              <a:avLst/>
            </a:prstGeom>
          </p:spPr>
        </p:pic>
      </p:grpSp>
      <p:cxnSp>
        <p:nvCxnSpPr>
          <p:cNvPr id="164" name="直線矢印コネクタ 163">
            <a:extLst>
              <a:ext uri="{FF2B5EF4-FFF2-40B4-BE49-F238E27FC236}">
                <a16:creationId xmlns:a16="http://schemas.microsoft.com/office/drawing/2014/main" id="{B4D4AE83-A3D5-5EF7-5A49-EE5E25367123}"/>
              </a:ext>
            </a:extLst>
          </p:cNvPr>
          <p:cNvCxnSpPr>
            <a:cxnSpLocks/>
            <a:stCxn id="107" idx="3"/>
            <a:endCxn id="22" idx="1"/>
          </p:cNvCxnSpPr>
          <p:nvPr/>
        </p:nvCxnSpPr>
        <p:spPr>
          <a:xfrm>
            <a:off x="3487108" y="2662709"/>
            <a:ext cx="18353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65" name="直線矢印コネクタ 164">
            <a:extLst>
              <a:ext uri="{FF2B5EF4-FFF2-40B4-BE49-F238E27FC236}">
                <a16:creationId xmlns:a16="http://schemas.microsoft.com/office/drawing/2014/main" id="{42989C41-6C61-C53C-5365-4F4D65ED26BB}"/>
              </a:ext>
            </a:extLst>
          </p:cNvPr>
          <p:cNvCxnSpPr>
            <a:cxnSpLocks/>
            <a:stCxn id="22" idx="3"/>
            <a:endCxn id="56" idx="1"/>
          </p:cNvCxnSpPr>
          <p:nvPr/>
        </p:nvCxnSpPr>
        <p:spPr>
          <a:xfrm>
            <a:off x="4266528" y="2662709"/>
            <a:ext cx="38863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79" name="直線矢印コネクタ 178">
            <a:extLst>
              <a:ext uri="{FF2B5EF4-FFF2-40B4-BE49-F238E27FC236}">
                <a16:creationId xmlns:a16="http://schemas.microsoft.com/office/drawing/2014/main" id="{97AC6433-6DC7-E0E1-AF12-2096BBB11AF5}"/>
              </a:ext>
            </a:extLst>
          </p:cNvPr>
          <p:cNvCxnSpPr>
            <a:cxnSpLocks/>
            <a:stCxn id="65" idx="6"/>
            <a:endCxn id="114" idx="1"/>
          </p:cNvCxnSpPr>
          <p:nvPr/>
        </p:nvCxnSpPr>
        <p:spPr>
          <a:xfrm>
            <a:off x="7203377" y="2662709"/>
            <a:ext cx="13683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86" name="直線矢印コネクタ 185">
            <a:extLst>
              <a:ext uri="{FF2B5EF4-FFF2-40B4-BE49-F238E27FC236}">
                <a16:creationId xmlns:a16="http://schemas.microsoft.com/office/drawing/2014/main" id="{94B0C467-3032-68BA-E4D3-167BCA2A838E}"/>
              </a:ext>
            </a:extLst>
          </p:cNvPr>
          <p:cNvCxnSpPr>
            <a:cxnSpLocks/>
            <a:stCxn id="114" idx="3"/>
            <a:endCxn id="38" idx="2"/>
          </p:cNvCxnSpPr>
          <p:nvPr/>
        </p:nvCxnSpPr>
        <p:spPr>
          <a:xfrm>
            <a:off x="7936095" y="2662709"/>
            <a:ext cx="20340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00" name="直線矢印コネクタ 199">
            <a:extLst>
              <a:ext uri="{FF2B5EF4-FFF2-40B4-BE49-F238E27FC236}">
                <a16:creationId xmlns:a16="http://schemas.microsoft.com/office/drawing/2014/main" id="{925A44BE-7736-06FC-67D8-2A2CB5EAE731}"/>
              </a:ext>
            </a:extLst>
          </p:cNvPr>
          <p:cNvCxnSpPr>
            <a:cxnSpLocks/>
            <a:stCxn id="152" idx="3"/>
            <a:endCxn id="65" idx="4"/>
          </p:cNvCxnSpPr>
          <p:nvPr/>
        </p:nvCxnSpPr>
        <p:spPr>
          <a:xfrm flipV="1">
            <a:off x="6932572" y="2815709"/>
            <a:ext cx="117805" cy="376130"/>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986949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3D4206-A2CE-6002-DF2F-A6109CA89123}"/>
            </a:ext>
          </a:extLst>
        </p:cNvPr>
        <p:cNvGrpSpPr/>
        <p:nvPr/>
      </p:nvGrpSpPr>
      <p:grpSpPr>
        <a:xfrm>
          <a:off x="0" y="0"/>
          <a:ext cx="0" cy="0"/>
          <a:chOff x="0" y="0"/>
          <a:chExt cx="0" cy="0"/>
        </a:xfrm>
      </p:grpSpPr>
      <p:grpSp>
        <p:nvGrpSpPr>
          <p:cNvPr id="90" name="グループ化 89">
            <a:extLst>
              <a:ext uri="{FF2B5EF4-FFF2-40B4-BE49-F238E27FC236}">
                <a16:creationId xmlns:a16="http://schemas.microsoft.com/office/drawing/2014/main" id="{871765EE-A916-C6C7-CFBE-5BE2A2B2B9BC}"/>
              </a:ext>
            </a:extLst>
          </p:cNvPr>
          <p:cNvGrpSpPr/>
          <p:nvPr/>
        </p:nvGrpSpPr>
        <p:grpSpPr>
          <a:xfrm rot="5400000" flipV="1">
            <a:off x="588533" y="1928678"/>
            <a:ext cx="1091210" cy="47531"/>
            <a:chOff x="9040779" y="5728212"/>
            <a:chExt cx="1091210" cy="47531"/>
          </a:xfrm>
        </p:grpSpPr>
        <p:cxnSp>
          <p:nvCxnSpPr>
            <p:cNvPr id="91" name="直線矢印コネクタ 90">
              <a:extLst>
                <a:ext uri="{FF2B5EF4-FFF2-40B4-BE49-F238E27FC236}">
                  <a16:creationId xmlns:a16="http://schemas.microsoft.com/office/drawing/2014/main" id="{A0F52ABA-7C59-DF63-639C-9FB9A32A89CA}"/>
                </a:ext>
              </a:extLst>
            </p:cNvPr>
            <p:cNvCxnSpPr>
              <a:cxnSpLocks/>
              <a:stCxn id="92" idx="6"/>
              <a:endCxn id="93" idx="0"/>
            </p:cNvCxnSpPr>
            <p:nvPr/>
          </p:nvCxnSpPr>
          <p:spPr>
            <a:xfrm rot="5400000" flipH="1" flipV="1">
              <a:off x="9586383" y="5206373"/>
              <a:ext cx="3" cy="1091209"/>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92" name="楕円 91">
              <a:extLst>
                <a:ext uri="{FF2B5EF4-FFF2-40B4-BE49-F238E27FC236}">
                  <a16:creationId xmlns:a16="http://schemas.microsoft.com/office/drawing/2014/main" id="{A678AC65-23FC-AE8C-998D-98319724D509}"/>
                </a:ext>
              </a:extLst>
            </p:cNvPr>
            <p:cNvSpPr/>
            <p:nvPr/>
          </p:nvSpPr>
          <p:spPr>
            <a:xfrm rot="10800000" flipV="1">
              <a:off x="9040779" y="5728212"/>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93" name="二等辺三角形 92">
              <a:extLst>
                <a:ext uri="{FF2B5EF4-FFF2-40B4-BE49-F238E27FC236}">
                  <a16:creationId xmlns:a16="http://schemas.microsoft.com/office/drawing/2014/main" id="{3B01BFD7-2963-F05E-7FAD-BB88E7F053BC}"/>
                </a:ext>
              </a:extLst>
            </p:cNvPr>
            <p:cNvSpPr/>
            <p:nvPr/>
          </p:nvSpPr>
          <p:spPr>
            <a:xfrm rot="5400000">
              <a:off x="10072741" y="5716038"/>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3" name="グループ化 12">
            <a:extLst>
              <a:ext uri="{FF2B5EF4-FFF2-40B4-BE49-F238E27FC236}">
                <a16:creationId xmlns:a16="http://schemas.microsoft.com/office/drawing/2014/main" id="{9F0C6489-1ABE-464A-3731-2DFC2B354AEA}"/>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510AE45B-C5F9-6974-D823-AF6BBA6A61A7}"/>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住民等</a:t>
              </a:r>
            </a:p>
          </p:txBody>
        </p:sp>
        <p:sp>
          <p:nvSpPr>
            <p:cNvPr id="11" name="正方形/長方形 10">
              <a:extLst>
                <a:ext uri="{FF2B5EF4-FFF2-40B4-BE49-F238E27FC236}">
                  <a16:creationId xmlns:a16="http://schemas.microsoft.com/office/drawing/2014/main" id="{D29EA5D2-9A50-C2D2-A77B-355B261B9480}"/>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A9379499-9163-28F3-F9A0-AF0110C5FD24}"/>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AB8371FC-DFA0-928A-DAA5-1438CF84836D}"/>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9E8904D9-9941-E832-6240-FED5FDD96B48}"/>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2.2</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B7880A73-DA86-2C91-82C0-FA1EC6B05B88}"/>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その他軽自動車</a:t>
              </a:r>
              <a:r>
                <a:rPr kumimoji="1" lang="en-US" altLang="ja-JP" sz="1000" b="1" dirty="0">
                  <a:solidFill>
                    <a:schemeClr val="tx1"/>
                  </a:solidFill>
                  <a:latin typeface="+mn-ea"/>
                </a:rPr>
                <a:t>(</a:t>
              </a:r>
              <a:r>
                <a:rPr kumimoji="1" lang="ja-JP" altLang="en-US" sz="1000" b="1" dirty="0">
                  <a:solidFill>
                    <a:schemeClr val="tx1"/>
                  </a:solidFill>
                  <a:latin typeface="+mn-ea"/>
                </a:rPr>
                <a:t>申告書</a:t>
              </a:r>
              <a:r>
                <a:rPr kumimoji="1" lang="en-US" altLang="ja-JP" sz="1000" b="1" dirty="0">
                  <a:solidFill>
                    <a:schemeClr val="tx1"/>
                  </a:solidFill>
                  <a:latin typeface="+mn-ea"/>
                </a:rPr>
                <a:t>)</a:t>
              </a:r>
              <a:endParaRPr kumimoji="1" lang="ja-JP" altLang="en-US" sz="1000" b="1" dirty="0">
                <a:solidFill>
                  <a:schemeClr val="tx1"/>
                </a:solidFill>
                <a:latin typeface="+mn-ea"/>
              </a:endParaRPr>
            </a:p>
          </p:txBody>
        </p:sp>
        <p:sp>
          <p:nvSpPr>
            <p:cNvPr id="14" name="正方形/長方形 13">
              <a:extLst>
                <a:ext uri="{FF2B5EF4-FFF2-40B4-BE49-F238E27FC236}">
                  <a16:creationId xmlns:a16="http://schemas.microsoft.com/office/drawing/2014/main" id="{05437470-7A2F-ADE1-516C-3FABFD352EFD}"/>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変更登録処理</a:t>
              </a:r>
              <a:r>
                <a:rPr kumimoji="1" lang="en-US" altLang="ja-JP" sz="1000" b="1" dirty="0">
                  <a:solidFill>
                    <a:schemeClr val="tx1"/>
                  </a:solidFill>
                  <a:latin typeface="+mn-ea"/>
                </a:rPr>
                <a:t>(</a:t>
              </a:r>
              <a:r>
                <a:rPr kumimoji="1" lang="ja-JP" altLang="en-US" sz="1000" b="1" dirty="0">
                  <a:solidFill>
                    <a:schemeClr val="tx1"/>
                  </a:solidFill>
                  <a:latin typeface="+mn-ea"/>
                </a:rPr>
                <a:t>車両情報管理</a:t>
              </a:r>
              <a:r>
                <a:rPr kumimoji="1" lang="en-US" altLang="ja-JP" sz="1000" b="1" dirty="0">
                  <a:solidFill>
                    <a:schemeClr val="tx1"/>
                  </a:solidFill>
                  <a:latin typeface="+mn-ea"/>
                </a:rPr>
                <a:t>)</a:t>
              </a:r>
              <a:endParaRPr kumimoji="1" lang="ja-JP" altLang="en-US" sz="1000" b="1" dirty="0">
                <a:solidFill>
                  <a:schemeClr val="tx1"/>
                </a:solidFill>
                <a:latin typeface="+mn-ea"/>
              </a:endParaRPr>
            </a:p>
          </p:txBody>
        </p:sp>
      </p:grpSp>
      <p:grpSp>
        <p:nvGrpSpPr>
          <p:cNvPr id="16" name="グループ化 15">
            <a:extLst>
              <a:ext uri="{FF2B5EF4-FFF2-40B4-BE49-F238E27FC236}">
                <a16:creationId xmlns:a16="http://schemas.microsoft.com/office/drawing/2014/main" id="{F676834B-3A2C-A5FD-9E70-F9111425EF07}"/>
              </a:ext>
            </a:extLst>
          </p:cNvPr>
          <p:cNvGrpSpPr/>
          <p:nvPr/>
        </p:nvGrpSpPr>
        <p:grpSpPr>
          <a:xfrm>
            <a:off x="331641" y="1889571"/>
            <a:ext cx="8480719" cy="2253804"/>
            <a:chOff x="4383024" y="977900"/>
            <a:chExt cx="8480719" cy="447033"/>
          </a:xfrm>
        </p:grpSpPr>
        <p:sp>
          <p:nvSpPr>
            <p:cNvPr id="17" name="正方形/長方形 16">
              <a:extLst>
                <a:ext uri="{FF2B5EF4-FFF2-40B4-BE49-F238E27FC236}">
                  <a16:creationId xmlns:a16="http://schemas.microsoft.com/office/drawing/2014/main" id="{F8C06B5E-5A7D-C1A5-2720-423DA47A576D}"/>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軽自動車税担当部門</a:t>
              </a:r>
            </a:p>
          </p:txBody>
        </p:sp>
        <p:sp>
          <p:nvSpPr>
            <p:cNvPr id="18" name="正方形/長方形 17">
              <a:extLst>
                <a:ext uri="{FF2B5EF4-FFF2-40B4-BE49-F238E27FC236}">
                  <a16:creationId xmlns:a16="http://schemas.microsoft.com/office/drawing/2014/main" id="{514AC63D-9492-359E-02D7-FC4E9162011C}"/>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52C7D955-DF46-0572-E1DF-3D209324BAFD}"/>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6</a:t>
            </a:fld>
            <a:endParaRPr kumimoji="1" lang="ja-JP" altLang="en-US" sz="800" dirty="0">
              <a:solidFill>
                <a:schemeClr val="tx1"/>
              </a:solidFill>
              <a:latin typeface="+mn-ea"/>
            </a:endParaRPr>
          </a:p>
        </p:txBody>
      </p:sp>
      <p:grpSp>
        <p:nvGrpSpPr>
          <p:cNvPr id="102" name="グループ化 101">
            <a:extLst>
              <a:ext uri="{FF2B5EF4-FFF2-40B4-BE49-F238E27FC236}">
                <a16:creationId xmlns:a16="http://schemas.microsoft.com/office/drawing/2014/main" id="{99442A04-12E5-FFFD-4F11-25751B28AE92}"/>
              </a:ext>
            </a:extLst>
          </p:cNvPr>
          <p:cNvGrpSpPr/>
          <p:nvPr/>
        </p:nvGrpSpPr>
        <p:grpSpPr>
          <a:xfrm>
            <a:off x="3357896" y="2428334"/>
            <a:ext cx="595884" cy="468750"/>
            <a:chOff x="2420174" y="2805910"/>
            <a:chExt cx="595884" cy="468750"/>
          </a:xfrm>
        </p:grpSpPr>
        <p:pic>
          <p:nvPicPr>
            <p:cNvPr id="21" name="グラフィックス 20" descr="ユーザー 枠線">
              <a:extLst>
                <a:ext uri="{FF2B5EF4-FFF2-40B4-BE49-F238E27FC236}">
                  <a16:creationId xmlns:a16="http://schemas.microsoft.com/office/drawing/2014/main" id="{2D10BE39-B52C-ADD6-CAC6-507FE2C2B9B5}"/>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2" name="四角形: 角を丸くする 21">
              <a:extLst>
                <a:ext uri="{FF2B5EF4-FFF2-40B4-BE49-F238E27FC236}">
                  <a16:creationId xmlns:a16="http://schemas.microsoft.com/office/drawing/2014/main" id="{75D97E67-0576-F7E7-34C7-8569D9559C2C}"/>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情報登録</a:t>
              </a:r>
              <a:endParaRPr kumimoji="1" lang="en-US" altLang="ja-JP" sz="500" b="1" dirty="0">
                <a:solidFill>
                  <a:schemeClr val="tx1"/>
                </a:solidFill>
                <a:latin typeface="+mn-ea"/>
              </a:endParaRPr>
            </a:p>
            <a:p>
              <a:pPr algn="ctr"/>
              <a:r>
                <a:rPr kumimoji="1" lang="en-US" altLang="ja-JP" sz="500" b="1" dirty="0">
                  <a:solidFill>
                    <a:schemeClr val="tx1"/>
                  </a:solidFill>
                  <a:latin typeface="+mn-ea"/>
                </a:rPr>
                <a:t>(</a:t>
              </a:r>
              <a:r>
                <a:rPr kumimoji="1" lang="ja-JP" altLang="en-US" sz="500" b="1" dirty="0">
                  <a:solidFill>
                    <a:schemeClr val="tx1"/>
                  </a:solidFill>
                  <a:latin typeface="+mn-ea"/>
                </a:rPr>
                <a:t>車両情報変更</a:t>
              </a:r>
              <a:r>
                <a:rPr kumimoji="1" lang="en-US" altLang="ja-JP" sz="500" b="1" dirty="0">
                  <a:solidFill>
                    <a:schemeClr val="tx1"/>
                  </a:solidFill>
                  <a:latin typeface="+mn-ea"/>
                </a:rPr>
                <a:t>)</a:t>
              </a:r>
              <a:endParaRPr kumimoji="1" lang="ja-JP" altLang="en-US" sz="500" b="1" dirty="0">
                <a:solidFill>
                  <a:schemeClr val="tx1"/>
                </a:solidFill>
                <a:latin typeface="+mn-ea"/>
              </a:endParaRPr>
            </a:p>
          </p:txBody>
        </p:sp>
      </p:grpSp>
      <p:cxnSp>
        <p:nvCxnSpPr>
          <p:cNvPr id="33" name="直線矢印コネクタ 32">
            <a:extLst>
              <a:ext uri="{FF2B5EF4-FFF2-40B4-BE49-F238E27FC236}">
                <a16:creationId xmlns:a16="http://schemas.microsoft.com/office/drawing/2014/main" id="{14375612-FD9C-49A1-CEC5-C2103B5BAE06}"/>
              </a:ext>
            </a:extLst>
          </p:cNvPr>
          <p:cNvCxnSpPr>
            <a:cxnSpLocks/>
            <a:stCxn id="22" idx="2"/>
            <a:endCxn id="118" idx="1"/>
          </p:cNvCxnSpPr>
          <p:nvPr/>
        </p:nvCxnSpPr>
        <p:spPr>
          <a:xfrm>
            <a:off x="3655838"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43" name="直線矢印コネクタ 42">
            <a:extLst>
              <a:ext uri="{FF2B5EF4-FFF2-40B4-BE49-F238E27FC236}">
                <a16:creationId xmlns:a16="http://schemas.microsoft.com/office/drawing/2014/main" id="{1702D36E-F20C-A8EC-4C96-096318D9625D}"/>
              </a:ext>
            </a:extLst>
          </p:cNvPr>
          <p:cNvCxnSpPr>
            <a:cxnSpLocks/>
            <a:stCxn id="4" idx="6"/>
            <a:endCxn id="103" idx="1"/>
          </p:cNvCxnSpPr>
          <p:nvPr/>
        </p:nvCxnSpPr>
        <p:spPr>
          <a:xfrm>
            <a:off x="1287138" y="2662709"/>
            <a:ext cx="29864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0" name="正方形/長方形 149">
            <a:extLst>
              <a:ext uri="{FF2B5EF4-FFF2-40B4-BE49-F238E27FC236}">
                <a16:creationId xmlns:a16="http://schemas.microsoft.com/office/drawing/2014/main" id="{9061FDE0-4D02-71A3-1CA7-634BEA17C5E6}"/>
              </a:ext>
            </a:extLst>
          </p:cNvPr>
          <p:cNvSpPr/>
          <p:nvPr/>
        </p:nvSpPr>
        <p:spPr>
          <a:xfrm>
            <a:off x="6993584" y="282994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終了</a:t>
            </a:r>
          </a:p>
        </p:txBody>
      </p:sp>
      <p:sp>
        <p:nvSpPr>
          <p:cNvPr id="159" name="正方形/長方形 158">
            <a:extLst>
              <a:ext uri="{FF2B5EF4-FFF2-40B4-BE49-F238E27FC236}">
                <a16:creationId xmlns:a16="http://schemas.microsoft.com/office/drawing/2014/main" id="{FDBBA4AC-6A36-781B-5AEF-FC55D99CA1DA}"/>
              </a:ext>
            </a:extLst>
          </p:cNvPr>
          <p:cNvSpPr/>
          <p:nvPr/>
        </p:nvSpPr>
        <p:spPr>
          <a:xfrm>
            <a:off x="6758568" y="5734055"/>
            <a:ext cx="2053792" cy="770375"/>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zh-TW" altLang="en-US" sz="500" b="1" dirty="0">
                <a:solidFill>
                  <a:schemeClr val="tx1"/>
                </a:solidFill>
                <a:latin typeface="游ゴシック" panose="020B0400000000000000" pitchFamily="50" charset="-128"/>
                <a:ea typeface="游ゴシック" panose="020B0400000000000000" pitchFamily="50" charset="-128"/>
              </a:rPr>
              <a:t>①</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1.2.7.</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1.2.9.</a:t>
            </a:r>
            <a:r>
              <a:rPr kumimoji="1" lang="ja-JP" altLang="en-US" sz="500" b="1" dirty="0">
                <a:solidFill>
                  <a:schemeClr val="tx1"/>
                </a:solidFill>
                <a:latin typeface="游ゴシック" panose="020B0400000000000000" pitchFamily="50" charset="-128"/>
                <a:ea typeface="游ゴシック" panose="020B0400000000000000" pitchFamily="50" charset="-128"/>
              </a:rPr>
              <a:t>　変更登録</a:t>
            </a:r>
          </a:p>
          <a:p>
            <a:r>
              <a:rPr kumimoji="1" lang="en-US" altLang="ja-JP" sz="500" b="1" dirty="0">
                <a:solidFill>
                  <a:schemeClr val="tx1"/>
                </a:solidFill>
                <a:latin typeface="游ゴシック" panose="020B0400000000000000" pitchFamily="50" charset="-128"/>
                <a:ea typeface="游ゴシック" panose="020B0400000000000000" pitchFamily="50" charset="-128"/>
              </a:rPr>
              <a:t>1.2.22.1</a:t>
            </a:r>
            <a:r>
              <a:rPr kumimoji="1" lang="ja-JP" altLang="en-US" sz="500" b="1" dirty="0">
                <a:solidFill>
                  <a:schemeClr val="tx1"/>
                </a:solidFill>
                <a:latin typeface="游ゴシック" panose="020B0400000000000000" pitchFamily="50" charset="-128"/>
                <a:ea typeface="游ゴシック" panose="020B0400000000000000" pitchFamily="50" charset="-128"/>
              </a:rPr>
              <a:t>　重複登録へのエラー・アラート</a:t>
            </a:r>
          </a:p>
          <a:p>
            <a:r>
              <a:rPr kumimoji="1" lang="en-US" altLang="ja-JP" sz="500" b="1" dirty="0">
                <a:solidFill>
                  <a:schemeClr val="tx1"/>
                </a:solidFill>
                <a:latin typeface="游ゴシック" panose="020B0400000000000000" pitchFamily="50" charset="-128"/>
                <a:ea typeface="游ゴシック" panose="020B0400000000000000" pitchFamily="50" charset="-128"/>
              </a:rPr>
              <a:t>1.2.23.</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1.2.24.</a:t>
            </a:r>
            <a:r>
              <a:rPr kumimoji="1" lang="ja-JP" altLang="en-US" sz="500" b="1" dirty="0">
                <a:solidFill>
                  <a:schemeClr val="tx1"/>
                </a:solidFill>
                <a:latin typeface="游ゴシック" panose="020B0400000000000000" pitchFamily="50" charset="-128"/>
                <a:ea typeface="游ゴシック" panose="020B0400000000000000" pitchFamily="50" charset="-128"/>
              </a:rPr>
              <a:t>　未入力項目へのエラー・アラート</a:t>
            </a:r>
          </a:p>
          <a:p>
            <a:r>
              <a:rPr kumimoji="1" lang="en-US" altLang="ja-JP" sz="500" b="1" dirty="0">
                <a:solidFill>
                  <a:schemeClr val="tx1"/>
                </a:solidFill>
                <a:latin typeface="游ゴシック" panose="020B0400000000000000" pitchFamily="50" charset="-128"/>
                <a:ea typeface="游ゴシック" panose="020B0400000000000000" pitchFamily="50" charset="-128"/>
              </a:rPr>
              <a:t>1.2.25.</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1.2.26.</a:t>
            </a:r>
            <a:r>
              <a:rPr kumimoji="1" lang="ja-JP" altLang="en-US" sz="500" b="1" dirty="0">
                <a:solidFill>
                  <a:schemeClr val="tx1"/>
                </a:solidFill>
                <a:latin typeface="游ゴシック" panose="020B0400000000000000" pitchFamily="50" charset="-128"/>
                <a:ea typeface="游ゴシック" panose="020B0400000000000000" pitchFamily="50" charset="-128"/>
              </a:rPr>
              <a:t>　想定値外の入力へのエラー・アラート</a:t>
            </a:r>
          </a:p>
          <a:p>
            <a:r>
              <a:rPr kumimoji="1" lang="en-US" altLang="ja-JP" sz="500" b="1" dirty="0">
                <a:solidFill>
                  <a:schemeClr val="tx1"/>
                </a:solidFill>
                <a:latin typeface="游ゴシック" panose="020B0400000000000000" pitchFamily="50" charset="-128"/>
                <a:ea typeface="游ゴシック" panose="020B0400000000000000" pitchFamily="50" charset="-128"/>
              </a:rPr>
              <a:t>1.2.27.</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1.2.29.</a:t>
            </a:r>
            <a:r>
              <a:rPr kumimoji="1" lang="ja-JP" altLang="en-US" sz="500" b="1" dirty="0">
                <a:solidFill>
                  <a:schemeClr val="tx1"/>
                </a:solidFill>
                <a:latin typeface="游ゴシック" panose="020B0400000000000000" pitchFamily="50" charset="-128"/>
                <a:ea typeface="游ゴシック" panose="020B0400000000000000" pitchFamily="50" charset="-128"/>
              </a:rPr>
              <a:t>　登録事項間の不整合へのエラー・アラート</a:t>
            </a:r>
          </a:p>
          <a:p>
            <a:r>
              <a:rPr kumimoji="1" lang="ja-JP" altLang="en-US" sz="500" b="1" dirty="0">
                <a:solidFill>
                  <a:schemeClr val="tx1"/>
                </a:solidFill>
                <a:latin typeface="游ゴシック" panose="020B0400000000000000" pitchFamily="50" charset="-128"/>
                <a:ea typeface="游ゴシック" panose="020B0400000000000000" pitchFamily="50" charset="-128"/>
              </a:rPr>
              <a:t>②</a:t>
            </a:r>
            <a:r>
              <a:rPr kumimoji="1" lang="en-US" altLang="ja-JP" sz="500" b="1" dirty="0">
                <a:solidFill>
                  <a:schemeClr val="tx1"/>
                </a:solidFill>
                <a:latin typeface="游ゴシック" panose="020B0400000000000000" pitchFamily="50" charset="-128"/>
                <a:ea typeface="游ゴシック" panose="020B0400000000000000" pitchFamily="50" charset="-128"/>
              </a:rPr>
              <a:t>1.4.1.</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1.4.2.</a:t>
            </a:r>
            <a:r>
              <a:rPr kumimoji="1" lang="ja-JP" altLang="en-US" sz="500" b="1" dirty="0">
                <a:solidFill>
                  <a:schemeClr val="tx1"/>
                </a:solidFill>
                <a:latin typeface="游ゴシック" panose="020B0400000000000000" pitchFamily="50" charset="-128"/>
                <a:ea typeface="游ゴシック" panose="020B0400000000000000" pitchFamily="50" charset="-128"/>
              </a:rPr>
              <a:t>　異動履歴管理</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p:txBody>
      </p:sp>
      <p:grpSp>
        <p:nvGrpSpPr>
          <p:cNvPr id="106" name="グループ化 105">
            <a:extLst>
              <a:ext uri="{FF2B5EF4-FFF2-40B4-BE49-F238E27FC236}">
                <a16:creationId xmlns:a16="http://schemas.microsoft.com/office/drawing/2014/main" id="{BAABD260-D795-E29A-BA18-02965C6E671A}"/>
              </a:ext>
            </a:extLst>
          </p:cNvPr>
          <p:cNvGrpSpPr/>
          <p:nvPr/>
        </p:nvGrpSpPr>
        <p:grpSpPr>
          <a:xfrm>
            <a:off x="3368020" y="4281501"/>
            <a:ext cx="575637" cy="451948"/>
            <a:chOff x="5274238" y="5435536"/>
            <a:chExt cx="439201" cy="345439"/>
          </a:xfrm>
        </p:grpSpPr>
        <p:sp>
          <p:nvSpPr>
            <p:cNvPr id="118" name="フローチャート: 磁気ディスク 117">
              <a:extLst>
                <a:ext uri="{FF2B5EF4-FFF2-40B4-BE49-F238E27FC236}">
                  <a16:creationId xmlns:a16="http://schemas.microsoft.com/office/drawing/2014/main" id="{51983481-2A9D-6EBB-5ED5-A3D4E99B6B79}"/>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19" name="円弧 118">
              <a:extLst>
                <a:ext uri="{FF2B5EF4-FFF2-40B4-BE49-F238E27FC236}">
                  <a16:creationId xmlns:a16="http://schemas.microsoft.com/office/drawing/2014/main" id="{38507222-FCD4-413B-CEAA-9D915080984B}"/>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0" name="円弧 119">
              <a:extLst>
                <a:ext uri="{FF2B5EF4-FFF2-40B4-BE49-F238E27FC236}">
                  <a16:creationId xmlns:a16="http://schemas.microsoft.com/office/drawing/2014/main" id="{1DBBE16E-1095-1811-D0A4-47630A33FC33}"/>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sp>
        <p:nvSpPr>
          <p:cNvPr id="38" name="楕円 37">
            <a:extLst>
              <a:ext uri="{FF2B5EF4-FFF2-40B4-BE49-F238E27FC236}">
                <a16:creationId xmlns:a16="http://schemas.microsoft.com/office/drawing/2014/main" id="{FC562610-0F6C-0C69-1DE8-7A1FFD9B2A0C}"/>
              </a:ext>
            </a:extLst>
          </p:cNvPr>
          <p:cNvSpPr/>
          <p:nvPr/>
        </p:nvSpPr>
        <p:spPr>
          <a:xfrm>
            <a:off x="7335532" y="2509950"/>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95" name="正方形/長方形 94">
            <a:extLst>
              <a:ext uri="{FF2B5EF4-FFF2-40B4-BE49-F238E27FC236}">
                <a16:creationId xmlns:a16="http://schemas.microsoft.com/office/drawing/2014/main" id="{F85201CE-0BDA-5126-10C7-69BCADDF00B9}"/>
              </a:ext>
            </a:extLst>
          </p:cNvPr>
          <p:cNvSpPr/>
          <p:nvPr/>
        </p:nvSpPr>
        <p:spPr>
          <a:xfrm>
            <a:off x="732440" y="2817805"/>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cxnSp>
        <p:nvCxnSpPr>
          <p:cNvPr id="184" name="直線矢印コネクタ 183">
            <a:extLst>
              <a:ext uri="{FF2B5EF4-FFF2-40B4-BE49-F238E27FC236}">
                <a16:creationId xmlns:a16="http://schemas.microsoft.com/office/drawing/2014/main" id="{EAD2ED3E-CE94-2E52-93FF-4D38F0B6D0F4}"/>
              </a:ext>
            </a:extLst>
          </p:cNvPr>
          <p:cNvCxnSpPr>
            <a:cxnSpLocks/>
            <a:stCxn id="56" idx="3"/>
            <a:endCxn id="137" idx="1"/>
          </p:cNvCxnSpPr>
          <p:nvPr/>
        </p:nvCxnSpPr>
        <p:spPr>
          <a:xfrm>
            <a:off x="4790623" y="2662709"/>
            <a:ext cx="149191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79" name="グループ化 78">
            <a:extLst>
              <a:ext uri="{FF2B5EF4-FFF2-40B4-BE49-F238E27FC236}">
                <a16:creationId xmlns:a16="http://schemas.microsoft.com/office/drawing/2014/main" id="{6E34C6D8-6D5B-D848-9586-3FEF37673704}"/>
              </a:ext>
            </a:extLst>
          </p:cNvPr>
          <p:cNvGrpSpPr/>
          <p:nvPr/>
        </p:nvGrpSpPr>
        <p:grpSpPr>
          <a:xfrm>
            <a:off x="3876174" y="4643643"/>
            <a:ext cx="752658" cy="405710"/>
            <a:chOff x="4488244" y="5206471"/>
            <a:chExt cx="752658" cy="405710"/>
          </a:xfrm>
        </p:grpSpPr>
        <p:cxnSp>
          <p:nvCxnSpPr>
            <p:cNvPr id="80" name="直線矢印コネクタ 79">
              <a:extLst>
                <a:ext uri="{FF2B5EF4-FFF2-40B4-BE49-F238E27FC236}">
                  <a16:creationId xmlns:a16="http://schemas.microsoft.com/office/drawing/2014/main" id="{E52D891C-75C1-AC62-EF0C-846543F8B857}"/>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5" name="グループ化 84">
              <a:extLst>
                <a:ext uri="{FF2B5EF4-FFF2-40B4-BE49-F238E27FC236}">
                  <a16:creationId xmlns:a16="http://schemas.microsoft.com/office/drawing/2014/main" id="{49D59BB4-3BB1-5AF4-3A14-81652657B901}"/>
                </a:ext>
              </a:extLst>
            </p:cNvPr>
            <p:cNvGrpSpPr/>
            <p:nvPr/>
          </p:nvGrpSpPr>
          <p:grpSpPr>
            <a:xfrm>
              <a:off x="4610864" y="5312359"/>
              <a:ext cx="69614" cy="299822"/>
              <a:chOff x="2439407" y="2962964"/>
              <a:chExt cx="69614" cy="430496"/>
            </a:xfrm>
          </p:grpSpPr>
          <p:cxnSp>
            <p:nvCxnSpPr>
              <p:cNvPr id="87" name="直線コネクタ 86">
                <a:extLst>
                  <a:ext uri="{FF2B5EF4-FFF2-40B4-BE49-F238E27FC236}">
                    <a16:creationId xmlns:a16="http://schemas.microsoft.com/office/drawing/2014/main" id="{20AB1D94-C802-039E-0746-2C7D2C21A637}"/>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8" name="直線コネクタ 87">
                <a:extLst>
                  <a:ext uri="{FF2B5EF4-FFF2-40B4-BE49-F238E27FC236}">
                    <a16:creationId xmlns:a16="http://schemas.microsoft.com/office/drawing/2014/main" id="{66AAA869-46A9-C749-C2F3-3E656F2C1F53}"/>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9" name="直線コネクタ 88">
                <a:extLst>
                  <a:ext uri="{FF2B5EF4-FFF2-40B4-BE49-F238E27FC236}">
                    <a16:creationId xmlns:a16="http://schemas.microsoft.com/office/drawing/2014/main" id="{B88FBBFA-CF6C-950F-2914-A6BC59F551B8}"/>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6" name="正方形/長方形 85">
              <a:extLst>
                <a:ext uri="{FF2B5EF4-FFF2-40B4-BE49-F238E27FC236}">
                  <a16:creationId xmlns:a16="http://schemas.microsoft.com/office/drawing/2014/main" id="{EBA42575-5F73-1F67-3B93-E180C8B18710}"/>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111" name="グループ化 110">
            <a:extLst>
              <a:ext uri="{FF2B5EF4-FFF2-40B4-BE49-F238E27FC236}">
                <a16:creationId xmlns:a16="http://schemas.microsoft.com/office/drawing/2014/main" id="{02546BE3-B574-6F0B-2660-0E1CFD3D861D}"/>
              </a:ext>
            </a:extLst>
          </p:cNvPr>
          <p:cNvGrpSpPr/>
          <p:nvPr/>
        </p:nvGrpSpPr>
        <p:grpSpPr>
          <a:xfrm>
            <a:off x="1140489" y="1505275"/>
            <a:ext cx="1479687" cy="307340"/>
            <a:chOff x="5071794" y="4316156"/>
            <a:chExt cx="1479687" cy="307340"/>
          </a:xfrm>
        </p:grpSpPr>
        <p:cxnSp>
          <p:nvCxnSpPr>
            <p:cNvPr id="94" name="直線矢印コネクタ 93">
              <a:extLst>
                <a:ext uri="{FF2B5EF4-FFF2-40B4-BE49-F238E27FC236}">
                  <a16:creationId xmlns:a16="http://schemas.microsoft.com/office/drawing/2014/main" id="{E1164D4A-E865-333B-1EA8-4CA11F498B9F}"/>
                </a:ext>
              </a:extLst>
            </p:cNvPr>
            <p:cNvCxnSpPr>
              <a:cxnSpLocks/>
              <a:endCxn id="100" idx="1"/>
            </p:cNvCxnSpPr>
            <p:nvPr/>
          </p:nvCxnSpPr>
          <p:spPr>
            <a:xfrm>
              <a:off x="5071794" y="4469826"/>
              <a:ext cx="264847"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99" name="正方形/長方形 98">
              <a:extLst>
                <a:ext uri="{FF2B5EF4-FFF2-40B4-BE49-F238E27FC236}">
                  <a16:creationId xmlns:a16="http://schemas.microsoft.com/office/drawing/2014/main" id="{BF5F6492-EAFD-36E5-699A-8BC9691572FA}"/>
                </a:ext>
              </a:extLst>
            </p:cNvPr>
            <p:cNvSpPr/>
            <p:nvPr/>
          </p:nvSpPr>
          <p:spPr>
            <a:xfrm>
              <a:off x="5562066" y="4332597"/>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chorCtr="0"/>
            <a:lstStyle/>
            <a:p>
              <a:r>
                <a:rPr kumimoji="1" lang="zh-TW" altLang="en-US" sz="500" b="1" dirty="0">
                  <a:solidFill>
                    <a:schemeClr val="tx1"/>
                  </a:solidFill>
                  <a:latin typeface="游ゴシック" panose="020B0400000000000000" pitchFamily="50" charset="-128"/>
                  <a:ea typeface="游ゴシック" panose="020B0400000000000000" pitchFamily="50" charset="-128"/>
                </a:rPr>
                <a:t>軽自動車税</a:t>
              </a:r>
              <a:r>
                <a:rPr kumimoji="1" lang="en-US" altLang="zh-TW" sz="500" b="1" dirty="0">
                  <a:solidFill>
                    <a:schemeClr val="tx1"/>
                  </a:solidFill>
                  <a:latin typeface="游ゴシック" panose="020B0400000000000000" pitchFamily="50" charset="-128"/>
                  <a:ea typeface="游ゴシック" panose="020B0400000000000000" pitchFamily="50" charset="-128"/>
                </a:rPr>
                <a:t>(</a:t>
              </a:r>
              <a:r>
                <a:rPr kumimoji="1" lang="ja-JP" altLang="en-US" sz="500" b="1" dirty="0">
                  <a:solidFill>
                    <a:schemeClr val="tx1"/>
                  </a:solidFill>
                  <a:latin typeface="游ゴシック" panose="020B0400000000000000" pitchFamily="50" charset="-128"/>
                  <a:ea typeface="游ゴシック" panose="020B0400000000000000" pitchFamily="50" charset="-128"/>
                </a:rPr>
                <a:t>種別割</a:t>
              </a:r>
              <a:r>
                <a:rPr kumimoji="1" lang="en-US" altLang="zh-TW" sz="500" b="1" dirty="0">
                  <a:solidFill>
                    <a:schemeClr val="tx1"/>
                  </a:solidFill>
                  <a:latin typeface="游ゴシック" panose="020B0400000000000000" pitchFamily="50" charset="-128"/>
                  <a:ea typeface="游ゴシック" panose="020B0400000000000000" pitchFamily="50" charset="-128"/>
                </a:rPr>
                <a:t>)</a:t>
              </a:r>
              <a:r>
                <a:rPr kumimoji="1" lang="ja-JP" altLang="en-US" sz="500" b="1" dirty="0">
                  <a:solidFill>
                    <a:schemeClr val="tx1"/>
                  </a:solidFill>
                  <a:latin typeface="游ゴシック" panose="020B0400000000000000" pitchFamily="50" charset="-128"/>
                  <a:ea typeface="游ゴシック" panose="020B0400000000000000" pitchFamily="50" charset="-128"/>
                </a:rPr>
                <a:t>申告</a:t>
              </a:r>
              <a:r>
                <a:rPr kumimoji="1" lang="en-US" altLang="ja-JP" sz="500" b="1" dirty="0">
                  <a:solidFill>
                    <a:schemeClr val="tx1"/>
                  </a:solidFill>
                  <a:latin typeface="游ゴシック" panose="020B0400000000000000" pitchFamily="50" charset="-128"/>
                  <a:ea typeface="游ゴシック" panose="020B0400000000000000" pitchFamily="50" charset="-128"/>
                </a:rPr>
                <a:t>(</a:t>
              </a:r>
              <a:r>
                <a:rPr kumimoji="1" lang="ja-JP" altLang="en-US" sz="500" b="1" dirty="0">
                  <a:solidFill>
                    <a:schemeClr val="tx1"/>
                  </a:solidFill>
                  <a:latin typeface="游ゴシック" panose="020B0400000000000000" pitchFamily="50" charset="-128"/>
                  <a:ea typeface="游ゴシック" panose="020B0400000000000000" pitchFamily="50" charset="-128"/>
                </a:rPr>
                <a:t>報告</a:t>
              </a:r>
              <a:r>
                <a:rPr kumimoji="1" lang="en-US" altLang="ja-JP" sz="500" b="1" dirty="0">
                  <a:solidFill>
                    <a:schemeClr val="tx1"/>
                  </a:solidFill>
                  <a:latin typeface="游ゴシック" panose="020B0400000000000000" pitchFamily="50" charset="-128"/>
                  <a:ea typeface="游ゴシック" panose="020B0400000000000000" pitchFamily="50" charset="-128"/>
                </a:rPr>
                <a:t>)</a:t>
              </a:r>
              <a:r>
                <a:rPr kumimoji="1" lang="ja-JP" altLang="en-US" sz="500" b="1" dirty="0">
                  <a:solidFill>
                    <a:schemeClr val="tx1"/>
                  </a:solidFill>
                  <a:latin typeface="游ゴシック" panose="020B0400000000000000" pitchFamily="50" charset="-128"/>
                  <a:ea typeface="游ゴシック" panose="020B0400000000000000" pitchFamily="50" charset="-128"/>
                </a:rPr>
                <a:t>書</a:t>
              </a:r>
            </a:p>
          </p:txBody>
        </p:sp>
        <p:pic>
          <p:nvPicPr>
            <p:cNvPr id="100" name="グラフィックス 99" descr="紙 枠線">
              <a:extLst>
                <a:ext uri="{FF2B5EF4-FFF2-40B4-BE49-F238E27FC236}">
                  <a16:creationId xmlns:a16="http://schemas.microsoft.com/office/drawing/2014/main" id="{9D2A1092-87F6-04A1-1342-595E0AC9385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336641" y="4316156"/>
              <a:ext cx="307340" cy="307340"/>
            </a:xfrm>
            <a:prstGeom prst="rect">
              <a:avLst/>
            </a:prstGeom>
          </p:spPr>
        </p:pic>
      </p:grpSp>
      <p:grpSp>
        <p:nvGrpSpPr>
          <p:cNvPr id="3" name="グループ化 2">
            <a:extLst>
              <a:ext uri="{FF2B5EF4-FFF2-40B4-BE49-F238E27FC236}">
                <a16:creationId xmlns:a16="http://schemas.microsoft.com/office/drawing/2014/main" id="{4AD430E7-652A-532C-2208-BD75DF271622}"/>
              </a:ext>
            </a:extLst>
          </p:cNvPr>
          <p:cNvGrpSpPr/>
          <p:nvPr/>
        </p:nvGrpSpPr>
        <p:grpSpPr>
          <a:xfrm>
            <a:off x="981138" y="2509709"/>
            <a:ext cx="306000" cy="306000"/>
            <a:chOff x="8420362" y="5457393"/>
            <a:chExt cx="182044" cy="182044"/>
          </a:xfrm>
        </p:grpSpPr>
        <p:sp>
          <p:nvSpPr>
            <p:cNvPr id="4" name="楕円 3">
              <a:extLst>
                <a:ext uri="{FF2B5EF4-FFF2-40B4-BE49-F238E27FC236}">
                  <a16:creationId xmlns:a16="http://schemas.microsoft.com/office/drawing/2014/main" id="{3BA674E2-8A75-A867-3B43-F8A8515F78AA}"/>
                </a:ext>
              </a:extLst>
            </p:cNvPr>
            <p:cNvSpPr/>
            <p:nvPr/>
          </p:nvSpPr>
          <p:spPr>
            <a:xfrm>
              <a:off x="8420362" y="5457393"/>
              <a:ext cx="182044" cy="182044"/>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pic>
          <p:nvPicPr>
            <p:cNvPr id="5" name="グラフィックス 4" descr="封筒 枠線">
              <a:extLst>
                <a:ext uri="{FF2B5EF4-FFF2-40B4-BE49-F238E27FC236}">
                  <a16:creationId xmlns:a16="http://schemas.microsoft.com/office/drawing/2014/main" id="{C2D0B970-6ACA-C58A-C7AE-432C66FBAB1B}"/>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432184" y="5469215"/>
              <a:ext cx="158400" cy="158400"/>
            </a:xfrm>
            <a:prstGeom prst="rect">
              <a:avLst/>
            </a:prstGeom>
          </p:spPr>
        </p:pic>
      </p:grpSp>
      <p:cxnSp>
        <p:nvCxnSpPr>
          <p:cNvPr id="101" name="直線矢印コネクタ 100">
            <a:extLst>
              <a:ext uri="{FF2B5EF4-FFF2-40B4-BE49-F238E27FC236}">
                <a16:creationId xmlns:a16="http://schemas.microsoft.com/office/drawing/2014/main" id="{54B622D8-F0C0-6918-7561-9EA906FAE5BD}"/>
              </a:ext>
            </a:extLst>
          </p:cNvPr>
          <p:cNvCxnSpPr>
            <a:cxnSpLocks/>
            <a:stCxn id="137" idx="3"/>
            <a:endCxn id="38" idx="2"/>
          </p:cNvCxnSpPr>
          <p:nvPr/>
        </p:nvCxnSpPr>
        <p:spPr>
          <a:xfrm>
            <a:off x="6878422" y="2662709"/>
            <a:ext cx="45711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08" name="正方形/長方形 107">
            <a:extLst>
              <a:ext uri="{FF2B5EF4-FFF2-40B4-BE49-F238E27FC236}">
                <a16:creationId xmlns:a16="http://schemas.microsoft.com/office/drawing/2014/main" id="{9CAC847B-5161-E21E-16BC-9C66602EE239}"/>
              </a:ext>
            </a:extLst>
          </p:cNvPr>
          <p:cNvSpPr/>
          <p:nvPr/>
        </p:nvSpPr>
        <p:spPr>
          <a:xfrm>
            <a:off x="727398" y="1921788"/>
            <a:ext cx="813481"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申告</a:t>
            </a:r>
          </a:p>
        </p:txBody>
      </p:sp>
      <p:cxnSp>
        <p:nvCxnSpPr>
          <p:cNvPr id="24" name="直線矢印コネクタ 23">
            <a:extLst>
              <a:ext uri="{FF2B5EF4-FFF2-40B4-BE49-F238E27FC236}">
                <a16:creationId xmlns:a16="http://schemas.microsoft.com/office/drawing/2014/main" id="{EC182C23-5138-5B4E-DC5F-23D04B46F30B}"/>
              </a:ext>
            </a:extLst>
          </p:cNvPr>
          <p:cNvCxnSpPr>
            <a:cxnSpLocks/>
            <a:stCxn id="103" idx="3"/>
            <a:endCxn id="107" idx="1"/>
          </p:cNvCxnSpPr>
          <p:nvPr/>
        </p:nvCxnSpPr>
        <p:spPr>
          <a:xfrm>
            <a:off x="2173196" y="2662709"/>
            <a:ext cx="29864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5" name="グループ化 24">
            <a:extLst>
              <a:ext uri="{FF2B5EF4-FFF2-40B4-BE49-F238E27FC236}">
                <a16:creationId xmlns:a16="http://schemas.microsoft.com/office/drawing/2014/main" id="{1C6426AA-2F26-6F0E-EA3A-D97DE787525C}"/>
              </a:ext>
            </a:extLst>
          </p:cNvPr>
          <p:cNvGrpSpPr/>
          <p:nvPr/>
        </p:nvGrpSpPr>
        <p:grpSpPr>
          <a:xfrm>
            <a:off x="5028076" y="3226444"/>
            <a:ext cx="595884" cy="468750"/>
            <a:chOff x="6615900" y="3043528"/>
            <a:chExt cx="595884" cy="468750"/>
          </a:xfrm>
        </p:grpSpPr>
        <p:pic>
          <p:nvPicPr>
            <p:cNvPr id="26" name="グラフィックス 25" descr="ユーザー 枠線">
              <a:extLst>
                <a:ext uri="{FF2B5EF4-FFF2-40B4-BE49-F238E27FC236}">
                  <a16:creationId xmlns:a16="http://schemas.microsoft.com/office/drawing/2014/main" id="{2409A583-AD79-34D1-F7A8-6AA3527B1AAA}"/>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6660730" y="3093198"/>
              <a:ext cx="151195" cy="152701"/>
            </a:xfrm>
            <a:prstGeom prst="rect">
              <a:avLst/>
            </a:prstGeom>
          </p:spPr>
        </p:pic>
        <p:sp>
          <p:nvSpPr>
            <p:cNvPr id="28" name="四角形: 角を丸くする 27">
              <a:extLst>
                <a:ext uri="{FF2B5EF4-FFF2-40B4-BE49-F238E27FC236}">
                  <a16:creationId xmlns:a16="http://schemas.microsoft.com/office/drawing/2014/main" id="{7090CC3A-2672-B671-8705-984721692790}"/>
                </a:ext>
              </a:extLst>
            </p:cNvPr>
            <p:cNvSpPr/>
            <p:nvPr/>
          </p:nvSpPr>
          <p:spPr>
            <a:xfrm>
              <a:off x="6615900" y="3043528"/>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確認・訂正処理</a:t>
              </a:r>
              <a:endParaRPr kumimoji="1" lang="en-US" altLang="ja-JP" sz="500" b="1" dirty="0">
                <a:solidFill>
                  <a:schemeClr val="tx1"/>
                </a:solidFill>
                <a:latin typeface="+mn-ea"/>
              </a:endParaRPr>
            </a:p>
          </p:txBody>
        </p:sp>
      </p:grpSp>
      <p:cxnSp>
        <p:nvCxnSpPr>
          <p:cNvPr id="29" name="直線矢印コネクタ 128">
            <a:extLst>
              <a:ext uri="{FF2B5EF4-FFF2-40B4-BE49-F238E27FC236}">
                <a16:creationId xmlns:a16="http://schemas.microsoft.com/office/drawing/2014/main" id="{C3BDD8CB-ECF5-B98C-22CB-61A7D9F70642}"/>
              </a:ext>
            </a:extLst>
          </p:cNvPr>
          <p:cNvCxnSpPr>
            <a:cxnSpLocks/>
            <a:stCxn id="56" idx="2"/>
            <a:endCxn id="28" idx="1"/>
          </p:cNvCxnSpPr>
          <p:nvPr/>
        </p:nvCxnSpPr>
        <p:spPr>
          <a:xfrm rot="16200000" flipH="1">
            <a:off x="4492804" y="2925546"/>
            <a:ext cx="661107" cy="409438"/>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30" name="正方形/長方形 29">
            <a:extLst>
              <a:ext uri="{FF2B5EF4-FFF2-40B4-BE49-F238E27FC236}">
                <a16:creationId xmlns:a16="http://schemas.microsoft.com/office/drawing/2014/main" id="{6C7DB5FD-DAB7-519A-1744-91DC1C2073C7}"/>
              </a:ext>
            </a:extLst>
          </p:cNvPr>
          <p:cNvSpPr/>
          <p:nvPr/>
        </p:nvSpPr>
        <p:spPr>
          <a:xfrm>
            <a:off x="4874298" y="2554487"/>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No</a:t>
            </a:r>
            <a:endParaRPr kumimoji="1" lang="ja-JP" altLang="en-US" sz="600" b="1" dirty="0">
              <a:solidFill>
                <a:schemeClr val="tx1"/>
              </a:solidFill>
              <a:highlight>
                <a:srgbClr val="FFFFFF"/>
              </a:highlight>
              <a:latin typeface="+mn-ea"/>
            </a:endParaRPr>
          </a:p>
        </p:txBody>
      </p:sp>
      <p:sp>
        <p:nvSpPr>
          <p:cNvPr id="32" name="正方形/長方形 31">
            <a:extLst>
              <a:ext uri="{FF2B5EF4-FFF2-40B4-BE49-F238E27FC236}">
                <a16:creationId xmlns:a16="http://schemas.microsoft.com/office/drawing/2014/main" id="{6547B2B9-FF95-1407-F3C1-A8A1642425DA}"/>
              </a:ext>
            </a:extLst>
          </p:cNvPr>
          <p:cNvSpPr/>
          <p:nvPr/>
        </p:nvSpPr>
        <p:spPr>
          <a:xfrm>
            <a:off x="4107728" y="2247322"/>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エラー・アラートの該当</a:t>
            </a:r>
          </a:p>
        </p:txBody>
      </p:sp>
      <p:sp>
        <p:nvSpPr>
          <p:cNvPr id="49" name="正方形/長方形 48">
            <a:extLst>
              <a:ext uri="{FF2B5EF4-FFF2-40B4-BE49-F238E27FC236}">
                <a16:creationId xmlns:a16="http://schemas.microsoft.com/office/drawing/2014/main" id="{EE809014-C231-69BE-05B6-6D73A5A2BA75}"/>
              </a:ext>
            </a:extLst>
          </p:cNvPr>
          <p:cNvSpPr/>
          <p:nvPr/>
        </p:nvSpPr>
        <p:spPr>
          <a:xfrm>
            <a:off x="4167866" y="3138083"/>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Yes</a:t>
            </a:r>
            <a:endParaRPr kumimoji="1" lang="ja-JP" altLang="en-US" sz="600" b="1" dirty="0">
              <a:solidFill>
                <a:schemeClr val="tx1"/>
              </a:solidFill>
              <a:highlight>
                <a:srgbClr val="FFFFFF"/>
              </a:highlight>
              <a:latin typeface="+mn-ea"/>
            </a:endParaRPr>
          </a:p>
        </p:txBody>
      </p:sp>
      <p:sp>
        <p:nvSpPr>
          <p:cNvPr id="56" name="ひし形 55">
            <a:extLst>
              <a:ext uri="{FF2B5EF4-FFF2-40B4-BE49-F238E27FC236}">
                <a16:creationId xmlns:a16="http://schemas.microsoft.com/office/drawing/2014/main" id="{4C6DB3D3-A113-D010-8D45-68518C938DE5}"/>
              </a:ext>
            </a:extLst>
          </p:cNvPr>
          <p:cNvSpPr/>
          <p:nvPr/>
        </p:nvSpPr>
        <p:spPr>
          <a:xfrm>
            <a:off x="4446652" y="2525706"/>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cxnSp>
        <p:nvCxnSpPr>
          <p:cNvPr id="57" name="直線矢印コネクタ 128">
            <a:extLst>
              <a:ext uri="{FF2B5EF4-FFF2-40B4-BE49-F238E27FC236}">
                <a16:creationId xmlns:a16="http://schemas.microsoft.com/office/drawing/2014/main" id="{EC5AB765-11B1-E19A-F418-E33ABF98C89D}"/>
              </a:ext>
            </a:extLst>
          </p:cNvPr>
          <p:cNvCxnSpPr>
            <a:cxnSpLocks/>
            <a:stCxn id="28" idx="3"/>
            <a:endCxn id="137" idx="1"/>
          </p:cNvCxnSpPr>
          <p:nvPr/>
        </p:nvCxnSpPr>
        <p:spPr>
          <a:xfrm flipV="1">
            <a:off x="5623960" y="2662709"/>
            <a:ext cx="658578" cy="798110"/>
          </a:xfrm>
          <a:prstGeom prst="bentConnector3">
            <a:avLst>
              <a:gd name="adj1" fmla="val 5000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58" name="直線矢印コネクタ 57">
            <a:extLst>
              <a:ext uri="{FF2B5EF4-FFF2-40B4-BE49-F238E27FC236}">
                <a16:creationId xmlns:a16="http://schemas.microsoft.com/office/drawing/2014/main" id="{4A9449C8-C405-8E44-4732-E9B2B389671F}"/>
              </a:ext>
            </a:extLst>
          </p:cNvPr>
          <p:cNvCxnSpPr>
            <a:cxnSpLocks/>
            <a:stCxn id="28" idx="2"/>
            <a:endCxn id="62" idx="1"/>
          </p:cNvCxnSpPr>
          <p:nvPr/>
        </p:nvCxnSpPr>
        <p:spPr>
          <a:xfrm>
            <a:off x="5326018" y="3695194"/>
            <a:ext cx="1299" cy="58630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59" name="グループ化 58">
            <a:extLst>
              <a:ext uri="{FF2B5EF4-FFF2-40B4-BE49-F238E27FC236}">
                <a16:creationId xmlns:a16="http://schemas.microsoft.com/office/drawing/2014/main" id="{C92A2B61-3BF6-4571-65C4-F07C7713905E}"/>
              </a:ext>
            </a:extLst>
          </p:cNvPr>
          <p:cNvGrpSpPr/>
          <p:nvPr/>
        </p:nvGrpSpPr>
        <p:grpSpPr>
          <a:xfrm>
            <a:off x="5038200" y="4281501"/>
            <a:ext cx="575637" cy="451948"/>
            <a:chOff x="5274238" y="5435541"/>
            <a:chExt cx="439201" cy="345439"/>
          </a:xfrm>
        </p:grpSpPr>
        <p:sp>
          <p:nvSpPr>
            <p:cNvPr id="62" name="フローチャート: 磁気ディスク 61">
              <a:extLst>
                <a:ext uri="{FF2B5EF4-FFF2-40B4-BE49-F238E27FC236}">
                  <a16:creationId xmlns:a16="http://schemas.microsoft.com/office/drawing/2014/main" id="{BBF47091-1412-A49D-E90B-ECF25053F383}"/>
                </a:ext>
              </a:extLst>
            </p:cNvPr>
            <p:cNvSpPr/>
            <p:nvPr/>
          </p:nvSpPr>
          <p:spPr>
            <a:xfrm>
              <a:off x="5276219" y="5435541"/>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64" name="円弧 63">
              <a:extLst>
                <a:ext uri="{FF2B5EF4-FFF2-40B4-BE49-F238E27FC236}">
                  <a16:creationId xmlns:a16="http://schemas.microsoft.com/office/drawing/2014/main" id="{A76A580D-13E2-1E0F-C998-989EBE5A41E4}"/>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72" name="円弧 71">
              <a:extLst>
                <a:ext uri="{FF2B5EF4-FFF2-40B4-BE49-F238E27FC236}">
                  <a16:creationId xmlns:a16="http://schemas.microsoft.com/office/drawing/2014/main" id="{5472DF1E-D2CC-B840-B560-F1DEB8F4A804}"/>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73" name="グループ化 72">
            <a:extLst>
              <a:ext uri="{FF2B5EF4-FFF2-40B4-BE49-F238E27FC236}">
                <a16:creationId xmlns:a16="http://schemas.microsoft.com/office/drawing/2014/main" id="{0C123F1E-D3D5-0D3E-FA0C-8594289356FE}"/>
              </a:ext>
            </a:extLst>
          </p:cNvPr>
          <p:cNvGrpSpPr/>
          <p:nvPr/>
        </p:nvGrpSpPr>
        <p:grpSpPr>
          <a:xfrm>
            <a:off x="5565723" y="4643643"/>
            <a:ext cx="752658" cy="405710"/>
            <a:chOff x="5549538" y="5066857"/>
            <a:chExt cx="752658" cy="405710"/>
          </a:xfrm>
        </p:grpSpPr>
        <p:cxnSp>
          <p:nvCxnSpPr>
            <p:cNvPr id="74" name="直線矢印コネクタ 73">
              <a:extLst>
                <a:ext uri="{FF2B5EF4-FFF2-40B4-BE49-F238E27FC236}">
                  <a16:creationId xmlns:a16="http://schemas.microsoft.com/office/drawing/2014/main" id="{50C4DB2A-9FD2-F680-5FD8-DBF9ED21DA78}"/>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75" name="グループ化 74">
              <a:extLst>
                <a:ext uri="{FF2B5EF4-FFF2-40B4-BE49-F238E27FC236}">
                  <a16:creationId xmlns:a16="http://schemas.microsoft.com/office/drawing/2014/main" id="{400EE5F9-EC0E-8445-6B04-4D305E21742A}"/>
                </a:ext>
              </a:extLst>
            </p:cNvPr>
            <p:cNvGrpSpPr/>
            <p:nvPr/>
          </p:nvGrpSpPr>
          <p:grpSpPr>
            <a:xfrm>
              <a:off x="5672158" y="5172745"/>
              <a:ext cx="69614" cy="299822"/>
              <a:chOff x="2439407" y="2962964"/>
              <a:chExt cx="69614" cy="430496"/>
            </a:xfrm>
          </p:grpSpPr>
          <p:cxnSp>
            <p:nvCxnSpPr>
              <p:cNvPr id="77" name="直線コネクタ 76">
                <a:extLst>
                  <a:ext uri="{FF2B5EF4-FFF2-40B4-BE49-F238E27FC236}">
                    <a16:creationId xmlns:a16="http://schemas.microsoft.com/office/drawing/2014/main" id="{2080DB70-9BA7-A46B-6B1D-A3DC3B1EE7D7}"/>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8" name="直線コネクタ 77">
                <a:extLst>
                  <a:ext uri="{FF2B5EF4-FFF2-40B4-BE49-F238E27FC236}">
                    <a16:creationId xmlns:a16="http://schemas.microsoft.com/office/drawing/2014/main" id="{18167A1E-B5F9-ACD0-0693-9EF61B0A75E1}"/>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1" name="直線コネクタ 80">
                <a:extLst>
                  <a:ext uri="{FF2B5EF4-FFF2-40B4-BE49-F238E27FC236}">
                    <a16:creationId xmlns:a16="http://schemas.microsoft.com/office/drawing/2014/main" id="{1C5A80F6-A694-0B49-5DFF-5966090AF652}"/>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76" name="正方形/長方形 75">
              <a:extLst>
                <a:ext uri="{FF2B5EF4-FFF2-40B4-BE49-F238E27FC236}">
                  <a16:creationId xmlns:a16="http://schemas.microsoft.com/office/drawing/2014/main" id="{919F6379-606F-ACA7-4449-466D664C45C8}"/>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98" name="グループ化 97">
            <a:extLst>
              <a:ext uri="{FF2B5EF4-FFF2-40B4-BE49-F238E27FC236}">
                <a16:creationId xmlns:a16="http://schemas.microsoft.com/office/drawing/2014/main" id="{632B5E8D-27BA-4FDE-BE7B-AB9714A90F7F}"/>
              </a:ext>
            </a:extLst>
          </p:cNvPr>
          <p:cNvGrpSpPr/>
          <p:nvPr/>
        </p:nvGrpSpPr>
        <p:grpSpPr>
          <a:xfrm>
            <a:off x="1585781" y="2433953"/>
            <a:ext cx="587415" cy="457512"/>
            <a:chOff x="5266944" y="2798826"/>
            <a:chExt cx="455771" cy="301859"/>
          </a:xfrm>
        </p:grpSpPr>
        <p:sp>
          <p:nvSpPr>
            <p:cNvPr id="103" name="四角形: 角を丸くする 102">
              <a:extLst>
                <a:ext uri="{FF2B5EF4-FFF2-40B4-BE49-F238E27FC236}">
                  <a16:creationId xmlns:a16="http://schemas.microsoft.com/office/drawing/2014/main" id="{E8EB1F34-57C2-9C75-7621-131208C3028F}"/>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内容確認</a:t>
              </a:r>
            </a:p>
          </p:txBody>
        </p:sp>
        <p:pic>
          <p:nvPicPr>
            <p:cNvPr id="104" name="グラフィックス 103" descr="挙手 枠線">
              <a:extLst>
                <a:ext uri="{FF2B5EF4-FFF2-40B4-BE49-F238E27FC236}">
                  <a16:creationId xmlns:a16="http://schemas.microsoft.com/office/drawing/2014/main" id="{47C0EC7B-CFE0-BD9C-E3B6-EE2066AD8DC6}"/>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rot="16200000" flipV="1">
              <a:off x="5301234" y="2831681"/>
              <a:ext cx="98334" cy="98334"/>
            </a:xfrm>
            <a:prstGeom prst="rect">
              <a:avLst/>
            </a:prstGeom>
          </p:spPr>
        </p:pic>
      </p:grpSp>
      <p:grpSp>
        <p:nvGrpSpPr>
          <p:cNvPr id="105" name="グループ化 104">
            <a:extLst>
              <a:ext uri="{FF2B5EF4-FFF2-40B4-BE49-F238E27FC236}">
                <a16:creationId xmlns:a16="http://schemas.microsoft.com/office/drawing/2014/main" id="{9465CD51-AD11-3FDD-CDF0-4A2E1DBB0024}"/>
              </a:ext>
            </a:extLst>
          </p:cNvPr>
          <p:cNvGrpSpPr/>
          <p:nvPr/>
        </p:nvGrpSpPr>
        <p:grpSpPr>
          <a:xfrm>
            <a:off x="2471839" y="2433953"/>
            <a:ext cx="587415" cy="457512"/>
            <a:chOff x="5266944" y="2798826"/>
            <a:chExt cx="455771" cy="301859"/>
          </a:xfrm>
        </p:grpSpPr>
        <p:sp>
          <p:nvSpPr>
            <p:cNvPr id="107" name="四角形: 角を丸くする 106">
              <a:extLst>
                <a:ext uri="{FF2B5EF4-FFF2-40B4-BE49-F238E27FC236}">
                  <a16:creationId xmlns:a16="http://schemas.microsoft.com/office/drawing/2014/main" id="{A19522C4-BF47-3DAE-D6DD-7662DBDC4B76}"/>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受領</a:t>
              </a:r>
            </a:p>
          </p:txBody>
        </p:sp>
        <p:pic>
          <p:nvPicPr>
            <p:cNvPr id="109" name="グラフィックス 108" descr="挙手 枠線">
              <a:extLst>
                <a:ext uri="{FF2B5EF4-FFF2-40B4-BE49-F238E27FC236}">
                  <a16:creationId xmlns:a16="http://schemas.microsoft.com/office/drawing/2014/main" id="{9A311F52-0EE6-BDD6-11F8-3DB891337546}"/>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rot="16200000" flipV="1">
              <a:off x="5301234" y="2831681"/>
              <a:ext cx="98334" cy="98334"/>
            </a:xfrm>
            <a:prstGeom prst="rect">
              <a:avLst/>
            </a:prstGeom>
          </p:spPr>
        </p:pic>
      </p:grpSp>
      <p:grpSp>
        <p:nvGrpSpPr>
          <p:cNvPr id="135" name="グループ化 134">
            <a:extLst>
              <a:ext uri="{FF2B5EF4-FFF2-40B4-BE49-F238E27FC236}">
                <a16:creationId xmlns:a16="http://schemas.microsoft.com/office/drawing/2014/main" id="{36E48214-294D-1F3D-CC4A-CF6EA1E2295C}"/>
              </a:ext>
            </a:extLst>
          </p:cNvPr>
          <p:cNvGrpSpPr/>
          <p:nvPr/>
        </p:nvGrpSpPr>
        <p:grpSpPr>
          <a:xfrm>
            <a:off x="6282538" y="2428334"/>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FCD8E00C-D1EB-0804-962B-7486960EEC5E}"/>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A08AD987-AB61-6E6F-62DB-3D2067FF2C00}"/>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入力内容確認</a:t>
              </a:r>
            </a:p>
          </p:txBody>
        </p:sp>
      </p:grpSp>
      <p:cxnSp>
        <p:nvCxnSpPr>
          <p:cNvPr id="138" name="直線矢印コネクタ 137">
            <a:extLst>
              <a:ext uri="{FF2B5EF4-FFF2-40B4-BE49-F238E27FC236}">
                <a16:creationId xmlns:a16="http://schemas.microsoft.com/office/drawing/2014/main" id="{5F344B67-1067-7F04-7D09-1F970025B576}"/>
              </a:ext>
            </a:extLst>
          </p:cNvPr>
          <p:cNvCxnSpPr>
            <a:cxnSpLocks/>
            <a:stCxn id="140" idx="1"/>
            <a:endCxn id="137" idx="2"/>
          </p:cNvCxnSpPr>
          <p:nvPr/>
        </p:nvCxnSpPr>
        <p:spPr>
          <a:xfrm flipH="1" flipV="1">
            <a:off x="6580480"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9" name="グループ化 138">
            <a:extLst>
              <a:ext uri="{FF2B5EF4-FFF2-40B4-BE49-F238E27FC236}">
                <a16:creationId xmlns:a16="http://schemas.microsoft.com/office/drawing/2014/main" id="{DF58AE24-0D68-0733-8861-7462448438B2}"/>
              </a:ext>
            </a:extLst>
          </p:cNvPr>
          <p:cNvGrpSpPr/>
          <p:nvPr/>
        </p:nvGrpSpPr>
        <p:grpSpPr>
          <a:xfrm>
            <a:off x="6292662" y="4281501"/>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629A77B1-5977-F921-2656-5E15C15E1056}"/>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41" name="円弧 140">
              <a:extLst>
                <a:ext uri="{FF2B5EF4-FFF2-40B4-BE49-F238E27FC236}">
                  <a16:creationId xmlns:a16="http://schemas.microsoft.com/office/drawing/2014/main" id="{490E0FAA-328D-5000-EB42-F7B2C8A304D2}"/>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42" name="円弧 141">
              <a:extLst>
                <a:ext uri="{FF2B5EF4-FFF2-40B4-BE49-F238E27FC236}">
                  <a16:creationId xmlns:a16="http://schemas.microsoft.com/office/drawing/2014/main" id="{04B90D8A-1BC5-37CD-F557-E3112C3B7AC0}"/>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43" name="グループ化 142">
            <a:extLst>
              <a:ext uri="{FF2B5EF4-FFF2-40B4-BE49-F238E27FC236}">
                <a16:creationId xmlns:a16="http://schemas.microsoft.com/office/drawing/2014/main" id="{D16CF9C6-7A39-3B08-F938-582D1FA94459}"/>
              </a:ext>
            </a:extLst>
          </p:cNvPr>
          <p:cNvGrpSpPr/>
          <p:nvPr/>
        </p:nvGrpSpPr>
        <p:grpSpPr>
          <a:xfrm>
            <a:off x="6800816" y="4643643"/>
            <a:ext cx="752658" cy="405710"/>
            <a:chOff x="4488244" y="5206471"/>
            <a:chExt cx="752658" cy="405710"/>
          </a:xfrm>
        </p:grpSpPr>
        <p:cxnSp>
          <p:nvCxnSpPr>
            <p:cNvPr id="144" name="直線矢印コネクタ 143">
              <a:extLst>
                <a:ext uri="{FF2B5EF4-FFF2-40B4-BE49-F238E27FC236}">
                  <a16:creationId xmlns:a16="http://schemas.microsoft.com/office/drawing/2014/main" id="{DB33D1DB-6C91-A5F7-1348-54B34AE28651}"/>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45" name="グループ化 144">
              <a:extLst>
                <a:ext uri="{FF2B5EF4-FFF2-40B4-BE49-F238E27FC236}">
                  <a16:creationId xmlns:a16="http://schemas.microsoft.com/office/drawing/2014/main" id="{C335AFE5-FB35-8134-F1EB-69D5B298B270}"/>
                </a:ext>
              </a:extLst>
            </p:cNvPr>
            <p:cNvGrpSpPr/>
            <p:nvPr/>
          </p:nvGrpSpPr>
          <p:grpSpPr>
            <a:xfrm>
              <a:off x="4610864" y="5312359"/>
              <a:ext cx="69614" cy="299822"/>
              <a:chOff x="2439407" y="2962964"/>
              <a:chExt cx="69614" cy="430496"/>
            </a:xfrm>
          </p:grpSpPr>
          <p:cxnSp>
            <p:nvCxnSpPr>
              <p:cNvPr id="147" name="直線コネクタ 146">
                <a:extLst>
                  <a:ext uri="{FF2B5EF4-FFF2-40B4-BE49-F238E27FC236}">
                    <a16:creationId xmlns:a16="http://schemas.microsoft.com/office/drawing/2014/main" id="{AEF26DDD-838D-5ED5-6183-7FC9B2015BE8}"/>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8" name="直線コネクタ 147">
                <a:extLst>
                  <a:ext uri="{FF2B5EF4-FFF2-40B4-BE49-F238E27FC236}">
                    <a16:creationId xmlns:a16="http://schemas.microsoft.com/office/drawing/2014/main" id="{010BE85D-B81B-FBB2-5AA3-D77A2A2DB8DF}"/>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9" name="直線コネクタ 148">
                <a:extLst>
                  <a:ext uri="{FF2B5EF4-FFF2-40B4-BE49-F238E27FC236}">
                    <a16:creationId xmlns:a16="http://schemas.microsoft.com/office/drawing/2014/main" id="{E0AB37A6-E472-D7A9-504E-DB76D98FB167}"/>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46" name="正方形/長方形 145">
              <a:extLst>
                <a:ext uri="{FF2B5EF4-FFF2-40B4-BE49-F238E27FC236}">
                  <a16:creationId xmlns:a16="http://schemas.microsoft.com/office/drawing/2014/main" id="{9AA9BE31-A912-5513-EED3-A8486F2A61AB}"/>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②</a:t>
              </a:r>
            </a:p>
          </p:txBody>
        </p:sp>
      </p:grpSp>
      <p:grpSp>
        <p:nvGrpSpPr>
          <p:cNvPr id="151" name="グループ化 150">
            <a:extLst>
              <a:ext uri="{FF2B5EF4-FFF2-40B4-BE49-F238E27FC236}">
                <a16:creationId xmlns:a16="http://schemas.microsoft.com/office/drawing/2014/main" id="{E24260BF-DF96-3449-9F34-DDA3AA7897A8}"/>
              </a:ext>
            </a:extLst>
          </p:cNvPr>
          <p:cNvGrpSpPr/>
          <p:nvPr/>
        </p:nvGrpSpPr>
        <p:grpSpPr>
          <a:xfrm>
            <a:off x="6743824" y="2894515"/>
            <a:ext cx="637021" cy="706178"/>
            <a:chOff x="2321719" y="2988182"/>
            <a:chExt cx="637021" cy="706178"/>
          </a:xfrm>
        </p:grpSpPr>
        <p:pic>
          <p:nvPicPr>
            <p:cNvPr id="152" name="グラフィックス 151" descr="紙 枠線">
              <a:extLst>
                <a:ext uri="{FF2B5EF4-FFF2-40B4-BE49-F238E27FC236}">
                  <a16:creationId xmlns:a16="http://schemas.microsoft.com/office/drawing/2014/main" id="{BDC6D155-15FD-D338-2D19-ECB74CF8832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153" name="直線矢印コネクタ 36">
              <a:extLst>
                <a:ext uri="{FF2B5EF4-FFF2-40B4-BE49-F238E27FC236}">
                  <a16:creationId xmlns:a16="http://schemas.microsoft.com/office/drawing/2014/main" id="{ABC03B23-1F2E-14A2-C649-04121B0B2684}"/>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54" name="正方形/長方形 153">
              <a:extLst>
                <a:ext uri="{FF2B5EF4-FFF2-40B4-BE49-F238E27FC236}">
                  <a16:creationId xmlns:a16="http://schemas.microsoft.com/office/drawing/2014/main" id="{A9F140CD-E73E-967B-2D15-2D41AD9EA099}"/>
                </a:ext>
              </a:extLst>
            </p:cNvPr>
            <p:cNvSpPr/>
            <p:nvPr/>
          </p:nvSpPr>
          <p:spPr>
            <a:xfrm>
              <a:off x="2337115"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車両異動登録一覧</a:t>
              </a:r>
              <a:endParaRPr kumimoji="1" lang="en-US" altLang="ja-JP" sz="500" b="1" dirty="0">
                <a:solidFill>
                  <a:schemeClr val="tx1"/>
                </a:solidFill>
                <a:latin typeface="+mn-ea"/>
              </a:endParaRPr>
            </a:p>
          </p:txBody>
        </p:sp>
      </p:grpSp>
      <p:cxnSp>
        <p:nvCxnSpPr>
          <p:cNvPr id="164" name="直線矢印コネクタ 163">
            <a:extLst>
              <a:ext uri="{FF2B5EF4-FFF2-40B4-BE49-F238E27FC236}">
                <a16:creationId xmlns:a16="http://schemas.microsoft.com/office/drawing/2014/main" id="{B6EC9AB7-69C1-FAEF-9443-340545D9D759}"/>
              </a:ext>
            </a:extLst>
          </p:cNvPr>
          <p:cNvCxnSpPr>
            <a:cxnSpLocks/>
            <a:stCxn id="107" idx="3"/>
            <a:endCxn id="22" idx="1"/>
          </p:cNvCxnSpPr>
          <p:nvPr/>
        </p:nvCxnSpPr>
        <p:spPr>
          <a:xfrm>
            <a:off x="3059254" y="2662709"/>
            <a:ext cx="29864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65" name="直線矢印コネクタ 164">
            <a:extLst>
              <a:ext uri="{FF2B5EF4-FFF2-40B4-BE49-F238E27FC236}">
                <a16:creationId xmlns:a16="http://schemas.microsoft.com/office/drawing/2014/main" id="{853D8A81-B700-43C2-C4D7-08C47FDA7D52}"/>
              </a:ext>
            </a:extLst>
          </p:cNvPr>
          <p:cNvCxnSpPr>
            <a:cxnSpLocks/>
            <a:stCxn id="22" idx="3"/>
            <a:endCxn id="56" idx="1"/>
          </p:cNvCxnSpPr>
          <p:nvPr/>
        </p:nvCxnSpPr>
        <p:spPr>
          <a:xfrm>
            <a:off x="3953780" y="2662709"/>
            <a:ext cx="49287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8341554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FF6973A-D527-0DF8-874E-9CE78D295FF2}"/>
            </a:ext>
          </a:extLst>
        </p:cNvPr>
        <p:cNvGrpSpPr/>
        <p:nvPr/>
      </p:nvGrpSpPr>
      <p:grpSpPr>
        <a:xfrm>
          <a:off x="0" y="0"/>
          <a:ext cx="0" cy="0"/>
          <a:chOff x="0" y="0"/>
          <a:chExt cx="0" cy="0"/>
        </a:xfrm>
      </p:grpSpPr>
      <p:grpSp>
        <p:nvGrpSpPr>
          <p:cNvPr id="13" name="グループ化 12">
            <a:extLst>
              <a:ext uri="{FF2B5EF4-FFF2-40B4-BE49-F238E27FC236}">
                <a16:creationId xmlns:a16="http://schemas.microsoft.com/office/drawing/2014/main" id="{8A282E03-E399-34C5-0B02-82DCB12173EB}"/>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A5E356BB-8AFA-54DB-4CC6-488E9F3C9D98}"/>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住民等</a:t>
              </a:r>
            </a:p>
          </p:txBody>
        </p:sp>
        <p:sp>
          <p:nvSpPr>
            <p:cNvPr id="11" name="正方形/長方形 10">
              <a:extLst>
                <a:ext uri="{FF2B5EF4-FFF2-40B4-BE49-F238E27FC236}">
                  <a16:creationId xmlns:a16="http://schemas.microsoft.com/office/drawing/2014/main" id="{1E4B3C90-5E6E-E1D0-0B77-470F1E9DC859}"/>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C224CC47-E6AA-CF1F-87BD-36954D3DEE17}"/>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87E21EE6-7C3F-55E0-2019-042BE6732530}"/>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5FADE038-7CBF-CDDA-48CF-13656B73102C}"/>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2.3</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207C242B-854F-E04F-5710-BF2A10160022}"/>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その他軽自動車</a:t>
              </a:r>
              <a:r>
                <a:rPr kumimoji="1" lang="en-US" altLang="ja-JP" sz="1000" b="1" dirty="0">
                  <a:solidFill>
                    <a:schemeClr val="tx1"/>
                  </a:solidFill>
                  <a:latin typeface="+mn-ea"/>
                </a:rPr>
                <a:t>(</a:t>
              </a:r>
              <a:r>
                <a:rPr kumimoji="1" lang="ja-JP" altLang="en-US" sz="1000" b="1" dirty="0">
                  <a:solidFill>
                    <a:schemeClr val="tx1"/>
                  </a:solidFill>
                  <a:latin typeface="+mn-ea"/>
                </a:rPr>
                <a:t>軽自動車</a:t>
              </a:r>
              <a:r>
                <a:rPr kumimoji="1" lang="en-US" altLang="ja-JP" sz="1000" b="1" dirty="0">
                  <a:solidFill>
                    <a:schemeClr val="tx1"/>
                  </a:solidFill>
                  <a:latin typeface="+mn-ea"/>
                </a:rPr>
                <a:t>OSS</a:t>
              </a:r>
              <a:r>
                <a:rPr kumimoji="1" lang="ja-JP" altLang="en-US" sz="1000" b="1" dirty="0">
                  <a:solidFill>
                    <a:schemeClr val="tx1"/>
                  </a:solidFill>
                  <a:latin typeface="+mn-ea"/>
                </a:rPr>
                <a:t>による電子申告</a:t>
              </a:r>
              <a:r>
                <a:rPr kumimoji="1" lang="en-US" altLang="ja-JP" sz="1000" b="1" dirty="0">
                  <a:solidFill>
                    <a:schemeClr val="tx1"/>
                  </a:solidFill>
                  <a:latin typeface="+mn-ea"/>
                </a:rPr>
                <a:t>)</a:t>
              </a:r>
              <a:endParaRPr kumimoji="1" lang="ja-JP" altLang="en-US" sz="1000" b="1" dirty="0">
                <a:solidFill>
                  <a:schemeClr val="tx1"/>
                </a:solidFill>
                <a:latin typeface="+mn-ea"/>
              </a:endParaRPr>
            </a:p>
          </p:txBody>
        </p:sp>
        <p:sp>
          <p:nvSpPr>
            <p:cNvPr id="14" name="正方形/長方形 13">
              <a:extLst>
                <a:ext uri="{FF2B5EF4-FFF2-40B4-BE49-F238E27FC236}">
                  <a16:creationId xmlns:a16="http://schemas.microsoft.com/office/drawing/2014/main" id="{954C0BFF-6F71-C1C7-4FFC-AE58E343C46F}"/>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変更登録処理</a:t>
              </a:r>
              <a:r>
                <a:rPr kumimoji="1" lang="en-US" altLang="ja-JP" sz="1000" b="1" dirty="0">
                  <a:solidFill>
                    <a:schemeClr val="tx1"/>
                  </a:solidFill>
                  <a:latin typeface="+mn-ea"/>
                </a:rPr>
                <a:t>(</a:t>
              </a:r>
              <a:r>
                <a:rPr kumimoji="1" lang="ja-JP" altLang="en-US" sz="1000" b="1" dirty="0">
                  <a:solidFill>
                    <a:schemeClr val="tx1"/>
                  </a:solidFill>
                  <a:latin typeface="+mn-ea"/>
                </a:rPr>
                <a:t>車両情報管理</a:t>
              </a:r>
              <a:r>
                <a:rPr kumimoji="1" lang="en-US" altLang="ja-JP" sz="1000" b="1" dirty="0">
                  <a:solidFill>
                    <a:schemeClr val="tx1"/>
                  </a:solidFill>
                  <a:latin typeface="+mn-ea"/>
                </a:rPr>
                <a:t>)</a:t>
              </a:r>
              <a:endParaRPr kumimoji="1" lang="ja-JP" altLang="en-US" sz="1000" b="1" dirty="0">
                <a:solidFill>
                  <a:schemeClr val="tx1"/>
                </a:solidFill>
                <a:latin typeface="+mn-ea"/>
              </a:endParaRPr>
            </a:p>
          </p:txBody>
        </p:sp>
      </p:grpSp>
      <p:grpSp>
        <p:nvGrpSpPr>
          <p:cNvPr id="16" name="グループ化 15">
            <a:extLst>
              <a:ext uri="{FF2B5EF4-FFF2-40B4-BE49-F238E27FC236}">
                <a16:creationId xmlns:a16="http://schemas.microsoft.com/office/drawing/2014/main" id="{5DB1A702-5DEF-6551-EA29-47787914A197}"/>
              </a:ext>
            </a:extLst>
          </p:cNvPr>
          <p:cNvGrpSpPr/>
          <p:nvPr/>
        </p:nvGrpSpPr>
        <p:grpSpPr>
          <a:xfrm>
            <a:off x="331641" y="1889571"/>
            <a:ext cx="8480719" cy="2253804"/>
            <a:chOff x="4383024" y="977900"/>
            <a:chExt cx="8480719" cy="447033"/>
          </a:xfrm>
        </p:grpSpPr>
        <p:sp>
          <p:nvSpPr>
            <p:cNvPr id="17" name="正方形/長方形 16">
              <a:extLst>
                <a:ext uri="{FF2B5EF4-FFF2-40B4-BE49-F238E27FC236}">
                  <a16:creationId xmlns:a16="http://schemas.microsoft.com/office/drawing/2014/main" id="{88115D44-C828-E938-8D8A-6997316BA0EB}"/>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軽自動車税担当部門</a:t>
              </a:r>
            </a:p>
          </p:txBody>
        </p:sp>
        <p:sp>
          <p:nvSpPr>
            <p:cNvPr id="18" name="正方形/長方形 17">
              <a:extLst>
                <a:ext uri="{FF2B5EF4-FFF2-40B4-BE49-F238E27FC236}">
                  <a16:creationId xmlns:a16="http://schemas.microsoft.com/office/drawing/2014/main" id="{A8D6E451-24FA-1420-1E0D-4BE33F257451}"/>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9E79CAA8-AD6C-F292-EE5F-C8141068BAF0}"/>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7</a:t>
            </a:fld>
            <a:endParaRPr kumimoji="1" lang="ja-JP" altLang="en-US" sz="800" dirty="0">
              <a:solidFill>
                <a:schemeClr val="tx1"/>
              </a:solidFill>
              <a:latin typeface="+mn-ea"/>
            </a:endParaRPr>
          </a:p>
        </p:txBody>
      </p:sp>
      <p:grpSp>
        <p:nvGrpSpPr>
          <p:cNvPr id="102" name="グループ化 101">
            <a:extLst>
              <a:ext uri="{FF2B5EF4-FFF2-40B4-BE49-F238E27FC236}">
                <a16:creationId xmlns:a16="http://schemas.microsoft.com/office/drawing/2014/main" id="{A2B4923B-43A8-E95C-CBFD-8F53710E7295}"/>
              </a:ext>
            </a:extLst>
          </p:cNvPr>
          <p:cNvGrpSpPr/>
          <p:nvPr/>
        </p:nvGrpSpPr>
        <p:grpSpPr>
          <a:xfrm>
            <a:off x="1537032" y="2428334"/>
            <a:ext cx="595884" cy="468750"/>
            <a:chOff x="2420174" y="2805910"/>
            <a:chExt cx="595884" cy="468750"/>
          </a:xfrm>
        </p:grpSpPr>
        <p:pic>
          <p:nvPicPr>
            <p:cNvPr id="21" name="グラフィックス 20" descr="ユーザー 枠線">
              <a:extLst>
                <a:ext uri="{FF2B5EF4-FFF2-40B4-BE49-F238E27FC236}">
                  <a16:creationId xmlns:a16="http://schemas.microsoft.com/office/drawing/2014/main" id="{9AA55F26-2A45-99FC-2470-586F61446407}"/>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2" name="四角形: 角を丸くする 21">
              <a:extLst>
                <a:ext uri="{FF2B5EF4-FFF2-40B4-BE49-F238E27FC236}">
                  <a16:creationId xmlns:a16="http://schemas.microsoft.com/office/drawing/2014/main" id="{E970EF87-4DC4-B1ED-ECFB-3C7F992FE166}"/>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申告データ出力</a:t>
              </a:r>
            </a:p>
          </p:txBody>
        </p:sp>
      </p:grpSp>
      <p:cxnSp>
        <p:nvCxnSpPr>
          <p:cNvPr id="33" name="直線矢印コネクタ 32">
            <a:extLst>
              <a:ext uri="{FF2B5EF4-FFF2-40B4-BE49-F238E27FC236}">
                <a16:creationId xmlns:a16="http://schemas.microsoft.com/office/drawing/2014/main" id="{F090917E-7D4E-3DF9-8B0E-37D3C2FE8EBD}"/>
              </a:ext>
            </a:extLst>
          </p:cNvPr>
          <p:cNvCxnSpPr>
            <a:cxnSpLocks/>
            <a:stCxn id="118" idx="1"/>
            <a:endCxn id="22" idx="2"/>
          </p:cNvCxnSpPr>
          <p:nvPr/>
        </p:nvCxnSpPr>
        <p:spPr>
          <a:xfrm flipH="1" flipV="1">
            <a:off x="1834974"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43" name="直線矢印コネクタ 42">
            <a:extLst>
              <a:ext uri="{FF2B5EF4-FFF2-40B4-BE49-F238E27FC236}">
                <a16:creationId xmlns:a16="http://schemas.microsoft.com/office/drawing/2014/main" id="{74CF1568-BD21-546F-26A4-530EBD58761E}"/>
              </a:ext>
            </a:extLst>
          </p:cNvPr>
          <p:cNvCxnSpPr>
            <a:cxnSpLocks/>
            <a:stCxn id="63" idx="3"/>
            <a:endCxn id="103" idx="1"/>
          </p:cNvCxnSpPr>
          <p:nvPr/>
        </p:nvCxnSpPr>
        <p:spPr>
          <a:xfrm>
            <a:off x="3152781" y="2662709"/>
            <a:ext cx="32250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0" name="正方形/長方形 149">
            <a:extLst>
              <a:ext uri="{FF2B5EF4-FFF2-40B4-BE49-F238E27FC236}">
                <a16:creationId xmlns:a16="http://schemas.microsoft.com/office/drawing/2014/main" id="{3C5F8CC4-4D22-93DE-18D8-1E0CE2E7E078}"/>
              </a:ext>
            </a:extLst>
          </p:cNvPr>
          <p:cNvSpPr/>
          <p:nvPr/>
        </p:nvSpPr>
        <p:spPr>
          <a:xfrm>
            <a:off x="8038051" y="282994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終了</a:t>
            </a:r>
          </a:p>
        </p:txBody>
      </p:sp>
      <p:sp>
        <p:nvSpPr>
          <p:cNvPr id="159" name="正方形/長方形 158">
            <a:extLst>
              <a:ext uri="{FF2B5EF4-FFF2-40B4-BE49-F238E27FC236}">
                <a16:creationId xmlns:a16="http://schemas.microsoft.com/office/drawing/2014/main" id="{4A78B170-BB7B-D694-B81A-1C9495AE13E4}"/>
              </a:ext>
            </a:extLst>
          </p:cNvPr>
          <p:cNvSpPr/>
          <p:nvPr/>
        </p:nvSpPr>
        <p:spPr>
          <a:xfrm>
            <a:off x="6758568" y="5590032"/>
            <a:ext cx="2053792" cy="914398"/>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zh-TW" altLang="en-US" sz="500" b="1" dirty="0">
                <a:solidFill>
                  <a:schemeClr val="tx1"/>
                </a:solidFill>
                <a:latin typeface="游ゴシック" panose="020B0400000000000000" pitchFamily="50" charset="-128"/>
                <a:ea typeface="游ゴシック" panose="020B0400000000000000" pitchFamily="50" charset="-128"/>
              </a:rPr>
              <a:t>①</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zh-TW" sz="500" b="1" dirty="0">
                <a:solidFill>
                  <a:schemeClr val="tx1"/>
                </a:solidFill>
                <a:latin typeface="游ゴシック" panose="020B0400000000000000" pitchFamily="50" charset="-128"/>
                <a:ea typeface="游ゴシック" panose="020B0400000000000000" pitchFamily="50" charset="-128"/>
              </a:rPr>
              <a:t>1.2.20.</a:t>
            </a:r>
            <a:r>
              <a:rPr kumimoji="1" lang="zh-TW" altLang="en-US" sz="500" b="1" dirty="0">
                <a:solidFill>
                  <a:schemeClr val="tx1"/>
                </a:solidFill>
                <a:latin typeface="游ゴシック" panose="020B0400000000000000" pitchFamily="50" charset="-128"/>
                <a:ea typeface="游ゴシック" panose="020B0400000000000000" pitchFamily="50" charset="-128"/>
              </a:rPr>
              <a:t>　軽自動車</a:t>
            </a:r>
            <a:r>
              <a:rPr kumimoji="1" lang="en-US" altLang="zh-TW" sz="500" b="1" dirty="0">
                <a:solidFill>
                  <a:schemeClr val="tx1"/>
                </a:solidFill>
                <a:latin typeface="游ゴシック" panose="020B0400000000000000" pitchFamily="50" charset="-128"/>
                <a:ea typeface="游ゴシック" panose="020B0400000000000000" pitchFamily="50" charset="-128"/>
              </a:rPr>
              <a:t>OSS</a:t>
            </a:r>
            <a:r>
              <a:rPr kumimoji="1" lang="zh-TW" altLang="en-US" sz="500" b="1" dirty="0">
                <a:solidFill>
                  <a:schemeClr val="tx1"/>
                </a:solidFill>
                <a:latin typeface="游ゴシック" panose="020B0400000000000000" pitchFamily="50" charset="-128"/>
                <a:ea typeface="游ゴシック" panose="020B0400000000000000" pitchFamily="50" charset="-128"/>
              </a:rPr>
              <a:t>連携</a:t>
            </a:r>
          </a:p>
          <a:p>
            <a:r>
              <a:rPr kumimoji="1" lang="en-US" altLang="zh-TW" sz="500" b="1" dirty="0">
                <a:solidFill>
                  <a:schemeClr val="tx1"/>
                </a:solidFill>
                <a:latin typeface="游ゴシック" panose="020B0400000000000000" pitchFamily="50" charset="-128"/>
                <a:ea typeface="游ゴシック" panose="020B0400000000000000" pitchFamily="50" charset="-128"/>
              </a:rPr>
              <a:t>1.2.21.</a:t>
            </a:r>
            <a:r>
              <a:rPr kumimoji="1" lang="zh-TW" altLang="en-US" sz="500" b="1" dirty="0">
                <a:solidFill>
                  <a:schemeClr val="tx1"/>
                </a:solidFill>
                <a:latin typeface="游ゴシック" panose="020B0400000000000000" pitchFamily="50" charset="-128"/>
                <a:ea typeface="游ゴシック" panose="020B0400000000000000" pitchFamily="50" charset="-128"/>
              </a:rPr>
              <a:t>　軽自動車</a:t>
            </a:r>
            <a:r>
              <a:rPr kumimoji="1" lang="en-US" altLang="zh-TW" sz="500" b="1" dirty="0">
                <a:solidFill>
                  <a:schemeClr val="tx1"/>
                </a:solidFill>
                <a:latin typeface="游ゴシック" panose="020B0400000000000000" pitchFamily="50" charset="-128"/>
                <a:ea typeface="游ゴシック" panose="020B0400000000000000" pitchFamily="50" charset="-128"/>
              </a:rPr>
              <a:t>OSS</a:t>
            </a:r>
            <a:r>
              <a:rPr kumimoji="1" lang="zh-TW" altLang="en-US" sz="500" b="1" dirty="0">
                <a:solidFill>
                  <a:schemeClr val="tx1"/>
                </a:solidFill>
                <a:latin typeface="游ゴシック" panose="020B0400000000000000" pitchFamily="50" charset="-128"/>
                <a:ea typeface="游ゴシック" panose="020B0400000000000000" pitchFamily="50" charset="-128"/>
              </a:rPr>
              <a:t>連携</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ja-JP" altLang="en-US" sz="500" b="1" dirty="0">
                <a:solidFill>
                  <a:schemeClr val="tx1"/>
                </a:solidFill>
                <a:latin typeface="游ゴシック" panose="020B0400000000000000" pitchFamily="50" charset="-128"/>
                <a:ea typeface="游ゴシック" panose="020B0400000000000000" pitchFamily="50" charset="-128"/>
              </a:rPr>
              <a:t>②</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1.2.7.</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1.2.9.</a:t>
            </a:r>
            <a:r>
              <a:rPr kumimoji="1" lang="ja-JP" altLang="en-US" sz="500" b="1" dirty="0">
                <a:solidFill>
                  <a:schemeClr val="tx1"/>
                </a:solidFill>
                <a:latin typeface="游ゴシック" panose="020B0400000000000000" pitchFamily="50" charset="-128"/>
                <a:ea typeface="游ゴシック" panose="020B0400000000000000" pitchFamily="50" charset="-128"/>
              </a:rPr>
              <a:t>　変更登録</a:t>
            </a:r>
          </a:p>
          <a:p>
            <a:r>
              <a:rPr kumimoji="1" lang="en-US" altLang="ja-JP" sz="500" b="1" dirty="0">
                <a:solidFill>
                  <a:schemeClr val="tx1"/>
                </a:solidFill>
                <a:latin typeface="游ゴシック" panose="020B0400000000000000" pitchFamily="50" charset="-128"/>
                <a:ea typeface="游ゴシック" panose="020B0400000000000000" pitchFamily="50" charset="-128"/>
              </a:rPr>
              <a:t>1.2.22.1</a:t>
            </a:r>
            <a:r>
              <a:rPr kumimoji="1" lang="ja-JP" altLang="en-US" sz="500" b="1" dirty="0">
                <a:solidFill>
                  <a:schemeClr val="tx1"/>
                </a:solidFill>
                <a:latin typeface="游ゴシック" panose="020B0400000000000000" pitchFamily="50" charset="-128"/>
                <a:ea typeface="游ゴシック" panose="020B0400000000000000" pitchFamily="50" charset="-128"/>
              </a:rPr>
              <a:t>　重複登録へのエラー・アラート</a:t>
            </a:r>
          </a:p>
          <a:p>
            <a:r>
              <a:rPr kumimoji="1" lang="en-US" altLang="ja-JP" sz="500" b="1" dirty="0">
                <a:solidFill>
                  <a:schemeClr val="tx1"/>
                </a:solidFill>
                <a:latin typeface="游ゴシック" panose="020B0400000000000000" pitchFamily="50" charset="-128"/>
                <a:ea typeface="游ゴシック" panose="020B0400000000000000" pitchFamily="50" charset="-128"/>
              </a:rPr>
              <a:t>1.2.23.</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1.2.24.</a:t>
            </a:r>
            <a:r>
              <a:rPr kumimoji="1" lang="ja-JP" altLang="en-US" sz="500" b="1" dirty="0">
                <a:solidFill>
                  <a:schemeClr val="tx1"/>
                </a:solidFill>
                <a:latin typeface="游ゴシック" panose="020B0400000000000000" pitchFamily="50" charset="-128"/>
                <a:ea typeface="游ゴシック" panose="020B0400000000000000" pitchFamily="50" charset="-128"/>
              </a:rPr>
              <a:t>　未入力項目へのエラー・アラート</a:t>
            </a:r>
          </a:p>
          <a:p>
            <a:r>
              <a:rPr kumimoji="1" lang="en-US" altLang="ja-JP" sz="500" b="1" dirty="0">
                <a:solidFill>
                  <a:schemeClr val="tx1"/>
                </a:solidFill>
                <a:latin typeface="游ゴシック" panose="020B0400000000000000" pitchFamily="50" charset="-128"/>
                <a:ea typeface="游ゴシック" panose="020B0400000000000000" pitchFamily="50" charset="-128"/>
              </a:rPr>
              <a:t>1.2.25.</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1.2.26.</a:t>
            </a:r>
            <a:r>
              <a:rPr kumimoji="1" lang="ja-JP" altLang="en-US" sz="500" b="1" dirty="0">
                <a:solidFill>
                  <a:schemeClr val="tx1"/>
                </a:solidFill>
                <a:latin typeface="游ゴシック" panose="020B0400000000000000" pitchFamily="50" charset="-128"/>
                <a:ea typeface="游ゴシック" panose="020B0400000000000000" pitchFamily="50" charset="-128"/>
              </a:rPr>
              <a:t>　想定値外の入力へのエラー・アラート</a:t>
            </a:r>
          </a:p>
          <a:p>
            <a:r>
              <a:rPr kumimoji="1" lang="en-US" altLang="ja-JP" sz="500" b="1" dirty="0">
                <a:solidFill>
                  <a:schemeClr val="tx1"/>
                </a:solidFill>
                <a:latin typeface="游ゴシック" panose="020B0400000000000000" pitchFamily="50" charset="-128"/>
                <a:ea typeface="游ゴシック" panose="020B0400000000000000" pitchFamily="50" charset="-128"/>
              </a:rPr>
              <a:t>1.2.27.</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1.2.29.</a:t>
            </a:r>
            <a:r>
              <a:rPr kumimoji="1" lang="ja-JP" altLang="en-US" sz="500" b="1" dirty="0">
                <a:solidFill>
                  <a:schemeClr val="tx1"/>
                </a:solidFill>
                <a:latin typeface="游ゴシック" panose="020B0400000000000000" pitchFamily="50" charset="-128"/>
                <a:ea typeface="游ゴシック" panose="020B0400000000000000" pitchFamily="50" charset="-128"/>
              </a:rPr>
              <a:t>　登録事項間の不整合へのエラー・アラート</a:t>
            </a:r>
          </a:p>
          <a:p>
            <a:r>
              <a:rPr kumimoji="1" lang="ja-JP" altLang="en-US" sz="500" b="1" dirty="0">
                <a:solidFill>
                  <a:schemeClr val="tx1"/>
                </a:solidFill>
                <a:latin typeface="游ゴシック" panose="020B0400000000000000" pitchFamily="50" charset="-128"/>
                <a:ea typeface="游ゴシック" panose="020B0400000000000000" pitchFamily="50" charset="-128"/>
              </a:rPr>
              <a:t>③</a:t>
            </a:r>
            <a:r>
              <a:rPr kumimoji="1" lang="en-US" altLang="ja-JP" sz="500" b="1" dirty="0">
                <a:solidFill>
                  <a:schemeClr val="tx1"/>
                </a:solidFill>
                <a:latin typeface="游ゴシック" panose="020B0400000000000000" pitchFamily="50" charset="-128"/>
                <a:ea typeface="游ゴシック" panose="020B0400000000000000" pitchFamily="50" charset="-128"/>
              </a:rPr>
              <a:t>1.4.1.</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1.4.2.</a:t>
            </a:r>
            <a:r>
              <a:rPr kumimoji="1" lang="ja-JP" altLang="en-US" sz="500" b="1" dirty="0">
                <a:solidFill>
                  <a:schemeClr val="tx1"/>
                </a:solidFill>
                <a:latin typeface="游ゴシック" panose="020B0400000000000000" pitchFamily="50" charset="-128"/>
                <a:ea typeface="游ゴシック" panose="020B0400000000000000" pitchFamily="50" charset="-128"/>
              </a:rPr>
              <a:t>　異動履歴管理</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endParaRPr kumimoji="1" lang="en-US" altLang="ja-JP" sz="500" b="1" dirty="0">
              <a:solidFill>
                <a:schemeClr val="tx1"/>
              </a:solidFill>
              <a:latin typeface="游ゴシック" panose="020B0400000000000000" pitchFamily="50" charset="-128"/>
              <a:ea typeface="游ゴシック" panose="020B0400000000000000" pitchFamily="50" charset="-128"/>
            </a:endParaRPr>
          </a:p>
        </p:txBody>
      </p:sp>
      <p:grpSp>
        <p:nvGrpSpPr>
          <p:cNvPr id="106" name="グループ化 105">
            <a:extLst>
              <a:ext uri="{FF2B5EF4-FFF2-40B4-BE49-F238E27FC236}">
                <a16:creationId xmlns:a16="http://schemas.microsoft.com/office/drawing/2014/main" id="{B8D0E07B-EB50-18C0-147E-ABD8DEF45FDF}"/>
              </a:ext>
            </a:extLst>
          </p:cNvPr>
          <p:cNvGrpSpPr/>
          <p:nvPr/>
        </p:nvGrpSpPr>
        <p:grpSpPr>
          <a:xfrm>
            <a:off x="1547156" y="4281501"/>
            <a:ext cx="575637" cy="451948"/>
            <a:chOff x="5274238" y="5435536"/>
            <a:chExt cx="439201" cy="345439"/>
          </a:xfrm>
        </p:grpSpPr>
        <p:sp>
          <p:nvSpPr>
            <p:cNvPr id="118" name="フローチャート: 磁気ディスク 117">
              <a:extLst>
                <a:ext uri="{FF2B5EF4-FFF2-40B4-BE49-F238E27FC236}">
                  <a16:creationId xmlns:a16="http://schemas.microsoft.com/office/drawing/2014/main" id="{171F14B3-D2B8-C91D-C137-18845093D026}"/>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a:t>
              </a:r>
              <a:r>
                <a:rPr kumimoji="1" lang="en-US" altLang="ja-JP" sz="500" b="1" dirty="0">
                  <a:solidFill>
                    <a:schemeClr val="tx1"/>
                  </a:solidFill>
                  <a:latin typeface="+mn-ea"/>
                </a:rPr>
                <a:t>OSS</a:t>
              </a:r>
              <a:endParaRPr kumimoji="1" lang="ja-JP" altLang="en-US" sz="500" b="1" dirty="0">
                <a:solidFill>
                  <a:schemeClr val="tx1"/>
                </a:solidFill>
                <a:latin typeface="+mn-ea"/>
              </a:endParaRPr>
            </a:p>
          </p:txBody>
        </p:sp>
        <p:sp>
          <p:nvSpPr>
            <p:cNvPr id="119" name="円弧 118">
              <a:extLst>
                <a:ext uri="{FF2B5EF4-FFF2-40B4-BE49-F238E27FC236}">
                  <a16:creationId xmlns:a16="http://schemas.microsoft.com/office/drawing/2014/main" id="{97E513A0-77F4-A082-57A0-6B7A2E8A9DD8}"/>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0" name="円弧 119">
              <a:extLst>
                <a:ext uri="{FF2B5EF4-FFF2-40B4-BE49-F238E27FC236}">
                  <a16:creationId xmlns:a16="http://schemas.microsoft.com/office/drawing/2014/main" id="{2179F843-CF42-C526-FF5E-159B05C9675D}"/>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sp>
        <p:nvSpPr>
          <p:cNvPr id="38" name="楕円 37">
            <a:extLst>
              <a:ext uri="{FF2B5EF4-FFF2-40B4-BE49-F238E27FC236}">
                <a16:creationId xmlns:a16="http://schemas.microsoft.com/office/drawing/2014/main" id="{0AD15CCE-54F8-279E-039B-A042AA6FE44D}"/>
              </a:ext>
            </a:extLst>
          </p:cNvPr>
          <p:cNvSpPr/>
          <p:nvPr/>
        </p:nvSpPr>
        <p:spPr>
          <a:xfrm>
            <a:off x="8379999" y="2509950"/>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cxnSp>
        <p:nvCxnSpPr>
          <p:cNvPr id="184" name="直線矢印コネクタ 183">
            <a:extLst>
              <a:ext uri="{FF2B5EF4-FFF2-40B4-BE49-F238E27FC236}">
                <a16:creationId xmlns:a16="http://schemas.microsoft.com/office/drawing/2014/main" id="{409B6F4B-D740-BB19-14DB-91D57AA43304}"/>
              </a:ext>
            </a:extLst>
          </p:cNvPr>
          <p:cNvCxnSpPr>
            <a:cxnSpLocks/>
            <a:stCxn id="56" idx="3"/>
            <a:endCxn id="137" idx="1"/>
          </p:cNvCxnSpPr>
          <p:nvPr/>
        </p:nvCxnSpPr>
        <p:spPr>
          <a:xfrm>
            <a:off x="6179533" y="2662709"/>
            <a:ext cx="130010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01" name="直線矢印コネクタ 100">
            <a:extLst>
              <a:ext uri="{FF2B5EF4-FFF2-40B4-BE49-F238E27FC236}">
                <a16:creationId xmlns:a16="http://schemas.microsoft.com/office/drawing/2014/main" id="{C079BDD3-FF1B-6161-4E22-1EF69FEB1B45}"/>
              </a:ext>
            </a:extLst>
          </p:cNvPr>
          <p:cNvCxnSpPr>
            <a:cxnSpLocks/>
            <a:stCxn id="137" idx="3"/>
            <a:endCxn id="38" idx="2"/>
          </p:cNvCxnSpPr>
          <p:nvPr/>
        </p:nvCxnSpPr>
        <p:spPr>
          <a:xfrm>
            <a:off x="8075523" y="2662709"/>
            <a:ext cx="30447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5" name="グループ化 24">
            <a:extLst>
              <a:ext uri="{FF2B5EF4-FFF2-40B4-BE49-F238E27FC236}">
                <a16:creationId xmlns:a16="http://schemas.microsoft.com/office/drawing/2014/main" id="{689A701E-0DA6-56C2-3386-96F6B5192D3B}"/>
              </a:ext>
            </a:extLst>
          </p:cNvPr>
          <p:cNvGrpSpPr/>
          <p:nvPr/>
        </p:nvGrpSpPr>
        <p:grpSpPr>
          <a:xfrm>
            <a:off x="6416986" y="3226444"/>
            <a:ext cx="595884" cy="468750"/>
            <a:chOff x="6615900" y="3043528"/>
            <a:chExt cx="595884" cy="468750"/>
          </a:xfrm>
        </p:grpSpPr>
        <p:pic>
          <p:nvPicPr>
            <p:cNvPr id="26" name="グラフィックス 25" descr="ユーザー 枠線">
              <a:extLst>
                <a:ext uri="{FF2B5EF4-FFF2-40B4-BE49-F238E27FC236}">
                  <a16:creationId xmlns:a16="http://schemas.microsoft.com/office/drawing/2014/main" id="{E4BE44D0-A31F-7C6D-011C-3B9C6B8FE606}"/>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6660730" y="3093198"/>
              <a:ext cx="151195" cy="152701"/>
            </a:xfrm>
            <a:prstGeom prst="rect">
              <a:avLst/>
            </a:prstGeom>
          </p:spPr>
        </p:pic>
        <p:sp>
          <p:nvSpPr>
            <p:cNvPr id="28" name="四角形: 角を丸くする 27">
              <a:extLst>
                <a:ext uri="{FF2B5EF4-FFF2-40B4-BE49-F238E27FC236}">
                  <a16:creationId xmlns:a16="http://schemas.microsoft.com/office/drawing/2014/main" id="{28EE09C5-A9A2-922C-1255-B924B7BF887A}"/>
                </a:ext>
              </a:extLst>
            </p:cNvPr>
            <p:cNvSpPr/>
            <p:nvPr/>
          </p:nvSpPr>
          <p:spPr>
            <a:xfrm>
              <a:off x="6615900" y="3043528"/>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確認・訂正処理</a:t>
              </a:r>
              <a:endParaRPr kumimoji="1" lang="en-US" altLang="ja-JP" sz="500" b="1" dirty="0">
                <a:solidFill>
                  <a:schemeClr val="tx1"/>
                </a:solidFill>
                <a:latin typeface="+mn-ea"/>
              </a:endParaRPr>
            </a:p>
          </p:txBody>
        </p:sp>
      </p:grpSp>
      <p:cxnSp>
        <p:nvCxnSpPr>
          <p:cNvPr id="29" name="直線矢印コネクタ 128">
            <a:extLst>
              <a:ext uri="{FF2B5EF4-FFF2-40B4-BE49-F238E27FC236}">
                <a16:creationId xmlns:a16="http://schemas.microsoft.com/office/drawing/2014/main" id="{8B8BE219-6367-7A6F-3F44-C75C475CC6B1}"/>
              </a:ext>
            </a:extLst>
          </p:cNvPr>
          <p:cNvCxnSpPr>
            <a:cxnSpLocks/>
            <a:stCxn id="56" idx="2"/>
            <a:endCxn id="28" idx="1"/>
          </p:cNvCxnSpPr>
          <p:nvPr/>
        </p:nvCxnSpPr>
        <p:spPr>
          <a:xfrm rot="16200000" flipH="1">
            <a:off x="5881714" y="2925546"/>
            <a:ext cx="661107" cy="409438"/>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30" name="正方形/長方形 29">
            <a:extLst>
              <a:ext uri="{FF2B5EF4-FFF2-40B4-BE49-F238E27FC236}">
                <a16:creationId xmlns:a16="http://schemas.microsoft.com/office/drawing/2014/main" id="{DCF5CA20-AF49-9DF5-7415-FB0E73B1DC90}"/>
              </a:ext>
            </a:extLst>
          </p:cNvPr>
          <p:cNvSpPr/>
          <p:nvPr/>
        </p:nvSpPr>
        <p:spPr>
          <a:xfrm>
            <a:off x="6263208" y="2554487"/>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No</a:t>
            </a:r>
            <a:endParaRPr kumimoji="1" lang="ja-JP" altLang="en-US" sz="600" b="1" dirty="0">
              <a:solidFill>
                <a:schemeClr val="tx1"/>
              </a:solidFill>
              <a:highlight>
                <a:srgbClr val="FFFFFF"/>
              </a:highlight>
              <a:latin typeface="+mn-ea"/>
            </a:endParaRPr>
          </a:p>
        </p:txBody>
      </p:sp>
      <p:sp>
        <p:nvSpPr>
          <p:cNvPr id="32" name="正方形/長方形 31">
            <a:extLst>
              <a:ext uri="{FF2B5EF4-FFF2-40B4-BE49-F238E27FC236}">
                <a16:creationId xmlns:a16="http://schemas.microsoft.com/office/drawing/2014/main" id="{5606A681-4787-C1DD-082F-2ECC2B5C5EAA}"/>
              </a:ext>
            </a:extLst>
          </p:cNvPr>
          <p:cNvSpPr/>
          <p:nvPr/>
        </p:nvSpPr>
        <p:spPr>
          <a:xfrm>
            <a:off x="5496638" y="2247322"/>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エラー・アラートの該当</a:t>
            </a:r>
          </a:p>
        </p:txBody>
      </p:sp>
      <p:sp>
        <p:nvSpPr>
          <p:cNvPr id="49" name="正方形/長方形 48">
            <a:extLst>
              <a:ext uri="{FF2B5EF4-FFF2-40B4-BE49-F238E27FC236}">
                <a16:creationId xmlns:a16="http://schemas.microsoft.com/office/drawing/2014/main" id="{AE67F3B3-788A-84B6-B6F4-294511107E33}"/>
              </a:ext>
            </a:extLst>
          </p:cNvPr>
          <p:cNvSpPr/>
          <p:nvPr/>
        </p:nvSpPr>
        <p:spPr>
          <a:xfrm>
            <a:off x="5556776" y="3138083"/>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Yes</a:t>
            </a:r>
            <a:endParaRPr kumimoji="1" lang="ja-JP" altLang="en-US" sz="600" b="1" dirty="0">
              <a:solidFill>
                <a:schemeClr val="tx1"/>
              </a:solidFill>
              <a:highlight>
                <a:srgbClr val="FFFFFF"/>
              </a:highlight>
              <a:latin typeface="+mn-ea"/>
            </a:endParaRPr>
          </a:p>
        </p:txBody>
      </p:sp>
      <p:sp>
        <p:nvSpPr>
          <p:cNvPr id="56" name="ひし形 55">
            <a:extLst>
              <a:ext uri="{FF2B5EF4-FFF2-40B4-BE49-F238E27FC236}">
                <a16:creationId xmlns:a16="http://schemas.microsoft.com/office/drawing/2014/main" id="{C9A8B386-5959-A080-2047-CAE4BCEDC775}"/>
              </a:ext>
            </a:extLst>
          </p:cNvPr>
          <p:cNvSpPr/>
          <p:nvPr/>
        </p:nvSpPr>
        <p:spPr>
          <a:xfrm>
            <a:off x="5835562" y="2525706"/>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cxnSp>
        <p:nvCxnSpPr>
          <p:cNvPr id="57" name="直線矢印コネクタ 128">
            <a:extLst>
              <a:ext uri="{FF2B5EF4-FFF2-40B4-BE49-F238E27FC236}">
                <a16:creationId xmlns:a16="http://schemas.microsoft.com/office/drawing/2014/main" id="{371E4B52-180E-1A88-35D3-57A641152366}"/>
              </a:ext>
            </a:extLst>
          </p:cNvPr>
          <p:cNvCxnSpPr>
            <a:cxnSpLocks/>
            <a:stCxn id="28" idx="3"/>
            <a:endCxn id="137" idx="1"/>
          </p:cNvCxnSpPr>
          <p:nvPr/>
        </p:nvCxnSpPr>
        <p:spPr>
          <a:xfrm flipV="1">
            <a:off x="7012870" y="2662709"/>
            <a:ext cx="466769" cy="798110"/>
          </a:xfrm>
          <a:prstGeom prst="bentConnector3">
            <a:avLst>
              <a:gd name="adj1" fmla="val 5000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58" name="直線矢印コネクタ 57">
            <a:extLst>
              <a:ext uri="{FF2B5EF4-FFF2-40B4-BE49-F238E27FC236}">
                <a16:creationId xmlns:a16="http://schemas.microsoft.com/office/drawing/2014/main" id="{A526CF5E-BBB8-CC7F-41C1-7DD5E5E16E96}"/>
              </a:ext>
            </a:extLst>
          </p:cNvPr>
          <p:cNvCxnSpPr>
            <a:cxnSpLocks/>
            <a:stCxn id="28" idx="2"/>
            <a:endCxn id="62" idx="1"/>
          </p:cNvCxnSpPr>
          <p:nvPr/>
        </p:nvCxnSpPr>
        <p:spPr>
          <a:xfrm>
            <a:off x="6714928" y="3695194"/>
            <a:ext cx="1299" cy="58630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59" name="グループ化 58">
            <a:extLst>
              <a:ext uri="{FF2B5EF4-FFF2-40B4-BE49-F238E27FC236}">
                <a16:creationId xmlns:a16="http://schemas.microsoft.com/office/drawing/2014/main" id="{D90B824A-242B-8D11-C8DE-668A50995BB2}"/>
              </a:ext>
            </a:extLst>
          </p:cNvPr>
          <p:cNvGrpSpPr/>
          <p:nvPr/>
        </p:nvGrpSpPr>
        <p:grpSpPr>
          <a:xfrm>
            <a:off x="6427110" y="4281501"/>
            <a:ext cx="575637" cy="451948"/>
            <a:chOff x="5274238" y="5435541"/>
            <a:chExt cx="439201" cy="345439"/>
          </a:xfrm>
        </p:grpSpPr>
        <p:sp>
          <p:nvSpPr>
            <p:cNvPr id="62" name="フローチャート: 磁気ディスク 61">
              <a:extLst>
                <a:ext uri="{FF2B5EF4-FFF2-40B4-BE49-F238E27FC236}">
                  <a16:creationId xmlns:a16="http://schemas.microsoft.com/office/drawing/2014/main" id="{F32690C3-19F9-59D7-282D-AEF7E3BA3A1C}"/>
                </a:ext>
              </a:extLst>
            </p:cNvPr>
            <p:cNvSpPr/>
            <p:nvPr/>
          </p:nvSpPr>
          <p:spPr>
            <a:xfrm>
              <a:off x="5276219" y="5435541"/>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64" name="円弧 63">
              <a:extLst>
                <a:ext uri="{FF2B5EF4-FFF2-40B4-BE49-F238E27FC236}">
                  <a16:creationId xmlns:a16="http://schemas.microsoft.com/office/drawing/2014/main" id="{A8A7FB20-1C93-0911-4AA7-0AF70495E367}"/>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72" name="円弧 71">
              <a:extLst>
                <a:ext uri="{FF2B5EF4-FFF2-40B4-BE49-F238E27FC236}">
                  <a16:creationId xmlns:a16="http://schemas.microsoft.com/office/drawing/2014/main" id="{F72E4371-A8A3-8975-675F-09D73956247C}"/>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73" name="グループ化 72">
            <a:extLst>
              <a:ext uri="{FF2B5EF4-FFF2-40B4-BE49-F238E27FC236}">
                <a16:creationId xmlns:a16="http://schemas.microsoft.com/office/drawing/2014/main" id="{0F5D1148-4AB8-552D-0688-308275F83A45}"/>
              </a:ext>
            </a:extLst>
          </p:cNvPr>
          <p:cNvGrpSpPr/>
          <p:nvPr/>
        </p:nvGrpSpPr>
        <p:grpSpPr>
          <a:xfrm>
            <a:off x="6954633" y="4643643"/>
            <a:ext cx="752658" cy="405710"/>
            <a:chOff x="5549538" y="5066857"/>
            <a:chExt cx="752658" cy="405710"/>
          </a:xfrm>
        </p:grpSpPr>
        <p:cxnSp>
          <p:nvCxnSpPr>
            <p:cNvPr id="74" name="直線矢印コネクタ 73">
              <a:extLst>
                <a:ext uri="{FF2B5EF4-FFF2-40B4-BE49-F238E27FC236}">
                  <a16:creationId xmlns:a16="http://schemas.microsoft.com/office/drawing/2014/main" id="{5D302536-7831-9422-1602-42244C069DAB}"/>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75" name="グループ化 74">
              <a:extLst>
                <a:ext uri="{FF2B5EF4-FFF2-40B4-BE49-F238E27FC236}">
                  <a16:creationId xmlns:a16="http://schemas.microsoft.com/office/drawing/2014/main" id="{F56F5B4D-331D-B613-8753-77969A43134D}"/>
                </a:ext>
              </a:extLst>
            </p:cNvPr>
            <p:cNvGrpSpPr/>
            <p:nvPr/>
          </p:nvGrpSpPr>
          <p:grpSpPr>
            <a:xfrm>
              <a:off x="5672158" y="5172745"/>
              <a:ext cx="69614" cy="299822"/>
              <a:chOff x="2439407" y="2962964"/>
              <a:chExt cx="69614" cy="430496"/>
            </a:xfrm>
          </p:grpSpPr>
          <p:cxnSp>
            <p:nvCxnSpPr>
              <p:cNvPr id="77" name="直線コネクタ 76">
                <a:extLst>
                  <a:ext uri="{FF2B5EF4-FFF2-40B4-BE49-F238E27FC236}">
                    <a16:creationId xmlns:a16="http://schemas.microsoft.com/office/drawing/2014/main" id="{39C1B924-5CB1-E14C-AECC-CC6521F6762E}"/>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8" name="直線コネクタ 77">
                <a:extLst>
                  <a:ext uri="{FF2B5EF4-FFF2-40B4-BE49-F238E27FC236}">
                    <a16:creationId xmlns:a16="http://schemas.microsoft.com/office/drawing/2014/main" id="{B13BC708-99C1-DC98-7B9F-DD334777FD0D}"/>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1" name="直線コネクタ 80">
                <a:extLst>
                  <a:ext uri="{FF2B5EF4-FFF2-40B4-BE49-F238E27FC236}">
                    <a16:creationId xmlns:a16="http://schemas.microsoft.com/office/drawing/2014/main" id="{81574B3B-D09C-A0AD-E611-70C93A6D68F3}"/>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76" name="正方形/長方形 75">
              <a:extLst>
                <a:ext uri="{FF2B5EF4-FFF2-40B4-BE49-F238E27FC236}">
                  <a16:creationId xmlns:a16="http://schemas.microsoft.com/office/drawing/2014/main" id="{DD74B497-6BAE-22A9-5165-B26A2079A482}"/>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②</a:t>
              </a:r>
            </a:p>
          </p:txBody>
        </p:sp>
      </p:grpSp>
      <p:grpSp>
        <p:nvGrpSpPr>
          <p:cNvPr id="98" name="グループ化 97">
            <a:extLst>
              <a:ext uri="{FF2B5EF4-FFF2-40B4-BE49-F238E27FC236}">
                <a16:creationId xmlns:a16="http://schemas.microsoft.com/office/drawing/2014/main" id="{F2B6B26C-C096-1B09-0DB3-579B09C80425}"/>
              </a:ext>
            </a:extLst>
          </p:cNvPr>
          <p:cNvGrpSpPr/>
          <p:nvPr/>
        </p:nvGrpSpPr>
        <p:grpSpPr>
          <a:xfrm>
            <a:off x="3475284" y="2433953"/>
            <a:ext cx="587415" cy="457512"/>
            <a:chOff x="5266944" y="2798826"/>
            <a:chExt cx="455771" cy="301859"/>
          </a:xfrm>
        </p:grpSpPr>
        <p:sp>
          <p:nvSpPr>
            <p:cNvPr id="103" name="四角形: 角を丸くする 102">
              <a:extLst>
                <a:ext uri="{FF2B5EF4-FFF2-40B4-BE49-F238E27FC236}">
                  <a16:creationId xmlns:a16="http://schemas.microsoft.com/office/drawing/2014/main" id="{ECDCF7F9-02C0-4DFA-93A5-5B855665EFD2}"/>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内容確認</a:t>
              </a:r>
            </a:p>
          </p:txBody>
        </p:sp>
        <p:pic>
          <p:nvPicPr>
            <p:cNvPr id="104" name="グラフィックス 103" descr="挙手 枠線">
              <a:extLst>
                <a:ext uri="{FF2B5EF4-FFF2-40B4-BE49-F238E27FC236}">
                  <a16:creationId xmlns:a16="http://schemas.microsoft.com/office/drawing/2014/main" id="{D25E050B-34A1-11BE-392B-00BBA4945836}"/>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rot="16200000" flipV="1">
              <a:off x="5301234" y="2831681"/>
              <a:ext cx="98334" cy="98334"/>
            </a:xfrm>
            <a:prstGeom prst="rect">
              <a:avLst/>
            </a:prstGeom>
          </p:spPr>
        </p:pic>
      </p:grpSp>
      <p:grpSp>
        <p:nvGrpSpPr>
          <p:cNvPr id="135" name="グループ化 134">
            <a:extLst>
              <a:ext uri="{FF2B5EF4-FFF2-40B4-BE49-F238E27FC236}">
                <a16:creationId xmlns:a16="http://schemas.microsoft.com/office/drawing/2014/main" id="{11D6DE6F-4A8B-AB17-B942-6438916C28A9}"/>
              </a:ext>
            </a:extLst>
          </p:cNvPr>
          <p:cNvGrpSpPr/>
          <p:nvPr/>
        </p:nvGrpSpPr>
        <p:grpSpPr>
          <a:xfrm>
            <a:off x="7479639" y="2428334"/>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24B39D57-7627-A57F-99ED-248B080A7BB9}"/>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D146D56A-08FB-6C3C-7CAB-A3A721A488C3}"/>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入力内容確認</a:t>
              </a:r>
            </a:p>
          </p:txBody>
        </p:sp>
      </p:grpSp>
      <p:cxnSp>
        <p:nvCxnSpPr>
          <p:cNvPr id="138" name="直線矢印コネクタ 137">
            <a:extLst>
              <a:ext uri="{FF2B5EF4-FFF2-40B4-BE49-F238E27FC236}">
                <a16:creationId xmlns:a16="http://schemas.microsoft.com/office/drawing/2014/main" id="{7D9BE6CE-D039-CB8E-7819-7616D875DFA7}"/>
              </a:ext>
            </a:extLst>
          </p:cNvPr>
          <p:cNvCxnSpPr>
            <a:cxnSpLocks/>
            <a:stCxn id="140" idx="1"/>
            <a:endCxn id="137" idx="2"/>
          </p:cNvCxnSpPr>
          <p:nvPr/>
        </p:nvCxnSpPr>
        <p:spPr>
          <a:xfrm flipH="1" flipV="1">
            <a:off x="7777581"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9" name="グループ化 138">
            <a:extLst>
              <a:ext uri="{FF2B5EF4-FFF2-40B4-BE49-F238E27FC236}">
                <a16:creationId xmlns:a16="http://schemas.microsoft.com/office/drawing/2014/main" id="{AD152266-381D-ABDA-519E-4E2C14386001}"/>
              </a:ext>
            </a:extLst>
          </p:cNvPr>
          <p:cNvGrpSpPr/>
          <p:nvPr/>
        </p:nvGrpSpPr>
        <p:grpSpPr>
          <a:xfrm>
            <a:off x="7489763" y="4281501"/>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DD81B7AE-5137-C4B2-6308-8847DE6E774A}"/>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41" name="円弧 140">
              <a:extLst>
                <a:ext uri="{FF2B5EF4-FFF2-40B4-BE49-F238E27FC236}">
                  <a16:creationId xmlns:a16="http://schemas.microsoft.com/office/drawing/2014/main" id="{67088C9A-02DB-2281-FEAC-9604E9D5C491}"/>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42" name="円弧 141">
              <a:extLst>
                <a:ext uri="{FF2B5EF4-FFF2-40B4-BE49-F238E27FC236}">
                  <a16:creationId xmlns:a16="http://schemas.microsoft.com/office/drawing/2014/main" id="{3071117A-32AA-6D10-4E0D-519AAAAB49D5}"/>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43" name="グループ化 142">
            <a:extLst>
              <a:ext uri="{FF2B5EF4-FFF2-40B4-BE49-F238E27FC236}">
                <a16:creationId xmlns:a16="http://schemas.microsoft.com/office/drawing/2014/main" id="{A24517CF-6FF0-3B94-7491-792A69C1679F}"/>
              </a:ext>
            </a:extLst>
          </p:cNvPr>
          <p:cNvGrpSpPr/>
          <p:nvPr/>
        </p:nvGrpSpPr>
        <p:grpSpPr>
          <a:xfrm>
            <a:off x="7997917" y="4643643"/>
            <a:ext cx="752658" cy="405710"/>
            <a:chOff x="4488244" y="5206471"/>
            <a:chExt cx="752658" cy="405710"/>
          </a:xfrm>
        </p:grpSpPr>
        <p:cxnSp>
          <p:nvCxnSpPr>
            <p:cNvPr id="144" name="直線矢印コネクタ 143">
              <a:extLst>
                <a:ext uri="{FF2B5EF4-FFF2-40B4-BE49-F238E27FC236}">
                  <a16:creationId xmlns:a16="http://schemas.microsoft.com/office/drawing/2014/main" id="{3D1C31B0-834C-8404-5F26-AD39C363FF52}"/>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45" name="グループ化 144">
              <a:extLst>
                <a:ext uri="{FF2B5EF4-FFF2-40B4-BE49-F238E27FC236}">
                  <a16:creationId xmlns:a16="http://schemas.microsoft.com/office/drawing/2014/main" id="{2E1EB671-C751-DB5C-E0DD-1B4302333078}"/>
                </a:ext>
              </a:extLst>
            </p:cNvPr>
            <p:cNvGrpSpPr/>
            <p:nvPr/>
          </p:nvGrpSpPr>
          <p:grpSpPr>
            <a:xfrm>
              <a:off x="4610864" y="5312359"/>
              <a:ext cx="69614" cy="299822"/>
              <a:chOff x="2439407" y="2962964"/>
              <a:chExt cx="69614" cy="430496"/>
            </a:xfrm>
          </p:grpSpPr>
          <p:cxnSp>
            <p:nvCxnSpPr>
              <p:cNvPr id="147" name="直線コネクタ 146">
                <a:extLst>
                  <a:ext uri="{FF2B5EF4-FFF2-40B4-BE49-F238E27FC236}">
                    <a16:creationId xmlns:a16="http://schemas.microsoft.com/office/drawing/2014/main" id="{24C9049C-FFF6-743E-1DAC-92010BFDDFB9}"/>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8" name="直線コネクタ 147">
                <a:extLst>
                  <a:ext uri="{FF2B5EF4-FFF2-40B4-BE49-F238E27FC236}">
                    <a16:creationId xmlns:a16="http://schemas.microsoft.com/office/drawing/2014/main" id="{884B8BE0-6C99-BC36-1FAE-2AB5AF6D9921}"/>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9" name="直線コネクタ 148">
                <a:extLst>
                  <a:ext uri="{FF2B5EF4-FFF2-40B4-BE49-F238E27FC236}">
                    <a16:creationId xmlns:a16="http://schemas.microsoft.com/office/drawing/2014/main" id="{53BDE1DF-DBF0-98E3-44C7-0EA6EFBCA955}"/>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46" name="正方形/長方形 145">
              <a:extLst>
                <a:ext uri="{FF2B5EF4-FFF2-40B4-BE49-F238E27FC236}">
                  <a16:creationId xmlns:a16="http://schemas.microsoft.com/office/drawing/2014/main" id="{25DA252C-ACF1-AA97-6B4F-76AD61B1A31F}"/>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③</a:t>
              </a:r>
            </a:p>
          </p:txBody>
        </p:sp>
      </p:grpSp>
      <p:grpSp>
        <p:nvGrpSpPr>
          <p:cNvPr id="151" name="グループ化 150">
            <a:extLst>
              <a:ext uri="{FF2B5EF4-FFF2-40B4-BE49-F238E27FC236}">
                <a16:creationId xmlns:a16="http://schemas.microsoft.com/office/drawing/2014/main" id="{04F180CD-66F7-FEF6-095D-2B07187AA5E3}"/>
              </a:ext>
            </a:extLst>
          </p:cNvPr>
          <p:cNvGrpSpPr/>
          <p:nvPr/>
        </p:nvGrpSpPr>
        <p:grpSpPr>
          <a:xfrm>
            <a:off x="7940925" y="2894515"/>
            <a:ext cx="637021" cy="706178"/>
            <a:chOff x="2321719" y="2988182"/>
            <a:chExt cx="637021" cy="706178"/>
          </a:xfrm>
        </p:grpSpPr>
        <p:pic>
          <p:nvPicPr>
            <p:cNvPr id="152" name="グラフィックス 151" descr="紙 枠線">
              <a:extLst>
                <a:ext uri="{FF2B5EF4-FFF2-40B4-BE49-F238E27FC236}">
                  <a16:creationId xmlns:a16="http://schemas.microsoft.com/office/drawing/2014/main" id="{481A4705-FF67-2BBC-6631-1FE4AA69B636}"/>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492892" y="3131836"/>
              <a:ext cx="307340" cy="307340"/>
            </a:xfrm>
            <a:prstGeom prst="rect">
              <a:avLst/>
            </a:prstGeom>
          </p:spPr>
        </p:pic>
        <p:cxnSp>
          <p:nvCxnSpPr>
            <p:cNvPr id="153" name="直線矢印コネクタ 36">
              <a:extLst>
                <a:ext uri="{FF2B5EF4-FFF2-40B4-BE49-F238E27FC236}">
                  <a16:creationId xmlns:a16="http://schemas.microsoft.com/office/drawing/2014/main" id="{78E350BB-E497-862D-91C2-9D43FE2FE2DE}"/>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54" name="正方形/長方形 153">
              <a:extLst>
                <a:ext uri="{FF2B5EF4-FFF2-40B4-BE49-F238E27FC236}">
                  <a16:creationId xmlns:a16="http://schemas.microsoft.com/office/drawing/2014/main" id="{38B34797-3FE8-8F0F-F7EE-69EA72FD3F04}"/>
                </a:ext>
              </a:extLst>
            </p:cNvPr>
            <p:cNvSpPr/>
            <p:nvPr/>
          </p:nvSpPr>
          <p:spPr>
            <a:xfrm>
              <a:off x="2337115"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車両異動登録一覧</a:t>
              </a:r>
              <a:endParaRPr kumimoji="1" lang="en-US" altLang="ja-JP" sz="500" b="1" dirty="0">
                <a:solidFill>
                  <a:schemeClr val="tx1"/>
                </a:solidFill>
                <a:latin typeface="+mn-ea"/>
              </a:endParaRPr>
            </a:p>
          </p:txBody>
        </p:sp>
      </p:grpSp>
      <p:cxnSp>
        <p:nvCxnSpPr>
          <p:cNvPr id="164" name="直線矢印コネクタ 163">
            <a:extLst>
              <a:ext uri="{FF2B5EF4-FFF2-40B4-BE49-F238E27FC236}">
                <a16:creationId xmlns:a16="http://schemas.microsoft.com/office/drawing/2014/main" id="{5E3A34D6-F0FB-48EB-F138-8F77E2E96E65}"/>
              </a:ext>
            </a:extLst>
          </p:cNvPr>
          <p:cNvCxnSpPr>
            <a:cxnSpLocks/>
            <a:stCxn id="5" idx="6"/>
            <a:endCxn id="22" idx="1"/>
          </p:cNvCxnSpPr>
          <p:nvPr/>
        </p:nvCxnSpPr>
        <p:spPr>
          <a:xfrm>
            <a:off x="1314001" y="2662709"/>
            <a:ext cx="22303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65" name="直線矢印コネクタ 164">
            <a:extLst>
              <a:ext uri="{FF2B5EF4-FFF2-40B4-BE49-F238E27FC236}">
                <a16:creationId xmlns:a16="http://schemas.microsoft.com/office/drawing/2014/main" id="{43076E1E-78EA-0535-3508-9AD38B2007A5}"/>
              </a:ext>
            </a:extLst>
          </p:cNvPr>
          <p:cNvCxnSpPr>
            <a:cxnSpLocks/>
            <a:stCxn id="22" idx="3"/>
            <a:endCxn id="63" idx="1"/>
          </p:cNvCxnSpPr>
          <p:nvPr/>
        </p:nvCxnSpPr>
        <p:spPr>
          <a:xfrm>
            <a:off x="2132916" y="2662709"/>
            <a:ext cx="42398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9" name="正方形/長方形 18">
            <a:extLst>
              <a:ext uri="{FF2B5EF4-FFF2-40B4-BE49-F238E27FC236}">
                <a16:creationId xmlns:a16="http://schemas.microsoft.com/office/drawing/2014/main" id="{4966EC68-9B84-6BAA-77D6-FE56CA418D99}"/>
              </a:ext>
            </a:extLst>
          </p:cNvPr>
          <p:cNvSpPr/>
          <p:nvPr/>
        </p:nvSpPr>
        <p:spPr>
          <a:xfrm>
            <a:off x="759303" y="2843174"/>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cxnSp>
        <p:nvCxnSpPr>
          <p:cNvPr id="23" name="直線矢印コネクタ 22">
            <a:extLst>
              <a:ext uri="{FF2B5EF4-FFF2-40B4-BE49-F238E27FC236}">
                <a16:creationId xmlns:a16="http://schemas.microsoft.com/office/drawing/2014/main" id="{6B9DF028-4BCA-08B5-6B07-8DDFA299A706}"/>
              </a:ext>
            </a:extLst>
          </p:cNvPr>
          <p:cNvCxnSpPr>
            <a:cxnSpLocks/>
            <a:stCxn id="34" idx="3"/>
            <a:endCxn id="56" idx="1"/>
          </p:cNvCxnSpPr>
          <p:nvPr/>
        </p:nvCxnSpPr>
        <p:spPr>
          <a:xfrm>
            <a:off x="4981085" y="2662709"/>
            <a:ext cx="85447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7" name="グループ化 26">
            <a:extLst>
              <a:ext uri="{FF2B5EF4-FFF2-40B4-BE49-F238E27FC236}">
                <a16:creationId xmlns:a16="http://schemas.microsoft.com/office/drawing/2014/main" id="{560024B4-D4CA-DEA1-4409-72ADDDAC87A2}"/>
              </a:ext>
            </a:extLst>
          </p:cNvPr>
          <p:cNvGrpSpPr/>
          <p:nvPr/>
        </p:nvGrpSpPr>
        <p:grpSpPr>
          <a:xfrm>
            <a:off x="4385201" y="2428334"/>
            <a:ext cx="595884" cy="468750"/>
            <a:chOff x="2420174" y="2805910"/>
            <a:chExt cx="595884" cy="468750"/>
          </a:xfrm>
        </p:grpSpPr>
        <p:pic>
          <p:nvPicPr>
            <p:cNvPr id="31" name="グラフィックス 30" descr="ユーザー 枠線">
              <a:extLst>
                <a:ext uri="{FF2B5EF4-FFF2-40B4-BE49-F238E27FC236}">
                  <a16:creationId xmlns:a16="http://schemas.microsoft.com/office/drawing/2014/main" id="{4B7A9145-FE94-7536-5C41-687E002A2DC0}"/>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34" name="四角形: 角を丸くする 33">
              <a:extLst>
                <a:ext uri="{FF2B5EF4-FFF2-40B4-BE49-F238E27FC236}">
                  <a16:creationId xmlns:a16="http://schemas.microsoft.com/office/drawing/2014/main" id="{81EE222A-B71E-58CF-0B69-CAA15B1108A6}"/>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情報登録</a:t>
              </a:r>
              <a:endParaRPr kumimoji="1" lang="en-US" altLang="ja-JP" sz="500" b="1" dirty="0">
                <a:solidFill>
                  <a:schemeClr val="tx1"/>
                </a:solidFill>
                <a:latin typeface="+mn-ea"/>
              </a:endParaRPr>
            </a:p>
            <a:p>
              <a:pPr algn="ctr"/>
              <a:r>
                <a:rPr kumimoji="1" lang="en-US" altLang="ja-JP" sz="500" b="1" dirty="0">
                  <a:solidFill>
                    <a:schemeClr val="tx1"/>
                  </a:solidFill>
                  <a:latin typeface="+mn-ea"/>
                </a:rPr>
                <a:t>(</a:t>
              </a:r>
              <a:r>
                <a:rPr kumimoji="1" lang="ja-JP" altLang="en-US" sz="500" b="1" dirty="0">
                  <a:solidFill>
                    <a:schemeClr val="tx1"/>
                  </a:solidFill>
                  <a:latin typeface="+mn-ea"/>
                </a:rPr>
                <a:t>車両情報変更</a:t>
              </a:r>
              <a:r>
                <a:rPr kumimoji="1" lang="en-US" altLang="ja-JP" sz="500" b="1" dirty="0">
                  <a:solidFill>
                    <a:schemeClr val="tx1"/>
                  </a:solidFill>
                  <a:latin typeface="+mn-ea"/>
                </a:rPr>
                <a:t>)</a:t>
              </a:r>
              <a:endParaRPr kumimoji="1" lang="ja-JP" altLang="en-US" sz="500" b="1" dirty="0">
                <a:solidFill>
                  <a:schemeClr val="tx1"/>
                </a:solidFill>
                <a:latin typeface="+mn-ea"/>
              </a:endParaRPr>
            </a:p>
          </p:txBody>
        </p:sp>
      </p:grpSp>
      <p:cxnSp>
        <p:nvCxnSpPr>
          <p:cNvPr id="35" name="直線矢印コネクタ 34">
            <a:extLst>
              <a:ext uri="{FF2B5EF4-FFF2-40B4-BE49-F238E27FC236}">
                <a16:creationId xmlns:a16="http://schemas.microsoft.com/office/drawing/2014/main" id="{051A9AA4-7BD8-27D2-B439-7CA5DB5BE708}"/>
              </a:ext>
            </a:extLst>
          </p:cNvPr>
          <p:cNvCxnSpPr>
            <a:cxnSpLocks/>
            <a:stCxn id="34" idx="2"/>
            <a:endCxn id="37" idx="1"/>
          </p:cNvCxnSpPr>
          <p:nvPr/>
        </p:nvCxnSpPr>
        <p:spPr>
          <a:xfrm>
            <a:off x="4683143"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36" name="グループ化 35">
            <a:extLst>
              <a:ext uri="{FF2B5EF4-FFF2-40B4-BE49-F238E27FC236}">
                <a16:creationId xmlns:a16="http://schemas.microsoft.com/office/drawing/2014/main" id="{3B7DB5D0-6CEC-57C9-D531-DD41093CF535}"/>
              </a:ext>
            </a:extLst>
          </p:cNvPr>
          <p:cNvGrpSpPr/>
          <p:nvPr/>
        </p:nvGrpSpPr>
        <p:grpSpPr>
          <a:xfrm>
            <a:off x="4395325" y="4281501"/>
            <a:ext cx="575637" cy="451948"/>
            <a:chOff x="5274238" y="5435536"/>
            <a:chExt cx="439201" cy="345439"/>
          </a:xfrm>
        </p:grpSpPr>
        <p:sp>
          <p:nvSpPr>
            <p:cNvPr id="37" name="フローチャート: 磁気ディスク 36">
              <a:extLst>
                <a:ext uri="{FF2B5EF4-FFF2-40B4-BE49-F238E27FC236}">
                  <a16:creationId xmlns:a16="http://schemas.microsoft.com/office/drawing/2014/main" id="{6D106BB2-F7A6-BDF3-3AF7-570741157058}"/>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39" name="円弧 38">
              <a:extLst>
                <a:ext uri="{FF2B5EF4-FFF2-40B4-BE49-F238E27FC236}">
                  <a16:creationId xmlns:a16="http://schemas.microsoft.com/office/drawing/2014/main" id="{4949A12A-5F2B-C844-A57C-D96DD64B468E}"/>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40" name="円弧 39">
              <a:extLst>
                <a:ext uri="{FF2B5EF4-FFF2-40B4-BE49-F238E27FC236}">
                  <a16:creationId xmlns:a16="http://schemas.microsoft.com/office/drawing/2014/main" id="{FFBC266D-2059-8082-D9D0-399453D09F0B}"/>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41" name="グループ化 40">
            <a:extLst>
              <a:ext uri="{FF2B5EF4-FFF2-40B4-BE49-F238E27FC236}">
                <a16:creationId xmlns:a16="http://schemas.microsoft.com/office/drawing/2014/main" id="{A9497975-62E7-88A3-7673-58F2AF21066F}"/>
              </a:ext>
            </a:extLst>
          </p:cNvPr>
          <p:cNvGrpSpPr/>
          <p:nvPr/>
        </p:nvGrpSpPr>
        <p:grpSpPr>
          <a:xfrm>
            <a:off x="4903479" y="4643643"/>
            <a:ext cx="752658" cy="405710"/>
            <a:chOff x="4488244" y="5206471"/>
            <a:chExt cx="752658" cy="405710"/>
          </a:xfrm>
        </p:grpSpPr>
        <p:cxnSp>
          <p:nvCxnSpPr>
            <p:cNvPr id="42" name="直線矢印コネクタ 41">
              <a:extLst>
                <a:ext uri="{FF2B5EF4-FFF2-40B4-BE49-F238E27FC236}">
                  <a16:creationId xmlns:a16="http://schemas.microsoft.com/office/drawing/2014/main" id="{E2C0BA14-A726-3703-05DC-C135AF602654}"/>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44" name="グループ化 43">
              <a:extLst>
                <a:ext uri="{FF2B5EF4-FFF2-40B4-BE49-F238E27FC236}">
                  <a16:creationId xmlns:a16="http://schemas.microsoft.com/office/drawing/2014/main" id="{D37E5AE8-E5F1-9C6E-09ED-E4E59A583F32}"/>
                </a:ext>
              </a:extLst>
            </p:cNvPr>
            <p:cNvGrpSpPr/>
            <p:nvPr/>
          </p:nvGrpSpPr>
          <p:grpSpPr>
            <a:xfrm>
              <a:off x="4610864" y="5312359"/>
              <a:ext cx="69614" cy="299822"/>
              <a:chOff x="2439407" y="2962964"/>
              <a:chExt cx="69614" cy="430496"/>
            </a:xfrm>
          </p:grpSpPr>
          <p:cxnSp>
            <p:nvCxnSpPr>
              <p:cNvPr id="46" name="直線コネクタ 45">
                <a:extLst>
                  <a:ext uri="{FF2B5EF4-FFF2-40B4-BE49-F238E27FC236}">
                    <a16:creationId xmlns:a16="http://schemas.microsoft.com/office/drawing/2014/main" id="{5534A22E-DBEA-9A69-952B-07468DA366D6}"/>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47" name="直線コネクタ 46">
                <a:extLst>
                  <a:ext uri="{FF2B5EF4-FFF2-40B4-BE49-F238E27FC236}">
                    <a16:creationId xmlns:a16="http://schemas.microsoft.com/office/drawing/2014/main" id="{B1B16E13-B593-2A7B-F423-67A1C21C009D}"/>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48" name="直線コネクタ 47">
                <a:extLst>
                  <a:ext uri="{FF2B5EF4-FFF2-40B4-BE49-F238E27FC236}">
                    <a16:creationId xmlns:a16="http://schemas.microsoft.com/office/drawing/2014/main" id="{E49DA03C-0DDD-2305-8FCD-EC132166BD8E}"/>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45" name="正方形/長方形 44">
              <a:extLst>
                <a:ext uri="{FF2B5EF4-FFF2-40B4-BE49-F238E27FC236}">
                  <a16:creationId xmlns:a16="http://schemas.microsoft.com/office/drawing/2014/main" id="{921A5E85-2450-1CDA-1E88-67456BAD6E00}"/>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②</a:t>
              </a:r>
            </a:p>
          </p:txBody>
        </p:sp>
      </p:grpSp>
      <p:grpSp>
        <p:nvGrpSpPr>
          <p:cNvPr id="50" name="グループ化 49">
            <a:extLst>
              <a:ext uri="{FF2B5EF4-FFF2-40B4-BE49-F238E27FC236}">
                <a16:creationId xmlns:a16="http://schemas.microsoft.com/office/drawing/2014/main" id="{D8564652-6631-4D4C-FBD9-673A6FEFBB73}"/>
              </a:ext>
            </a:extLst>
          </p:cNvPr>
          <p:cNvGrpSpPr/>
          <p:nvPr/>
        </p:nvGrpSpPr>
        <p:grpSpPr>
          <a:xfrm>
            <a:off x="4846487" y="2894515"/>
            <a:ext cx="637021" cy="706178"/>
            <a:chOff x="2321719" y="2988182"/>
            <a:chExt cx="637021" cy="706178"/>
          </a:xfrm>
        </p:grpSpPr>
        <p:pic>
          <p:nvPicPr>
            <p:cNvPr id="51" name="グラフィックス 50" descr="紙 枠線">
              <a:extLst>
                <a:ext uri="{FF2B5EF4-FFF2-40B4-BE49-F238E27FC236}">
                  <a16:creationId xmlns:a16="http://schemas.microsoft.com/office/drawing/2014/main" id="{E2AEC5E5-E8CE-CC92-EFDB-21C6C95D4127}"/>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492892" y="3131836"/>
              <a:ext cx="307340" cy="307340"/>
            </a:xfrm>
            <a:prstGeom prst="rect">
              <a:avLst/>
            </a:prstGeom>
          </p:spPr>
        </p:pic>
        <p:cxnSp>
          <p:nvCxnSpPr>
            <p:cNvPr id="52" name="直線矢印コネクタ 36">
              <a:extLst>
                <a:ext uri="{FF2B5EF4-FFF2-40B4-BE49-F238E27FC236}">
                  <a16:creationId xmlns:a16="http://schemas.microsoft.com/office/drawing/2014/main" id="{91D6E4C2-D560-D647-6DC0-74B376E75FA9}"/>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53" name="正方形/長方形 52">
              <a:extLst>
                <a:ext uri="{FF2B5EF4-FFF2-40B4-BE49-F238E27FC236}">
                  <a16:creationId xmlns:a16="http://schemas.microsoft.com/office/drawing/2014/main" id="{86D363C2-006F-717C-945C-F622536406FE}"/>
                </a:ext>
              </a:extLst>
            </p:cNvPr>
            <p:cNvSpPr/>
            <p:nvPr/>
          </p:nvSpPr>
          <p:spPr>
            <a:xfrm>
              <a:off x="2337115"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異動一括処理アラートリスト</a:t>
              </a:r>
              <a:endParaRPr kumimoji="1" lang="en-US" altLang="ja-JP" sz="500" b="1" dirty="0">
                <a:solidFill>
                  <a:schemeClr val="tx1"/>
                </a:solidFill>
                <a:latin typeface="+mn-ea"/>
              </a:endParaRPr>
            </a:p>
          </p:txBody>
        </p:sp>
      </p:grpSp>
      <p:cxnSp>
        <p:nvCxnSpPr>
          <p:cNvPr id="54" name="直線矢印コネクタ 53">
            <a:extLst>
              <a:ext uri="{FF2B5EF4-FFF2-40B4-BE49-F238E27FC236}">
                <a16:creationId xmlns:a16="http://schemas.microsoft.com/office/drawing/2014/main" id="{93147A23-F5BC-D568-1E2D-D8C54C513753}"/>
              </a:ext>
            </a:extLst>
          </p:cNvPr>
          <p:cNvCxnSpPr>
            <a:cxnSpLocks/>
            <a:stCxn id="103" idx="3"/>
            <a:endCxn id="34" idx="1"/>
          </p:cNvCxnSpPr>
          <p:nvPr/>
        </p:nvCxnSpPr>
        <p:spPr>
          <a:xfrm>
            <a:off x="4062699" y="2662709"/>
            <a:ext cx="32250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60" name="グループ化 59">
            <a:extLst>
              <a:ext uri="{FF2B5EF4-FFF2-40B4-BE49-F238E27FC236}">
                <a16:creationId xmlns:a16="http://schemas.microsoft.com/office/drawing/2014/main" id="{1B8D955B-2D19-8A2A-9F0D-1CAD86644B79}"/>
              </a:ext>
            </a:extLst>
          </p:cNvPr>
          <p:cNvGrpSpPr/>
          <p:nvPr/>
        </p:nvGrpSpPr>
        <p:grpSpPr>
          <a:xfrm>
            <a:off x="2556897" y="2428334"/>
            <a:ext cx="595884" cy="468750"/>
            <a:chOff x="2420174" y="2805910"/>
            <a:chExt cx="595884" cy="468750"/>
          </a:xfrm>
        </p:grpSpPr>
        <p:pic>
          <p:nvPicPr>
            <p:cNvPr id="61" name="グラフィックス 60" descr="ユーザー 枠線">
              <a:extLst>
                <a:ext uri="{FF2B5EF4-FFF2-40B4-BE49-F238E27FC236}">
                  <a16:creationId xmlns:a16="http://schemas.microsoft.com/office/drawing/2014/main" id="{FC8F5695-F094-6897-C4BC-1CBDAAFAB5E4}"/>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63" name="四角形: 角を丸くする 62">
              <a:extLst>
                <a:ext uri="{FF2B5EF4-FFF2-40B4-BE49-F238E27FC236}">
                  <a16:creationId xmlns:a16="http://schemas.microsoft.com/office/drawing/2014/main" id="{6D70451D-25B2-2DF9-73D8-DE59D29E557D}"/>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データ取込</a:t>
              </a:r>
            </a:p>
          </p:txBody>
        </p:sp>
      </p:grpSp>
      <p:cxnSp>
        <p:nvCxnSpPr>
          <p:cNvPr id="65" name="直線矢印コネクタ 64">
            <a:extLst>
              <a:ext uri="{FF2B5EF4-FFF2-40B4-BE49-F238E27FC236}">
                <a16:creationId xmlns:a16="http://schemas.microsoft.com/office/drawing/2014/main" id="{DCCCEA4B-92FB-C488-5A35-9776DDEA2A6D}"/>
              </a:ext>
            </a:extLst>
          </p:cNvPr>
          <p:cNvCxnSpPr>
            <a:cxnSpLocks/>
            <a:stCxn id="67" idx="1"/>
            <a:endCxn id="63" idx="2"/>
          </p:cNvCxnSpPr>
          <p:nvPr/>
        </p:nvCxnSpPr>
        <p:spPr>
          <a:xfrm flipH="1" flipV="1">
            <a:off x="2854839"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66" name="グループ化 65">
            <a:extLst>
              <a:ext uri="{FF2B5EF4-FFF2-40B4-BE49-F238E27FC236}">
                <a16:creationId xmlns:a16="http://schemas.microsoft.com/office/drawing/2014/main" id="{5C8D52B4-0FA4-C83F-A42A-F0B49D13C2ED}"/>
              </a:ext>
            </a:extLst>
          </p:cNvPr>
          <p:cNvGrpSpPr/>
          <p:nvPr/>
        </p:nvGrpSpPr>
        <p:grpSpPr>
          <a:xfrm>
            <a:off x="2567021" y="4281501"/>
            <a:ext cx="575637" cy="451948"/>
            <a:chOff x="5274238" y="5435536"/>
            <a:chExt cx="439201" cy="345439"/>
          </a:xfrm>
        </p:grpSpPr>
        <p:sp>
          <p:nvSpPr>
            <p:cNvPr id="67" name="フローチャート: 磁気ディスク 66">
              <a:extLst>
                <a:ext uri="{FF2B5EF4-FFF2-40B4-BE49-F238E27FC236}">
                  <a16:creationId xmlns:a16="http://schemas.microsoft.com/office/drawing/2014/main" id="{22BA4597-742C-44A0-51F5-BA080D70B4A7}"/>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68" name="円弧 67">
              <a:extLst>
                <a:ext uri="{FF2B5EF4-FFF2-40B4-BE49-F238E27FC236}">
                  <a16:creationId xmlns:a16="http://schemas.microsoft.com/office/drawing/2014/main" id="{2A887077-42B4-B95D-957B-D5B4E2F61F60}"/>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69" name="円弧 68">
              <a:extLst>
                <a:ext uri="{FF2B5EF4-FFF2-40B4-BE49-F238E27FC236}">
                  <a16:creationId xmlns:a16="http://schemas.microsoft.com/office/drawing/2014/main" id="{981C3B96-BDEE-A529-A5C2-969EA73B045E}"/>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70" name="グループ化 69">
            <a:extLst>
              <a:ext uri="{FF2B5EF4-FFF2-40B4-BE49-F238E27FC236}">
                <a16:creationId xmlns:a16="http://schemas.microsoft.com/office/drawing/2014/main" id="{7408E76A-A5E3-225C-0B31-0DFDF9F726C1}"/>
              </a:ext>
            </a:extLst>
          </p:cNvPr>
          <p:cNvGrpSpPr/>
          <p:nvPr/>
        </p:nvGrpSpPr>
        <p:grpSpPr>
          <a:xfrm>
            <a:off x="3075175" y="4643643"/>
            <a:ext cx="752658" cy="405710"/>
            <a:chOff x="4488244" y="5206471"/>
            <a:chExt cx="752658" cy="405710"/>
          </a:xfrm>
        </p:grpSpPr>
        <p:cxnSp>
          <p:nvCxnSpPr>
            <p:cNvPr id="71" name="直線矢印コネクタ 70">
              <a:extLst>
                <a:ext uri="{FF2B5EF4-FFF2-40B4-BE49-F238E27FC236}">
                  <a16:creationId xmlns:a16="http://schemas.microsoft.com/office/drawing/2014/main" id="{90AA2318-ACFF-DA66-98FB-1575FF6F4C78}"/>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2" name="グループ化 81">
              <a:extLst>
                <a:ext uri="{FF2B5EF4-FFF2-40B4-BE49-F238E27FC236}">
                  <a16:creationId xmlns:a16="http://schemas.microsoft.com/office/drawing/2014/main" id="{58E9FBFC-E1C9-1C6A-1D56-53C2AA5DA4E5}"/>
                </a:ext>
              </a:extLst>
            </p:cNvPr>
            <p:cNvGrpSpPr/>
            <p:nvPr/>
          </p:nvGrpSpPr>
          <p:grpSpPr>
            <a:xfrm>
              <a:off x="4610864" y="5312359"/>
              <a:ext cx="69614" cy="299822"/>
              <a:chOff x="2439407" y="2962964"/>
              <a:chExt cx="69614" cy="430496"/>
            </a:xfrm>
          </p:grpSpPr>
          <p:cxnSp>
            <p:nvCxnSpPr>
              <p:cNvPr id="84" name="直線コネクタ 83">
                <a:extLst>
                  <a:ext uri="{FF2B5EF4-FFF2-40B4-BE49-F238E27FC236}">
                    <a16:creationId xmlns:a16="http://schemas.microsoft.com/office/drawing/2014/main" id="{0BB33376-315D-0B28-8517-67E211A37563}"/>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96" name="直線コネクタ 95">
                <a:extLst>
                  <a:ext uri="{FF2B5EF4-FFF2-40B4-BE49-F238E27FC236}">
                    <a16:creationId xmlns:a16="http://schemas.microsoft.com/office/drawing/2014/main" id="{FBD87058-218A-A933-37C7-784678D51D20}"/>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97" name="直線コネクタ 96">
                <a:extLst>
                  <a:ext uri="{FF2B5EF4-FFF2-40B4-BE49-F238E27FC236}">
                    <a16:creationId xmlns:a16="http://schemas.microsoft.com/office/drawing/2014/main" id="{5F581D99-3B4E-C0FE-DB2C-3D2DA9869A88}"/>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3" name="正方形/長方形 82">
              <a:extLst>
                <a:ext uri="{FF2B5EF4-FFF2-40B4-BE49-F238E27FC236}">
                  <a16:creationId xmlns:a16="http://schemas.microsoft.com/office/drawing/2014/main" id="{E0D35B42-2BFC-3BC0-994A-DA2DC4231CF0}"/>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110" name="グループ化 109">
            <a:extLst>
              <a:ext uri="{FF2B5EF4-FFF2-40B4-BE49-F238E27FC236}">
                <a16:creationId xmlns:a16="http://schemas.microsoft.com/office/drawing/2014/main" id="{EB2967D6-242C-2F21-BE93-C6704E609921}"/>
              </a:ext>
            </a:extLst>
          </p:cNvPr>
          <p:cNvGrpSpPr/>
          <p:nvPr/>
        </p:nvGrpSpPr>
        <p:grpSpPr>
          <a:xfrm>
            <a:off x="3018183" y="2894515"/>
            <a:ext cx="637021" cy="706178"/>
            <a:chOff x="2321719" y="2988182"/>
            <a:chExt cx="637021" cy="706178"/>
          </a:xfrm>
        </p:grpSpPr>
        <p:pic>
          <p:nvPicPr>
            <p:cNvPr id="112" name="グラフィックス 111" descr="紙 枠線">
              <a:extLst>
                <a:ext uri="{FF2B5EF4-FFF2-40B4-BE49-F238E27FC236}">
                  <a16:creationId xmlns:a16="http://schemas.microsoft.com/office/drawing/2014/main" id="{AC7AF673-3AEA-7F11-F95F-C46BC169366C}"/>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492892" y="3131836"/>
              <a:ext cx="307340" cy="307340"/>
            </a:xfrm>
            <a:prstGeom prst="rect">
              <a:avLst/>
            </a:prstGeom>
          </p:spPr>
        </p:pic>
        <p:cxnSp>
          <p:nvCxnSpPr>
            <p:cNvPr id="113" name="直線矢印コネクタ 36">
              <a:extLst>
                <a:ext uri="{FF2B5EF4-FFF2-40B4-BE49-F238E27FC236}">
                  <a16:creationId xmlns:a16="http://schemas.microsoft.com/office/drawing/2014/main" id="{E6822683-FC6E-8056-31AC-CEE92AD7D490}"/>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14" name="正方形/長方形 113">
              <a:extLst>
                <a:ext uri="{FF2B5EF4-FFF2-40B4-BE49-F238E27FC236}">
                  <a16:creationId xmlns:a16="http://schemas.microsoft.com/office/drawing/2014/main" id="{606193ED-32C4-101E-0A6C-09AE33052235}"/>
                </a:ext>
              </a:extLst>
            </p:cNvPr>
            <p:cNvSpPr/>
            <p:nvPr/>
          </p:nvSpPr>
          <p:spPr>
            <a:xfrm>
              <a:off x="2337115"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電子申告データ取込済みリスト</a:t>
              </a:r>
            </a:p>
            <a:p>
              <a:r>
                <a:rPr kumimoji="1" lang="ja-JP" altLang="en-US" sz="500" b="1" dirty="0">
                  <a:solidFill>
                    <a:schemeClr val="tx1"/>
                  </a:solidFill>
                  <a:latin typeface="+mn-ea"/>
                </a:rPr>
                <a:t>電子申告データ取込エラーリスト</a:t>
              </a:r>
              <a:endParaRPr kumimoji="1" lang="en-US" altLang="ja-JP" sz="500" b="1" dirty="0">
                <a:solidFill>
                  <a:schemeClr val="tx1"/>
                </a:solidFill>
                <a:latin typeface="+mn-ea"/>
              </a:endParaRPr>
            </a:p>
          </p:txBody>
        </p:sp>
      </p:grpSp>
      <p:grpSp>
        <p:nvGrpSpPr>
          <p:cNvPr id="4" name="グループ化 3">
            <a:extLst>
              <a:ext uri="{FF2B5EF4-FFF2-40B4-BE49-F238E27FC236}">
                <a16:creationId xmlns:a16="http://schemas.microsoft.com/office/drawing/2014/main" id="{FDA2B6EC-43BB-BEA3-31E1-656FE087D1DA}"/>
              </a:ext>
            </a:extLst>
          </p:cNvPr>
          <p:cNvGrpSpPr/>
          <p:nvPr/>
        </p:nvGrpSpPr>
        <p:grpSpPr>
          <a:xfrm>
            <a:off x="1008001" y="2509709"/>
            <a:ext cx="306000" cy="306000"/>
            <a:chOff x="8420362" y="5457393"/>
            <a:chExt cx="182044" cy="182044"/>
          </a:xfrm>
        </p:grpSpPr>
        <p:sp>
          <p:nvSpPr>
            <p:cNvPr id="5" name="楕円 4">
              <a:extLst>
                <a:ext uri="{FF2B5EF4-FFF2-40B4-BE49-F238E27FC236}">
                  <a16:creationId xmlns:a16="http://schemas.microsoft.com/office/drawing/2014/main" id="{BF9FFF66-6530-ABAC-A52A-AFE053A24586}"/>
                </a:ext>
              </a:extLst>
            </p:cNvPr>
            <p:cNvSpPr/>
            <p:nvPr/>
          </p:nvSpPr>
          <p:spPr>
            <a:xfrm>
              <a:off x="8420362" y="5457393"/>
              <a:ext cx="182044" cy="182044"/>
            </a:xfrm>
            <a:prstGeom prst="ellipse">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pic>
          <p:nvPicPr>
            <p:cNvPr id="6" name="グラフィックス 5" descr="封筒 枠線">
              <a:extLst>
                <a:ext uri="{FF2B5EF4-FFF2-40B4-BE49-F238E27FC236}">
                  <a16:creationId xmlns:a16="http://schemas.microsoft.com/office/drawing/2014/main" id="{998DC03E-2DEC-C27B-CB19-F9E09CD38E4D}"/>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8432184" y="5469215"/>
              <a:ext cx="158400" cy="158400"/>
            </a:xfrm>
            <a:prstGeom prst="rect">
              <a:avLst/>
            </a:prstGeom>
          </p:spPr>
        </p:pic>
      </p:grpSp>
    </p:spTree>
    <p:extLst>
      <p:ext uri="{BB962C8B-B14F-4D97-AF65-F5344CB8AC3E}">
        <p14:creationId xmlns:p14="http://schemas.microsoft.com/office/powerpoint/2010/main" val="38451844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E5E4AC-78C8-6C3F-856A-D6AD2EB75337}"/>
            </a:ext>
          </a:extLst>
        </p:cNvPr>
        <p:cNvGrpSpPr/>
        <p:nvPr/>
      </p:nvGrpSpPr>
      <p:grpSpPr>
        <a:xfrm>
          <a:off x="0" y="0"/>
          <a:ext cx="0" cy="0"/>
          <a:chOff x="0" y="0"/>
          <a:chExt cx="0" cy="0"/>
        </a:xfrm>
      </p:grpSpPr>
      <p:grpSp>
        <p:nvGrpSpPr>
          <p:cNvPr id="90" name="グループ化 89">
            <a:extLst>
              <a:ext uri="{FF2B5EF4-FFF2-40B4-BE49-F238E27FC236}">
                <a16:creationId xmlns:a16="http://schemas.microsoft.com/office/drawing/2014/main" id="{ABC0F72B-9144-5238-67AC-86E8369F60DB}"/>
              </a:ext>
            </a:extLst>
          </p:cNvPr>
          <p:cNvGrpSpPr/>
          <p:nvPr/>
        </p:nvGrpSpPr>
        <p:grpSpPr>
          <a:xfrm rot="5400000" flipV="1">
            <a:off x="475647" y="1928678"/>
            <a:ext cx="1091210" cy="47531"/>
            <a:chOff x="9040779" y="5728212"/>
            <a:chExt cx="1091210" cy="47531"/>
          </a:xfrm>
        </p:grpSpPr>
        <p:cxnSp>
          <p:nvCxnSpPr>
            <p:cNvPr id="91" name="直線矢印コネクタ 90">
              <a:extLst>
                <a:ext uri="{FF2B5EF4-FFF2-40B4-BE49-F238E27FC236}">
                  <a16:creationId xmlns:a16="http://schemas.microsoft.com/office/drawing/2014/main" id="{67638E23-9F21-B609-CE04-B63CD107BE21}"/>
                </a:ext>
              </a:extLst>
            </p:cNvPr>
            <p:cNvCxnSpPr>
              <a:cxnSpLocks/>
              <a:stCxn id="92" idx="6"/>
              <a:endCxn id="93" idx="0"/>
            </p:cNvCxnSpPr>
            <p:nvPr/>
          </p:nvCxnSpPr>
          <p:spPr>
            <a:xfrm rot="5400000" flipH="1" flipV="1">
              <a:off x="9586383" y="5206373"/>
              <a:ext cx="3" cy="1091209"/>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92" name="楕円 91">
              <a:extLst>
                <a:ext uri="{FF2B5EF4-FFF2-40B4-BE49-F238E27FC236}">
                  <a16:creationId xmlns:a16="http://schemas.microsoft.com/office/drawing/2014/main" id="{3AB1A45D-5007-52D3-4DF7-6CE1EF9778F9}"/>
                </a:ext>
              </a:extLst>
            </p:cNvPr>
            <p:cNvSpPr/>
            <p:nvPr/>
          </p:nvSpPr>
          <p:spPr>
            <a:xfrm rot="10800000" flipV="1">
              <a:off x="9040779" y="5728212"/>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93" name="二等辺三角形 92">
              <a:extLst>
                <a:ext uri="{FF2B5EF4-FFF2-40B4-BE49-F238E27FC236}">
                  <a16:creationId xmlns:a16="http://schemas.microsoft.com/office/drawing/2014/main" id="{6CF6D93F-3FE2-B1B7-6847-083902415DB8}"/>
                </a:ext>
              </a:extLst>
            </p:cNvPr>
            <p:cNvSpPr/>
            <p:nvPr/>
          </p:nvSpPr>
          <p:spPr>
            <a:xfrm rot="5400000">
              <a:off x="10072741" y="5716038"/>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3" name="グループ化 12">
            <a:extLst>
              <a:ext uri="{FF2B5EF4-FFF2-40B4-BE49-F238E27FC236}">
                <a16:creationId xmlns:a16="http://schemas.microsoft.com/office/drawing/2014/main" id="{5F4A3871-5296-C035-465B-7F697E0910D2}"/>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85DCFEE8-407A-55AE-0D13-3AE986473639}"/>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住民等</a:t>
              </a:r>
            </a:p>
          </p:txBody>
        </p:sp>
        <p:sp>
          <p:nvSpPr>
            <p:cNvPr id="11" name="正方形/長方形 10">
              <a:extLst>
                <a:ext uri="{FF2B5EF4-FFF2-40B4-BE49-F238E27FC236}">
                  <a16:creationId xmlns:a16="http://schemas.microsoft.com/office/drawing/2014/main" id="{941A906E-5670-099D-F597-E3073EE51CB8}"/>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AF59E045-BE6E-D6C6-561E-FD1553A76B61}"/>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7A2A85F0-14C3-A0EF-E406-69AD7E9EA1EE}"/>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FE9327BE-8AA0-24B3-B5C2-498BCAEACE7B}"/>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3.1</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4E3E6DFA-BC6A-BB20-6034-DB2950559722}"/>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原付・小型特殊</a:t>
              </a:r>
              <a:r>
                <a:rPr kumimoji="1" lang="en-US" altLang="ja-JP" sz="1000" b="1" dirty="0">
                  <a:solidFill>
                    <a:schemeClr val="tx1"/>
                  </a:solidFill>
                  <a:latin typeface="+mn-ea"/>
                </a:rPr>
                <a:t>(</a:t>
              </a:r>
              <a:r>
                <a:rPr kumimoji="1" lang="ja-JP" altLang="en-US" sz="1000" b="1" dirty="0">
                  <a:solidFill>
                    <a:schemeClr val="tx1"/>
                  </a:solidFill>
                  <a:latin typeface="+mn-ea"/>
                </a:rPr>
                <a:t>自地方団体交付の標識</a:t>
              </a:r>
              <a:r>
                <a:rPr kumimoji="1" lang="en-US" altLang="ja-JP" sz="1000" b="1" dirty="0">
                  <a:solidFill>
                    <a:schemeClr val="tx1"/>
                  </a:solidFill>
                  <a:latin typeface="+mn-ea"/>
                </a:rPr>
                <a:t>)</a:t>
              </a:r>
              <a:endParaRPr kumimoji="1" lang="ja-JP" altLang="en-US" sz="1000" b="1" dirty="0">
                <a:solidFill>
                  <a:schemeClr val="tx1"/>
                </a:solidFill>
                <a:latin typeface="+mn-ea"/>
              </a:endParaRPr>
            </a:p>
          </p:txBody>
        </p:sp>
        <p:sp>
          <p:nvSpPr>
            <p:cNvPr id="14" name="正方形/長方形 13">
              <a:extLst>
                <a:ext uri="{FF2B5EF4-FFF2-40B4-BE49-F238E27FC236}">
                  <a16:creationId xmlns:a16="http://schemas.microsoft.com/office/drawing/2014/main" id="{FFA381C2-73C1-A906-ACF9-817C206BEB16}"/>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廃車登録処理</a:t>
              </a:r>
              <a:r>
                <a:rPr kumimoji="1" lang="en-US" altLang="ja-JP" sz="1000" b="1" dirty="0">
                  <a:solidFill>
                    <a:schemeClr val="tx1"/>
                  </a:solidFill>
                  <a:latin typeface="+mn-ea"/>
                </a:rPr>
                <a:t>(</a:t>
              </a:r>
              <a:r>
                <a:rPr kumimoji="1" lang="ja-JP" altLang="en-US" sz="1000" b="1" dirty="0">
                  <a:solidFill>
                    <a:schemeClr val="tx1"/>
                  </a:solidFill>
                  <a:latin typeface="+mn-ea"/>
                </a:rPr>
                <a:t>車両情報管理</a:t>
              </a:r>
              <a:r>
                <a:rPr kumimoji="1" lang="en-US" altLang="ja-JP" sz="1000" b="1" dirty="0">
                  <a:solidFill>
                    <a:schemeClr val="tx1"/>
                  </a:solidFill>
                  <a:latin typeface="+mn-ea"/>
                </a:rPr>
                <a:t>)</a:t>
              </a:r>
              <a:endParaRPr kumimoji="1" lang="ja-JP" altLang="en-US" sz="1000" b="1" dirty="0">
                <a:solidFill>
                  <a:schemeClr val="tx1"/>
                </a:solidFill>
                <a:latin typeface="+mn-ea"/>
              </a:endParaRPr>
            </a:p>
          </p:txBody>
        </p:sp>
      </p:grpSp>
      <p:grpSp>
        <p:nvGrpSpPr>
          <p:cNvPr id="16" name="グループ化 15">
            <a:extLst>
              <a:ext uri="{FF2B5EF4-FFF2-40B4-BE49-F238E27FC236}">
                <a16:creationId xmlns:a16="http://schemas.microsoft.com/office/drawing/2014/main" id="{5E10B7E4-13AC-6B6E-8BC8-C0927725CFB8}"/>
              </a:ext>
            </a:extLst>
          </p:cNvPr>
          <p:cNvGrpSpPr/>
          <p:nvPr/>
        </p:nvGrpSpPr>
        <p:grpSpPr>
          <a:xfrm>
            <a:off x="331641" y="1889571"/>
            <a:ext cx="8480719" cy="2253804"/>
            <a:chOff x="4383024" y="977900"/>
            <a:chExt cx="8480719" cy="447033"/>
          </a:xfrm>
        </p:grpSpPr>
        <p:sp>
          <p:nvSpPr>
            <p:cNvPr id="17" name="正方形/長方形 16">
              <a:extLst>
                <a:ext uri="{FF2B5EF4-FFF2-40B4-BE49-F238E27FC236}">
                  <a16:creationId xmlns:a16="http://schemas.microsoft.com/office/drawing/2014/main" id="{5B1E0D83-13EA-4D74-A4BB-2BE14E243E1C}"/>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軽自動車税担当部門</a:t>
              </a:r>
            </a:p>
          </p:txBody>
        </p:sp>
        <p:sp>
          <p:nvSpPr>
            <p:cNvPr id="18" name="正方形/長方形 17">
              <a:extLst>
                <a:ext uri="{FF2B5EF4-FFF2-40B4-BE49-F238E27FC236}">
                  <a16:creationId xmlns:a16="http://schemas.microsoft.com/office/drawing/2014/main" id="{A7D6BC72-0F32-C8CF-E10D-AD3725B0E14D}"/>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7F900755-643D-7C53-7E23-0F6A308564E0}"/>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8</a:t>
            </a:fld>
            <a:endParaRPr kumimoji="1" lang="ja-JP" altLang="en-US" sz="800" dirty="0">
              <a:solidFill>
                <a:schemeClr val="tx1"/>
              </a:solidFill>
              <a:latin typeface="+mn-ea"/>
            </a:endParaRPr>
          </a:p>
        </p:txBody>
      </p:sp>
      <p:grpSp>
        <p:nvGrpSpPr>
          <p:cNvPr id="102" name="グループ化 101">
            <a:extLst>
              <a:ext uri="{FF2B5EF4-FFF2-40B4-BE49-F238E27FC236}">
                <a16:creationId xmlns:a16="http://schemas.microsoft.com/office/drawing/2014/main" id="{2D12B942-C070-02E2-04AA-FE8EAC88309A}"/>
              </a:ext>
            </a:extLst>
          </p:cNvPr>
          <p:cNvGrpSpPr/>
          <p:nvPr/>
        </p:nvGrpSpPr>
        <p:grpSpPr>
          <a:xfrm>
            <a:off x="3670644" y="2428334"/>
            <a:ext cx="595884" cy="468750"/>
            <a:chOff x="2420174" y="2805910"/>
            <a:chExt cx="595884" cy="468750"/>
          </a:xfrm>
        </p:grpSpPr>
        <p:pic>
          <p:nvPicPr>
            <p:cNvPr id="21" name="グラフィックス 20" descr="ユーザー 枠線">
              <a:extLst>
                <a:ext uri="{FF2B5EF4-FFF2-40B4-BE49-F238E27FC236}">
                  <a16:creationId xmlns:a16="http://schemas.microsoft.com/office/drawing/2014/main" id="{54871405-E8C0-A10F-E4E8-D352FBC77A33}"/>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2" name="四角形: 角を丸くする 21">
              <a:extLst>
                <a:ext uri="{FF2B5EF4-FFF2-40B4-BE49-F238E27FC236}">
                  <a16:creationId xmlns:a16="http://schemas.microsoft.com/office/drawing/2014/main" id="{AAFB5C68-21C0-F4E6-25D3-19EE5D80D341}"/>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情報登録</a:t>
              </a:r>
              <a:endParaRPr kumimoji="1" lang="en-US" altLang="ja-JP" sz="500" b="1" dirty="0">
                <a:solidFill>
                  <a:schemeClr val="tx1"/>
                </a:solidFill>
                <a:latin typeface="+mn-ea"/>
              </a:endParaRPr>
            </a:p>
            <a:p>
              <a:pPr algn="ctr"/>
              <a:r>
                <a:rPr kumimoji="1" lang="en-US" altLang="ja-JP" sz="500" b="1" dirty="0">
                  <a:solidFill>
                    <a:schemeClr val="tx1"/>
                  </a:solidFill>
                  <a:latin typeface="+mn-ea"/>
                </a:rPr>
                <a:t>(</a:t>
              </a:r>
              <a:r>
                <a:rPr kumimoji="1" lang="ja-JP" altLang="en-US" sz="500" b="1" dirty="0">
                  <a:solidFill>
                    <a:schemeClr val="tx1"/>
                  </a:solidFill>
                  <a:latin typeface="+mn-ea"/>
                </a:rPr>
                <a:t>廃車登録</a:t>
              </a:r>
              <a:r>
                <a:rPr kumimoji="1" lang="en-US" altLang="ja-JP" sz="500" b="1" dirty="0">
                  <a:solidFill>
                    <a:schemeClr val="tx1"/>
                  </a:solidFill>
                  <a:latin typeface="+mn-ea"/>
                </a:rPr>
                <a:t>)</a:t>
              </a:r>
              <a:endParaRPr kumimoji="1" lang="ja-JP" altLang="en-US" sz="500" b="1" dirty="0">
                <a:solidFill>
                  <a:schemeClr val="tx1"/>
                </a:solidFill>
                <a:latin typeface="+mn-ea"/>
              </a:endParaRPr>
            </a:p>
          </p:txBody>
        </p:sp>
      </p:grpSp>
      <p:cxnSp>
        <p:nvCxnSpPr>
          <p:cNvPr id="33" name="直線矢印コネクタ 32">
            <a:extLst>
              <a:ext uri="{FF2B5EF4-FFF2-40B4-BE49-F238E27FC236}">
                <a16:creationId xmlns:a16="http://schemas.microsoft.com/office/drawing/2014/main" id="{50F02963-7484-74D6-66BC-0369F4CCB1BA}"/>
              </a:ext>
            </a:extLst>
          </p:cNvPr>
          <p:cNvCxnSpPr>
            <a:cxnSpLocks/>
            <a:stCxn id="22" idx="2"/>
            <a:endCxn id="118" idx="1"/>
          </p:cNvCxnSpPr>
          <p:nvPr/>
        </p:nvCxnSpPr>
        <p:spPr>
          <a:xfrm>
            <a:off x="3968586"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43" name="直線矢印コネクタ 42">
            <a:extLst>
              <a:ext uri="{FF2B5EF4-FFF2-40B4-BE49-F238E27FC236}">
                <a16:creationId xmlns:a16="http://schemas.microsoft.com/office/drawing/2014/main" id="{BC270F97-F20F-6A63-3645-06DA08A7CB9F}"/>
              </a:ext>
            </a:extLst>
          </p:cNvPr>
          <p:cNvCxnSpPr>
            <a:cxnSpLocks/>
            <a:stCxn id="4" idx="6"/>
            <a:endCxn id="20" idx="1"/>
          </p:cNvCxnSpPr>
          <p:nvPr/>
        </p:nvCxnSpPr>
        <p:spPr>
          <a:xfrm>
            <a:off x="1174252" y="2662709"/>
            <a:ext cx="18353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0" name="正方形/長方形 149">
            <a:extLst>
              <a:ext uri="{FF2B5EF4-FFF2-40B4-BE49-F238E27FC236}">
                <a16:creationId xmlns:a16="http://schemas.microsoft.com/office/drawing/2014/main" id="{0FB9884C-F367-BC07-1A24-6604F8C94CD2}"/>
              </a:ext>
            </a:extLst>
          </p:cNvPr>
          <p:cNvSpPr/>
          <p:nvPr/>
        </p:nvSpPr>
        <p:spPr>
          <a:xfrm>
            <a:off x="7944035" y="282994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終了</a:t>
            </a:r>
          </a:p>
        </p:txBody>
      </p:sp>
      <p:sp>
        <p:nvSpPr>
          <p:cNvPr id="159" name="正方形/長方形 158">
            <a:extLst>
              <a:ext uri="{FF2B5EF4-FFF2-40B4-BE49-F238E27FC236}">
                <a16:creationId xmlns:a16="http://schemas.microsoft.com/office/drawing/2014/main" id="{2F18AF57-93EA-85BC-3824-DE81699CE14F}"/>
              </a:ext>
            </a:extLst>
          </p:cNvPr>
          <p:cNvSpPr/>
          <p:nvPr/>
        </p:nvSpPr>
        <p:spPr>
          <a:xfrm>
            <a:off x="6758568" y="5478379"/>
            <a:ext cx="2053792" cy="1026052"/>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zh-TW" altLang="en-US" sz="500" b="1" dirty="0">
                <a:solidFill>
                  <a:schemeClr val="tx1"/>
                </a:solidFill>
                <a:latin typeface="游ゴシック" panose="020B0400000000000000" pitchFamily="50" charset="-128"/>
                <a:ea typeface="游ゴシック" panose="020B0400000000000000" pitchFamily="50" charset="-128"/>
              </a:rPr>
              <a:t>①</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zh-TW" sz="500" b="1" dirty="0">
                <a:solidFill>
                  <a:schemeClr val="tx1"/>
                </a:solidFill>
                <a:latin typeface="游ゴシック" panose="020B0400000000000000" pitchFamily="50" charset="-128"/>
                <a:ea typeface="游ゴシック" panose="020B0400000000000000" pitchFamily="50" charset="-128"/>
              </a:rPr>
              <a:t>1.2.13.</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1.2.</a:t>
            </a:r>
            <a:r>
              <a:rPr kumimoji="1" lang="en-US" altLang="zh-TW" sz="500" b="1" dirty="0">
                <a:solidFill>
                  <a:schemeClr val="tx1"/>
                </a:solidFill>
                <a:latin typeface="游ゴシック" panose="020B0400000000000000" pitchFamily="50" charset="-128"/>
                <a:ea typeface="游ゴシック" panose="020B0400000000000000" pitchFamily="50" charset="-128"/>
              </a:rPr>
              <a:t>14.</a:t>
            </a:r>
            <a:r>
              <a:rPr kumimoji="1" lang="ja-JP" altLang="en-US" sz="500" b="1" dirty="0">
                <a:solidFill>
                  <a:schemeClr val="tx1"/>
                </a:solidFill>
                <a:latin typeface="游ゴシック" panose="020B0400000000000000" pitchFamily="50" charset="-128"/>
                <a:ea typeface="游ゴシック" panose="020B0400000000000000" pitchFamily="50" charset="-128"/>
              </a:rPr>
              <a:t>　</a:t>
            </a:r>
            <a:r>
              <a:rPr kumimoji="1" lang="zh-TW" altLang="en-US" sz="500" b="1" dirty="0">
                <a:solidFill>
                  <a:schemeClr val="tx1"/>
                </a:solidFill>
                <a:latin typeface="游ゴシック" panose="020B0400000000000000" pitchFamily="50" charset="-128"/>
                <a:ea typeface="游ゴシック" panose="020B0400000000000000" pitchFamily="50" charset="-128"/>
              </a:rPr>
              <a:t>廃車登録</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zh-TW" sz="500" b="1" dirty="0">
                <a:solidFill>
                  <a:schemeClr val="tx1"/>
                </a:solidFill>
                <a:latin typeface="游ゴシック" panose="020B0400000000000000" pitchFamily="50" charset="-128"/>
                <a:ea typeface="游ゴシック" panose="020B0400000000000000" pitchFamily="50" charset="-128"/>
              </a:rPr>
              <a:t>1.2.16.</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zh-TW" sz="500" b="1" dirty="0">
                <a:solidFill>
                  <a:schemeClr val="tx1"/>
                </a:solidFill>
                <a:latin typeface="游ゴシック" panose="020B0400000000000000" pitchFamily="50" charset="-128"/>
                <a:ea typeface="游ゴシック" panose="020B0400000000000000" pitchFamily="50" charset="-128"/>
              </a:rPr>
              <a:t>1.2.17.</a:t>
            </a:r>
            <a:r>
              <a:rPr kumimoji="1" lang="ja-JP" altLang="en-US" sz="500" b="1" dirty="0">
                <a:solidFill>
                  <a:schemeClr val="tx1"/>
                </a:solidFill>
                <a:latin typeface="游ゴシック" panose="020B0400000000000000" pitchFamily="50" charset="-128"/>
                <a:ea typeface="游ゴシック" panose="020B0400000000000000" pitchFamily="50" charset="-128"/>
              </a:rPr>
              <a:t>　</a:t>
            </a:r>
            <a:r>
              <a:rPr kumimoji="1" lang="zh-TW" altLang="en-US" sz="500" b="1" dirty="0">
                <a:solidFill>
                  <a:schemeClr val="tx1"/>
                </a:solidFill>
                <a:latin typeface="游ゴシック" panose="020B0400000000000000" pitchFamily="50" charset="-128"/>
                <a:ea typeface="游ゴシック" panose="020B0400000000000000" pitchFamily="50" charset="-128"/>
              </a:rPr>
              <a:t>廃車登録</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1.2.22.1</a:t>
            </a:r>
            <a:r>
              <a:rPr kumimoji="1" lang="ja-JP" altLang="en-US" sz="500" b="1" dirty="0">
                <a:solidFill>
                  <a:schemeClr val="tx1"/>
                </a:solidFill>
                <a:latin typeface="游ゴシック" panose="020B0400000000000000" pitchFamily="50" charset="-128"/>
                <a:ea typeface="游ゴシック" panose="020B0400000000000000" pitchFamily="50" charset="-128"/>
              </a:rPr>
              <a:t>　重複登録へのエラー・アラート</a:t>
            </a:r>
          </a:p>
          <a:p>
            <a:r>
              <a:rPr kumimoji="1" lang="en-US" altLang="ja-JP" sz="500" b="1" dirty="0">
                <a:solidFill>
                  <a:schemeClr val="tx1"/>
                </a:solidFill>
                <a:latin typeface="游ゴシック" panose="020B0400000000000000" pitchFamily="50" charset="-128"/>
                <a:ea typeface="游ゴシック" panose="020B0400000000000000" pitchFamily="50" charset="-128"/>
              </a:rPr>
              <a:t>1.2.23.</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1.2.24.</a:t>
            </a:r>
            <a:r>
              <a:rPr kumimoji="1" lang="ja-JP" altLang="en-US" sz="500" b="1" dirty="0">
                <a:solidFill>
                  <a:schemeClr val="tx1"/>
                </a:solidFill>
                <a:latin typeface="游ゴシック" panose="020B0400000000000000" pitchFamily="50" charset="-128"/>
                <a:ea typeface="游ゴシック" panose="020B0400000000000000" pitchFamily="50" charset="-128"/>
              </a:rPr>
              <a:t>　未入力項目へのエラー・アラート</a:t>
            </a:r>
          </a:p>
          <a:p>
            <a:r>
              <a:rPr kumimoji="1" lang="en-US" altLang="ja-JP" sz="500" b="1" dirty="0">
                <a:solidFill>
                  <a:schemeClr val="tx1"/>
                </a:solidFill>
                <a:latin typeface="游ゴシック" panose="020B0400000000000000" pitchFamily="50" charset="-128"/>
                <a:ea typeface="游ゴシック" panose="020B0400000000000000" pitchFamily="50" charset="-128"/>
              </a:rPr>
              <a:t>1.2.25.</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1.2.26.</a:t>
            </a:r>
            <a:r>
              <a:rPr kumimoji="1" lang="ja-JP" altLang="en-US" sz="500" b="1" dirty="0">
                <a:solidFill>
                  <a:schemeClr val="tx1"/>
                </a:solidFill>
                <a:latin typeface="游ゴシック" panose="020B0400000000000000" pitchFamily="50" charset="-128"/>
                <a:ea typeface="游ゴシック" panose="020B0400000000000000" pitchFamily="50" charset="-128"/>
              </a:rPr>
              <a:t>　想定値外の入力へのエラー・アラート</a:t>
            </a:r>
          </a:p>
          <a:p>
            <a:r>
              <a:rPr kumimoji="1" lang="en-US" altLang="ja-JP" sz="500" b="1" dirty="0">
                <a:solidFill>
                  <a:schemeClr val="tx1"/>
                </a:solidFill>
                <a:latin typeface="游ゴシック" panose="020B0400000000000000" pitchFamily="50" charset="-128"/>
                <a:ea typeface="游ゴシック" panose="020B0400000000000000" pitchFamily="50" charset="-128"/>
              </a:rPr>
              <a:t>1.2.27.</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1.2.29.</a:t>
            </a:r>
            <a:r>
              <a:rPr kumimoji="1" lang="ja-JP" altLang="en-US" sz="500" b="1" dirty="0">
                <a:solidFill>
                  <a:schemeClr val="tx1"/>
                </a:solidFill>
                <a:latin typeface="游ゴシック" panose="020B0400000000000000" pitchFamily="50" charset="-128"/>
                <a:ea typeface="游ゴシック" panose="020B0400000000000000" pitchFamily="50" charset="-128"/>
              </a:rPr>
              <a:t>　登録事項間の不整合へのエラー・アラート</a:t>
            </a:r>
          </a:p>
          <a:p>
            <a:r>
              <a:rPr kumimoji="1" lang="ja-JP" altLang="en-US" sz="500" b="1" dirty="0">
                <a:solidFill>
                  <a:schemeClr val="tx1"/>
                </a:solidFill>
                <a:latin typeface="游ゴシック" panose="020B0400000000000000" pitchFamily="50" charset="-128"/>
                <a:ea typeface="游ゴシック" panose="020B0400000000000000" pitchFamily="50" charset="-128"/>
              </a:rPr>
              <a:t>②</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4.3.2.</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4.3.3.</a:t>
            </a:r>
            <a:r>
              <a:rPr kumimoji="1" lang="ja-JP" altLang="en-US" sz="500" b="1" dirty="0">
                <a:solidFill>
                  <a:schemeClr val="tx1"/>
                </a:solidFill>
                <a:latin typeface="游ゴシック" panose="020B0400000000000000" pitchFamily="50" charset="-128"/>
                <a:ea typeface="游ゴシック" panose="020B0400000000000000" pitchFamily="50" charset="-128"/>
              </a:rPr>
              <a:t>　廃車申告受付書発行</a:t>
            </a:r>
          </a:p>
          <a:p>
            <a:r>
              <a:rPr kumimoji="1" lang="en-US" altLang="ja-JP" sz="500" b="1" dirty="0">
                <a:solidFill>
                  <a:srgbClr val="0070C0"/>
                </a:solidFill>
                <a:latin typeface="游ゴシック" panose="020B0400000000000000" pitchFamily="50" charset="-128"/>
                <a:ea typeface="游ゴシック" panose="020B0400000000000000" pitchFamily="50" charset="-128"/>
              </a:rPr>
              <a:t>4.3.5.</a:t>
            </a:r>
            <a:r>
              <a:rPr kumimoji="1" lang="ja-JP" altLang="en-US" sz="500" b="1" dirty="0">
                <a:solidFill>
                  <a:srgbClr val="0070C0"/>
                </a:solidFill>
                <a:latin typeface="游ゴシック" panose="020B0400000000000000" pitchFamily="50" charset="-128"/>
                <a:ea typeface="游ゴシック" panose="020B0400000000000000" pitchFamily="50" charset="-128"/>
              </a:rPr>
              <a:t>　廃車申告受付書発行</a:t>
            </a:r>
          </a:p>
          <a:p>
            <a:r>
              <a:rPr kumimoji="1" lang="ja-JP" altLang="en-US" sz="500" b="1" dirty="0">
                <a:solidFill>
                  <a:schemeClr val="tx1"/>
                </a:solidFill>
                <a:latin typeface="游ゴシック" panose="020B0400000000000000" pitchFamily="50" charset="-128"/>
                <a:ea typeface="游ゴシック" panose="020B0400000000000000" pitchFamily="50" charset="-128"/>
              </a:rPr>
              <a:t>③</a:t>
            </a:r>
            <a:r>
              <a:rPr kumimoji="1" lang="en-US" altLang="ja-JP" sz="500" b="1" dirty="0">
                <a:solidFill>
                  <a:schemeClr val="tx1"/>
                </a:solidFill>
                <a:latin typeface="游ゴシック" panose="020B0400000000000000" pitchFamily="50" charset="-128"/>
                <a:ea typeface="游ゴシック" panose="020B0400000000000000" pitchFamily="50" charset="-128"/>
              </a:rPr>
              <a:t>1.4.1.</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1.4.2.</a:t>
            </a:r>
            <a:r>
              <a:rPr kumimoji="1" lang="ja-JP" altLang="en-US" sz="500" b="1" dirty="0">
                <a:solidFill>
                  <a:schemeClr val="tx1"/>
                </a:solidFill>
                <a:latin typeface="游ゴシック" panose="020B0400000000000000" pitchFamily="50" charset="-128"/>
                <a:ea typeface="游ゴシック" panose="020B0400000000000000" pitchFamily="50" charset="-128"/>
              </a:rPr>
              <a:t>　異動履歴管理</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p:txBody>
      </p:sp>
      <p:grpSp>
        <p:nvGrpSpPr>
          <p:cNvPr id="106" name="グループ化 105">
            <a:extLst>
              <a:ext uri="{FF2B5EF4-FFF2-40B4-BE49-F238E27FC236}">
                <a16:creationId xmlns:a16="http://schemas.microsoft.com/office/drawing/2014/main" id="{139132A4-4538-4902-FEA8-DC18C5594E6C}"/>
              </a:ext>
            </a:extLst>
          </p:cNvPr>
          <p:cNvGrpSpPr/>
          <p:nvPr/>
        </p:nvGrpSpPr>
        <p:grpSpPr>
          <a:xfrm>
            <a:off x="3680768" y="4281501"/>
            <a:ext cx="575637" cy="451948"/>
            <a:chOff x="5274238" y="5435536"/>
            <a:chExt cx="439201" cy="345439"/>
          </a:xfrm>
        </p:grpSpPr>
        <p:sp>
          <p:nvSpPr>
            <p:cNvPr id="118" name="フローチャート: 磁気ディスク 117">
              <a:extLst>
                <a:ext uri="{FF2B5EF4-FFF2-40B4-BE49-F238E27FC236}">
                  <a16:creationId xmlns:a16="http://schemas.microsoft.com/office/drawing/2014/main" id="{9DBDE0CC-ADAB-0677-6052-7BC802575DBD}"/>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19" name="円弧 118">
              <a:extLst>
                <a:ext uri="{FF2B5EF4-FFF2-40B4-BE49-F238E27FC236}">
                  <a16:creationId xmlns:a16="http://schemas.microsoft.com/office/drawing/2014/main" id="{5EBD78EA-9BFB-3FE2-FE2A-9818397A72DE}"/>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0" name="円弧 119">
              <a:extLst>
                <a:ext uri="{FF2B5EF4-FFF2-40B4-BE49-F238E27FC236}">
                  <a16:creationId xmlns:a16="http://schemas.microsoft.com/office/drawing/2014/main" id="{B0B39AC6-C985-4568-B20D-04F0712AAF10}"/>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sp>
        <p:nvSpPr>
          <p:cNvPr id="38" name="楕円 37">
            <a:extLst>
              <a:ext uri="{FF2B5EF4-FFF2-40B4-BE49-F238E27FC236}">
                <a16:creationId xmlns:a16="http://schemas.microsoft.com/office/drawing/2014/main" id="{E1633EFA-1583-49B7-75EC-158399744EB3}"/>
              </a:ext>
            </a:extLst>
          </p:cNvPr>
          <p:cNvSpPr/>
          <p:nvPr/>
        </p:nvSpPr>
        <p:spPr>
          <a:xfrm>
            <a:off x="8285983" y="2509950"/>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95" name="正方形/長方形 94">
            <a:extLst>
              <a:ext uri="{FF2B5EF4-FFF2-40B4-BE49-F238E27FC236}">
                <a16:creationId xmlns:a16="http://schemas.microsoft.com/office/drawing/2014/main" id="{CFD7E663-4BFF-C6A7-4FB8-1688E1270B54}"/>
              </a:ext>
            </a:extLst>
          </p:cNvPr>
          <p:cNvSpPr/>
          <p:nvPr/>
        </p:nvSpPr>
        <p:spPr>
          <a:xfrm>
            <a:off x="619554" y="2817805"/>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cxnSp>
        <p:nvCxnSpPr>
          <p:cNvPr id="184" name="直線矢印コネクタ 183">
            <a:extLst>
              <a:ext uri="{FF2B5EF4-FFF2-40B4-BE49-F238E27FC236}">
                <a16:creationId xmlns:a16="http://schemas.microsoft.com/office/drawing/2014/main" id="{A5DC7EFF-08D5-2D5D-0D26-86D5999B1FB5}"/>
              </a:ext>
            </a:extLst>
          </p:cNvPr>
          <p:cNvCxnSpPr>
            <a:cxnSpLocks/>
            <a:stCxn id="56" idx="3"/>
            <a:endCxn id="137" idx="1"/>
          </p:cNvCxnSpPr>
          <p:nvPr/>
        </p:nvCxnSpPr>
        <p:spPr>
          <a:xfrm>
            <a:off x="4999131" y="2662709"/>
            <a:ext cx="99364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79" name="グループ化 78">
            <a:extLst>
              <a:ext uri="{FF2B5EF4-FFF2-40B4-BE49-F238E27FC236}">
                <a16:creationId xmlns:a16="http://schemas.microsoft.com/office/drawing/2014/main" id="{6250446D-82AB-F7A2-9E2B-191A9D794F0F}"/>
              </a:ext>
            </a:extLst>
          </p:cNvPr>
          <p:cNvGrpSpPr/>
          <p:nvPr/>
        </p:nvGrpSpPr>
        <p:grpSpPr>
          <a:xfrm>
            <a:off x="4188922" y="4643643"/>
            <a:ext cx="752658" cy="405710"/>
            <a:chOff x="4488244" y="5206471"/>
            <a:chExt cx="752658" cy="405710"/>
          </a:xfrm>
        </p:grpSpPr>
        <p:cxnSp>
          <p:nvCxnSpPr>
            <p:cNvPr id="80" name="直線矢印コネクタ 79">
              <a:extLst>
                <a:ext uri="{FF2B5EF4-FFF2-40B4-BE49-F238E27FC236}">
                  <a16:creationId xmlns:a16="http://schemas.microsoft.com/office/drawing/2014/main" id="{83359842-B8AE-585F-C6DF-C0E540BEEFCD}"/>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5" name="グループ化 84">
              <a:extLst>
                <a:ext uri="{FF2B5EF4-FFF2-40B4-BE49-F238E27FC236}">
                  <a16:creationId xmlns:a16="http://schemas.microsoft.com/office/drawing/2014/main" id="{981A19D3-64B5-386F-4793-12C7E0E0471E}"/>
                </a:ext>
              </a:extLst>
            </p:cNvPr>
            <p:cNvGrpSpPr/>
            <p:nvPr/>
          </p:nvGrpSpPr>
          <p:grpSpPr>
            <a:xfrm>
              <a:off x="4610864" y="5312359"/>
              <a:ext cx="69614" cy="299822"/>
              <a:chOff x="2439407" y="2962964"/>
              <a:chExt cx="69614" cy="430496"/>
            </a:xfrm>
          </p:grpSpPr>
          <p:cxnSp>
            <p:nvCxnSpPr>
              <p:cNvPr id="87" name="直線コネクタ 86">
                <a:extLst>
                  <a:ext uri="{FF2B5EF4-FFF2-40B4-BE49-F238E27FC236}">
                    <a16:creationId xmlns:a16="http://schemas.microsoft.com/office/drawing/2014/main" id="{2D8E2565-C93C-27AE-5326-898B2F32524E}"/>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8" name="直線コネクタ 87">
                <a:extLst>
                  <a:ext uri="{FF2B5EF4-FFF2-40B4-BE49-F238E27FC236}">
                    <a16:creationId xmlns:a16="http://schemas.microsoft.com/office/drawing/2014/main" id="{1B82A94A-D273-C133-899E-AC3CF04222C0}"/>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9" name="直線コネクタ 88">
                <a:extLst>
                  <a:ext uri="{FF2B5EF4-FFF2-40B4-BE49-F238E27FC236}">
                    <a16:creationId xmlns:a16="http://schemas.microsoft.com/office/drawing/2014/main" id="{CBC584BF-6C0C-1765-387F-DDDF029CD551}"/>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6" name="正方形/長方形 85">
              <a:extLst>
                <a:ext uri="{FF2B5EF4-FFF2-40B4-BE49-F238E27FC236}">
                  <a16:creationId xmlns:a16="http://schemas.microsoft.com/office/drawing/2014/main" id="{0219EDDE-F600-AAB5-6233-A9EE8757DC16}"/>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111" name="グループ化 110">
            <a:extLst>
              <a:ext uri="{FF2B5EF4-FFF2-40B4-BE49-F238E27FC236}">
                <a16:creationId xmlns:a16="http://schemas.microsoft.com/office/drawing/2014/main" id="{6F00A2A3-9B7B-26E5-04C0-E32BC18C621E}"/>
              </a:ext>
            </a:extLst>
          </p:cNvPr>
          <p:cNvGrpSpPr/>
          <p:nvPr/>
        </p:nvGrpSpPr>
        <p:grpSpPr>
          <a:xfrm>
            <a:off x="1027603" y="1505275"/>
            <a:ext cx="1479687" cy="307340"/>
            <a:chOff x="5071794" y="4316156"/>
            <a:chExt cx="1479687" cy="307340"/>
          </a:xfrm>
        </p:grpSpPr>
        <p:cxnSp>
          <p:nvCxnSpPr>
            <p:cNvPr id="94" name="直線矢印コネクタ 93">
              <a:extLst>
                <a:ext uri="{FF2B5EF4-FFF2-40B4-BE49-F238E27FC236}">
                  <a16:creationId xmlns:a16="http://schemas.microsoft.com/office/drawing/2014/main" id="{DB0B241F-6B89-5D4B-4072-5952951FEE79}"/>
                </a:ext>
              </a:extLst>
            </p:cNvPr>
            <p:cNvCxnSpPr>
              <a:cxnSpLocks/>
              <a:endCxn id="100" idx="1"/>
            </p:cNvCxnSpPr>
            <p:nvPr/>
          </p:nvCxnSpPr>
          <p:spPr>
            <a:xfrm>
              <a:off x="5071794" y="4469826"/>
              <a:ext cx="264847"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99" name="正方形/長方形 98">
              <a:extLst>
                <a:ext uri="{FF2B5EF4-FFF2-40B4-BE49-F238E27FC236}">
                  <a16:creationId xmlns:a16="http://schemas.microsoft.com/office/drawing/2014/main" id="{912EB149-CD70-F363-7D01-3B448043FECD}"/>
                </a:ext>
              </a:extLst>
            </p:cNvPr>
            <p:cNvSpPr/>
            <p:nvPr/>
          </p:nvSpPr>
          <p:spPr>
            <a:xfrm>
              <a:off x="5562066" y="4332597"/>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chorCtr="0"/>
            <a:lstStyle/>
            <a:p>
              <a:r>
                <a:rPr kumimoji="1" lang="zh-TW" altLang="en-US" sz="500" b="1" dirty="0">
                  <a:solidFill>
                    <a:schemeClr val="tx1"/>
                  </a:solidFill>
                  <a:latin typeface="游ゴシック" panose="020B0400000000000000" pitchFamily="50" charset="-128"/>
                  <a:ea typeface="游ゴシック" panose="020B0400000000000000" pitchFamily="50" charset="-128"/>
                </a:rPr>
                <a:t>軽自動車税</a:t>
              </a:r>
              <a:r>
                <a:rPr kumimoji="1" lang="en-US" altLang="zh-TW" sz="500" b="1" dirty="0">
                  <a:solidFill>
                    <a:schemeClr val="tx1"/>
                  </a:solidFill>
                  <a:latin typeface="游ゴシック" panose="020B0400000000000000" pitchFamily="50" charset="-128"/>
                  <a:ea typeface="游ゴシック" panose="020B0400000000000000" pitchFamily="50" charset="-128"/>
                </a:rPr>
                <a:t>(</a:t>
              </a:r>
              <a:r>
                <a:rPr kumimoji="1" lang="ja-JP" altLang="en-US" sz="500" b="1" dirty="0">
                  <a:solidFill>
                    <a:schemeClr val="tx1"/>
                  </a:solidFill>
                  <a:latin typeface="游ゴシック" panose="020B0400000000000000" pitchFamily="50" charset="-128"/>
                  <a:ea typeface="游ゴシック" panose="020B0400000000000000" pitchFamily="50" charset="-128"/>
                </a:rPr>
                <a:t>種別割</a:t>
              </a:r>
              <a:r>
                <a:rPr kumimoji="1" lang="en-US" altLang="zh-TW" sz="500" b="1" dirty="0">
                  <a:solidFill>
                    <a:schemeClr val="tx1"/>
                  </a:solidFill>
                  <a:latin typeface="游ゴシック" panose="020B0400000000000000" pitchFamily="50" charset="-128"/>
                  <a:ea typeface="游ゴシック" panose="020B0400000000000000" pitchFamily="50" charset="-128"/>
                </a:rPr>
                <a:t>)</a:t>
              </a:r>
              <a:r>
                <a:rPr kumimoji="1" lang="ja-JP" altLang="en-US" sz="500" b="1" dirty="0">
                  <a:solidFill>
                    <a:schemeClr val="tx1"/>
                  </a:solidFill>
                  <a:latin typeface="游ゴシック" panose="020B0400000000000000" pitchFamily="50" charset="-128"/>
                  <a:ea typeface="游ゴシック" panose="020B0400000000000000" pitchFamily="50" charset="-128"/>
                </a:rPr>
                <a:t>廃車申告書</a:t>
              </a:r>
            </a:p>
          </p:txBody>
        </p:sp>
        <p:pic>
          <p:nvPicPr>
            <p:cNvPr id="100" name="グラフィックス 99" descr="紙 枠線">
              <a:extLst>
                <a:ext uri="{FF2B5EF4-FFF2-40B4-BE49-F238E27FC236}">
                  <a16:creationId xmlns:a16="http://schemas.microsoft.com/office/drawing/2014/main" id="{908BD6ED-D7AD-3090-FB04-976DFD660EA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336641" y="4316156"/>
              <a:ext cx="307340" cy="307340"/>
            </a:xfrm>
            <a:prstGeom prst="rect">
              <a:avLst/>
            </a:prstGeom>
          </p:spPr>
        </p:pic>
      </p:grpSp>
      <p:grpSp>
        <p:nvGrpSpPr>
          <p:cNvPr id="3" name="グループ化 2">
            <a:extLst>
              <a:ext uri="{FF2B5EF4-FFF2-40B4-BE49-F238E27FC236}">
                <a16:creationId xmlns:a16="http://schemas.microsoft.com/office/drawing/2014/main" id="{724141F8-B77D-1722-DA3A-3732757379BD}"/>
              </a:ext>
            </a:extLst>
          </p:cNvPr>
          <p:cNvGrpSpPr/>
          <p:nvPr/>
        </p:nvGrpSpPr>
        <p:grpSpPr>
          <a:xfrm>
            <a:off x="868252" y="2509709"/>
            <a:ext cx="306000" cy="306000"/>
            <a:chOff x="8420362" y="5457393"/>
            <a:chExt cx="182044" cy="182044"/>
          </a:xfrm>
        </p:grpSpPr>
        <p:sp>
          <p:nvSpPr>
            <p:cNvPr id="4" name="楕円 3">
              <a:extLst>
                <a:ext uri="{FF2B5EF4-FFF2-40B4-BE49-F238E27FC236}">
                  <a16:creationId xmlns:a16="http://schemas.microsoft.com/office/drawing/2014/main" id="{D0553FCA-3A63-1EB2-92AA-4667A7139D33}"/>
                </a:ext>
              </a:extLst>
            </p:cNvPr>
            <p:cNvSpPr/>
            <p:nvPr/>
          </p:nvSpPr>
          <p:spPr>
            <a:xfrm>
              <a:off x="8420362" y="5457393"/>
              <a:ext cx="182044" cy="182044"/>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pic>
          <p:nvPicPr>
            <p:cNvPr id="5" name="グラフィックス 4" descr="封筒 枠線">
              <a:extLst>
                <a:ext uri="{FF2B5EF4-FFF2-40B4-BE49-F238E27FC236}">
                  <a16:creationId xmlns:a16="http://schemas.microsoft.com/office/drawing/2014/main" id="{13DDC394-4E76-832A-7BBB-A2522BADDD6D}"/>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432184" y="5469215"/>
              <a:ext cx="158400" cy="158400"/>
            </a:xfrm>
            <a:prstGeom prst="rect">
              <a:avLst/>
            </a:prstGeom>
          </p:spPr>
        </p:pic>
      </p:grpSp>
      <p:cxnSp>
        <p:nvCxnSpPr>
          <p:cNvPr id="101" name="直線矢印コネクタ 100">
            <a:extLst>
              <a:ext uri="{FF2B5EF4-FFF2-40B4-BE49-F238E27FC236}">
                <a16:creationId xmlns:a16="http://schemas.microsoft.com/office/drawing/2014/main" id="{EFD360A1-EAC9-ADCB-12EB-D9EE6C873973}"/>
              </a:ext>
            </a:extLst>
          </p:cNvPr>
          <p:cNvCxnSpPr>
            <a:cxnSpLocks/>
            <a:stCxn id="137" idx="3"/>
            <a:endCxn id="65" idx="2"/>
          </p:cNvCxnSpPr>
          <p:nvPr/>
        </p:nvCxnSpPr>
        <p:spPr>
          <a:xfrm>
            <a:off x="6588657" y="2662709"/>
            <a:ext cx="30872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08" name="正方形/長方形 107">
            <a:extLst>
              <a:ext uri="{FF2B5EF4-FFF2-40B4-BE49-F238E27FC236}">
                <a16:creationId xmlns:a16="http://schemas.microsoft.com/office/drawing/2014/main" id="{203B38BB-C39B-B2E1-245F-6D429A815BE3}"/>
              </a:ext>
            </a:extLst>
          </p:cNvPr>
          <p:cNvSpPr/>
          <p:nvPr/>
        </p:nvSpPr>
        <p:spPr>
          <a:xfrm>
            <a:off x="614512" y="1921788"/>
            <a:ext cx="813481"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申告</a:t>
            </a:r>
          </a:p>
        </p:txBody>
      </p:sp>
      <p:grpSp>
        <p:nvGrpSpPr>
          <p:cNvPr id="12" name="グループ化 11">
            <a:extLst>
              <a:ext uri="{FF2B5EF4-FFF2-40B4-BE49-F238E27FC236}">
                <a16:creationId xmlns:a16="http://schemas.microsoft.com/office/drawing/2014/main" id="{16F6997D-239B-DF61-B61B-85008226A402}"/>
              </a:ext>
            </a:extLst>
          </p:cNvPr>
          <p:cNvGrpSpPr/>
          <p:nvPr/>
        </p:nvGrpSpPr>
        <p:grpSpPr>
          <a:xfrm>
            <a:off x="1357789" y="2433953"/>
            <a:ext cx="587415" cy="457512"/>
            <a:chOff x="5266944" y="2798826"/>
            <a:chExt cx="455771" cy="301859"/>
          </a:xfrm>
        </p:grpSpPr>
        <p:sp>
          <p:nvSpPr>
            <p:cNvPr id="20" name="四角形: 角を丸くする 19">
              <a:extLst>
                <a:ext uri="{FF2B5EF4-FFF2-40B4-BE49-F238E27FC236}">
                  <a16:creationId xmlns:a16="http://schemas.microsoft.com/office/drawing/2014/main" id="{7CB21E64-A006-CA1F-976D-6370F7110423}"/>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受付</a:t>
              </a:r>
            </a:p>
          </p:txBody>
        </p:sp>
        <p:pic>
          <p:nvPicPr>
            <p:cNvPr id="23" name="グラフィックス 22" descr="挙手 枠線">
              <a:extLst>
                <a:ext uri="{FF2B5EF4-FFF2-40B4-BE49-F238E27FC236}">
                  <a16:creationId xmlns:a16="http://schemas.microsoft.com/office/drawing/2014/main" id="{3EBC5F31-E8DC-C752-0E53-A5605EED9230}"/>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rot="16200000" flipV="1">
              <a:off x="5301234" y="2831681"/>
              <a:ext cx="98334" cy="98334"/>
            </a:xfrm>
            <a:prstGeom prst="rect">
              <a:avLst/>
            </a:prstGeom>
          </p:spPr>
        </p:pic>
      </p:grpSp>
      <p:cxnSp>
        <p:nvCxnSpPr>
          <p:cNvPr id="24" name="直線矢印コネクタ 23">
            <a:extLst>
              <a:ext uri="{FF2B5EF4-FFF2-40B4-BE49-F238E27FC236}">
                <a16:creationId xmlns:a16="http://schemas.microsoft.com/office/drawing/2014/main" id="{4F1F787C-FCA2-29E9-997E-76890EC5444C}"/>
              </a:ext>
            </a:extLst>
          </p:cNvPr>
          <p:cNvCxnSpPr>
            <a:cxnSpLocks/>
            <a:stCxn id="103" idx="3"/>
            <a:endCxn id="107" idx="1"/>
          </p:cNvCxnSpPr>
          <p:nvPr/>
        </p:nvCxnSpPr>
        <p:spPr>
          <a:xfrm>
            <a:off x="2716156" y="2662709"/>
            <a:ext cx="18353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5" name="グループ化 24">
            <a:extLst>
              <a:ext uri="{FF2B5EF4-FFF2-40B4-BE49-F238E27FC236}">
                <a16:creationId xmlns:a16="http://schemas.microsoft.com/office/drawing/2014/main" id="{84E2F601-1644-1F90-54FC-AF1392844534}"/>
              </a:ext>
            </a:extLst>
          </p:cNvPr>
          <p:cNvGrpSpPr/>
          <p:nvPr/>
        </p:nvGrpSpPr>
        <p:grpSpPr>
          <a:xfrm>
            <a:off x="5147912" y="3226444"/>
            <a:ext cx="595884" cy="468750"/>
            <a:chOff x="6615900" y="3043528"/>
            <a:chExt cx="595884" cy="468750"/>
          </a:xfrm>
        </p:grpSpPr>
        <p:pic>
          <p:nvPicPr>
            <p:cNvPr id="26" name="グラフィックス 25" descr="ユーザー 枠線">
              <a:extLst>
                <a:ext uri="{FF2B5EF4-FFF2-40B4-BE49-F238E27FC236}">
                  <a16:creationId xmlns:a16="http://schemas.microsoft.com/office/drawing/2014/main" id="{F78D8A33-2396-4062-5902-94B8CF53606E}"/>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6660730" y="3093198"/>
              <a:ext cx="151195" cy="152701"/>
            </a:xfrm>
            <a:prstGeom prst="rect">
              <a:avLst/>
            </a:prstGeom>
          </p:spPr>
        </p:pic>
        <p:sp>
          <p:nvSpPr>
            <p:cNvPr id="28" name="四角形: 角を丸くする 27">
              <a:extLst>
                <a:ext uri="{FF2B5EF4-FFF2-40B4-BE49-F238E27FC236}">
                  <a16:creationId xmlns:a16="http://schemas.microsoft.com/office/drawing/2014/main" id="{9F710D37-F62C-2631-38CC-48133AD42C02}"/>
                </a:ext>
              </a:extLst>
            </p:cNvPr>
            <p:cNvSpPr/>
            <p:nvPr/>
          </p:nvSpPr>
          <p:spPr>
            <a:xfrm>
              <a:off x="6615900" y="3043528"/>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確認・訂正処理</a:t>
              </a:r>
              <a:endParaRPr kumimoji="1" lang="en-US" altLang="ja-JP" sz="500" b="1" dirty="0">
                <a:solidFill>
                  <a:schemeClr val="tx1"/>
                </a:solidFill>
                <a:latin typeface="+mn-ea"/>
              </a:endParaRPr>
            </a:p>
          </p:txBody>
        </p:sp>
      </p:grpSp>
      <p:cxnSp>
        <p:nvCxnSpPr>
          <p:cNvPr id="29" name="直線矢印コネクタ 128">
            <a:extLst>
              <a:ext uri="{FF2B5EF4-FFF2-40B4-BE49-F238E27FC236}">
                <a16:creationId xmlns:a16="http://schemas.microsoft.com/office/drawing/2014/main" id="{82DDA5EF-1EEF-DD94-E091-C9DC11F1F96C}"/>
              </a:ext>
            </a:extLst>
          </p:cNvPr>
          <p:cNvCxnSpPr>
            <a:cxnSpLocks/>
            <a:stCxn id="56" idx="2"/>
            <a:endCxn id="28" idx="1"/>
          </p:cNvCxnSpPr>
          <p:nvPr/>
        </p:nvCxnSpPr>
        <p:spPr>
          <a:xfrm rot="16200000" flipH="1">
            <a:off x="4656976" y="2969882"/>
            <a:ext cx="661107" cy="320766"/>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30" name="正方形/長方形 29">
            <a:extLst>
              <a:ext uri="{FF2B5EF4-FFF2-40B4-BE49-F238E27FC236}">
                <a16:creationId xmlns:a16="http://schemas.microsoft.com/office/drawing/2014/main" id="{875781C2-94F9-360D-1CDA-FC9DB8AAF1B5}"/>
              </a:ext>
            </a:extLst>
          </p:cNvPr>
          <p:cNvSpPr/>
          <p:nvPr/>
        </p:nvSpPr>
        <p:spPr>
          <a:xfrm>
            <a:off x="4975340" y="2554487"/>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No</a:t>
            </a:r>
            <a:endParaRPr kumimoji="1" lang="ja-JP" altLang="en-US" sz="600" b="1" dirty="0">
              <a:solidFill>
                <a:schemeClr val="tx1"/>
              </a:solidFill>
              <a:highlight>
                <a:srgbClr val="FFFFFF"/>
              </a:highlight>
              <a:latin typeface="+mn-ea"/>
            </a:endParaRPr>
          </a:p>
        </p:txBody>
      </p:sp>
      <p:sp>
        <p:nvSpPr>
          <p:cNvPr id="32" name="正方形/長方形 31">
            <a:extLst>
              <a:ext uri="{FF2B5EF4-FFF2-40B4-BE49-F238E27FC236}">
                <a16:creationId xmlns:a16="http://schemas.microsoft.com/office/drawing/2014/main" id="{AC29F8A1-869A-AE9A-30EA-70E3349B4B6E}"/>
              </a:ext>
            </a:extLst>
          </p:cNvPr>
          <p:cNvSpPr/>
          <p:nvPr/>
        </p:nvSpPr>
        <p:spPr>
          <a:xfrm>
            <a:off x="4316236" y="2247322"/>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エラー・アラートの該当</a:t>
            </a:r>
          </a:p>
        </p:txBody>
      </p:sp>
      <p:sp>
        <p:nvSpPr>
          <p:cNvPr id="49" name="正方形/長方形 48">
            <a:extLst>
              <a:ext uri="{FF2B5EF4-FFF2-40B4-BE49-F238E27FC236}">
                <a16:creationId xmlns:a16="http://schemas.microsoft.com/office/drawing/2014/main" id="{AEC78F4D-588E-3490-B626-70554F615ED5}"/>
              </a:ext>
            </a:extLst>
          </p:cNvPr>
          <p:cNvSpPr/>
          <p:nvPr/>
        </p:nvSpPr>
        <p:spPr>
          <a:xfrm>
            <a:off x="4376374" y="3138083"/>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Yes</a:t>
            </a:r>
            <a:endParaRPr kumimoji="1" lang="ja-JP" altLang="en-US" sz="600" b="1" dirty="0">
              <a:solidFill>
                <a:schemeClr val="tx1"/>
              </a:solidFill>
              <a:highlight>
                <a:srgbClr val="FFFFFF"/>
              </a:highlight>
              <a:latin typeface="+mn-ea"/>
            </a:endParaRPr>
          </a:p>
        </p:txBody>
      </p:sp>
      <p:sp>
        <p:nvSpPr>
          <p:cNvPr id="56" name="ひし形 55">
            <a:extLst>
              <a:ext uri="{FF2B5EF4-FFF2-40B4-BE49-F238E27FC236}">
                <a16:creationId xmlns:a16="http://schemas.microsoft.com/office/drawing/2014/main" id="{3C511EAD-2F0E-18AB-23D2-757D054D5484}"/>
              </a:ext>
            </a:extLst>
          </p:cNvPr>
          <p:cNvSpPr/>
          <p:nvPr/>
        </p:nvSpPr>
        <p:spPr>
          <a:xfrm>
            <a:off x="4655160" y="2525706"/>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cxnSp>
        <p:nvCxnSpPr>
          <p:cNvPr id="57" name="直線矢印コネクタ 128">
            <a:extLst>
              <a:ext uri="{FF2B5EF4-FFF2-40B4-BE49-F238E27FC236}">
                <a16:creationId xmlns:a16="http://schemas.microsoft.com/office/drawing/2014/main" id="{4E0E81D5-6503-45D6-BC7A-24FE22D81DD5}"/>
              </a:ext>
            </a:extLst>
          </p:cNvPr>
          <p:cNvCxnSpPr>
            <a:cxnSpLocks/>
            <a:stCxn id="28" idx="3"/>
            <a:endCxn id="137" idx="1"/>
          </p:cNvCxnSpPr>
          <p:nvPr/>
        </p:nvCxnSpPr>
        <p:spPr>
          <a:xfrm flipV="1">
            <a:off x="5743796" y="2662709"/>
            <a:ext cx="248977" cy="798110"/>
          </a:xfrm>
          <a:prstGeom prst="bentConnector3">
            <a:avLst>
              <a:gd name="adj1" fmla="val 5000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58" name="直線矢印コネクタ 57">
            <a:extLst>
              <a:ext uri="{FF2B5EF4-FFF2-40B4-BE49-F238E27FC236}">
                <a16:creationId xmlns:a16="http://schemas.microsoft.com/office/drawing/2014/main" id="{8A945501-8DA5-2ED8-CC71-56479B059B04}"/>
              </a:ext>
            </a:extLst>
          </p:cNvPr>
          <p:cNvCxnSpPr>
            <a:cxnSpLocks/>
            <a:stCxn id="28" idx="2"/>
            <a:endCxn id="62" idx="1"/>
          </p:cNvCxnSpPr>
          <p:nvPr/>
        </p:nvCxnSpPr>
        <p:spPr>
          <a:xfrm>
            <a:off x="5445854" y="3695194"/>
            <a:ext cx="1299" cy="58630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59" name="グループ化 58">
            <a:extLst>
              <a:ext uri="{FF2B5EF4-FFF2-40B4-BE49-F238E27FC236}">
                <a16:creationId xmlns:a16="http://schemas.microsoft.com/office/drawing/2014/main" id="{32524FB8-D565-2021-4F41-7223BC2C4F93}"/>
              </a:ext>
            </a:extLst>
          </p:cNvPr>
          <p:cNvGrpSpPr/>
          <p:nvPr/>
        </p:nvGrpSpPr>
        <p:grpSpPr>
          <a:xfrm>
            <a:off x="5158036" y="4281501"/>
            <a:ext cx="575637" cy="451948"/>
            <a:chOff x="5274238" y="5435541"/>
            <a:chExt cx="439201" cy="345439"/>
          </a:xfrm>
        </p:grpSpPr>
        <p:sp>
          <p:nvSpPr>
            <p:cNvPr id="62" name="フローチャート: 磁気ディスク 61">
              <a:extLst>
                <a:ext uri="{FF2B5EF4-FFF2-40B4-BE49-F238E27FC236}">
                  <a16:creationId xmlns:a16="http://schemas.microsoft.com/office/drawing/2014/main" id="{2E7DBDA3-5CF5-CA86-BB7D-9A8427C0558C}"/>
                </a:ext>
              </a:extLst>
            </p:cNvPr>
            <p:cNvSpPr/>
            <p:nvPr/>
          </p:nvSpPr>
          <p:spPr>
            <a:xfrm>
              <a:off x="5276219" y="5435541"/>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64" name="円弧 63">
              <a:extLst>
                <a:ext uri="{FF2B5EF4-FFF2-40B4-BE49-F238E27FC236}">
                  <a16:creationId xmlns:a16="http://schemas.microsoft.com/office/drawing/2014/main" id="{3B762CEB-3010-7AAF-C1E6-D0AC39B72184}"/>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72" name="円弧 71">
              <a:extLst>
                <a:ext uri="{FF2B5EF4-FFF2-40B4-BE49-F238E27FC236}">
                  <a16:creationId xmlns:a16="http://schemas.microsoft.com/office/drawing/2014/main" id="{0D868F2E-671A-5D74-53C7-153F001357FD}"/>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73" name="グループ化 72">
            <a:extLst>
              <a:ext uri="{FF2B5EF4-FFF2-40B4-BE49-F238E27FC236}">
                <a16:creationId xmlns:a16="http://schemas.microsoft.com/office/drawing/2014/main" id="{9A015BA4-BBFC-CA42-F586-0CB3F0BBB8BB}"/>
              </a:ext>
            </a:extLst>
          </p:cNvPr>
          <p:cNvGrpSpPr/>
          <p:nvPr/>
        </p:nvGrpSpPr>
        <p:grpSpPr>
          <a:xfrm>
            <a:off x="5685559" y="4643643"/>
            <a:ext cx="752658" cy="405710"/>
            <a:chOff x="5549538" y="5066857"/>
            <a:chExt cx="752658" cy="405710"/>
          </a:xfrm>
        </p:grpSpPr>
        <p:cxnSp>
          <p:nvCxnSpPr>
            <p:cNvPr id="74" name="直線矢印コネクタ 73">
              <a:extLst>
                <a:ext uri="{FF2B5EF4-FFF2-40B4-BE49-F238E27FC236}">
                  <a16:creationId xmlns:a16="http://schemas.microsoft.com/office/drawing/2014/main" id="{BE6B1ED7-DEF6-DD06-9286-49B6BDCD5F5F}"/>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75" name="グループ化 74">
              <a:extLst>
                <a:ext uri="{FF2B5EF4-FFF2-40B4-BE49-F238E27FC236}">
                  <a16:creationId xmlns:a16="http://schemas.microsoft.com/office/drawing/2014/main" id="{52A86884-F1EA-B22B-7684-BCC445BA6B2F}"/>
                </a:ext>
              </a:extLst>
            </p:cNvPr>
            <p:cNvGrpSpPr/>
            <p:nvPr/>
          </p:nvGrpSpPr>
          <p:grpSpPr>
            <a:xfrm>
              <a:off x="5672158" y="5172745"/>
              <a:ext cx="69614" cy="299822"/>
              <a:chOff x="2439407" y="2962964"/>
              <a:chExt cx="69614" cy="430496"/>
            </a:xfrm>
          </p:grpSpPr>
          <p:cxnSp>
            <p:nvCxnSpPr>
              <p:cNvPr id="77" name="直線コネクタ 76">
                <a:extLst>
                  <a:ext uri="{FF2B5EF4-FFF2-40B4-BE49-F238E27FC236}">
                    <a16:creationId xmlns:a16="http://schemas.microsoft.com/office/drawing/2014/main" id="{101A52B1-4923-0A6B-9B24-D06CC7D068A7}"/>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8" name="直線コネクタ 77">
                <a:extLst>
                  <a:ext uri="{FF2B5EF4-FFF2-40B4-BE49-F238E27FC236}">
                    <a16:creationId xmlns:a16="http://schemas.microsoft.com/office/drawing/2014/main" id="{EEC9B455-99AD-5F2B-270D-E2B922B4F344}"/>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1" name="直線コネクタ 80">
                <a:extLst>
                  <a:ext uri="{FF2B5EF4-FFF2-40B4-BE49-F238E27FC236}">
                    <a16:creationId xmlns:a16="http://schemas.microsoft.com/office/drawing/2014/main" id="{B39D4121-EAAD-DACB-9BE8-60661A26AD15}"/>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76" name="正方形/長方形 75">
              <a:extLst>
                <a:ext uri="{FF2B5EF4-FFF2-40B4-BE49-F238E27FC236}">
                  <a16:creationId xmlns:a16="http://schemas.microsoft.com/office/drawing/2014/main" id="{CE8C5A97-1AE1-3B86-661F-2EA44A5A1305}"/>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cxnSp>
        <p:nvCxnSpPr>
          <p:cNvPr id="96" name="直線矢印コネクタ 95">
            <a:extLst>
              <a:ext uri="{FF2B5EF4-FFF2-40B4-BE49-F238E27FC236}">
                <a16:creationId xmlns:a16="http://schemas.microsoft.com/office/drawing/2014/main" id="{8F3AA505-FD00-EAFC-8007-6DD52F9AC71B}"/>
              </a:ext>
            </a:extLst>
          </p:cNvPr>
          <p:cNvCxnSpPr>
            <a:cxnSpLocks/>
            <a:stCxn id="20" idx="3"/>
            <a:endCxn id="103" idx="1"/>
          </p:cNvCxnSpPr>
          <p:nvPr/>
        </p:nvCxnSpPr>
        <p:spPr>
          <a:xfrm>
            <a:off x="1945204" y="2662709"/>
            <a:ext cx="18353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46" name="グループ化 45">
            <a:extLst>
              <a:ext uri="{FF2B5EF4-FFF2-40B4-BE49-F238E27FC236}">
                <a16:creationId xmlns:a16="http://schemas.microsoft.com/office/drawing/2014/main" id="{D426B83C-0E0B-0B6D-79DA-FA952B723659}"/>
              </a:ext>
            </a:extLst>
          </p:cNvPr>
          <p:cNvGrpSpPr/>
          <p:nvPr/>
        </p:nvGrpSpPr>
        <p:grpSpPr>
          <a:xfrm rot="16200000">
            <a:off x="6513776" y="1956812"/>
            <a:ext cx="1073222" cy="47531"/>
            <a:chOff x="8353051" y="5728208"/>
            <a:chExt cx="1073222" cy="47531"/>
          </a:xfrm>
        </p:grpSpPr>
        <p:cxnSp>
          <p:nvCxnSpPr>
            <p:cNvPr id="47" name="直線矢印コネクタ 46">
              <a:extLst>
                <a:ext uri="{FF2B5EF4-FFF2-40B4-BE49-F238E27FC236}">
                  <a16:creationId xmlns:a16="http://schemas.microsoft.com/office/drawing/2014/main" id="{F497430B-7939-7607-6427-22E802BE6329}"/>
                </a:ext>
              </a:extLst>
            </p:cNvPr>
            <p:cNvCxnSpPr>
              <a:cxnSpLocks/>
              <a:stCxn id="48" idx="6"/>
              <a:endCxn id="54" idx="0"/>
            </p:cNvCxnSpPr>
            <p:nvPr/>
          </p:nvCxnSpPr>
          <p:spPr>
            <a:xfrm rot="5400000" flipV="1">
              <a:off x="8913427" y="5239130"/>
              <a:ext cx="1" cy="1025690"/>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48" name="楕円 47">
              <a:extLst>
                <a:ext uri="{FF2B5EF4-FFF2-40B4-BE49-F238E27FC236}">
                  <a16:creationId xmlns:a16="http://schemas.microsoft.com/office/drawing/2014/main" id="{3EE00601-5132-35D8-F2D9-AF4AC401633A}"/>
                </a:ext>
              </a:extLst>
            </p:cNvPr>
            <p:cNvSpPr/>
            <p:nvPr/>
          </p:nvSpPr>
          <p:spPr>
            <a:xfrm>
              <a:off x="8353051" y="5728208"/>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54" name="二等辺三角形 53">
              <a:extLst>
                <a:ext uri="{FF2B5EF4-FFF2-40B4-BE49-F238E27FC236}">
                  <a16:creationId xmlns:a16="http://schemas.microsoft.com/office/drawing/2014/main" id="{6E6B9A78-BB1D-2284-BD9D-E7E26D6664B0}"/>
                </a:ext>
              </a:extLst>
            </p:cNvPr>
            <p:cNvSpPr/>
            <p:nvPr/>
          </p:nvSpPr>
          <p:spPr>
            <a:xfrm rot="5400000">
              <a:off x="9367025" y="5716038"/>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60" name="グループ化 59">
            <a:extLst>
              <a:ext uri="{FF2B5EF4-FFF2-40B4-BE49-F238E27FC236}">
                <a16:creationId xmlns:a16="http://schemas.microsoft.com/office/drawing/2014/main" id="{EF6EA8E4-7E36-82BC-F19C-B6BE98C5F93B}"/>
              </a:ext>
            </a:extLst>
          </p:cNvPr>
          <p:cNvGrpSpPr/>
          <p:nvPr/>
        </p:nvGrpSpPr>
        <p:grpSpPr>
          <a:xfrm>
            <a:off x="6897377" y="2509709"/>
            <a:ext cx="306000" cy="306000"/>
            <a:chOff x="2810266" y="3583909"/>
            <a:chExt cx="182044" cy="182044"/>
          </a:xfrm>
        </p:grpSpPr>
        <p:sp>
          <p:nvSpPr>
            <p:cNvPr id="65" name="楕円 64">
              <a:extLst>
                <a:ext uri="{FF2B5EF4-FFF2-40B4-BE49-F238E27FC236}">
                  <a16:creationId xmlns:a16="http://schemas.microsoft.com/office/drawing/2014/main" id="{F3E7B9F4-B1A1-DDFB-020B-D92B28E85D9C}"/>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nvGrpSpPr>
            <p:cNvPr id="66" name="グループ化 65">
              <a:extLst>
                <a:ext uri="{FF2B5EF4-FFF2-40B4-BE49-F238E27FC236}">
                  <a16:creationId xmlns:a16="http://schemas.microsoft.com/office/drawing/2014/main" id="{3DB6E7FF-C748-3B3B-D8A9-63E579D87F72}"/>
                </a:ext>
              </a:extLst>
            </p:cNvPr>
            <p:cNvGrpSpPr/>
            <p:nvPr/>
          </p:nvGrpSpPr>
          <p:grpSpPr>
            <a:xfrm>
              <a:off x="2835232" y="3634549"/>
              <a:ext cx="132113" cy="80765"/>
              <a:chOff x="2601006" y="3678667"/>
              <a:chExt cx="132113" cy="80765"/>
            </a:xfrm>
          </p:grpSpPr>
          <p:sp>
            <p:nvSpPr>
              <p:cNvPr id="67" name="正方形/長方形 66">
                <a:extLst>
                  <a:ext uri="{FF2B5EF4-FFF2-40B4-BE49-F238E27FC236}">
                    <a16:creationId xmlns:a16="http://schemas.microsoft.com/office/drawing/2014/main" id="{75E8D2EC-8263-10DF-1939-8B31977AD088}"/>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68" name="二等辺三角形 67">
                <a:extLst>
                  <a:ext uri="{FF2B5EF4-FFF2-40B4-BE49-F238E27FC236}">
                    <a16:creationId xmlns:a16="http://schemas.microsoft.com/office/drawing/2014/main" id="{9A8ADD81-F17A-5BAD-A232-F580B42B3FB9}"/>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69" name="二等辺三角形 68">
                <a:extLst>
                  <a:ext uri="{FF2B5EF4-FFF2-40B4-BE49-F238E27FC236}">
                    <a16:creationId xmlns:a16="http://schemas.microsoft.com/office/drawing/2014/main" id="{F600EE69-FF67-61D4-505A-D660BC5A3505}"/>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70" name="正方形/長方形 69">
                <a:extLst>
                  <a:ext uri="{FF2B5EF4-FFF2-40B4-BE49-F238E27FC236}">
                    <a16:creationId xmlns:a16="http://schemas.microsoft.com/office/drawing/2014/main" id="{E9EA014E-662E-DD3D-6D39-601A214BE602}"/>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sp>
        <p:nvSpPr>
          <p:cNvPr id="71" name="正方形/長方形 70">
            <a:extLst>
              <a:ext uri="{FF2B5EF4-FFF2-40B4-BE49-F238E27FC236}">
                <a16:creationId xmlns:a16="http://schemas.microsoft.com/office/drawing/2014/main" id="{69BCA0F6-1B9A-CC6C-57B4-EC53485AAF0C}"/>
              </a:ext>
            </a:extLst>
          </p:cNvPr>
          <p:cNvSpPr/>
          <p:nvPr/>
        </p:nvSpPr>
        <p:spPr>
          <a:xfrm>
            <a:off x="6701771" y="1968669"/>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手渡し</a:t>
            </a:r>
            <a:endParaRPr kumimoji="1" lang="en-US" altLang="ja-JP" sz="600" b="1" dirty="0">
              <a:solidFill>
                <a:schemeClr val="tx1"/>
              </a:solidFill>
              <a:highlight>
                <a:srgbClr val="FFFFFF"/>
              </a:highlight>
              <a:latin typeface="+mn-ea"/>
            </a:endParaRPr>
          </a:p>
        </p:txBody>
      </p:sp>
      <p:grpSp>
        <p:nvGrpSpPr>
          <p:cNvPr id="98" name="グループ化 97">
            <a:extLst>
              <a:ext uri="{FF2B5EF4-FFF2-40B4-BE49-F238E27FC236}">
                <a16:creationId xmlns:a16="http://schemas.microsoft.com/office/drawing/2014/main" id="{95FD334A-01C9-3080-9D5F-7390DC097A95}"/>
              </a:ext>
            </a:extLst>
          </p:cNvPr>
          <p:cNvGrpSpPr/>
          <p:nvPr/>
        </p:nvGrpSpPr>
        <p:grpSpPr>
          <a:xfrm>
            <a:off x="2128741" y="2433953"/>
            <a:ext cx="587415" cy="457512"/>
            <a:chOff x="5266944" y="2798826"/>
            <a:chExt cx="455771" cy="301859"/>
          </a:xfrm>
        </p:grpSpPr>
        <p:sp>
          <p:nvSpPr>
            <p:cNvPr id="103" name="四角形: 角を丸くする 102">
              <a:extLst>
                <a:ext uri="{FF2B5EF4-FFF2-40B4-BE49-F238E27FC236}">
                  <a16:creationId xmlns:a16="http://schemas.microsoft.com/office/drawing/2014/main" id="{937E01D9-1F08-EDFA-A2BC-5890B4D0BFDC}"/>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内容確認</a:t>
              </a:r>
            </a:p>
          </p:txBody>
        </p:sp>
        <p:pic>
          <p:nvPicPr>
            <p:cNvPr id="104" name="グラフィックス 103" descr="挙手 枠線">
              <a:extLst>
                <a:ext uri="{FF2B5EF4-FFF2-40B4-BE49-F238E27FC236}">
                  <a16:creationId xmlns:a16="http://schemas.microsoft.com/office/drawing/2014/main" id="{4C3D5CC9-A335-9C1B-723A-CA99D6A6E363}"/>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rot="16200000" flipV="1">
              <a:off x="5301234" y="2831681"/>
              <a:ext cx="98334" cy="98334"/>
            </a:xfrm>
            <a:prstGeom prst="rect">
              <a:avLst/>
            </a:prstGeom>
          </p:spPr>
        </p:pic>
      </p:grpSp>
      <p:grpSp>
        <p:nvGrpSpPr>
          <p:cNvPr id="105" name="グループ化 104">
            <a:extLst>
              <a:ext uri="{FF2B5EF4-FFF2-40B4-BE49-F238E27FC236}">
                <a16:creationId xmlns:a16="http://schemas.microsoft.com/office/drawing/2014/main" id="{518ECCB5-663F-8FC2-783E-F4914020DDCC}"/>
              </a:ext>
            </a:extLst>
          </p:cNvPr>
          <p:cNvGrpSpPr/>
          <p:nvPr/>
        </p:nvGrpSpPr>
        <p:grpSpPr>
          <a:xfrm>
            <a:off x="2899693" y="2433953"/>
            <a:ext cx="587415" cy="457512"/>
            <a:chOff x="5266944" y="2798826"/>
            <a:chExt cx="455771" cy="301859"/>
          </a:xfrm>
        </p:grpSpPr>
        <p:sp>
          <p:nvSpPr>
            <p:cNvPr id="107" name="四角形: 角を丸くする 106">
              <a:extLst>
                <a:ext uri="{FF2B5EF4-FFF2-40B4-BE49-F238E27FC236}">
                  <a16:creationId xmlns:a16="http://schemas.microsoft.com/office/drawing/2014/main" id="{C4E9ED40-192C-4F85-7C6F-9C3F68EE1ACD}"/>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受領</a:t>
              </a:r>
            </a:p>
          </p:txBody>
        </p:sp>
        <p:pic>
          <p:nvPicPr>
            <p:cNvPr id="109" name="グラフィックス 108" descr="挙手 枠線">
              <a:extLst>
                <a:ext uri="{FF2B5EF4-FFF2-40B4-BE49-F238E27FC236}">
                  <a16:creationId xmlns:a16="http://schemas.microsoft.com/office/drawing/2014/main" id="{D1ABBC81-84B4-D24A-457B-21A2966D3EFD}"/>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rot="16200000" flipV="1">
              <a:off x="5301234" y="2831681"/>
              <a:ext cx="98334" cy="98334"/>
            </a:xfrm>
            <a:prstGeom prst="rect">
              <a:avLst/>
            </a:prstGeom>
          </p:spPr>
        </p:pic>
      </p:grpSp>
      <p:grpSp>
        <p:nvGrpSpPr>
          <p:cNvPr id="112" name="グループ化 111">
            <a:extLst>
              <a:ext uri="{FF2B5EF4-FFF2-40B4-BE49-F238E27FC236}">
                <a16:creationId xmlns:a16="http://schemas.microsoft.com/office/drawing/2014/main" id="{FBD23CAE-5D4B-3B5A-BBD1-4550103788A2}"/>
              </a:ext>
            </a:extLst>
          </p:cNvPr>
          <p:cNvGrpSpPr/>
          <p:nvPr/>
        </p:nvGrpSpPr>
        <p:grpSpPr>
          <a:xfrm>
            <a:off x="7340211" y="2428334"/>
            <a:ext cx="595884" cy="468750"/>
            <a:chOff x="2420174" y="2805910"/>
            <a:chExt cx="595884" cy="468750"/>
          </a:xfrm>
        </p:grpSpPr>
        <p:pic>
          <p:nvPicPr>
            <p:cNvPr id="113" name="グラフィックス 112" descr="ユーザー 枠線">
              <a:extLst>
                <a:ext uri="{FF2B5EF4-FFF2-40B4-BE49-F238E27FC236}">
                  <a16:creationId xmlns:a16="http://schemas.microsoft.com/office/drawing/2014/main" id="{EC1ACF15-DE6F-5967-672D-A6DEECD61E12}"/>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14" name="四角形: 角を丸くする 113">
              <a:extLst>
                <a:ext uri="{FF2B5EF4-FFF2-40B4-BE49-F238E27FC236}">
                  <a16:creationId xmlns:a16="http://schemas.microsoft.com/office/drawing/2014/main" id="{835A9015-98DA-505F-B9AA-CC3AA51A83C2}"/>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入力内容確認</a:t>
              </a:r>
              <a:endParaRPr kumimoji="1" lang="en-US" altLang="ja-JP" sz="500" b="1" dirty="0">
                <a:solidFill>
                  <a:schemeClr val="tx1"/>
                </a:solidFill>
                <a:latin typeface="+mn-ea"/>
              </a:endParaRPr>
            </a:p>
          </p:txBody>
        </p:sp>
      </p:grpSp>
      <p:cxnSp>
        <p:nvCxnSpPr>
          <p:cNvPr id="115" name="直線矢印コネクタ 114">
            <a:extLst>
              <a:ext uri="{FF2B5EF4-FFF2-40B4-BE49-F238E27FC236}">
                <a16:creationId xmlns:a16="http://schemas.microsoft.com/office/drawing/2014/main" id="{D7593DFC-447B-B45B-550F-53ED0B737DCF}"/>
              </a:ext>
            </a:extLst>
          </p:cNvPr>
          <p:cNvCxnSpPr>
            <a:cxnSpLocks/>
            <a:stCxn id="117" idx="1"/>
            <a:endCxn id="114" idx="2"/>
          </p:cNvCxnSpPr>
          <p:nvPr/>
        </p:nvCxnSpPr>
        <p:spPr>
          <a:xfrm flipH="1" flipV="1">
            <a:off x="7638153"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16" name="グループ化 115">
            <a:extLst>
              <a:ext uri="{FF2B5EF4-FFF2-40B4-BE49-F238E27FC236}">
                <a16:creationId xmlns:a16="http://schemas.microsoft.com/office/drawing/2014/main" id="{648BFEEE-92BD-45C2-E706-1DFC55AF01B3}"/>
              </a:ext>
            </a:extLst>
          </p:cNvPr>
          <p:cNvGrpSpPr/>
          <p:nvPr/>
        </p:nvGrpSpPr>
        <p:grpSpPr>
          <a:xfrm>
            <a:off x="7350335" y="4281501"/>
            <a:ext cx="575637" cy="451948"/>
            <a:chOff x="5274238" y="5435536"/>
            <a:chExt cx="439201" cy="345439"/>
          </a:xfrm>
        </p:grpSpPr>
        <p:sp>
          <p:nvSpPr>
            <p:cNvPr id="117" name="フローチャート: 磁気ディスク 116">
              <a:extLst>
                <a:ext uri="{FF2B5EF4-FFF2-40B4-BE49-F238E27FC236}">
                  <a16:creationId xmlns:a16="http://schemas.microsoft.com/office/drawing/2014/main" id="{198F8629-0861-E217-C151-037F76E64961}"/>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21" name="円弧 120">
              <a:extLst>
                <a:ext uri="{FF2B5EF4-FFF2-40B4-BE49-F238E27FC236}">
                  <a16:creationId xmlns:a16="http://schemas.microsoft.com/office/drawing/2014/main" id="{0E2A75EB-0BA5-8E71-6F64-FD0FBFFB4788}"/>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2" name="円弧 121">
              <a:extLst>
                <a:ext uri="{FF2B5EF4-FFF2-40B4-BE49-F238E27FC236}">
                  <a16:creationId xmlns:a16="http://schemas.microsoft.com/office/drawing/2014/main" id="{AABFD6F4-ED81-1F94-92E4-209F0743F2A8}"/>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23" name="グループ化 122">
            <a:extLst>
              <a:ext uri="{FF2B5EF4-FFF2-40B4-BE49-F238E27FC236}">
                <a16:creationId xmlns:a16="http://schemas.microsoft.com/office/drawing/2014/main" id="{29B8D1DA-F814-90E8-A373-9210265CB69E}"/>
              </a:ext>
            </a:extLst>
          </p:cNvPr>
          <p:cNvGrpSpPr/>
          <p:nvPr/>
        </p:nvGrpSpPr>
        <p:grpSpPr>
          <a:xfrm>
            <a:off x="7858489" y="4643643"/>
            <a:ext cx="752658" cy="405710"/>
            <a:chOff x="4488244" y="5206471"/>
            <a:chExt cx="752658" cy="405710"/>
          </a:xfrm>
        </p:grpSpPr>
        <p:cxnSp>
          <p:nvCxnSpPr>
            <p:cNvPr id="124" name="直線矢印コネクタ 123">
              <a:extLst>
                <a:ext uri="{FF2B5EF4-FFF2-40B4-BE49-F238E27FC236}">
                  <a16:creationId xmlns:a16="http://schemas.microsoft.com/office/drawing/2014/main" id="{24E443D0-E20F-7376-64FC-E16A1EC3C252}"/>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25" name="グループ化 124">
              <a:extLst>
                <a:ext uri="{FF2B5EF4-FFF2-40B4-BE49-F238E27FC236}">
                  <a16:creationId xmlns:a16="http://schemas.microsoft.com/office/drawing/2014/main" id="{D4F69012-878D-E880-1F64-101FB0ECE04F}"/>
                </a:ext>
              </a:extLst>
            </p:cNvPr>
            <p:cNvGrpSpPr/>
            <p:nvPr/>
          </p:nvGrpSpPr>
          <p:grpSpPr>
            <a:xfrm>
              <a:off x="4610864" y="5312359"/>
              <a:ext cx="69614" cy="299822"/>
              <a:chOff x="2439407" y="2962964"/>
              <a:chExt cx="69614" cy="430496"/>
            </a:xfrm>
          </p:grpSpPr>
          <p:cxnSp>
            <p:nvCxnSpPr>
              <p:cNvPr id="127" name="直線コネクタ 126">
                <a:extLst>
                  <a:ext uri="{FF2B5EF4-FFF2-40B4-BE49-F238E27FC236}">
                    <a16:creationId xmlns:a16="http://schemas.microsoft.com/office/drawing/2014/main" id="{3BF8F244-CDD1-53DB-04C3-E9852CF5AD7E}"/>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28" name="直線コネクタ 127">
                <a:extLst>
                  <a:ext uri="{FF2B5EF4-FFF2-40B4-BE49-F238E27FC236}">
                    <a16:creationId xmlns:a16="http://schemas.microsoft.com/office/drawing/2014/main" id="{C0707B89-6D52-9B43-4E2C-CD77862745BE}"/>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29" name="直線コネクタ 128">
                <a:extLst>
                  <a:ext uri="{FF2B5EF4-FFF2-40B4-BE49-F238E27FC236}">
                    <a16:creationId xmlns:a16="http://schemas.microsoft.com/office/drawing/2014/main" id="{9EB7B620-C906-845B-8389-981D4842DAD4}"/>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26" name="正方形/長方形 125">
              <a:extLst>
                <a:ext uri="{FF2B5EF4-FFF2-40B4-BE49-F238E27FC236}">
                  <a16:creationId xmlns:a16="http://schemas.microsoft.com/office/drawing/2014/main" id="{B06FEB9E-33EB-88CB-E9D8-F2E5F0ABB076}"/>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③</a:t>
              </a:r>
            </a:p>
          </p:txBody>
        </p:sp>
      </p:grpSp>
      <p:grpSp>
        <p:nvGrpSpPr>
          <p:cNvPr id="130" name="グループ化 129">
            <a:extLst>
              <a:ext uri="{FF2B5EF4-FFF2-40B4-BE49-F238E27FC236}">
                <a16:creationId xmlns:a16="http://schemas.microsoft.com/office/drawing/2014/main" id="{2760C7E0-955A-13F7-7D8E-6D468CA704E2}"/>
              </a:ext>
            </a:extLst>
          </p:cNvPr>
          <p:cNvGrpSpPr/>
          <p:nvPr/>
        </p:nvGrpSpPr>
        <p:grpSpPr>
          <a:xfrm>
            <a:off x="7801497" y="2894515"/>
            <a:ext cx="636379" cy="706178"/>
            <a:chOff x="2321719" y="2988182"/>
            <a:chExt cx="636379" cy="706178"/>
          </a:xfrm>
        </p:grpSpPr>
        <p:pic>
          <p:nvPicPr>
            <p:cNvPr id="131" name="グラフィックス 130" descr="紙 枠線">
              <a:extLst>
                <a:ext uri="{FF2B5EF4-FFF2-40B4-BE49-F238E27FC236}">
                  <a16:creationId xmlns:a16="http://schemas.microsoft.com/office/drawing/2014/main" id="{26C064D2-A4F4-B0B4-987A-444FE278028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132" name="直線矢印コネクタ 36">
              <a:extLst>
                <a:ext uri="{FF2B5EF4-FFF2-40B4-BE49-F238E27FC236}">
                  <a16:creationId xmlns:a16="http://schemas.microsoft.com/office/drawing/2014/main" id="{AC98213A-9EEF-9B19-A9EF-7FEA53103E3A}"/>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34" name="正方形/長方形 133">
              <a:extLst>
                <a:ext uri="{FF2B5EF4-FFF2-40B4-BE49-F238E27FC236}">
                  <a16:creationId xmlns:a16="http://schemas.microsoft.com/office/drawing/2014/main" id="{A0D2F71D-8F31-D2DC-3DBF-575BE35CC4B9}"/>
                </a:ext>
              </a:extLst>
            </p:cNvPr>
            <p:cNvSpPr/>
            <p:nvPr/>
          </p:nvSpPr>
          <p:spPr>
            <a:xfrm>
              <a:off x="2336473"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車両異動登録一覧</a:t>
              </a:r>
              <a:endParaRPr kumimoji="1" lang="en-US" altLang="ja-JP" sz="500" b="1" dirty="0">
                <a:solidFill>
                  <a:schemeClr val="tx1"/>
                </a:solidFill>
                <a:latin typeface="+mn-ea"/>
              </a:endParaRPr>
            </a:p>
          </p:txBody>
        </p:sp>
      </p:grpSp>
      <p:grpSp>
        <p:nvGrpSpPr>
          <p:cNvPr id="135" name="グループ化 134">
            <a:extLst>
              <a:ext uri="{FF2B5EF4-FFF2-40B4-BE49-F238E27FC236}">
                <a16:creationId xmlns:a16="http://schemas.microsoft.com/office/drawing/2014/main" id="{E787E56B-B017-BDCA-CABC-45291ECDAC42}"/>
              </a:ext>
            </a:extLst>
          </p:cNvPr>
          <p:cNvGrpSpPr/>
          <p:nvPr/>
        </p:nvGrpSpPr>
        <p:grpSpPr>
          <a:xfrm>
            <a:off x="5992773" y="2428334"/>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D38EE48A-30B0-9289-A46F-2F0AD894D7D8}"/>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A1EFB911-6902-BB9C-B8A5-63AC0136EDD5}"/>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endParaRPr kumimoji="1" lang="en-US" altLang="ja-JP" sz="500" b="1" dirty="0">
                <a:solidFill>
                  <a:schemeClr val="tx1"/>
                </a:solidFill>
                <a:latin typeface="+mn-ea"/>
              </a:endParaRPr>
            </a:p>
            <a:p>
              <a:pPr algn="ctr"/>
              <a:r>
                <a:rPr kumimoji="1" lang="ja-JP" altLang="en-US" sz="500" b="1" dirty="0">
                  <a:solidFill>
                    <a:schemeClr val="tx1"/>
                  </a:solidFill>
                  <a:latin typeface="+mn-ea"/>
                </a:rPr>
                <a:t>廃車申告受付書</a:t>
              </a:r>
              <a:endParaRPr kumimoji="1" lang="en-US" altLang="ja-JP" sz="500" b="1" dirty="0">
                <a:solidFill>
                  <a:schemeClr val="tx1"/>
                </a:solidFill>
                <a:latin typeface="+mn-ea"/>
              </a:endParaRPr>
            </a:p>
            <a:p>
              <a:pPr algn="ctr"/>
              <a:r>
                <a:rPr kumimoji="1" lang="ja-JP" altLang="en-US" sz="500" b="1" dirty="0">
                  <a:solidFill>
                    <a:schemeClr val="tx1"/>
                  </a:solidFill>
                  <a:latin typeface="+mn-ea"/>
                </a:rPr>
                <a:t>発行</a:t>
              </a:r>
              <a:endParaRPr kumimoji="1" lang="en-US" altLang="ja-JP" sz="500" b="1" dirty="0">
                <a:solidFill>
                  <a:schemeClr val="tx1"/>
                </a:solidFill>
                <a:latin typeface="+mn-ea"/>
              </a:endParaRPr>
            </a:p>
          </p:txBody>
        </p:sp>
      </p:grpSp>
      <p:cxnSp>
        <p:nvCxnSpPr>
          <p:cNvPr id="138" name="直線矢印コネクタ 137">
            <a:extLst>
              <a:ext uri="{FF2B5EF4-FFF2-40B4-BE49-F238E27FC236}">
                <a16:creationId xmlns:a16="http://schemas.microsoft.com/office/drawing/2014/main" id="{D649747F-E2B5-3A43-94FB-B9767C3DB7FD}"/>
              </a:ext>
            </a:extLst>
          </p:cNvPr>
          <p:cNvCxnSpPr>
            <a:cxnSpLocks/>
            <a:stCxn id="140" idx="1"/>
            <a:endCxn id="137" idx="2"/>
          </p:cNvCxnSpPr>
          <p:nvPr/>
        </p:nvCxnSpPr>
        <p:spPr>
          <a:xfrm flipH="1" flipV="1">
            <a:off x="6290715"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9" name="グループ化 138">
            <a:extLst>
              <a:ext uri="{FF2B5EF4-FFF2-40B4-BE49-F238E27FC236}">
                <a16:creationId xmlns:a16="http://schemas.microsoft.com/office/drawing/2014/main" id="{6D35FDC7-9C49-29C5-8E30-1527515F8DE3}"/>
              </a:ext>
            </a:extLst>
          </p:cNvPr>
          <p:cNvGrpSpPr/>
          <p:nvPr/>
        </p:nvGrpSpPr>
        <p:grpSpPr>
          <a:xfrm>
            <a:off x="6002897" y="4281501"/>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55D8D8EB-EDAD-EB22-742D-4CA0736DB6E4}"/>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41" name="円弧 140">
              <a:extLst>
                <a:ext uri="{FF2B5EF4-FFF2-40B4-BE49-F238E27FC236}">
                  <a16:creationId xmlns:a16="http://schemas.microsoft.com/office/drawing/2014/main" id="{9FFCB092-C1DC-ECA5-BA11-6C74C02A660E}"/>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42" name="円弧 141">
              <a:extLst>
                <a:ext uri="{FF2B5EF4-FFF2-40B4-BE49-F238E27FC236}">
                  <a16:creationId xmlns:a16="http://schemas.microsoft.com/office/drawing/2014/main" id="{D66FB69B-F245-08DD-18B5-D5773E1DD7DF}"/>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43" name="グループ化 142">
            <a:extLst>
              <a:ext uri="{FF2B5EF4-FFF2-40B4-BE49-F238E27FC236}">
                <a16:creationId xmlns:a16="http://schemas.microsoft.com/office/drawing/2014/main" id="{7CE45CAA-D816-5DDD-E45B-2C71D6169A41}"/>
              </a:ext>
            </a:extLst>
          </p:cNvPr>
          <p:cNvGrpSpPr/>
          <p:nvPr/>
        </p:nvGrpSpPr>
        <p:grpSpPr>
          <a:xfrm>
            <a:off x="6511051" y="4643643"/>
            <a:ext cx="752658" cy="405710"/>
            <a:chOff x="4488244" y="5206471"/>
            <a:chExt cx="752658" cy="405710"/>
          </a:xfrm>
        </p:grpSpPr>
        <p:cxnSp>
          <p:nvCxnSpPr>
            <p:cNvPr id="144" name="直線矢印コネクタ 143">
              <a:extLst>
                <a:ext uri="{FF2B5EF4-FFF2-40B4-BE49-F238E27FC236}">
                  <a16:creationId xmlns:a16="http://schemas.microsoft.com/office/drawing/2014/main" id="{BC2CB41D-EF41-AF7F-8BB8-912C9C19D97C}"/>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45" name="グループ化 144">
              <a:extLst>
                <a:ext uri="{FF2B5EF4-FFF2-40B4-BE49-F238E27FC236}">
                  <a16:creationId xmlns:a16="http://schemas.microsoft.com/office/drawing/2014/main" id="{1C106370-8E93-0C48-9537-31EFB17A9C17}"/>
                </a:ext>
              </a:extLst>
            </p:cNvPr>
            <p:cNvGrpSpPr/>
            <p:nvPr/>
          </p:nvGrpSpPr>
          <p:grpSpPr>
            <a:xfrm>
              <a:off x="4610864" y="5312359"/>
              <a:ext cx="69614" cy="299822"/>
              <a:chOff x="2439407" y="2962964"/>
              <a:chExt cx="69614" cy="430496"/>
            </a:xfrm>
          </p:grpSpPr>
          <p:cxnSp>
            <p:nvCxnSpPr>
              <p:cNvPr id="147" name="直線コネクタ 146">
                <a:extLst>
                  <a:ext uri="{FF2B5EF4-FFF2-40B4-BE49-F238E27FC236}">
                    <a16:creationId xmlns:a16="http://schemas.microsoft.com/office/drawing/2014/main" id="{FFB8C469-AC86-ABE1-33AE-FDE34B70E69A}"/>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8" name="直線コネクタ 147">
                <a:extLst>
                  <a:ext uri="{FF2B5EF4-FFF2-40B4-BE49-F238E27FC236}">
                    <a16:creationId xmlns:a16="http://schemas.microsoft.com/office/drawing/2014/main" id="{28622AAD-53F6-999B-3A04-0A2599C34706}"/>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9" name="直線コネクタ 148">
                <a:extLst>
                  <a:ext uri="{FF2B5EF4-FFF2-40B4-BE49-F238E27FC236}">
                    <a16:creationId xmlns:a16="http://schemas.microsoft.com/office/drawing/2014/main" id="{15F6BF19-7D53-48D2-631C-E551CDAEEEAF}"/>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46" name="正方形/長方形 145">
              <a:extLst>
                <a:ext uri="{FF2B5EF4-FFF2-40B4-BE49-F238E27FC236}">
                  <a16:creationId xmlns:a16="http://schemas.microsoft.com/office/drawing/2014/main" id="{E0CA7A64-51B1-54A6-36B4-4E975414082A}"/>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②</a:t>
              </a:r>
            </a:p>
          </p:txBody>
        </p:sp>
      </p:grpSp>
      <p:grpSp>
        <p:nvGrpSpPr>
          <p:cNvPr id="151" name="グループ化 150">
            <a:extLst>
              <a:ext uri="{FF2B5EF4-FFF2-40B4-BE49-F238E27FC236}">
                <a16:creationId xmlns:a16="http://schemas.microsoft.com/office/drawing/2014/main" id="{C5DA868B-7B92-576F-6153-B4ED377C8FCE}"/>
              </a:ext>
            </a:extLst>
          </p:cNvPr>
          <p:cNvGrpSpPr/>
          <p:nvPr/>
        </p:nvGrpSpPr>
        <p:grpSpPr>
          <a:xfrm>
            <a:off x="6454059" y="2894515"/>
            <a:ext cx="637021" cy="706178"/>
            <a:chOff x="2321719" y="2988182"/>
            <a:chExt cx="637021" cy="706178"/>
          </a:xfrm>
        </p:grpSpPr>
        <p:pic>
          <p:nvPicPr>
            <p:cNvPr id="152" name="グラフィックス 151" descr="紙 枠線">
              <a:extLst>
                <a:ext uri="{FF2B5EF4-FFF2-40B4-BE49-F238E27FC236}">
                  <a16:creationId xmlns:a16="http://schemas.microsoft.com/office/drawing/2014/main" id="{1279A8E5-4E3F-DFDD-8E74-321F6B875AA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153" name="直線矢印コネクタ 36">
              <a:extLst>
                <a:ext uri="{FF2B5EF4-FFF2-40B4-BE49-F238E27FC236}">
                  <a16:creationId xmlns:a16="http://schemas.microsoft.com/office/drawing/2014/main" id="{8E378D89-C8F3-595A-447A-6D8506454D49}"/>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54" name="正方形/長方形 153">
              <a:extLst>
                <a:ext uri="{FF2B5EF4-FFF2-40B4-BE49-F238E27FC236}">
                  <a16:creationId xmlns:a16="http://schemas.microsoft.com/office/drawing/2014/main" id="{3F54F536-E32D-28AA-7854-70E528489290}"/>
                </a:ext>
              </a:extLst>
            </p:cNvPr>
            <p:cNvSpPr/>
            <p:nvPr/>
          </p:nvSpPr>
          <p:spPr>
            <a:xfrm>
              <a:off x="2337115"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廃車申告受付書</a:t>
              </a:r>
              <a:endParaRPr kumimoji="1" lang="en-US" altLang="ja-JP" sz="500" b="1" dirty="0">
                <a:solidFill>
                  <a:schemeClr val="tx1"/>
                </a:solidFill>
                <a:latin typeface="+mn-ea"/>
              </a:endParaRPr>
            </a:p>
          </p:txBody>
        </p:sp>
      </p:grpSp>
      <p:grpSp>
        <p:nvGrpSpPr>
          <p:cNvPr id="156" name="グループ化 155">
            <a:extLst>
              <a:ext uri="{FF2B5EF4-FFF2-40B4-BE49-F238E27FC236}">
                <a16:creationId xmlns:a16="http://schemas.microsoft.com/office/drawing/2014/main" id="{E66F2897-54C6-15D2-C708-8F00E3DD66D6}"/>
              </a:ext>
            </a:extLst>
          </p:cNvPr>
          <p:cNvGrpSpPr/>
          <p:nvPr/>
        </p:nvGrpSpPr>
        <p:grpSpPr>
          <a:xfrm>
            <a:off x="7050377" y="1505275"/>
            <a:ext cx="1482128" cy="307340"/>
            <a:chOff x="5071794" y="4316156"/>
            <a:chExt cx="1482128" cy="307340"/>
          </a:xfrm>
        </p:grpSpPr>
        <p:cxnSp>
          <p:nvCxnSpPr>
            <p:cNvPr id="157" name="直線矢印コネクタ 156">
              <a:extLst>
                <a:ext uri="{FF2B5EF4-FFF2-40B4-BE49-F238E27FC236}">
                  <a16:creationId xmlns:a16="http://schemas.microsoft.com/office/drawing/2014/main" id="{E8C3A4BB-9E58-AECC-A20C-9BA1650BF45C}"/>
                </a:ext>
              </a:extLst>
            </p:cNvPr>
            <p:cNvCxnSpPr>
              <a:cxnSpLocks/>
              <a:endCxn id="160" idx="1"/>
            </p:cNvCxnSpPr>
            <p:nvPr/>
          </p:nvCxnSpPr>
          <p:spPr>
            <a:xfrm>
              <a:off x="5071794" y="4469826"/>
              <a:ext cx="264847"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58" name="正方形/長方形 157">
              <a:extLst>
                <a:ext uri="{FF2B5EF4-FFF2-40B4-BE49-F238E27FC236}">
                  <a16:creationId xmlns:a16="http://schemas.microsoft.com/office/drawing/2014/main" id="{9FDB8925-D236-4314-7A97-ADBCED698A4D}"/>
                </a:ext>
              </a:extLst>
            </p:cNvPr>
            <p:cNvSpPr/>
            <p:nvPr/>
          </p:nvSpPr>
          <p:spPr>
            <a:xfrm>
              <a:off x="5564507" y="4332597"/>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r>
                <a:rPr kumimoji="1" lang="ja-JP" altLang="en-US" sz="500" b="1" dirty="0">
                  <a:solidFill>
                    <a:schemeClr val="tx1"/>
                  </a:solidFill>
                  <a:latin typeface="+mn-ea"/>
                </a:rPr>
                <a:t>廃車申告受付書</a:t>
              </a:r>
              <a:endParaRPr kumimoji="1" lang="en-US" altLang="ja-JP" sz="500" b="1" dirty="0">
                <a:solidFill>
                  <a:schemeClr val="tx1"/>
                </a:solidFill>
                <a:latin typeface="+mn-ea"/>
              </a:endParaRPr>
            </a:p>
          </p:txBody>
        </p:sp>
        <p:pic>
          <p:nvPicPr>
            <p:cNvPr id="160" name="グラフィックス 159" descr="紙 枠線">
              <a:extLst>
                <a:ext uri="{FF2B5EF4-FFF2-40B4-BE49-F238E27FC236}">
                  <a16:creationId xmlns:a16="http://schemas.microsoft.com/office/drawing/2014/main" id="{C1F362F7-7D17-8514-FEE9-B79D57E7595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336641" y="4316156"/>
              <a:ext cx="307340" cy="307340"/>
            </a:xfrm>
            <a:prstGeom prst="rect">
              <a:avLst/>
            </a:prstGeom>
          </p:spPr>
        </p:pic>
      </p:grpSp>
      <p:cxnSp>
        <p:nvCxnSpPr>
          <p:cNvPr id="164" name="直線矢印コネクタ 163">
            <a:extLst>
              <a:ext uri="{FF2B5EF4-FFF2-40B4-BE49-F238E27FC236}">
                <a16:creationId xmlns:a16="http://schemas.microsoft.com/office/drawing/2014/main" id="{46EAC528-9C01-0C81-5AC9-7821578589DA}"/>
              </a:ext>
            </a:extLst>
          </p:cNvPr>
          <p:cNvCxnSpPr>
            <a:cxnSpLocks/>
            <a:stCxn id="107" idx="3"/>
            <a:endCxn id="22" idx="1"/>
          </p:cNvCxnSpPr>
          <p:nvPr/>
        </p:nvCxnSpPr>
        <p:spPr>
          <a:xfrm>
            <a:off x="3487108" y="2662709"/>
            <a:ext cx="18353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65" name="直線矢印コネクタ 164">
            <a:extLst>
              <a:ext uri="{FF2B5EF4-FFF2-40B4-BE49-F238E27FC236}">
                <a16:creationId xmlns:a16="http://schemas.microsoft.com/office/drawing/2014/main" id="{A728B96C-74D1-29BD-8406-002CA6C2B682}"/>
              </a:ext>
            </a:extLst>
          </p:cNvPr>
          <p:cNvCxnSpPr>
            <a:cxnSpLocks/>
            <a:stCxn id="22" idx="3"/>
            <a:endCxn id="56" idx="1"/>
          </p:cNvCxnSpPr>
          <p:nvPr/>
        </p:nvCxnSpPr>
        <p:spPr>
          <a:xfrm>
            <a:off x="4266528" y="2662709"/>
            <a:ext cx="38863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79" name="直線矢印コネクタ 178">
            <a:extLst>
              <a:ext uri="{FF2B5EF4-FFF2-40B4-BE49-F238E27FC236}">
                <a16:creationId xmlns:a16="http://schemas.microsoft.com/office/drawing/2014/main" id="{197D474F-F132-F53F-FC77-5870F1D22F45}"/>
              </a:ext>
            </a:extLst>
          </p:cNvPr>
          <p:cNvCxnSpPr>
            <a:cxnSpLocks/>
            <a:stCxn id="65" idx="6"/>
            <a:endCxn id="114" idx="1"/>
          </p:cNvCxnSpPr>
          <p:nvPr/>
        </p:nvCxnSpPr>
        <p:spPr>
          <a:xfrm>
            <a:off x="7203377" y="2662709"/>
            <a:ext cx="13683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86" name="直線矢印コネクタ 185">
            <a:extLst>
              <a:ext uri="{FF2B5EF4-FFF2-40B4-BE49-F238E27FC236}">
                <a16:creationId xmlns:a16="http://schemas.microsoft.com/office/drawing/2014/main" id="{02C8C58D-D98F-2802-42D1-8102897B471A}"/>
              </a:ext>
            </a:extLst>
          </p:cNvPr>
          <p:cNvCxnSpPr>
            <a:cxnSpLocks/>
            <a:stCxn id="114" idx="3"/>
            <a:endCxn id="38" idx="2"/>
          </p:cNvCxnSpPr>
          <p:nvPr/>
        </p:nvCxnSpPr>
        <p:spPr>
          <a:xfrm>
            <a:off x="7936095" y="2662709"/>
            <a:ext cx="34988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00" name="直線矢印コネクタ 199">
            <a:extLst>
              <a:ext uri="{FF2B5EF4-FFF2-40B4-BE49-F238E27FC236}">
                <a16:creationId xmlns:a16="http://schemas.microsoft.com/office/drawing/2014/main" id="{42A00037-E9D5-F7B4-3115-CEA538DF607D}"/>
              </a:ext>
            </a:extLst>
          </p:cNvPr>
          <p:cNvCxnSpPr>
            <a:cxnSpLocks/>
            <a:stCxn id="152" idx="3"/>
            <a:endCxn id="65" idx="4"/>
          </p:cNvCxnSpPr>
          <p:nvPr/>
        </p:nvCxnSpPr>
        <p:spPr>
          <a:xfrm flipV="1">
            <a:off x="6932572" y="2815709"/>
            <a:ext cx="117805" cy="376130"/>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086520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A78C4A-5A0A-912F-3033-82BF727EA5EF}"/>
            </a:ext>
          </a:extLst>
        </p:cNvPr>
        <p:cNvGrpSpPr/>
        <p:nvPr/>
      </p:nvGrpSpPr>
      <p:grpSpPr>
        <a:xfrm>
          <a:off x="0" y="0"/>
          <a:ext cx="0" cy="0"/>
          <a:chOff x="0" y="0"/>
          <a:chExt cx="0" cy="0"/>
        </a:xfrm>
      </p:grpSpPr>
      <p:grpSp>
        <p:nvGrpSpPr>
          <p:cNvPr id="90" name="グループ化 89">
            <a:extLst>
              <a:ext uri="{FF2B5EF4-FFF2-40B4-BE49-F238E27FC236}">
                <a16:creationId xmlns:a16="http://schemas.microsoft.com/office/drawing/2014/main" id="{9E41BBF6-F396-C4A6-0689-D2070A07C144}"/>
              </a:ext>
            </a:extLst>
          </p:cNvPr>
          <p:cNvGrpSpPr/>
          <p:nvPr/>
        </p:nvGrpSpPr>
        <p:grpSpPr>
          <a:xfrm rot="5400000" flipV="1">
            <a:off x="363922" y="1928678"/>
            <a:ext cx="1091210" cy="47531"/>
            <a:chOff x="9040779" y="5728212"/>
            <a:chExt cx="1091210" cy="47531"/>
          </a:xfrm>
        </p:grpSpPr>
        <p:cxnSp>
          <p:nvCxnSpPr>
            <p:cNvPr id="91" name="直線矢印コネクタ 90">
              <a:extLst>
                <a:ext uri="{FF2B5EF4-FFF2-40B4-BE49-F238E27FC236}">
                  <a16:creationId xmlns:a16="http://schemas.microsoft.com/office/drawing/2014/main" id="{622A82CF-4047-A833-1A64-B8DC7577A93E}"/>
                </a:ext>
              </a:extLst>
            </p:cNvPr>
            <p:cNvCxnSpPr>
              <a:cxnSpLocks/>
              <a:stCxn id="92" idx="6"/>
              <a:endCxn id="93" idx="0"/>
            </p:cNvCxnSpPr>
            <p:nvPr/>
          </p:nvCxnSpPr>
          <p:spPr>
            <a:xfrm rot="5400000" flipH="1" flipV="1">
              <a:off x="9586383" y="5206373"/>
              <a:ext cx="3" cy="1091209"/>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92" name="楕円 91">
              <a:extLst>
                <a:ext uri="{FF2B5EF4-FFF2-40B4-BE49-F238E27FC236}">
                  <a16:creationId xmlns:a16="http://schemas.microsoft.com/office/drawing/2014/main" id="{17A649CB-8A95-18CB-1F92-EBB83A18D1C7}"/>
                </a:ext>
              </a:extLst>
            </p:cNvPr>
            <p:cNvSpPr/>
            <p:nvPr/>
          </p:nvSpPr>
          <p:spPr>
            <a:xfrm rot="10800000" flipV="1">
              <a:off x="9040779" y="5728212"/>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93" name="二等辺三角形 92">
              <a:extLst>
                <a:ext uri="{FF2B5EF4-FFF2-40B4-BE49-F238E27FC236}">
                  <a16:creationId xmlns:a16="http://schemas.microsoft.com/office/drawing/2014/main" id="{DBC5736A-380D-A9FE-5B86-5A0B613DFA1A}"/>
                </a:ext>
              </a:extLst>
            </p:cNvPr>
            <p:cNvSpPr/>
            <p:nvPr/>
          </p:nvSpPr>
          <p:spPr>
            <a:xfrm rot="5400000">
              <a:off x="10072741" y="5716038"/>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3" name="グループ化 12">
            <a:extLst>
              <a:ext uri="{FF2B5EF4-FFF2-40B4-BE49-F238E27FC236}">
                <a16:creationId xmlns:a16="http://schemas.microsoft.com/office/drawing/2014/main" id="{450945AD-4920-4658-2998-18B3204535B4}"/>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62DA97C5-B7BB-7C92-9CBE-257982ECFCB7}"/>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住民等</a:t>
              </a:r>
            </a:p>
          </p:txBody>
        </p:sp>
        <p:sp>
          <p:nvSpPr>
            <p:cNvPr id="11" name="正方形/長方形 10">
              <a:extLst>
                <a:ext uri="{FF2B5EF4-FFF2-40B4-BE49-F238E27FC236}">
                  <a16:creationId xmlns:a16="http://schemas.microsoft.com/office/drawing/2014/main" id="{0A568556-5F98-7B9A-5C68-FC82FF5A15EF}"/>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8935FDD7-A70C-C11C-4A7F-2DC67E7DB1C6}"/>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537FC2D9-8BA6-0A52-003A-CD84740B301C}"/>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D79003B3-D3B8-BB45-8AE7-6E492FFDBF97}"/>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3.2</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BAF883A5-8789-4C59-3822-E166CBCC1FB7}"/>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原付・小型特殊</a:t>
              </a:r>
              <a:r>
                <a:rPr kumimoji="1" lang="en-US" altLang="ja-JP" sz="1000" b="1" dirty="0">
                  <a:solidFill>
                    <a:schemeClr val="tx1"/>
                  </a:solidFill>
                  <a:latin typeface="+mn-ea"/>
                </a:rPr>
                <a:t>(</a:t>
              </a:r>
              <a:r>
                <a:rPr kumimoji="1" lang="ja-JP" altLang="en-US" sz="1000" b="1" dirty="0">
                  <a:solidFill>
                    <a:schemeClr val="tx1"/>
                  </a:solidFill>
                  <a:latin typeface="+mn-ea"/>
                </a:rPr>
                <a:t>他の地方団体交付の標識</a:t>
              </a:r>
              <a:r>
                <a:rPr kumimoji="1" lang="en-US" altLang="ja-JP" sz="1000" b="1" dirty="0">
                  <a:solidFill>
                    <a:schemeClr val="tx1"/>
                  </a:solidFill>
                  <a:latin typeface="+mn-ea"/>
                </a:rPr>
                <a:t>)</a:t>
              </a:r>
              <a:endParaRPr kumimoji="1" lang="ja-JP" altLang="en-US" sz="1000" b="1" dirty="0">
                <a:solidFill>
                  <a:schemeClr val="tx1"/>
                </a:solidFill>
                <a:latin typeface="+mn-ea"/>
              </a:endParaRPr>
            </a:p>
          </p:txBody>
        </p:sp>
        <p:sp>
          <p:nvSpPr>
            <p:cNvPr id="14" name="正方形/長方形 13">
              <a:extLst>
                <a:ext uri="{FF2B5EF4-FFF2-40B4-BE49-F238E27FC236}">
                  <a16:creationId xmlns:a16="http://schemas.microsoft.com/office/drawing/2014/main" id="{DD917265-7AB3-2535-2814-E42EDFF76FD4}"/>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廃車登録処理</a:t>
              </a:r>
              <a:r>
                <a:rPr kumimoji="1" lang="en-US" altLang="ja-JP" sz="1000" b="1" dirty="0">
                  <a:solidFill>
                    <a:schemeClr val="tx1"/>
                  </a:solidFill>
                  <a:latin typeface="+mn-ea"/>
                </a:rPr>
                <a:t>(</a:t>
              </a:r>
              <a:r>
                <a:rPr kumimoji="1" lang="ja-JP" altLang="en-US" sz="1000" b="1" dirty="0">
                  <a:solidFill>
                    <a:schemeClr val="tx1"/>
                  </a:solidFill>
                  <a:latin typeface="+mn-ea"/>
                </a:rPr>
                <a:t>車両情報管理</a:t>
              </a:r>
              <a:r>
                <a:rPr kumimoji="1" lang="en-US" altLang="ja-JP" sz="1000" b="1" dirty="0">
                  <a:solidFill>
                    <a:schemeClr val="tx1"/>
                  </a:solidFill>
                  <a:latin typeface="+mn-ea"/>
                </a:rPr>
                <a:t>)</a:t>
              </a:r>
              <a:endParaRPr kumimoji="1" lang="ja-JP" altLang="en-US" sz="1000" b="1" dirty="0">
                <a:solidFill>
                  <a:schemeClr val="tx1"/>
                </a:solidFill>
                <a:latin typeface="+mn-ea"/>
              </a:endParaRPr>
            </a:p>
          </p:txBody>
        </p:sp>
      </p:grpSp>
      <p:grpSp>
        <p:nvGrpSpPr>
          <p:cNvPr id="16" name="グループ化 15">
            <a:extLst>
              <a:ext uri="{FF2B5EF4-FFF2-40B4-BE49-F238E27FC236}">
                <a16:creationId xmlns:a16="http://schemas.microsoft.com/office/drawing/2014/main" id="{0F443D96-C7D6-C2C4-2A4F-ED97D5EDC790}"/>
              </a:ext>
            </a:extLst>
          </p:cNvPr>
          <p:cNvGrpSpPr/>
          <p:nvPr/>
        </p:nvGrpSpPr>
        <p:grpSpPr>
          <a:xfrm>
            <a:off x="331641" y="1889571"/>
            <a:ext cx="8480719" cy="2253804"/>
            <a:chOff x="4383024" y="977900"/>
            <a:chExt cx="8480719" cy="447033"/>
          </a:xfrm>
        </p:grpSpPr>
        <p:sp>
          <p:nvSpPr>
            <p:cNvPr id="17" name="正方形/長方形 16">
              <a:extLst>
                <a:ext uri="{FF2B5EF4-FFF2-40B4-BE49-F238E27FC236}">
                  <a16:creationId xmlns:a16="http://schemas.microsoft.com/office/drawing/2014/main" id="{D716029A-FA1F-FD1E-3A1B-39C305758C98}"/>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軽自動車税担当部門</a:t>
              </a:r>
            </a:p>
          </p:txBody>
        </p:sp>
        <p:sp>
          <p:nvSpPr>
            <p:cNvPr id="18" name="正方形/長方形 17">
              <a:extLst>
                <a:ext uri="{FF2B5EF4-FFF2-40B4-BE49-F238E27FC236}">
                  <a16:creationId xmlns:a16="http://schemas.microsoft.com/office/drawing/2014/main" id="{9514A9E3-0491-AB24-3D6F-1FCD51926045}"/>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EF56C458-C8EB-00B0-48FA-852240F23CF3}"/>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9</a:t>
            </a:fld>
            <a:endParaRPr kumimoji="1" lang="ja-JP" altLang="en-US" sz="800" dirty="0">
              <a:solidFill>
                <a:schemeClr val="tx1"/>
              </a:solidFill>
              <a:latin typeface="+mn-ea"/>
            </a:endParaRPr>
          </a:p>
        </p:txBody>
      </p:sp>
      <p:grpSp>
        <p:nvGrpSpPr>
          <p:cNvPr id="102" name="グループ化 101">
            <a:extLst>
              <a:ext uri="{FF2B5EF4-FFF2-40B4-BE49-F238E27FC236}">
                <a16:creationId xmlns:a16="http://schemas.microsoft.com/office/drawing/2014/main" id="{4813FB83-4C89-CBFF-F4E0-2B6C8E2205D6}"/>
              </a:ext>
            </a:extLst>
          </p:cNvPr>
          <p:cNvGrpSpPr/>
          <p:nvPr/>
        </p:nvGrpSpPr>
        <p:grpSpPr>
          <a:xfrm>
            <a:off x="3670644" y="2428334"/>
            <a:ext cx="595884" cy="468750"/>
            <a:chOff x="2420174" y="2805910"/>
            <a:chExt cx="595884" cy="468750"/>
          </a:xfrm>
        </p:grpSpPr>
        <p:pic>
          <p:nvPicPr>
            <p:cNvPr id="21" name="グラフィックス 20" descr="ユーザー 枠線">
              <a:extLst>
                <a:ext uri="{FF2B5EF4-FFF2-40B4-BE49-F238E27FC236}">
                  <a16:creationId xmlns:a16="http://schemas.microsoft.com/office/drawing/2014/main" id="{BCA4931E-7EE0-5841-4322-45FD035B3CD9}"/>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2" name="四角形: 角を丸くする 21">
              <a:extLst>
                <a:ext uri="{FF2B5EF4-FFF2-40B4-BE49-F238E27FC236}">
                  <a16:creationId xmlns:a16="http://schemas.microsoft.com/office/drawing/2014/main" id="{3BF9921C-9B7B-10B0-4DC2-B3A36F52BCEC}"/>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情報登録</a:t>
              </a:r>
              <a:endParaRPr kumimoji="1" lang="en-US" altLang="ja-JP" sz="500" b="1" dirty="0">
                <a:solidFill>
                  <a:schemeClr val="tx1"/>
                </a:solidFill>
                <a:latin typeface="+mn-ea"/>
              </a:endParaRPr>
            </a:p>
            <a:p>
              <a:pPr algn="ctr"/>
              <a:r>
                <a:rPr kumimoji="1" lang="en-US" altLang="ja-JP" sz="500" b="1" dirty="0">
                  <a:solidFill>
                    <a:schemeClr val="tx1"/>
                  </a:solidFill>
                  <a:latin typeface="+mn-ea"/>
                </a:rPr>
                <a:t>(</a:t>
              </a:r>
              <a:r>
                <a:rPr kumimoji="1" lang="ja-JP" altLang="en-US" sz="500" b="1" dirty="0">
                  <a:solidFill>
                    <a:schemeClr val="tx1"/>
                  </a:solidFill>
                  <a:latin typeface="+mn-ea"/>
                </a:rPr>
                <a:t>廃車登録</a:t>
              </a:r>
              <a:r>
                <a:rPr kumimoji="1" lang="en-US" altLang="ja-JP" sz="500" b="1" dirty="0">
                  <a:solidFill>
                    <a:schemeClr val="tx1"/>
                  </a:solidFill>
                  <a:latin typeface="+mn-ea"/>
                </a:rPr>
                <a:t>/</a:t>
              </a:r>
              <a:r>
                <a:rPr kumimoji="1" lang="ja-JP" altLang="en-US" sz="500" b="1" dirty="0">
                  <a:solidFill>
                    <a:schemeClr val="tx1"/>
                  </a:solidFill>
                  <a:latin typeface="+mn-ea"/>
                </a:rPr>
                <a:t>新規登録</a:t>
              </a:r>
              <a:r>
                <a:rPr kumimoji="1" lang="en-US" altLang="ja-JP" sz="500" b="1" dirty="0">
                  <a:solidFill>
                    <a:schemeClr val="tx1"/>
                  </a:solidFill>
                  <a:latin typeface="+mn-ea"/>
                </a:rPr>
                <a:t>)</a:t>
              </a:r>
              <a:endParaRPr kumimoji="1" lang="ja-JP" altLang="en-US" sz="500" b="1" dirty="0">
                <a:solidFill>
                  <a:schemeClr val="tx1"/>
                </a:solidFill>
                <a:latin typeface="+mn-ea"/>
              </a:endParaRPr>
            </a:p>
          </p:txBody>
        </p:sp>
      </p:grpSp>
      <p:cxnSp>
        <p:nvCxnSpPr>
          <p:cNvPr id="33" name="直線矢印コネクタ 32">
            <a:extLst>
              <a:ext uri="{FF2B5EF4-FFF2-40B4-BE49-F238E27FC236}">
                <a16:creationId xmlns:a16="http://schemas.microsoft.com/office/drawing/2014/main" id="{7E04B097-145B-A302-5329-D3F060E4322A}"/>
              </a:ext>
            </a:extLst>
          </p:cNvPr>
          <p:cNvCxnSpPr>
            <a:cxnSpLocks/>
            <a:stCxn id="22" idx="2"/>
            <a:endCxn id="118" idx="1"/>
          </p:cNvCxnSpPr>
          <p:nvPr/>
        </p:nvCxnSpPr>
        <p:spPr>
          <a:xfrm>
            <a:off x="3968586"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43" name="直線矢印コネクタ 42">
            <a:extLst>
              <a:ext uri="{FF2B5EF4-FFF2-40B4-BE49-F238E27FC236}">
                <a16:creationId xmlns:a16="http://schemas.microsoft.com/office/drawing/2014/main" id="{6E2FC7ED-957B-5B34-F322-E54DED132551}"/>
              </a:ext>
            </a:extLst>
          </p:cNvPr>
          <p:cNvCxnSpPr>
            <a:cxnSpLocks/>
            <a:stCxn id="4" idx="6"/>
            <a:endCxn id="20" idx="1"/>
          </p:cNvCxnSpPr>
          <p:nvPr/>
        </p:nvCxnSpPr>
        <p:spPr>
          <a:xfrm>
            <a:off x="1062527" y="2662709"/>
            <a:ext cx="29526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07EF6714-CB0D-32AD-799F-760206B10ACE}"/>
              </a:ext>
            </a:extLst>
          </p:cNvPr>
          <p:cNvSpPr/>
          <p:nvPr/>
        </p:nvSpPr>
        <p:spPr>
          <a:xfrm>
            <a:off x="6758568" y="5205664"/>
            <a:ext cx="2053792" cy="1298767"/>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zh-TW" altLang="en-US" sz="500" b="1" dirty="0">
                <a:solidFill>
                  <a:schemeClr val="tx1"/>
                </a:solidFill>
                <a:latin typeface="游ゴシック" panose="020B0400000000000000" pitchFamily="50" charset="-128"/>
                <a:ea typeface="游ゴシック" panose="020B0400000000000000" pitchFamily="50" charset="-128"/>
              </a:rPr>
              <a:t>①</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4.2.6.</a:t>
            </a:r>
            <a:r>
              <a:rPr kumimoji="1" lang="ja-JP" altLang="en-US" sz="500" b="1" dirty="0">
                <a:solidFill>
                  <a:schemeClr val="tx1"/>
                </a:solidFill>
                <a:latin typeface="游ゴシック" panose="020B0400000000000000" pitchFamily="50" charset="-128"/>
                <a:ea typeface="游ゴシック" panose="020B0400000000000000" pitchFamily="50" charset="-128"/>
              </a:rPr>
              <a:t>　課税物件異動通知発行</a:t>
            </a:r>
          </a:p>
          <a:p>
            <a:r>
              <a:rPr kumimoji="1" lang="en-US" altLang="ja-JP" sz="500" b="1" dirty="0">
                <a:solidFill>
                  <a:srgbClr val="0070C0"/>
                </a:solidFill>
                <a:latin typeface="游ゴシック" panose="020B0400000000000000" pitchFamily="50" charset="-128"/>
                <a:ea typeface="游ゴシック" panose="020B0400000000000000" pitchFamily="50" charset="-128"/>
              </a:rPr>
              <a:t>4.2.7.</a:t>
            </a:r>
            <a:r>
              <a:rPr kumimoji="1" lang="ja-JP" altLang="en-US" sz="500" b="1" dirty="0">
                <a:solidFill>
                  <a:srgbClr val="0070C0"/>
                </a:solidFill>
                <a:latin typeface="游ゴシック" panose="020B0400000000000000" pitchFamily="50" charset="-128"/>
                <a:ea typeface="游ゴシック" panose="020B0400000000000000" pitchFamily="50" charset="-128"/>
              </a:rPr>
              <a:t>　課税物件異動通知発行</a:t>
            </a:r>
          </a:p>
          <a:p>
            <a:r>
              <a:rPr kumimoji="1" lang="en-US" altLang="ja-JP" sz="500" b="1" dirty="0">
                <a:solidFill>
                  <a:schemeClr val="tx1"/>
                </a:solidFill>
                <a:latin typeface="游ゴシック" panose="020B0400000000000000" pitchFamily="50" charset="-128"/>
                <a:ea typeface="游ゴシック" panose="020B0400000000000000" pitchFamily="50" charset="-128"/>
              </a:rPr>
              <a:t>1.2.2.</a:t>
            </a:r>
            <a:r>
              <a:rPr kumimoji="1" lang="ja-JP" altLang="en-US" sz="500" b="1" dirty="0">
                <a:solidFill>
                  <a:schemeClr val="tx1"/>
                </a:solidFill>
                <a:latin typeface="游ゴシック" panose="020B0400000000000000" pitchFamily="50" charset="-128"/>
                <a:ea typeface="游ゴシック" panose="020B0400000000000000" pitchFamily="50" charset="-128"/>
              </a:rPr>
              <a:t>　新規登録</a:t>
            </a:r>
          </a:p>
          <a:p>
            <a:r>
              <a:rPr kumimoji="1" lang="en-US" altLang="ja-JP" sz="500" b="1" dirty="0">
                <a:solidFill>
                  <a:srgbClr val="0070C0"/>
                </a:solidFill>
                <a:latin typeface="游ゴシック" panose="020B0400000000000000" pitchFamily="50" charset="-128"/>
                <a:ea typeface="游ゴシック" panose="020B0400000000000000" pitchFamily="50" charset="-128"/>
              </a:rPr>
              <a:t>1.2.3.</a:t>
            </a:r>
            <a:r>
              <a:rPr kumimoji="1" lang="ja-JP" altLang="en-US" sz="500" b="1" dirty="0">
                <a:solidFill>
                  <a:srgbClr val="0070C0"/>
                </a:solidFill>
                <a:latin typeface="游ゴシック" panose="020B0400000000000000" pitchFamily="50" charset="-128"/>
                <a:ea typeface="游ゴシック" panose="020B0400000000000000" pitchFamily="50" charset="-128"/>
              </a:rPr>
              <a:t>　新規登録</a:t>
            </a:r>
          </a:p>
          <a:p>
            <a:r>
              <a:rPr kumimoji="1" lang="en-US" altLang="ja-JP" sz="500" b="1" dirty="0">
                <a:solidFill>
                  <a:schemeClr val="tx1"/>
                </a:solidFill>
                <a:latin typeface="游ゴシック" panose="020B0400000000000000" pitchFamily="50" charset="-128"/>
                <a:ea typeface="游ゴシック" panose="020B0400000000000000" pitchFamily="50" charset="-128"/>
              </a:rPr>
              <a:t>1.2.4.</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1.2.5.</a:t>
            </a:r>
            <a:r>
              <a:rPr kumimoji="1" lang="ja-JP" altLang="en-US" sz="500" b="1" dirty="0">
                <a:solidFill>
                  <a:schemeClr val="tx1"/>
                </a:solidFill>
                <a:latin typeface="游ゴシック" panose="020B0400000000000000" pitchFamily="50" charset="-128"/>
                <a:ea typeface="游ゴシック" panose="020B0400000000000000" pitchFamily="50" charset="-128"/>
              </a:rPr>
              <a:t>　新規登録</a:t>
            </a:r>
          </a:p>
          <a:p>
            <a:r>
              <a:rPr kumimoji="1" lang="en-US" altLang="ja-JP" sz="500" b="1" dirty="0">
                <a:solidFill>
                  <a:schemeClr val="tx1"/>
                </a:solidFill>
                <a:latin typeface="游ゴシック" panose="020B0400000000000000" pitchFamily="50" charset="-128"/>
                <a:ea typeface="游ゴシック" panose="020B0400000000000000" pitchFamily="50" charset="-128"/>
              </a:rPr>
              <a:t>4.2.6.</a:t>
            </a:r>
            <a:r>
              <a:rPr kumimoji="1" lang="ja-JP" altLang="en-US" sz="500" b="1" dirty="0">
                <a:solidFill>
                  <a:schemeClr val="tx1"/>
                </a:solidFill>
                <a:latin typeface="游ゴシック" panose="020B0400000000000000" pitchFamily="50" charset="-128"/>
                <a:ea typeface="游ゴシック" panose="020B0400000000000000" pitchFamily="50" charset="-128"/>
              </a:rPr>
              <a:t>　課税物件異動通知発行</a:t>
            </a:r>
          </a:p>
          <a:p>
            <a:r>
              <a:rPr kumimoji="1" lang="en-US" altLang="ja-JP" sz="500" b="1" dirty="0">
                <a:solidFill>
                  <a:srgbClr val="0070C0"/>
                </a:solidFill>
                <a:latin typeface="游ゴシック" panose="020B0400000000000000" pitchFamily="50" charset="-128"/>
                <a:ea typeface="游ゴシック" panose="020B0400000000000000" pitchFamily="50" charset="-128"/>
              </a:rPr>
              <a:t>4.2.7.</a:t>
            </a:r>
            <a:r>
              <a:rPr kumimoji="1" lang="ja-JP" altLang="en-US" sz="500" b="1" dirty="0">
                <a:solidFill>
                  <a:srgbClr val="0070C0"/>
                </a:solidFill>
                <a:latin typeface="游ゴシック" panose="020B0400000000000000" pitchFamily="50" charset="-128"/>
                <a:ea typeface="游ゴシック" panose="020B0400000000000000" pitchFamily="50" charset="-128"/>
              </a:rPr>
              <a:t>　課税物件異動通知発行</a:t>
            </a:r>
          </a:p>
          <a:p>
            <a:r>
              <a:rPr kumimoji="1" lang="en-US" altLang="ja-JP" sz="500" b="1" dirty="0">
                <a:solidFill>
                  <a:schemeClr val="tx1"/>
                </a:solidFill>
                <a:latin typeface="游ゴシック" panose="020B0400000000000000" pitchFamily="50" charset="-128"/>
                <a:ea typeface="游ゴシック" panose="020B0400000000000000" pitchFamily="50" charset="-128"/>
              </a:rPr>
              <a:t>4.3.2.</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4.3.3.</a:t>
            </a:r>
            <a:r>
              <a:rPr kumimoji="1" lang="ja-JP" altLang="en-US" sz="500" b="1" dirty="0">
                <a:solidFill>
                  <a:schemeClr val="tx1"/>
                </a:solidFill>
                <a:latin typeface="游ゴシック" panose="020B0400000000000000" pitchFamily="50" charset="-128"/>
                <a:ea typeface="游ゴシック" panose="020B0400000000000000" pitchFamily="50" charset="-128"/>
              </a:rPr>
              <a:t>　廃車申告受付書発行</a:t>
            </a:r>
          </a:p>
          <a:p>
            <a:r>
              <a:rPr kumimoji="1" lang="en-US" altLang="ja-JP" sz="500" b="1" dirty="0">
                <a:solidFill>
                  <a:srgbClr val="0070C0"/>
                </a:solidFill>
                <a:latin typeface="游ゴシック" panose="020B0400000000000000" pitchFamily="50" charset="-128"/>
                <a:ea typeface="游ゴシック" panose="020B0400000000000000" pitchFamily="50" charset="-128"/>
              </a:rPr>
              <a:t>4.3.5.</a:t>
            </a:r>
            <a:r>
              <a:rPr kumimoji="1" lang="ja-JP" altLang="en-US" sz="500" b="1" dirty="0">
                <a:solidFill>
                  <a:srgbClr val="0070C0"/>
                </a:solidFill>
                <a:latin typeface="游ゴシック" panose="020B0400000000000000" pitchFamily="50" charset="-128"/>
                <a:ea typeface="游ゴシック" panose="020B0400000000000000" pitchFamily="50" charset="-128"/>
              </a:rPr>
              <a:t>　廃車申告受付書発行</a:t>
            </a:r>
          </a:p>
          <a:p>
            <a:r>
              <a:rPr kumimoji="1" lang="ja-JP" altLang="en-US" sz="500" b="1" dirty="0">
                <a:solidFill>
                  <a:schemeClr val="tx1"/>
                </a:solidFill>
                <a:latin typeface="游ゴシック" panose="020B0400000000000000" pitchFamily="50" charset="-128"/>
                <a:ea typeface="游ゴシック" panose="020B0400000000000000" pitchFamily="50" charset="-128"/>
              </a:rPr>
              <a:t>③</a:t>
            </a:r>
            <a:r>
              <a:rPr kumimoji="1" lang="en-US" altLang="ja-JP" sz="500" b="1" dirty="0">
                <a:solidFill>
                  <a:schemeClr val="tx1"/>
                </a:solidFill>
                <a:latin typeface="游ゴシック" panose="020B0400000000000000" pitchFamily="50" charset="-128"/>
                <a:ea typeface="游ゴシック" panose="020B0400000000000000" pitchFamily="50" charset="-128"/>
              </a:rPr>
              <a:t>4.2.5.</a:t>
            </a:r>
            <a:r>
              <a:rPr kumimoji="1" lang="ja-JP" altLang="en-US" sz="500" b="1" dirty="0">
                <a:solidFill>
                  <a:schemeClr val="tx1"/>
                </a:solidFill>
                <a:latin typeface="游ゴシック" panose="020B0400000000000000" pitchFamily="50" charset="-128"/>
                <a:ea typeface="游ゴシック" panose="020B0400000000000000" pitchFamily="50" charset="-128"/>
              </a:rPr>
              <a:t>　他の地方団体標識の廃車申告情報管理</a:t>
            </a:r>
          </a:p>
          <a:p>
            <a:r>
              <a:rPr kumimoji="1" lang="ja-JP" altLang="en-US" sz="500" b="1" dirty="0">
                <a:solidFill>
                  <a:schemeClr val="tx1"/>
                </a:solidFill>
                <a:latin typeface="游ゴシック" panose="020B0400000000000000" pitchFamily="50" charset="-128"/>
                <a:ea typeface="游ゴシック" panose="020B0400000000000000" pitchFamily="50" charset="-128"/>
              </a:rPr>
              <a:t>④</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4.2.6.</a:t>
            </a:r>
            <a:r>
              <a:rPr kumimoji="1" lang="ja-JP" altLang="en-US" sz="500" b="1" dirty="0">
                <a:solidFill>
                  <a:schemeClr val="tx1"/>
                </a:solidFill>
                <a:latin typeface="游ゴシック" panose="020B0400000000000000" pitchFamily="50" charset="-128"/>
                <a:ea typeface="游ゴシック" panose="020B0400000000000000" pitchFamily="50" charset="-128"/>
              </a:rPr>
              <a:t>　課税物件異動通知発行</a:t>
            </a:r>
          </a:p>
          <a:p>
            <a:r>
              <a:rPr kumimoji="1" lang="en-US" altLang="ja-JP" sz="500" b="1" dirty="0">
                <a:solidFill>
                  <a:srgbClr val="0070C0"/>
                </a:solidFill>
                <a:latin typeface="游ゴシック" panose="020B0400000000000000" pitchFamily="50" charset="-128"/>
                <a:ea typeface="游ゴシック" panose="020B0400000000000000" pitchFamily="50" charset="-128"/>
              </a:rPr>
              <a:t>4.2.7.</a:t>
            </a:r>
            <a:r>
              <a:rPr kumimoji="1" lang="ja-JP" altLang="en-US" sz="500" b="1" dirty="0">
                <a:solidFill>
                  <a:srgbClr val="0070C0"/>
                </a:solidFill>
                <a:latin typeface="游ゴシック" panose="020B0400000000000000" pitchFamily="50" charset="-128"/>
                <a:ea typeface="游ゴシック" panose="020B0400000000000000" pitchFamily="50" charset="-128"/>
              </a:rPr>
              <a:t>　課税物件異動通知発行</a:t>
            </a:r>
            <a:endParaRPr kumimoji="1" lang="en-US" altLang="zh-TW" sz="500" b="1" dirty="0">
              <a:solidFill>
                <a:srgbClr val="0070C0"/>
              </a:solidFill>
              <a:latin typeface="游ゴシック" panose="020B0400000000000000" pitchFamily="50" charset="-128"/>
              <a:ea typeface="游ゴシック" panose="020B0400000000000000" pitchFamily="50" charset="-128"/>
            </a:endParaRPr>
          </a:p>
        </p:txBody>
      </p:sp>
      <p:grpSp>
        <p:nvGrpSpPr>
          <p:cNvPr id="106" name="グループ化 105">
            <a:extLst>
              <a:ext uri="{FF2B5EF4-FFF2-40B4-BE49-F238E27FC236}">
                <a16:creationId xmlns:a16="http://schemas.microsoft.com/office/drawing/2014/main" id="{C6120CBC-8C88-CD6A-1F4B-FBA1EF28524E}"/>
              </a:ext>
            </a:extLst>
          </p:cNvPr>
          <p:cNvGrpSpPr/>
          <p:nvPr/>
        </p:nvGrpSpPr>
        <p:grpSpPr>
          <a:xfrm>
            <a:off x="3680768" y="4281501"/>
            <a:ext cx="575637" cy="451948"/>
            <a:chOff x="5274238" y="5435536"/>
            <a:chExt cx="439201" cy="345439"/>
          </a:xfrm>
        </p:grpSpPr>
        <p:sp>
          <p:nvSpPr>
            <p:cNvPr id="118" name="フローチャート: 磁気ディスク 117">
              <a:extLst>
                <a:ext uri="{FF2B5EF4-FFF2-40B4-BE49-F238E27FC236}">
                  <a16:creationId xmlns:a16="http://schemas.microsoft.com/office/drawing/2014/main" id="{012E64A9-577B-C467-BD59-084203D2F189}"/>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19" name="円弧 118">
              <a:extLst>
                <a:ext uri="{FF2B5EF4-FFF2-40B4-BE49-F238E27FC236}">
                  <a16:creationId xmlns:a16="http://schemas.microsoft.com/office/drawing/2014/main" id="{E2C6913D-1B6B-1AA3-686A-CB8E5049DB36}"/>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0" name="円弧 119">
              <a:extLst>
                <a:ext uri="{FF2B5EF4-FFF2-40B4-BE49-F238E27FC236}">
                  <a16:creationId xmlns:a16="http://schemas.microsoft.com/office/drawing/2014/main" id="{D808C7D6-5613-9DDE-1825-EBA5F95BA10D}"/>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sp>
        <p:nvSpPr>
          <p:cNvPr id="95" name="正方形/長方形 94">
            <a:extLst>
              <a:ext uri="{FF2B5EF4-FFF2-40B4-BE49-F238E27FC236}">
                <a16:creationId xmlns:a16="http://schemas.microsoft.com/office/drawing/2014/main" id="{19504F65-547F-AA41-24E4-14F35325FA4D}"/>
              </a:ext>
            </a:extLst>
          </p:cNvPr>
          <p:cNvSpPr/>
          <p:nvPr/>
        </p:nvSpPr>
        <p:spPr>
          <a:xfrm>
            <a:off x="507829" y="2817805"/>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grpSp>
        <p:nvGrpSpPr>
          <p:cNvPr id="79" name="グループ化 78">
            <a:extLst>
              <a:ext uri="{FF2B5EF4-FFF2-40B4-BE49-F238E27FC236}">
                <a16:creationId xmlns:a16="http://schemas.microsoft.com/office/drawing/2014/main" id="{5D0C0657-0370-3A22-7203-71B3C8349BF8}"/>
              </a:ext>
            </a:extLst>
          </p:cNvPr>
          <p:cNvGrpSpPr/>
          <p:nvPr/>
        </p:nvGrpSpPr>
        <p:grpSpPr>
          <a:xfrm>
            <a:off x="4188922" y="4643643"/>
            <a:ext cx="752658" cy="405710"/>
            <a:chOff x="4488244" y="5206471"/>
            <a:chExt cx="752658" cy="405710"/>
          </a:xfrm>
        </p:grpSpPr>
        <p:cxnSp>
          <p:nvCxnSpPr>
            <p:cNvPr id="80" name="直線矢印コネクタ 79">
              <a:extLst>
                <a:ext uri="{FF2B5EF4-FFF2-40B4-BE49-F238E27FC236}">
                  <a16:creationId xmlns:a16="http://schemas.microsoft.com/office/drawing/2014/main" id="{4D621A94-A3DD-1F40-19F6-41D2D0BC3F17}"/>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5" name="グループ化 84">
              <a:extLst>
                <a:ext uri="{FF2B5EF4-FFF2-40B4-BE49-F238E27FC236}">
                  <a16:creationId xmlns:a16="http://schemas.microsoft.com/office/drawing/2014/main" id="{8A6DC072-5C11-013C-BC57-7F60514B6420}"/>
                </a:ext>
              </a:extLst>
            </p:cNvPr>
            <p:cNvGrpSpPr/>
            <p:nvPr/>
          </p:nvGrpSpPr>
          <p:grpSpPr>
            <a:xfrm>
              <a:off x="4610864" y="5312359"/>
              <a:ext cx="69614" cy="299822"/>
              <a:chOff x="2439407" y="2962964"/>
              <a:chExt cx="69614" cy="430496"/>
            </a:xfrm>
          </p:grpSpPr>
          <p:cxnSp>
            <p:nvCxnSpPr>
              <p:cNvPr id="87" name="直線コネクタ 86">
                <a:extLst>
                  <a:ext uri="{FF2B5EF4-FFF2-40B4-BE49-F238E27FC236}">
                    <a16:creationId xmlns:a16="http://schemas.microsoft.com/office/drawing/2014/main" id="{6EA58F85-F663-2AAA-F7C5-C7E765D74343}"/>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8" name="直線コネクタ 87">
                <a:extLst>
                  <a:ext uri="{FF2B5EF4-FFF2-40B4-BE49-F238E27FC236}">
                    <a16:creationId xmlns:a16="http://schemas.microsoft.com/office/drawing/2014/main" id="{0FA83EB4-DBCB-B4A9-B6CF-843B25A313CE}"/>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9" name="直線コネクタ 88">
                <a:extLst>
                  <a:ext uri="{FF2B5EF4-FFF2-40B4-BE49-F238E27FC236}">
                    <a16:creationId xmlns:a16="http://schemas.microsoft.com/office/drawing/2014/main" id="{43E2B54B-27A9-430D-5EAA-9625CC24F6EF}"/>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6" name="正方形/長方形 85">
              <a:extLst>
                <a:ext uri="{FF2B5EF4-FFF2-40B4-BE49-F238E27FC236}">
                  <a16:creationId xmlns:a16="http://schemas.microsoft.com/office/drawing/2014/main" id="{543D42D4-CDFF-E13D-6CEA-5E0195365D9B}"/>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111" name="グループ化 110">
            <a:extLst>
              <a:ext uri="{FF2B5EF4-FFF2-40B4-BE49-F238E27FC236}">
                <a16:creationId xmlns:a16="http://schemas.microsoft.com/office/drawing/2014/main" id="{EB1C89F7-6D23-9848-1128-FA9AB7CC0B24}"/>
              </a:ext>
            </a:extLst>
          </p:cNvPr>
          <p:cNvGrpSpPr/>
          <p:nvPr/>
        </p:nvGrpSpPr>
        <p:grpSpPr>
          <a:xfrm>
            <a:off x="915878" y="1505275"/>
            <a:ext cx="1479687" cy="307340"/>
            <a:chOff x="5071794" y="4316156"/>
            <a:chExt cx="1479687" cy="307340"/>
          </a:xfrm>
        </p:grpSpPr>
        <p:cxnSp>
          <p:nvCxnSpPr>
            <p:cNvPr id="94" name="直線矢印コネクタ 93">
              <a:extLst>
                <a:ext uri="{FF2B5EF4-FFF2-40B4-BE49-F238E27FC236}">
                  <a16:creationId xmlns:a16="http://schemas.microsoft.com/office/drawing/2014/main" id="{5D64D749-AEC6-0494-E016-697BB88B1247}"/>
                </a:ext>
              </a:extLst>
            </p:cNvPr>
            <p:cNvCxnSpPr>
              <a:cxnSpLocks/>
              <a:endCxn id="100" idx="1"/>
            </p:cNvCxnSpPr>
            <p:nvPr/>
          </p:nvCxnSpPr>
          <p:spPr>
            <a:xfrm>
              <a:off x="5071794" y="4469826"/>
              <a:ext cx="264847"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99" name="正方形/長方形 98">
              <a:extLst>
                <a:ext uri="{FF2B5EF4-FFF2-40B4-BE49-F238E27FC236}">
                  <a16:creationId xmlns:a16="http://schemas.microsoft.com/office/drawing/2014/main" id="{90DF4EDA-2667-772A-38BB-EA87F64C2E04}"/>
                </a:ext>
              </a:extLst>
            </p:cNvPr>
            <p:cNvSpPr/>
            <p:nvPr/>
          </p:nvSpPr>
          <p:spPr>
            <a:xfrm>
              <a:off x="5562066" y="4332597"/>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chorCtr="0"/>
            <a:lstStyle/>
            <a:p>
              <a:r>
                <a:rPr kumimoji="1" lang="zh-TW" altLang="en-US" sz="500" b="1" dirty="0">
                  <a:solidFill>
                    <a:schemeClr val="tx1"/>
                  </a:solidFill>
                  <a:latin typeface="游ゴシック" panose="020B0400000000000000" pitchFamily="50" charset="-128"/>
                  <a:ea typeface="游ゴシック" panose="020B0400000000000000" pitchFamily="50" charset="-128"/>
                </a:rPr>
                <a:t>軽自動車税申告</a:t>
              </a:r>
              <a:r>
                <a:rPr kumimoji="1" lang="en-US" altLang="zh-TW" sz="500" b="1" dirty="0">
                  <a:solidFill>
                    <a:schemeClr val="tx1"/>
                  </a:solidFill>
                  <a:latin typeface="游ゴシック" panose="020B0400000000000000" pitchFamily="50" charset="-128"/>
                  <a:ea typeface="游ゴシック" panose="020B0400000000000000" pitchFamily="50" charset="-128"/>
                </a:rPr>
                <a:t>(</a:t>
              </a:r>
              <a:r>
                <a:rPr kumimoji="1" lang="zh-TW" altLang="en-US" sz="500" b="1" dirty="0">
                  <a:solidFill>
                    <a:schemeClr val="tx1"/>
                  </a:solidFill>
                  <a:latin typeface="游ゴシック" panose="020B0400000000000000" pitchFamily="50" charset="-128"/>
                  <a:ea typeface="游ゴシック" panose="020B0400000000000000" pitchFamily="50" charset="-128"/>
                </a:rPr>
                <a:t>報告</a:t>
              </a:r>
              <a:r>
                <a:rPr kumimoji="1" lang="en-US" altLang="zh-TW" sz="500" b="1" dirty="0">
                  <a:solidFill>
                    <a:schemeClr val="tx1"/>
                  </a:solidFill>
                  <a:latin typeface="游ゴシック" panose="020B0400000000000000" pitchFamily="50" charset="-128"/>
                  <a:ea typeface="游ゴシック" panose="020B0400000000000000" pitchFamily="50" charset="-128"/>
                </a:rPr>
                <a:t>)</a:t>
              </a:r>
              <a:r>
                <a:rPr kumimoji="1" lang="zh-TW" altLang="en-US" sz="500" b="1" dirty="0">
                  <a:solidFill>
                    <a:schemeClr val="tx1"/>
                  </a:solidFill>
                  <a:latin typeface="游ゴシック" panose="020B0400000000000000" pitchFamily="50" charset="-128"/>
                  <a:ea typeface="游ゴシック" panose="020B0400000000000000" pitchFamily="50" charset="-128"/>
                </a:rPr>
                <a:t>書兼標識交付申請書</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ja-JP" altLang="en-US" sz="500" b="1" dirty="0">
                  <a:solidFill>
                    <a:schemeClr val="tx1"/>
                  </a:solidFill>
                  <a:latin typeface="游ゴシック" panose="020B0400000000000000" pitchFamily="50" charset="-128"/>
                  <a:ea typeface="游ゴシック" panose="020B0400000000000000" pitchFamily="50" charset="-128"/>
                </a:rPr>
                <a:t>軽自動車税</a:t>
              </a:r>
              <a:r>
                <a:rPr kumimoji="1" lang="en-US" altLang="ja-JP" sz="500" b="1" dirty="0">
                  <a:solidFill>
                    <a:schemeClr val="tx1"/>
                  </a:solidFill>
                  <a:latin typeface="游ゴシック" panose="020B0400000000000000" pitchFamily="50" charset="-128"/>
                  <a:ea typeface="游ゴシック" panose="020B0400000000000000" pitchFamily="50" charset="-128"/>
                </a:rPr>
                <a:t>(</a:t>
              </a:r>
              <a:r>
                <a:rPr kumimoji="1" lang="ja-JP" altLang="en-US" sz="500" b="1" dirty="0">
                  <a:solidFill>
                    <a:schemeClr val="tx1"/>
                  </a:solidFill>
                  <a:latin typeface="游ゴシック" panose="020B0400000000000000" pitchFamily="50" charset="-128"/>
                  <a:ea typeface="游ゴシック" panose="020B0400000000000000" pitchFamily="50" charset="-128"/>
                </a:rPr>
                <a:t>種別割</a:t>
              </a:r>
              <a:r>
                <a:rPr kumimoji="1" lang="en-US" altLang="ja-JP" sz="500" b="1" dirty="0">
                  <a:solidFill>
                    <a:schemeClr val="tx1"/>
                  </a:solidFill>
                  <a:latin typeface="游ゴシック" panose="020B0400000000000000" pitchFamily="50" charset="-128"/>
                  <a:ea typeface="游ゴシック" panose="020B0400000000000000" pitchFamily="50" charset="-128"/>
                </a:rPr>
                <a:t>)</a:t>
              </a:r>
              <a:r>
                <a:rPr kumimoji="1" lang="ja-JP" altLang="en-US" sz="500" b="1" dirty="0">
                  <a:solidFill>
                    <a:schemeClr val="tx1"/>
                  </a:solidFill>
                  <a:latin typeface="游ゴシック" panose="020B0400000000000000" pitchFamily="50" charset="-128"/>
                  <a:ea typeface="游ゴシック" panose="020B0400000000000000" pitchFamily="50" charset="-128"/>
                </a:rPr>
                <a:t>廃車申告書</a:t>
              </a:r>
            </a:p>
          </p:txBody>
        </p:sp>
        <p:pic>
          <p:nvPicPr>
            <p:cNvPr id="100" name="グラフィックス 99" descr="紙 枠線">
              <a:extLst>
                <a:ext uri="{FF2B5EF4-FFF2-40B4-BE49-F238E27FC236}">
                  <a16:creationId xmlns:a16="http://schemas.microsoft.com/office/drawing/2014/main" id="{E4FCDDA3-E220-0621-38F5-1D78E0F0544C}"/>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336641" y="4316156"/>
              <a:ext cx="307340" cy="307340"/>
            </a:xfrm>
            <a:prstGeom prst="rect">
              <a:avLst/>
            </a:prstGeom>
          </p:spPr>
        </p:pic>
      </p:grpSp>
      <p:grpSp>
        <p:nvGrpSpPr>
          <p:cNvPr id="3" name="グループ化 2">
            <a:extLst>
              <a:ext uri="{FF2B5EF4-FFF2-40B4-BE49-F238E27FC236}">
                <a16:creationId xmlns:a16="http://schemas.microsoft.com/office/drawing/2014/main" id="{C1BF420B-F7C0-57FC-47B6-F12149480D86}"/>
              </a:ext>
            </a:extLst>
          </p:cNvPr>
          <p:cNvGrpSpPr/>
          <p:nvPr/>
        </p:nvGrpSpPr>
        <p:grpSpPr>
          <a:xfrm>
            <a:off x="756527" y="2509709"/>
            <a:ext cx="306000" cy="306000"/>
            <a:chOff x="8420362" y="5457393"/>
            <a:chExt cx="182044" cy="182044"/>
          </a:xfrm>
        </p:grpSpPr>
        <p:sp>
          <p:nvSpPr>
            <p:cNvPr id="4" name="楕円 3">
              <a:extLst>
                <a:ext uri="{FF2B5EF4-FFF2-40B4-BE49-F238E27FC236}">
                  <a16:creationId xmlns:a16="http://schemas.microsoft.com/office/drawing/2014/main" id="{D91EAEAC-9EDC-1358-60DA-1C3250A1608C}"/>
                </a:ext>
              </a:extLst>
            </p:cNvPr>
            <p:cNvSpPr/>
            <p:nvPr/>
          </p:nvSpPr>
          <p:spPr>
            <a:xfrm>
              <a:off x="8420362" y="5457393"/>
              <a:ext cx="182044" cy="182044"/>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pic>
          <p:nvPicPr>
            <p:cNvPr id="5" name="グラフィックス 4" descr="封筒 枠線">
              <a:extLst>
                <a:ext uri="{FF2B5EF4-FFF2-40B4-BE49-F238E27FC236}">
                  <a16:creationId xmlns:a16="http://schemas.microsoft.com/office/drawing/2014/main" id="{96EB3141-4214-3495-5F06-1253BCD9F994}"/>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432184" y="5469215"/>
              <a:ext cx="158400" cy="158400"/>
            </a:xfrm>
            <a:prstGeom prst="rect">
              <a:avLst/>
            </a:prstGeom>
          </p:spPr>
        </p:pic>
      </p:grpSp>
      <p:cxnSp>
        <p:nvCxnSpPr>
          <p:cNvPr id="101" name="直線矢印コネクタ 100">
            <a:extLst>
              <a:ext uri="{FF2B5EF4-FFF2-40B4-BE49-F238E27FC236}">
                <a16:creationId xmlns:a16="http://schemas.microsoft.com/office/drawing/2014/main" id="{7C9AA088-9779-5B90-A1F1-5D5A9A21AA2C}"/>
              </a:ext>
            </a:extLst>
          </p:cNvPr>
          <p:cNvCxnSpPr>
            <a:cxnSpLocks/>
            <a:stCxn id="137" idx="3"/>
            <a:endCxn id="65" idx="2"/>
          </p:cNvCxnSpPr>
          <p:nvPr/>
        </p:nvCxnSpPr>
        <p:spPr>
          <a:xfrm>
            <a:off x="5052933" y="2662709"/>
            <a:ext cx="30872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08" name="正方形/長方形 107">
            <a:extLst>
              <a:ext uri="{FF2B5EF4-FFF2-40B4-BE49-F238E27FC236}">
                <a16:creationId xmlns:a16="http://schemas.microsoft.com/office/drawing/2014/main" id="{F7C58621-AD16-3EDA-32BE-186B102FF841}"/>
              </a:ext>
            </a:extLst>
          </p:cNvPr>
          <p:cNvSpPr/>
          <p:nvPr/>
        </p:nvSpPr>
        <p:spPr>
          <a:xfrm>
            <a:off x="502787" y="1921788"/>
            <a:ext cx="813481"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申告</a:t>
            </a:r>
          </a:p>
        </p:txBody>
      </p:sp>
      <p:grpSp>
        <p:nvGrpSpPr>
          <p:cNvPr id="12" name="グループ化 11">
            <a:extLst>
              <a:ext uri="{FF2B5EF4-FFF2-40B4-BE49-F238E27FC236}">
                <a16:creationId xmlns:a16="http://schemas.microsoft.com/office/drawing/2014/main" id="{63D67BB3-D33C-5A1E-8952-EFEC4EFB3902}"/>
              </a:ext>
            </a:extLst>
          </p:cNvPr>
          <p:cNvGrpSpPr/>
          <p:nvPr/>
        </p:nvGrpSpPr>
        <p:grpSpPr>
          <a:xfrm>
            <a:off x="1357789" y="2433953"/>
            <a:ext cx="587415" cy="457512"/>
            <a:chOff x="5266944" y="2798826"/>
            <a:chExt cx="455771" cy="301859"/>
          </a:xfrm>
        </p:grpSpPr>
        <p:sp>
          <p:nvSpPr>
            <p:cNvPr id="20" name="四角形: 角を丸くする 19">
              <a:extLst>
                <a:ext uri="{FF2B5EF4-FFF2-40B4-BE49-F238E27FC236}">
                  <a16:creationId xmlns:a16="http://schemas.microsoft.com/office/drawing/2014/main" id="{8FBCE0DC-7CEF-9030-8700-DC155A663E61}"/>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受付</a:t>
              </a:r>
            </a:p>
          </p:txBody>
        </p:sp>
        <p:pic>
          <p:nvPicPr>
            <p:cNvPr id="23" name="グラフィックス 22" descr="挙手 枠線">
              <a:extLst>
                <a:ext uri="{FF2B5EF4-FFF2-40B4-BE49-F238E27FC236}">
                  <a16:creationId xmlns:a16="http://schemas.microsoft.com/office/drawing/2014/main" id="{56860AAB-8C0D-8FAE-E303-7C732ACFBCDA}"/>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rot="16200000" flipV="1">
              <a:off x="5301234" y="2831681"/>
              <a:ext cx="98334" cy="98334"/>
            </a:xfrm>
            <a:prstGeom prst="rect">
              <a:avLst/>
            </a:prstGeom>
          </p:spPr>
        </p:pic>
      </p:grpSp>
      <p:cxnSp>
        <p:nvCxnSpPr>
          <p:cNvPr id="24" name="直線矢印コネクタ 23">
            <a:extLst>
              <a:ext uri="{FF2B5EF4-FFF2-40B4-BE49-F238E27FC236}">
                <a16:creationId xmlns:a16="http://schemas.microsoft.com/office/drawing/2014/main" id="{D8A7194E-6D53-2815-760D-5A3678E849F5}"/>
              </a:ext>
            </a:extLst>
          </p:cNvPr>
          <p:cNvCxnSpPr>
            <a:cxnSpLocks/>
            <a:stCxn id="103" idx="3"/>
            <a:endCxn id="107" idx="1"/>
          </p:cNvCxnSpPr>
          <p:nvPr/>
        </p:nvCxnSpPr>
        <p:spPr>
          <a:xfrm>
            <a:off x="2716156" y="2662709"/>
            <a:ext cx="18353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96" name="直線矢印コネクタ 95">
            <a:extLst>
              <a:ext uri="{FF2B5EF4-FFF2-40B4-BE49-F238E27FC236}">
                <a16:creationId xmlns:a16="http://schemas.microsoft.com/office/drawing/2014/main" id="{EB6A645B-B2A5-4AB6-65A0-1659CD4A014C}"/>
              </a:ext>
            </a:extLst>
          </p:cNvPr>
          <p:cNvCxnSpPr>
            <a:cxnSpLocks/>
            <a:stCxn id="20" idx="3"/>
            <a:endCxn id="103" idx="1"/>
          </p:cNvCxnSpPr>
          <p:nvPr/>
        </p:nvCxnSpPr>
        <p:spPr>
          <a:xfrm>
            <a:off x="1945204" y="2662709"/>
            <a:ext cx="18353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46" name="グループ化 45">
            <a:extLst>
              <a:ext uri="{FF2B5EF4-FFF2-40B4-BE49-F238E27FC236}">
                <a16:creationId xmlns:a16="http://schemas.microsoft.com/office/drawing/2014/main" id="{00182FFB-8F39-429D-AB66-6950D3D30A5D}"/>
              </a:ext>
            </a:extLst>
          </p:cNvPr>
          <p:cNvGrpSpPr/>
          <p:nvPr/>
        </p:nvGrpSpPr>
        <p:grpSpPr>
          <a:xfrm rot="16200000">
            <a:off x="4978052" y="1956812"/>
            <a:ext cx="1073222" cy="47531"/>
            <a:chOff x="8353051" y="5728208"/>
            <a:chExt cx="1073222" cy="47531"/>
          </a:xfrm>
        </p:grpSpPr>
        <p:cxnSp>
          <p:nvCxnSpPr>
            <p:cNvPr id="47" name="直線矢印コネクタ 46">
              <a:extLst>
                <a:ext uri="{FF2B5EF4-FFF2-40B4-BE49-F238E27FC236}">
                  <a16:creationId xmlns:a16="http://schemas.microsoft.com/office/drawing/2014/main" id="{E84206D4-24D4-4439-C60F-EBD0FD742E9F}"/>
                </a:ext>
              </a:extLst>
            </p:cNvPr>
            <p:cNvCxnSpPr>
              <a:cxnSpLocks/>
              <a:stCxn id="48" idx="6"/>
              <a:endCxn id="54" idx="0"/>
            </p:cNvCxnSpPr>
            <p:nvPr/>
          </p:nvCxnSpPr>
          <p:spPr>
            <a:xfrm rot="5400000" flipV="1">
              <a:off x="8913427" y="5239130"/>
              <a:ext cx="1" cy="1025690"/>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48" name="楕円 47">
              <a:extLst>
                <a:ext uri="{FF2B5EF4-FFF2-40B4-BE49-F238E27FC236}">
                  <a16:creationId xmlns:a16="http://schemas.microsoft.com/office/drawing/2014/main" id="{7027E98F-04C4-81BB-6F0C-D1326017A4D1}"/>
                </a:ext>
              </a:extLst>
            </p:cNvPr>
            <p:cNvSpPr/>
            <p:nvPr/>
          </p:nvSpPr>
          <p:spPr>
            <a:xfrm>
              <a:off x="8353051" y="5728208"/>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54" name="二等辺三角形 53">
              <a:extLst>
                <a:ext uri="{FF2B5EF4-FFF2-40B4-BE49-F238E27FC236}">
                  <a16:creationId xmlns:a16="http://schemas.microsoft.com/office/drawing/2014/main" id="{D592517F-D6BF-CC74-9726-53E651838E36}"/>
                </a:ext>
              </a:extLst>
            </p:cNvPr>
            <p:cNvSpPr/>
            <p:nvPr/>
          </p:nvSpPr>
          <p:spPr>
            <a:xfrm rot="5400000">
              <a:off x="9367025" y="5716038"/>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60" name="グループ化 59">
            <a:extLst>
              <a:ext uri="{FF2B5EF4-FFF2-40B4-BE49-F238E27FC236}">
                <a16:creationId xmlns:a16="http://schemas.microsoft.com/office/drawing/2014/main" id="{0CABD720-CADD-EC86-AC45-B963DD01049E}"/>
              </a:ext>
            </a:extLst>
          </p:cNvPr>
          <p:cNvGrpSpPr/>
          <p:nvPr/>
        </p:nvGrpSpPr>
        <p:grpSpPr>
          <a:xfrm>
            <a:off x="5361653" y="2509709"/>
            <a:ext cx="306000" cy="306000"/>
            <a:chOff x="2810266" y="3583909"/>
            <a:chExt cx="182044" cy="182044"/>
          </a:xfrm>
        </p:grpSpPr>
        <p:sp>
          <p:nvSpPr>
            <p:cNvPr id="65" name="楕円 64">
              <a:extLst>
                <a:ext uri="{FF2B5EF4-FFF2-40B4-BE49-F238E27FC236}">
                  <a16:creationId xmlns:a16="http://schemas.microsoft.com/office/drawing/2014/main" id="{CCA269D0-08FE-2FF3-8A10-8E63AAD622CC}"/>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nvGrpSpPr>
            <p:cNvPr id="66" name="グループ化 65">
              <a:extLst>
                <a:ext uri="{FF2B5EF4-FFF2-40B4-BE49-F238E27FC236}">
                  <a16:creationId xmlns:a16="http://schemas.microsoft.com/office/drawing/2014/main" id="{42997677-0BBA-1E9E-444F-9DC6AC88ABA8}"/>
                </a:ext>
              </a:extLst>
            </p:cNvPr>
            <p:cNvGrpSpPr/>
            <p:nvPr/>
          </p:nvGrpSpPr>
          <p:grpSpPr>
            <a:xfrm>
              <a:off x="2835232" y="3634549"/>
              <a:ext cx="132113" cy="80765"/>
              <a:chOff x="2601006" y="3678667"/>
              <a:chExt cx="132113" cy="80765"/>
            </a:xfrm>
          </p:grpSpPr>
          <p:sp>
            <p:nvSpPr>
              <p:cNvPr id="67" name="正方形/長方形 66">
                <a:extLst>
                  <a:ext uri="{FF2B5EF4-FFF2-40B4-BE49-F238E27FC236}">
                    <a16:creationId xmlns:a16="http://schemas.microsoft.com/office/drawing/2014/main" id="{BAAC0981-A96F-1AFC-63F3-66091E32ADA1}"/>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68" name="二等辺三角形 67">
                <a:extLst>
                  <a:ext uri="{FF2B5EF4-FFF2-40B4-BE49-F238E27FC236}">
                    <a16:creationId xmlns:a16="http://schemas.microsoft.com/office/drawing/2014/main" id="{5DBD119E-4C51-2A90-A7DE-366DF22CCA5A}"/>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69" name="二等辺三角形 68">
                <a:extLst>
                  <a:ext uri="{FF2B5EF4-FFF2-40B4-BE49-F238E27FC236}">
                    <a16:creationId xmlns:a16="http://schemas.microsoft.com/office/drawing/2014/main" id="{4D0DF0EE-7417-388F-ECF4-F5DF1F87D686}"/>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70" name="正方形/長方形 69">
                <a:extLst>
                  <a:ext uri="{FF2B5EF4-FFF2-40B4-BE49-F238E27FC236}">
                    <a16:creationId xmlns:a16="http://schemas.microsoft.com/office/drawing/2014/main" id="{6818A937-9C91-E880-5517-7B9D8F3F6F14}"/>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sp>
        <p:nvSpPr>
          <p:cNvPr id="71" name="正方形/長方形 70">
            <a:extLst>
              <a:ext uri="{FF2B5EF4-FFF2-40B4-BE49-F238E27FC236}">
                <a16:creationId xmlns:a16="http://schemas.microsoft.com/office/drawing/2014/main" id="{E61711AE-12C9-27FF-4CC6-C28A0ED9F64C}"/>
              </a:ext>
            </a:extLst>
          </p:cNvPr>
          <p:cNvSpPr/>
          <p:nvPr/>
        </p:nvSpPr>
        <p:spPr>
          <a:xfrm>
            <a:off x="5166047" y="1968669"/>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手渡し</a:t>
            </a:r>
            <a:endParaRPr kumimoji="1" lang="en-US" altLang="ja-JP" sz="600" b="1" dirty="0">
              <a:solidFill>
                <a:schemeClr val="tx1"/>
              </a:solidFill>
              <a:highlight>
                <a:srgbClr val="FFFFFF"/>
              </a:highlight>
              <a:latin typeface="+mn-ea"/>
            </a:endParaRPr>
          </a:p>
        </p:txBody>
      </p:sp>
      <p:grpSp>
        <p:nvGrpSpPr>
          <p:cNvPr id="98" name="グループ化 97">
            <a:extLst>
              <a:ext uri="{FF2B5EF4-FFF2-40B4-BE49-F238E27FC236}">
                <a16:creationId xmlns:a16="http://schemas.microsoft.com/office/drawing/2014/main" id="{87FA3113-E42B-54BE-6607-E0F972D4855B}"/>
              </a:ext>
            </a:extLst>
          </p:cNvPr>
          <p:cNvGrpSpPr/>
          <p:nvPr/>
        </p:nvGrpSpPr>
        <p:grpSpPr>
          <a:xfrm>
            <a:off x="2128741" y="2433953"/>
            <a:ext cx="587415" cy="457512"/>
            <a:chOff x="5266944" y="2798826"/>
            <a:chExt cx="455771" cy="301859"/>
          </a:xfrm>
        </p:grpSpPr>
        <p:sp>
          <p:nvSpPr>
            <p:cNvPr id="103" name="四角形: 角を丸くする 102">
              <a:extLst>
                <a:ext uri="{FF2B5EF4-FFF2-40B4-BE49-F238E27FC236}">
                  <a16:creationId xmlns:a16="http://schemas.microsoft.com/office/drawing/2014/main" id="{43015C12-1259-E6E3-0376-75055C7206BC}"/>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内容確認</a:t>
              </a:r>
              <a:endParaRPr kumimoji="1" lang="en-US" altLang="ja-JP" sz="500" b="1" dirty="0">
                <a:solidFill>
                  <a:schemeClr val="tx1"/>
                </a:solidFill>
                <a:latin typeface="+mn-ea"/>
              </a:endParaRPr>
            </a:p>
            <a:p>
              <a:pPr algn="ctr"/>
              <a:r>
                <a:rPr kumimoji="1" lang="en-US" altLang="ja-JP" sz="500" b="1" dirty="0">
                  <a:solidFill>
                    <a:schemeClr val="tx1"/>
                  </a:solidFill>
                  <a:latin typeface="+mn-ea"/>
                </a:rPr>
                <a:t>(</a:t>
              </a:r>
              <a:r>
                <a:rPr kumimoji="1" lang="ja-JP" altLang="en-US" sz="500" b="1" dirty="0">
                  <a:solidFill>
                    <a:schemeClr val="tx1"/>
                  </a:solidFill>
                  <a:latin typeface="+mn-ea"/>
                </a:rPr>
                <a:t>標識ありのみ受付</a:t>
              </a:r>
              <a:r>
                <a:rPr kumimoji="1" lang="en-US" altLang="ja-JP" sz="500" b="1" dirty="0">
                  <a:solidFill>
                    <a:schemeClr val="tx1"/>
                  </a:solidFill>
                  <a:latin typeface="+mn-ea"/>
                </a:rPr>
                <a:t>)</a:t>
              </a:r>
              <a:endParaRPr kumimoji="1" lang="ja-JP" altLang="en-US" sz="500" b="1" dirty="0">
                <a:solidFill>
                  <a:schemeClr val="tx1"/>
                </a:solidFill>
                <a:latin typeface="+mn-ea"/>
              </a:endParaRPr>
            </a:p>
          </p:txBody>
        </p:sp>
        <p:pic>
          <p:nvPicPr>
            <p:cNvPr id="104" name="グラフィックス 103" descr="挙手 枠線">
              <a:extLst>
                <a:ext uri="{FF2B5EF4-FFF2-40B4-BE49-F238E27FC236}">
                  <a16:creationId xmlns:a16="http://schemas.microsoft.com/office/drawing/2014/main" id="{0ECB21F3-D7C4-E28D-044D-01416B964DD0}"/>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rot="16200000" flipV="1">
              <a:off x="5301234" y="2831681"/>
              <a:ext cx="98334" cy="98334"/>
            </a:xfrm>
            <a:prstGeom prst="rect">
              <a:avLst/>
            </a:prstGeom>
          </p:spPr>
        </p:pic>
      </p:grpSp>
      <p:grpSp>
        <p:nvGrpSpPr>
          <p:cNvPr id="105" name="グループ化 104">
            <a:extLst>
              <a:ext uri="{FF2B5EF4-FFF2-40B4-BE49-F238E27FC236}">
                <a16:creationId xmlns:a16="http://schemas.microsoft.com/office/drawing/2014/main" id="{DDAA0A73-9575-20DD-18F8-086E1E6B48EA}"/>
              </a:ext>
            </a:extLst>
          </p:cNvPr>
          <p:cNvGrpSpPr/>
          <p:nvPr/>
        </p:nvGrpSpPr>
        <p:grpSpPr>
          <a:xfrm>
            <a:off x="2899693" y="2433953"/>
            <a:ext cx="587415" cy="457512"/>
            <a:chOff x="5266944" y="2798826"/>
            <a:chExt cx="455771" cy="301859"/>
          </a:xfrm>
        </p:grpSpPr>
        <p:sp>
          <p:nvSpPr>
            <p:cNvPr id="107" name="四角形: 角を丸くする 106">
              <a:extLst>
                <a:ext uri="{FF2B5EF4-FFF2-40B4-BE49-F238E27FC236}">
                  <a16:creationId xmlns:a16="http://schemas.microsoft.com/office/drawing/2014/main" id="{0CF2FA56-9AF1-6C90-54AB-9B38A014FF57}"/>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受領</a:t>
              </a:r>
            </a:p>
          </p:txBody>
        </p:sp>
        <p:pic>
          <p:nvPicPr>
            <p:cNvPr id="109" name="グラフィックス 108" descr="挙手 枠線">
              <a:extLst>
                <a:ext uri="{FF2B5EF4-FFF2-40B4-BE49-F238E27FC236}">
                  <a16:creationId xmlns:a16="http://schemas.microsoft.com/office/drawing/2014/main" id="{32604060-9A23-2B03-CB8E-D82C71C460CB}"/>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rot="16200000" flipV="1">
              <a:off x="5301234" y="2831681"/>
              <a:ext cx="98334" cy="98334"/>
            </a:xfrm>
            <a:prstGeom prst="rect">
              <a:avLst/>
            </a:prstGeom>
          </p:spPr>
        </p:pic>
      </p:grpSp>
      <p:grpSp>
        <p:nvGrpSpPr>
          <p:cNvPr id="112" name="グループ化 111">
            <a:extLst>
              <a:ext uri="{FF2B5EF4-FFF2-40B4-BE49-F238E27FC236}">
                <a16:creationId xmlns:a16="http://schemas.microsoft.com/office/drawing/2014/main" id="{3AC473CE-3F02-DC68-DC6B-2460649328E0}"/>
              </a:ext>
            </a:extLst>
          </p:cNvPr>
          <p:cNvGrpSpPr/>
          <p:nvPr/>
        </p:nvGrpSpPr>
        <p:grpSpPr>
          <a:xfrm>
            <a:off x="6583936" y="2428334"/>
            <a:ext cx="595884" cy="468750"/>
            <a:chOff x="2420174" y="2805910"/>
            <a:chExt cx="595884" cy="468750"/>
          </a:xfrm>
        </p:grpSpPr>
        <p:pic>
          <p:nvPicPr>
            <p:cNvPr id="113" name="グラフィックス 112" descr="ユーザー 枠線">
              <a:extLst>
                <a:ext uri="{FF2B5EF4-FFF2-40B4-BE49-F238E27FC236}">
                  <a16:creationId xmlns:a16="http://schemas.microsoft.com/office/drawing/2014/main" id="{016F412F-957B-0F79-A4C1-DF3D139A7C26}"/>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14" name="四角形: 角を丸くする 113">
              <a:extLst>
                <a:ext uri="{FF2B5EF4-FFF2-40B4-BE49-F238E27FC236}">
                  <a16:creationId xmlns:a16="http://schemas.microsoft.com/office/drawing/2014/main" id="{55DD29A2-5105-D8D4-8B63-CF3B44683297}"/>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課税物件異動通知書</a:t>
              </a:r>
              <a:endParaRPr kumimoji="1" lang="en-US" altLang="ja-JP" sz="500" b="1" dirty="0">
                <a:solidFill>
                  <a:schemeClr val="tx1"/>
                </a:solidFill>
                <a:latin typeface="+mn-ea"/>
              </a:endParaRPr>
            </a:p>
            <a:p>
              <a:pPr algn="ctr"/>
              <a:r>
                <a:rPr kumimoji="1" lang="ja-JP" altLang="en-US" sz="500" b="1" dirty="0">
                  <a:solidFill>
                    <a:schemeClr val="tx1"/>
                  </a:solidFill>
                  <a:latin typeface="+mn-ea"/>
                </a:rPr>
                <a:t>発行</a:t>
              </a:r>
              <a:endParaRPr kumimoji="1" lang="en-US" altLang="ja-JP" sz="500" b="1" dirty="0">
                <a:solidFill>
                  <a:schemeClr val="tx1"/>
                </a:solidFill>
                <a:latin typeface="+mn-ea"/>
              </a:endParaRPr>
            </a:p>
          </p:txBody>
        </p:sp>
      </p:grpSp>
      <p:cxnSp>
        <p:nvCxnSpPr>
          <p:cNvPr id="115" name="直線矢印コネクタ 114">
            <a:extLst>
              <a:ext uri="{FF2B5EF4-FFF2-40B4-BE49-F238E27FC236}">
                <a16:creationId xmlns:a16="http://schemas.microsoft.com/office/drawing/2014/main" id="{3C90DF15-5040-8F29-6278-6EFE3ABCD719}"/>
              </a:ext>
            </a:extLst>
          </p:cNvPr>
          <p:cNvCxnSpPr>
            <a:cxnSpLocks/>
            <a:stCxn id="117" idx="1"/>
            <a:endCxn id="114" idx="2"/>
          </p:cNvCxnSpPr>
          <p:nvPr/>
        </p:nvCxnSpPr>
        <p:spPr>
          <a:xfrm flipH="1" flipV="1">
            <a:off x="6881878"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16" name="グループ化 115">
            <a:extLst>
              <a:ext uri="{FF2B5EF4-FFF2-40B4-BE49-F238E27FC236}">
                <a16:creationId xmlns:a16="http://schemas.microsoft.com/office/drawing/2014/main" id="{78AE2679-87A7-51B4-5DA4-084C7E969852}"/>
              </a:ext>
            </a:extLst>
          </p:cNvPr>
          <p:cNvGrpSpPr/>
          <p:nvPr/>
        </p:nvGrpSpPr>
        <p:grpSpPr>
          <a:xfrm>
            <a:off x="6594060" y="4281501"/>
            <a:ext cx="575637" cy="451948"/>
            <a:chOff x="5274238" y="5435536"/>
            <a:chExt cx="439201" cy="345439"/>
          </a:xfrm>
        </p:grpSpPr>
        <p:sp>
          <p:nvSpPr>
            <p:cNvPr id="117" name="フローチャート: 磁気ディスク 116">
              <a:extLst>
                <a:ext uri="{FF2B5EF4-FFF2-40B4-BE49-F238E27FC236}">
                  <a16:creationId xmlns:a16="http://schemas.microsoft.com/office/drawing/2014/main" id="{72DE48DA-46E1-41BB-29A5-2571EDC15A3C}"/>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21" name="円弧 120">
              <a:extLst>
                <a:ext uri="{FF2B5EF4-FFF2-40B4-BE49-F238E27FC236}">
                  <a16:creationId xmlns:a16="http://schemas.microsoft.com/office/drawing/2014/main" id="{2C33B9A8-B990-4981-50FA-BED28B49E517}"/>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2" name="円弧 121">
              <a:extLst>
                <a:ext uri="{FF2B5EF4-FFF2-40B4-BE49-F238E27FC236}">
                  <a16:creationId xmlns:a16="http://schemas.microsoft.com/office/drawing/2014/main" id="{2B4D0966-C35B-599C-59F6-A18056C504AE}"/>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23" name="グループ化 122">
            <a:extLst>
              <a:ext uri="{FF2B5EF4-FFF2-40B4-BE49-F238E27FC236}">
                <a16:creationId xmlns:a16="http://schemas.microsoft.com/office/drawing/2014/main" id="{6737818E-3DA1-3037-EB56-2FB9E9B517B3}"/>
              </a:ext>
            </a:extLst>
          </p:cNvPr>
          <p:cNvGrpSpPr/>
          <p:nvPr/>
        </p:nvGrpSpPr>
        <p:grpSpPr>
          <a:xfrm>
            <a:off x="7102214" y="4643643"/>
            <a:ext cx="752658" cy="405710"/>
            <a:chOff x="4488244" y="5206471"/>
            <a:chExt cx="752658" cy="405710"/>
          </a:xfrm>
        </p:grpSpPr>
        <p:cxnSp>
          <p:nvCxnSpPr>
            <p:cNvPr id="124" name="直線矢印コネクタ 123">
              <a:extLst>
                <a:ext uri="{FF2B5EF4-FFF2-40B4-BE49-F238E27FC236}">
                  <a16:creationId xmlns:a16="http://schemas.microsoft.com/office/drawing/2014/main" id="{1545C2E8-EDB8-DDCA-0C7A-762CCE1BB283}"/>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25" name="グループ化 124">
              <a:extLst>
                <a:ext uri="{FF2B5EF4-FFF2-40B4-BE49-F238E27FC236}">
                  <a16:creationId xmlns:a16="http://schemas.microsoft.com/office/drawing/2014/main" id="{68907532-EF1F-E24E-9D76-2556E72F2330}"/>
                </a:ext>
              </a:extLst>
            </p:cNvPr>
            <p:cNvGrpSpPr/>
            <p:nvPr/>
          </p:nvGrpSpPr>
          <p:grpSpPr>
            <a:xfrm>
              <a:off x="4610864" y="5312359"/>
              <a:ext cx="69614" cy="299822"/>
              <a:chOff x="2439407" y="2962964"/>
              <a:chExt cx="69614" cy="430496"/>
            </a:xfrm>
          </p:grpSpPr>
          <p:cxnSp>
            <p:nvCxnSpPr>
              <p:cNvPr id="127" name="直線コネクタ 126">
                <a:extLst>
                  <a:ext uri="{FF2B5EF4-FFF2-40B4-BE49-F238E27FC236}">
                    <a16:creationId xmlns:a16="http://schemas.microsoft.com/office/drawing/2014/main" id="{E173E4B9-B456-0D60-536B-FCE51D2A6645}"/>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28" name="直線コネクタ 127">
                <a:extLst>
                  <a:ext uri="{FF2B5EF4-FFF2-40B4-BE49-F238E27FC236}">
                    <a16:creationId xmlns:a16="http://schemas.microsoft.com/office/drawing/2014/main" id="{5001F131-31AA-9A0C-FA23-4ADA6FE472F6}"/>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29" name="直線コネクタ 128">
                <a:extLst>
                  <a:ext uri="{FF2B5EF4-FFF2-40B4-BE49-F238E27FC236}">
                    <a16:creationId xmlns:a16="http://schemas.microsoft.com/office/drawing/2014/main" id="{1CEC3401-EE49-7363-AC4F-259D82352D2F}"/>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26" name="正方形/長方形 125">
              <a:extLst>
                <a:ext uri="{FF2B5EF4-FFF2-40B4-BE49-F238E27FC236}">
                  <a16:creationId xmlns:a16="http://schemas.microsoft.com/office/drawing/2014/main" id="{5357D0DB-30B6-0007-7EFE-443B92BFA584}"/>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④</a:t>
              </a:r>
            </a:p>
          </p:txBody>
        </p:sp>
      </p:grpSp>
      <p:grpSp>
        <p:nvGrpSpPr>
          <p:cNvPr id="130" name="グループ化 129">
            <a:extLst>
              <a:ext uri="{FF2B5EF4-FFF2-40B4-BE49-F238E27FC236}">
                <a16:creationId xmlns:a16="http://schemas.microsoft.com/office/drawing/2014/main" id="{2ECA4178-F937-C367-0E05-24EB6ADBCF1E}"/>
              </a:ext>
            </a:extLst>
          </p:cNvPr>
          <p:cNvGrpSpPr/>
          <p:nvPr/>
        </p:nvGrpSpPr>
        <p:grpSpPr>
          <a:xfrm>
            <a:off x="6881878" y="1893317"/>
            <a:ext cx="754934" cy="535017"/>
            <a:chOff x="2104739" y="2949346"/>
            <a:chExt cx="754934" cy="535017"/>
          </a:xfrm>
        </p:grpSpPr>
        <p:pic>
          <p:nvPicPr>
            <p:cNvPr id="131" name="グラフィックス 130" descr="紙 枠線">
              <a:extLst>
                <a:ext uri="{FF2B5EF4-FFF2-40B4-BE49-F238E27FC236}">
                  <a16:creationId xmlns:a16="http://schemas.microsoft.com/office/drawing/2014/main" id="{A4FDDBDE-FADF-49F2-ABA0-A9E54566732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132" name="直線矢印コネクタ 36">
              <a:extLst>
                <a:ext uri="{FF2B5EF4-FFF2-40B4-BE49-F238E27FC236}">
                  <a16:creationId xmlns:a16="http://schemas.microsoft.com/office/drawing/2014/main" id="{5B7CB4B3-8C4D-10A6-E1AD-2A0B8C5202C3}"/>
                </a:ext>
              </a:extLst>
            </p:cNvPr>
            <p:cNvCxnSpPr>
              <a:cxnSpLocks/>
              <a:stCxn id="114" idx="0"/>
            </p:cNvCxnSpPr>
            <p:nvPr/>
          </p:nvCxnSpPr>
          <p:spPr>
            <a:xfrm rot="5400000" flipH="1" flipV="1">
              <a:off x="2226124" y="3164120"/>
              <a:ext cx="198858" cy="441628"/>
            </a:xfrm>
            <a:prstGeom prst="curved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34" name="正方形/長方形 133">
              <a:extLst>
                <a:ext uri="{FF2B5EF4-FFF2-40B4-BE49-F238E27FC236}">
                  <a16:creationId xmlns:a16="http://schemas.microsoft.com/office/drawing/2014/main" id="{34170A7A-F9CB-CBF0-542F-07E7B5858A2A}"/>
                </a:ext>
              </a:extLst>
            </p:cNvPr>
            <p:cNvSpPr/>
            <p:nvPr/>
          </p:nvSpPr>
          <p:spPr>
            <a:xfrm>
              <a:off x="2238048" y="2949346"/>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課税物件異動通知書</a:t>
              </a:r>
              <a:endParaRPr kumimoji="1" lang="en-US" altLang="ja-JP" sz="500" b="1" dirty="0">
                <a:solidFill>
                  <a:schemeClr val="tx1"/>
                </a:solidFill>
                <a:latin typeface="+mn-ea"/>
              </a:endParaRPr>
            </a:p>
            <a:p>
              <a:r>
                <a:rPr kumimoji="1" lang="ja-JP" altLang="en-US" sz="500" b="1" dirty="0">
                  <a:solidFill>
                    <a:schemeClr val="tx1"/>
                  </a:solidFill>
                  <a:latin typeface="+mn-ea"/>
                </a:rPr>
                <a:t>課税物件異動通知書発送者一覧</a:t>
              </a:r>
              <a:endParaRPr kumimoji="1" lang="en-US" altLang="ja-JP" sz="500" b="1" dirty="0">
                <a:solidFill>
                  <a:schemeClr val="tx1"/>
                </a:solidFill>
                <a:latin typeface="+mn-ea"/>
              </a:endParaRPr>
            </a:p>
          </p:txBody>
        </p:sp>
      </p:grpSp>
      <p:grpSp>
        <p:nvGrpSpPr>
          <p:cNvPr id="135" name="グループ化 134">
            <a:extLst>
              <a:ext uri="{FF2B5EF4-FFF2-40B4-BE49-F238E27FC236}">
                <a16:creationId xmlns:a16="http://schemas.microsoft.com/office/drawing/2014/main" id="{4197F4BB-CB09-E329-62EC-D3F829468057}"/>
              </a:ext>
            </a:extLst>
          </p:cNvPr>
          <p:cNvGrpSpPr/>
          <p:nvPr/>
        </p:nvGrpSpPr>
        <p:grpSpPr>
          <a:xfrm>
            <a:off x="4457049" y="2428334"/>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F8E5ECED-F3BC-FF76-B027-9D66E2A49163}"/>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C78C3EDC-7B45-0C52-67ED-E5B44D248796}"/>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廃車申告受付書等</a:t>
              </a:r>
              <a:endParaRPr kumimoji="1" lang="en-US" altLang="ja-JP" sz="500" b="1" dirty="0">
                <a:solidFill>
                  <a:schemeClr val="tx1"/>
                </a:solidFill>
                <a:latin typeface="+mn-ea"/>
              </a:endParaRPr>
            </a:p>
            <a:p>
              <a:pPr algn="ctr"/>
              <a:r>
                <a:rPr kumimoji="1" lang="ja-JP" altLang="en-US" sz="500" b="1" dirty="0">
                  <a:solidFill>
                    <a:schemeClr val="tx1"/>
                  </a:solidFill>
                  <a:latin typeface="+mn-ea"/>
                </a:rPr>
                <a:t>発行</a:t>
              </a:r>
              <a:endParaRPr kumimoji="1" lang="en-US" altLang="ja-JP" sz="500" b="1" dirty="0">
                <a:solidFill>
                  <a:schemeClr val="tx1"/>
                </a:solidFill>
                <a:latin typeface="+mn-ea"/>
              </a:endParaRPr>
            </a:p>
          </p:txBody>
        </p:sp>
      </p:grpSp>
      <p:cxnSp>
        <p:nvCxnSpPr>
          <p:cNvPr id="138" name="直線矢印コネクタ 137">
            <a:extLst>
              <a:ext uri="{FF2B5EF4-FFF2-40B4-BE49-F238E27FC236}">
                <a16:creationId xmlns:a16="http://schemas.microsoft.com/office/drawing/2014/main" id="{19A5C23F-3B59-4074-33FB-B121B76519F1}"/>
              </a:ext>
            </a:extLst>
          </p:cNvPr>
          <p:cNvCxnSpPr>
            <a:cxnSpLocks/>
            <a:stCxn id="140" idx="1"/>
            <a:endCxn id="137" idx="2"/>
          </p:cNvCxnSpPr>
          <p:nvPr/>
        </p:nvCxnSpPr>
        <p:spPr>
          <a:xfrm flipH="1" flipV="1">
            <a:off x="4754991"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9" name="グループ化 138">
            <a:extLst>
              <a:ext uri="{FF2B5EF4-FFF2-40B4-BE49-F238E27FC236}">
                <a16:creationId xmlns:a16="http://schemas.microsoft.com/office/drawing/2014/main" id="{E2D7C009-B963-1B92-F303-82F7C08DE922}"/>
              </a:ext>
            </a:extLst>
          </p:cNvPr>
          <p:cNvGrpSpPr/>
          <p:nvPr/>
        </p:nvGrpSpPr>
        <p:grpSpPr>
          <a:xfrm>
            <a:off x="4467173" y="4281501"/>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A1893E0E-65F2-F9AD-283F-16760D73C7B1}"/>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41" name="円弧 140">
              <a:extLst>
                <a:ext uri="{FF2B5EF4-FFF2-40B4-BE49-F238E27FC236}">
                  <a16:creationId xmlns:a16="http://schemas.microsoft.com/office/drawing/2014/main" id="{ADA54EE8-25F4-A0AE-5AB9-FB8298283C75}"/>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42" name="円弧 141">
              <a:extLst>
                <a:ext uri="{FF2B5EF4-FFF2-40B4-BE49-F238E27FC236}">
                  <a16:creationId xmlns:a16="http://schemas.microsoft.com/office/drawing/2014/main" id="{6426A177-9600-F6D0-30D8-E821D12909B8}"/>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43" name="グループ化 142">
            <a:extLst>
              <a:ext uri="{FF2B5EF4-FFF2-40B4-BE49-F238E27FC236}">
                <a16:creationId xmlns:a16="http://schemas.microsoft.com/office/drawing/2014/main" id="{290BAE9A-CB58-5251-DD59-85F83FF6A6C5}"/>
              </a:ext>
            </a:extLst>
          </p:cNvPr>
          <p:cNvGrpSpPr/>
          <p:nvPr/>
        </p:nvGrpSpPr>
        <p:grpSpPr>
          <a:xfrm>
            <a:off x="4975327" y="4643643"/>
            <a:ext cx="752658" cy="405710"/>
            <a:chOff x="4488244" y="5206471"/>
            <a:chExt cx="752658" cy="405710"/>
          </a:xfrm>
        </p:grpSpPr>
        <p:cxnSp>
          <p:nvCxnSpPr>
            <p:cNvPr id="144" name="直線矢印コネクタ 143">
              <a:extLst>
                <a:ext uri="{FF2B5EF4-FFF2-40B4-BE49-F238E27FC236}">
                  <a16:creationId xmlns:a16="http://schemas.microsoft.com/office/drawing/2014/main" id="{6086FD71-E028-06A1-94B2-81FFDAFFD8E0}"/>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45" name="グループ化 144">
              <a:extLst>
                <a:ext uri="{FF2B5EF4-FFF2-40B4-BE49-F238E27FC236}">
                  <a16:creationId xmlns:a16="http://schemas.microsoft.com/office/drawing/2014/main" id="{7B9B003B-0359-1556-090A-40EEB87D97C2}"/>
                </a:ext>
              </a:extLst>
            </p:cNvPr>
            <p:cNvGrpSpPr/>
            <p:nvPr/>
          </p:nvGrpSpPr>
          <p:grpSpPr>
            <a:xfrm>
              <a:off x="4610864" y="5312359"/>
              <a:ext cx="69614" cy="299822"/>
              <a:chOff x="2439407" y="2962964"/>
              <a:chExt cx="69614" cy="430496"/>
            </a:xfrm>
          </p:grpSpPr>
          <p:cxnSp>
            <p:nvCxnSpPr>
              <p:cNvPr id="147" name="直線コネクタ 146">
                <a:extLst>
                  <a:ext uri="{FF2B5EF4-FFF2-40B4-BE49-F238E27FC236}">
                    <a16:creationId xmlns:a16="http://schemas.microsoft.com/office/drawing/2014/main" id="{AD66234D-4EFB-76D7-F062-F98420607AC5}"/>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8" name="直線コネクタ 147">
                <a:extLst>
                  <a:ext uri="{FF2B5EF4-FFF2-40B4-BE49-F238E27FC236}">
                    <a16:creationId xmlns:a16="http://schemas.microsoft.com/office/drawing/2014/main" id="{23AEAC05-74A7-F837-DC6C-1CB92FF7C6C9}"/>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9" name="直線コネクタ 148">
                <a:extLst>
                  <a:ext uri="{FF2B5EF4-FFF2-40B4-BE49-F238E27FC236}">
                    <a16:creationId xmlns:a16="http://schemas.microsoft.com/office/drawing/2014/main" id="{F2EC28C9-702F-6FBD-3FAB-EC65C74C7E2D}"/>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46" name="正方形/長方形 145">
              <a:extLst>
                <a:ext uri="{FF2B5EF4-FFF2-40B4-BE49-F238E27FC236}">
                  <a16:creationId xmlns:a16="http://schemas.microsoft.com/office/drawing/2014/main" id="{85B03BFF-44CE-A103-3657-239549E494CA}"/>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②</a:t>
              </a:r>
            </a:p>
          </p:txBody>
        </p:sp>
      </p:grpSp>
      <p:grpSp>
        <p:nvGrpSpPr>
          <p:cNvPr id="151" name="グループ化 150">
            <a:extLst>
              <a:ext uri="{FF2B5EF4-FFF2-40B4-BE49-F238E27FC236}">
                <a16:creationId xmlns:a16="http://schemas.microsoft.com/office/drawing/2014/main" id="{A3C8B001-211C-ED07-224A-730D0A0F2D51}"/>
              </a:ext>
            </a:extLst>
          </p:cNvPr>
          <p:cNvGrpSpPr/>
          <p:nvPr/>
        </p:nvGrpSpPr>
        <p:grpSpPr>
          <a:xfrm>
            <a:off x="4918335" y="2894515"/>
            <a:ext cx="637021" cy="706178"/>
            <a:chOff x="2321719" y="2988182"/>
            <a:chExt cx="637021" cy="706178"/>
          </a:xfrm>
        </p:grpSpPr>
        <p:pic>
          <p:nvPicPr>
            <p:cNvPr id="152" name="グラフィックス 151" descr="紙 枠線">
              <a:extLst>
                <a:ext uri="{FF2B5EF4-FFF2-40B4-BE49-F238E27FC236}">
                  <a16:creationId xmlns:a16="http://schemas.microsoft.com/office/drawing/2014/main" id="{91E6F124-CAC5-3E7F-4257-B4F4E992F916}"/>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153" name="直線矢印コネクタ 36">
              <a:extLst>
                <a:ext uri="{FF2B5EF4-FFF2-40B4-BE49-F238E27FC236}">
                  <a16:creationId xmlns:a16="http://schemas.microsoft.com/office/drawing/2014/main" id="{D1E5E41E-742A-71F2-A7BF-8748B24C0571}"/>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54" name="正方形/長方形 153">
              <a:extLst>
                <a:ext uri="{FF2B5EF4-FFF2-40B4-BE49-F238E27FC236}">
                  <a16:creationId xmlns:a16="http://schemas.microsoft.com/office/drawing/2014/main" id="{037FE0C0-ADCB-27E3-973A-96B130343BE9}"/>
                </a:ext>
              </a:extLst>
            </p:cNvPr>
            <p:cNvSpPr/>
            <p:nvPr/>
          </p:nvSpPr>
          <p:spPr>
            <a:xfrm>
              <a:off x="2337115"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廃車申告受付書</a:t>
              </a:r>
              <a:endParaRPr kumimoji="1" lang="en-US" altLang="ja-JP" sz="500" b="1" dirty="0">
                <a:solidFill>
                  <a:schemeClr val="tx1"/>
                </a:solidFill>
                <a:latin typeface="+mn-ea"/>
              </a:endParaRPr>
            </a:p>
            <a:p>
              <a:r>
                <a:rPr kumimoji="1" lang="ja-JP" altLang="en-US" sz="500" b="1" dirty="0">
                  <a:solidFill>
                    <a:schemeClr val="tx1"/>
                  </a:solidFill>
                  <a:latin typeface="+mn-ea"/>
                </a:rPr>
                <a:t>標識交付証明書</a:t>
              </a:r>
              <a:endParaRPr kumimoji="1" lang="en-US" altLang="ja-JP" sz="500" b="1" dirty="0">
                <a:solidFill>
                  <a:schemeClr val="tx1"/>
                </a:solidFill>
                <a:latin typeface="+mn-ea"/>
              </a:endParaRPr>
            </a:p>
          </p:txBody>
        </p:sp>
      </p:grpSp>
      <p:grpSp>
        <p:nvGrpSpPr>
          <p:cNvPr id="156" name="グループ化 155">
            <a:extLst>
              <a:ext uri="{FF2B5EF4-FFF2-40B4-BE49-F238E27FC236}">
                <a16:creationId xmlns:a16="http://schemas.microsoft.com/office/drawing/2014/main" id="{079F0DD8-83F5-BB9F-D9B2-8BB23EBB0E28}"/>
              </a:ext>
            </a:extLst>
          </p:cNvPr>
          <p:cNvGrpSpPr/>
          <p:nvPr/>
        </p:nvGrpSpPr>
        <p:grpSpPr>
          <a:xfrm>
            <a:off x="5514653" y="1505275"/>
            <a:ext cx="1482128" cy="307340"/>
            <a:chOff x="5071794" y="4316156"/>
            <a:chExt cx="1482128" cy="307340"/>
          </a:xfrm>
        </p:grpSpPr>
        <p:cxnSp>
          <p:nvCxnSpPr>
            <p:cNvPr id="157" name="直線矢印コネクタ 156">
              <a:extLst>
                <a:ext uri="{FF2B5EF4-FFF2-40B4-BE49-F238E27FC236}">
                  <a16:creationId xmlns:a16="http://schemas.microsoft.com/office/drawing/2014/main" id="{9AEC6A1F-81C8-000C-0B64-3AFDC0EAC395}"/>
                </a:ext>
              </a:extLst>
            </p:cNvPr>
            <p:cNvCxnSpPr>
              <a:cxnSpLocks/>
              <a:endCxn id="160" idx="1"/>
            </p:cNvCxnSpPr>
            <p:nvPr/>
          </p:nvCxnSpPr>
          <p:spPr>
            <a:xfrm>
              <a:off x="5071794" y="4469826"/>
              <a:ext cx="264847"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58" name="正方形/長方形 157">
              <a:extLst>
                <a:ext uri="{FF2B5EF4-FFF2-40B4-BE49-F238E27FC236}">
                  <a16:creationId xmlns:a16="http://schemas.microsoft.com/office/drawing/2014/main" id="{629B4112-3383-3AF1-1B15-CA2C1F6183E0}"/>
                </a:ext>
              </a:extLst>
            </p:cNvPr>
            <p:cNvSpPr/>
            <p:nvPr/>
          </p:nvSpPr>
          <p:spPr>
            <a:xfrm>
              <a:off x="5564507" y="4332597"/>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r>
                <a:rPr kumimoji="1" lang="ja-JP" altLang="en-US" sz="500" b="1" dirty="0">
                  <a:solidFill>
                    <a:schemeClr val="tx1"/>
                  </a:solidFill>
                  <a:latin typeface="+mn-ea"/>
                </a:rPr>
                <a:t>廃車申告受付書</a:t>
              </a:r>
              <a:endParaRPr kumimoji="1" lang="en-US" altLang="ja-JP" sz="500" b="1" dirty="0">
                <a:solidFill>
                  <a:schemeClr val="tx1"/>
                </a:solidFill>
                <a:latin typeface="+mn-ea"/>
              </a:endParaRPr>
            </a:p>
            <a:p>
              <a:r>
                <a:rPr kumimoji="1" lang="ja-JP" altLang="en-US" sz="500" b="1" dirty="0">
                  <a:solidFill>
                    <a:schemeClr val="tx1"/>
                  </a:solidFill>
                  <a:latin typeface="+mn-ea"/>
                </a:rPr>
                <a:t>標識交付証明書</a:t>
              </a:r>
              <a:endParaRPr kumimoji="1" lang="en-US" altLang="ja-JP" sz="500" b="1" dirty="0">
                <a:solidFill>
                  <a:schemeClr val="tx1"/>
                </a:solidFill>
                <a:latin typeface="+mn-ea"/>
              </a:endParaRPr>
            </a:p>
          </p:txBody>
        </p:sp>
        <p:pic>
          <p:nvPicPr>
            <p:cNvPr id="160" name="グラフィックス 159" descr="紙 枠線">
              <a:extLst>
                <a:ext uri="{FF2B5EF4-FFF2-40B4-BE49-F238E27FC236}">
                  <a16:creationId xmlns:a16="http://schemas.microsoft.com/office/drawing/2014/main" id="{CD294A9A-11F3-6D3A-A5C7-B9E8392ECF39}"/>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336641" y="4316156"/>
              <a:ext cx="307340" cy="307340"/>
            </a:xfrm>
            <a:prstGeom prst="rect">
              <a:avLst/>
            </a:prstGeom>
          </p:spPr>
        </p:pic>
      </p:grpSp>
      <p:cxnSp>
        <p:nvCxnSpPr>
          <p:cNvPr id="164" name="直線矢印コネクタ 163">
            <a:extLst>
              <a:ext uri="{FF2B5EF4-FFF2-40B4-BE49-F238E27FC236}">
                <a16:creationId xmlns:a16="http://schemas.microsoft.com/office/drawing/2014/main" id="{18421C92-DEA4-2CE3-F153-55CAA30B570B}"/>
              </a:ext>
            </a:extLst>
          </p:cNvPr>
          <p:cNvCxnSpPr>
            <a:cxnSpLocks/>
            <a:stCxn id="107" idx="3"/>
            <a:endCxn id="22" idx="1"/>
          </p:cNvCxnSpPr>
          <p:nvPr/>
        </p:nvCxnSpPr>
        <p:spPr>
          <a:xfrm>
            <a:off x="3487108" y="2662709"/>
            <a:ext cx="18353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79" name="直線矢印コネクタ 178">
            <a:extLst>
              <a:ext uri="{FF2B5EF4-FFF2-40B4-BE49-F238E27FC236}">
                <a16:creationId xmlns:a16="http://schemas.microsoft.com/office/drawing/2014/main" id="{BD70C8E1-8DAB-B0AD-BC43-7128E32ABA7B}"/>
              </a:ext>
            </a:extLst>
          </p:cNvPr>
          <p:cNvCxnSpPr>
            <a:cxnSpLocks/>
            <a:stCxn id="65" idx="6"/>
          </p:cNvCxnSpPr>
          <p:nvPr/>
        </p:nvCxnSpPr>
        <p:spPr>
          <a:xfrm>
            <a:off x="5667653" y="2662709"/>
            <a:ext cx="13683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86" name="直線矢印コネクタ 185">
            <a:extLst>
              <a:ext uri="{FF2B5EF4-FFF2-40B4-BE49-F238E27FC236}">
                <a16:creationId xmlns:a16="http://schemas.microsoft.com/office/drawing/2014/main" id="{C80945EA-8875-82A8-5401-9E11BCEA23FC}"/>
              </a:ext>
            </a:extLst>
          </p:cNvPr>
          <p:cNvCxnSpPr>
            <a:cxnSpLocks/>
            <a:stCxn id="114" idx="3"/>
            <a:endCxn id="30" idx="2"/>
          </p:cNvCxnSpPr>
          <p:nvPr/>
        </p:nvCxnSpPr>
        <p:spPr>
          <a:xfrm>
            <a:off x="7179820" y="2662709"/>
            <a:ext cx="60786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00" name="直線矢印コネクタ 199">
            <a:extLst>
              <a:ext uri="{FF2B5EF4-FFF2-40B4-BE49-F238E27FC236}">
                <a16:creationId xmlns:a16="http://schemas.microsoft.com/office/drawing/2014/main" id="{CEC0887D-EB50-D7AC-474B-BEE26F03B95A}"/>
              </a:ext>
            </a:extLst>
          </p:cNvPr>
          <p:cNvCxnSpPr>
            <a:cxnSpLocks/>
            <a:stCxn id="152" idx="3"/>
            <a:endCxn id="65" idx="4"/>
          </p:cNvCxnSpPr>
          <p:nvPr/>
        </p:nvCxnSpPr>
        <p:spPr>
          <a:xfrm flipV="1">
            <a:off x="5396848" y="2815709"/>
            <a:ext cx="117805" cy="376130"/>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2" name="グループ化 1">
            <a:extLst>
              <a:ext uri="{FF2B5EF4-FFF2-40B4-BE49-F238E27FC236}">
                <a16:creationId xmlns:a16="http://schemas.microsoft.com/office/drawing/2014/main" id="{24E2EF7B-9DD8-8FB9-9DFC-C66434A09A50}"/>
              </a:ext>
            </a:extLst>
          </p:cNvPr>
          <p:cNvGrpSpPr/>
          <p:nvPr/>
        </p:nvGrpSpPr>
        <p:grpSpPr>
          <a:xfrm>
            <a:off x="5818669" y="2428334"/>
            <a:ext cx="595884" cy="468750"/>
            <a:chOff x="2420174" y="2805910"/>
            <a:chExt cx="595884" cy="468750"/>
          </a:xfrm>
        </p:grpSpPr>
        <p:pic>
          <p:nvPicPr>
            <p:cNvPr id="19" name="グラフィックス 18" descr="ユーザー 枠線">
              <a:extLst>
                <a:ext uri="{FF2B5EF4-FFF2-40B4-BE49-F238E27FC236}">
                  <a16:creationId xmlns:a16="http://schemas.microsoft.com/office/drawing/2014/main" id="{CABAA93C-B374-596A-19AF-DBAF7E836515}"/>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31" name="四角形: 角を丸くする 30">
              <a:extLst>
                <a:ext uri="{FF2B5EF4-FFF2-40B4-BE49-F238E27FC236}">
                  <a16:creationId xmlns:a16="http://schemas.microsoft.com/office/drawing/2014/main" id="{80FFAD85-BEE2-8D47-BF6F-B576C32F5D07}"/>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対象車両確認</a:t>
              </a:r>
            </a:p>
          </p:txBody>
        </p:sp>
      </p:grpSp>
      <p:cxnSp>
        <p:nvCxnSpPr>
          <p:cNvPr id="34" name="直線矢印コネクタ 33">
            <a:extLst>
              <a:ext uri="{FF2B5EF4-FFF2-40B4-BE49-F238E27FC236}">
                <a16:creationId xmlns:a16="http://schemas.microsoft.com/office/drawing/2014/main" id="{1D012255-8C3F-4AC3-2D90-FD2E7C637D29}"/>
              </a:ext>
            </a:extLst>
          </p:cNvPr>
          <p:cNvCxnSpPr>
            <a:cxnSpLocks/>
            <a:stCxn id="31" idx="2"/>
            <a:endCxn id="36" idx="1"/>
          </p:cNvCxnSpPr>
          <p:nvPr/>
        </p:nvCxnSpPr>
        <p:spPr>
          <a:xfrm>
            <a:off x="6116611"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35" name="グループ化 34">
            <a:extLst>
              <a:ext uri="{FF2B5EF4-FFF2-40B4-BE49-F238E27FC236}">
                <a16:creationId xmlns:a16="http://schemas.microsoft.com/office/drawing/2014/main" id="{A4093F53-8DF9-C45B-713F-C1A8F1A7EA87}"/>
              </a:ext>
            </a:extLst>
          </p:cNvPr>
          <p:cNvGrpSpPr/>
          <p:nvPr/>
        </p:nvGrpSpPr>
        <p:grpSpPr>
          <a:xfrm>
            <a:off x="5828793" y="4281501"/>
            <a:ext cx="575637" cy="451948"/>
            <a:chOff x="5274238" y="5435536"/>
            <a:chExt cx="439201" cy="345439"/>
          </a:xfrm>
        </p:grpSpPr>
        <p:sp>
          <p:nvSpPr>
            <p:cNvPr id="36" name="フローチャート: 磁気ディスク 35">
              <a:extLst>
                <a:ext uri="{FF2B5EF4-FFF2-40B4-BE49-F238E27FC236}">
                  <a16:creationId xmlns:a16="http://schemas.microsoft.com/office/drawing/2014/main" id="{EA7BBCE5-37B5-B004-BA37-8E36CC1049FD}"/>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37" name="円弧 36">
              <a:extLst>
                <a:ext uri="{FF2B5EF4-FFF2-40B4-BE49-F238E27FC236}">
                  <a16:creationId xmlns:a16="http://schemas.microsoft.com/office/drawing/2014/main" id="{9AF7BC6D-FE37-ECDE-1CB1-BFD94B262BB0}"/>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39" name="円弧 38">
              <a:extLst>
                <a:ext uri="{FF2B5EF4-FFF2-40B4-BE49-F238E27FC236}">
                  <a16:creationId xmlns:a16="http://schemas.microsoft.com/office/drawing/2014/main" id="{7FF11937-73B0-1B2A-A616-F41A04BA4E9B}"/>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40" name="グループ化 39">
            <a:extLst>
              <a:ext uri="{FF2B5EF4-FFF2-40B4-BE49-F238E27FC236}">
                <a16:creationId xmlns:a16="http://schemas.microsoft.com/office/drawing/2014/main" id="{05B7BF07-BDBB-755D-82FF-BF4155B90F32}"/>
              </a:ext>
            </a:extLst>
          </p:cNvPr>
          <p:cNvGrpSpPr/>
          <p:nvPr/>
        </p:nvGrpSpPr>
        <p:grpSpPr>
          <a:xfrm>
            <a:off x="6336947" y="4643643"/>
            <a:ext cx="752658" cy="405710"/>
            <a:chOff x="4488244" y="5206471"/>
            <a:chExt cx="752658" cy="405710"/>
          </a:xfrm>
        </p:grpSpPr>
        <p:cxnSp>
          <p:nvCxnSpPr>
            <p:cNvPr id="41" name="直線矢印コネクタ 40">
              <a:extLst>
                <a:ext uri="{FF2B5EF4-FFF2-40B4-BE49-F238E27FC236}">
                  <a16:creationId xmlns:a16="http://schemas.microsoft.com/office/drawing/2014/main" id="{35D260B1-63F3-9182-37D5-B25C679AF0D1}"/>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42" name="グループ化 41">
              <a:extLst>
                <a:ext uri="{FF2B5EF4-FFF2-40B4-BE49-F238E27FC236}">
                  <a16:creationId xmlns:a16="http://schemas.microsoft.com/office/drawing/2014/main" id="{BF2BD56E-EDAE-3BC7-72B2-486E0594D034}"/>
                </a:ext>
              </a:extLst>
            </p:cNvPr>
            <p:cNvGrpSpPr/>
            <p:nvPr/>
          </p:nvGrpSpPr>
          <p:grpSpPr>
            <a:xfrm>
              <a:off x="4610864" y="5312359"/>
              <a:ext cx="69614" cy="299822"/>
              <a:chOff x="2439407" y="2962964"/>
              <a:chExt cx="69614" cy="430496"/>
            </a:xfrm>
          </p:grpSpPr>
          <p:cxnSp>
            <p:nvCxnSpPr>
              <p:cNvPr id="45" name="直線コネクタ 44">
                <a:extLst>
                  <a:ext uri="{FF2B5EF4-FFF2-40B4-BE49-F238E27FC236}">
                    <a16:creationId xmlns:a16="http://schemas.microsoft.com/office/drawing/2014/main" id="{7D2A32AF-4C87-02ED-C37C-5CFA2CAE1FD0}"/>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50" name="直線コネクタ 49">
                <a:extLst>
                  <a:ext uri="{FF2B5EF4-FFF2-40B4-BE49-F238E27FC236}">
                    <a16:creationId xmlns:a16="http://schemas.microsoft.com/office/drawing/2014/main" id="{7BF0F874-67CA-6ECB-B0F3-2D362252E9FC}"/>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51" name="直線コネクタ 50">
                <a:extLst>
                  <a:ext uri="{FF2B5EF4-FFF2-40B4-BE49-F238E27FC236}">
                    <a16:creationId xmlns:a16="http://schemas.microsoft.com/office/drawing/2014/main" id="{AC9926E1-FEE7-0BEC-8FE1-6B6082217D8F}"/>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44" name="正方形/長方形 43">
              <a:extLst>
                <a:ext uri="{FF2B5EF4-FFF2-40B4-BE49-F238E27FC236}">
                  <a16:creationId xmlns:a16="http://schemas.microsoft.com/office/drawing/2014/main" id="{8B6DBAB3-9AFD-4F35-8793-7432F6A84D93}"/>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③</a:t>
              </a:r>
            </a:p>
          </p:txBody>
        </p:sp>
      </p:grpSp>
      <p:grpSp>
        <p:nvGrpSpPr>
          <p:cNvPr id="6" name="グループ化 5">
            <a:extLst>
              <a:ext uri="{FF2B5EF4-FFF2-40B4-BE49-F238E27FC236}">
                <a16:creationId xmlns:a16="http://schemas.microsoft.com/office/drawing/2014/main" id="{7CF952F5-4B9B-DCE3-7947-7AE89714FB41}"/>
              </a:ext>
            </a:extLst>
          </p:cNvPr>
          <p:cNvGrpSpPr/>
          <p:nvPr/>
        </p:nvGrpSpPr>
        <p:grpSpPr>
          <a:xfrm rot="5400000" flipV="1">
            <a:off x="6974863" y="3750811"/>
            <a:ext cx="1931664" cy="47531"/>
            <a:chOff x="8488723" y="5728211"/>
            <a:chExt cx="1931664" cy="47531"/>
          </a:xfrm>
        </p:grpSpPr>
        <p:cxnSp>
          <p:nvCxnSpPr>
            <p:cNvPr id="25" name="直線矢印コネクタ 24">
              <a:extLst>
                <a:ext uri="{FF2B5EF4-FFF2-40B4-BE49-F238E27FC236}">
                  <a16:creationId xmlns:a16="http://schemas.microsoft.com/office/drawing/2014/main" id="{03687C29-CF8E-942F-9E9B-87C0CDAE8889}"/>
                </a:ext>
              </a:extLst>
            </p:cNvPr>
            <p:cNvCxnSpPr>
              <a:cxnSpLocks/>
              <a:stCxn id="26" idx="6"/>
              <a:endCxn id="28" idx="0"/>
            </p:cNvCxnSpPr>
            <p:nvPr/>
          </p:nvCxnSpPr>
          <p:spPr>
            <a:xfrm rot="5400000" flipH="1" flipV="1">
              <a:off x="9478320" y="4809910"/>
              <a:ext cx="2" cy="1884133"/>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26" name="楕円 25">
              <a:extLst>
                <a:ext uri="{FF2B5EF4-FFF2-40B4-BE49-F238E27FC236}">
                  <a16:creationId xmlns:a16="http://schemas.microsoft.com/office/drawing/2014/main" id="{01A33AF7-CB06-FCE5-018D-1C1FF12C0995}"/>
                </a:ext>
              </a:extLst>
            </p:cNvPr>
            <p:cNvSpPr/>
            <p:nvPr/>
          </p:nvSpPr>
          <p:spPr>
            <a:xfrm>
              <a:off x="8488723" y="5728211"/>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28" name="二等辺三角形 27">
              <a:extLst>
                <a:ext uri="{FF2B5EF4-FFF2-40B4-BE49-F238E27FC236}">
                  <a16:creationId xmlns:a16="http://schemas.microsoft.com/office/drawing/2014/main" id="{1D8CA50B-416C-F45A-6125-C88711028E3E}"/>
                </a:ext>
              </a:extLst>
            </p:cNvPr>
            <p:cNvSpPr/>
            <p:nvPr/>
          </p:nvSpPr>
          <p:spPr>
            <a:xfrm rot="5400000">
              <a:off x="10361140" y="5716038"/>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29" name="グループ化 28">
            <a:extLst>
              <a:ext uri="{FF2B5EF4-FFF2-40B4-BE49-F238E27FC236}">
                <a16:creationId xmlns:a16="http://schemas.microsoft.com/office/drawing/2014/main" id="{E2493650-288C-1FC2-35A5-D899410B10FA}"/>
              </a:ext>
            </a:extLst>
          </p:cNvPr>
          <p:cNvGrpSpPr/>
          <p:nvPr/>
        </p:nvGrpSpPr>
        <p:grpSpPr>
          <a:xfrm>
            <a:off x="7787680" y="2509709"/>
            <a:ext cx="306000" cy="306000"/>
            <a:chOff x="547477" y="5946304"/>
            <a:chExt cx="182044" cy="182044"/>
          </a:xfrm>
        </p:grpSpPr>
        <p:sp>
          <p:nvSpPr>
            <p:cNvPr id="30" name="楕円 29">
              <a:extLst>
                <a:ext uri="{FF2B5EF4-FFF2-40B4-BE49-F238E27FC236}">
                  <a16:creationId xmlns:a16="http://schemas.microsoft.com/office/drawing/2014/main" id="{D1428D32-8B0D-8D5A-C702-C34356C3C108}"/>
                </a:ext>
              </a:extLst>
            </p:cNvPr>
            <p:cNvSpPr/>
            <p:nvPr/>
          </p:nvSpPr>
          <p:spPr>
            <a:xfrm>
              <a:off x="547477" y="5946304"/>
              <a:ext cx="182044" cy="182044"/>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32" name="グループ化 31">
              <a:extLst>
                <a:ext uri="{FF2B5EF4-FFF2-40B4-BE49-F238E27FC236}">
                  <a16:creationId xmlns:a16="http://schemas.microsoft.com/office/drawing/2014/main" id="{7FB0FD27-216E-BF13-A823-5E74A23C5FD4}"/>
                </a:ext>
              </a:extLst>
            </p:cNvPr>
            <p:cNvGrpSpPr/>
            <p:nvPr/>
          </p:nvGrpSpPr>
          <p:grpSpPr>
            <a:xfrm>
              <a:off x="572442" y="5996943"/>
              <a:ext cx="132113" cy="80765"/>
              <a:chOff x="2601006" y="3678667"/>
              <a:chExt cx="132113" cy="80765"/>
            </a:xfrm>
          </p:grpSpPr>
          <p:sp>
            <p:nvSpPr>
              <p:cNvPr id="38" name="正方形/長方形 37">
                <a:extLst>
                  <a:ext uri="{FF2B5EF4-FFF2-40B4-BE49-F238E27FC236}">
                    <a16:creationId xmlns:a16="http://schemas.microsoft.com/office/drawing/2014/main" id="{A19100F9-FEC5-CAE5-F74B-2426B0FBDBA3}"/>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49" name="二等辺三角形 48">
                <a:extLst>
                  <a:ext uri="{FF2B5EF4-FFF2-40B4-BE49-F238E27FC236}">
                    <a16:creationId xmlns:a16="http://schemas.microsoft.com/office/drawing/2014/main" id="{49B89D6C-899A-C321-95F5-C6FF67B72353}"/>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52" name="二等辺三角形 51">
                <a:extLst>
                  <a:ext uri="{FF2B5EF4-FFF2-40B4-BE49-F238E27FC236}">
                    <a16:creationId xmlns:a16="http://schemas.microsoft.com/office/drawing/2014/main" id="{C5B618E7-A476-F243-8CB4-478A8169C6C3}"/>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53" name="正方形/長方形 52">
                <a:extLst>
                  <a:ext uri="{FF2B5EF4-FFF2-40B4-BE49-F238E27FC236}">
                    <a16:creationId xmlns:a16="http://schemas.microsoft.com/office/drawing/2014/main" id="{60C61759-2EC8-27BF-D8F4-D2DD1C53B459}"/>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grpSp>
      <p:sp>
        <p:nvSpPr>
          <p:cNvPr id="56" name="正方形/長方形 55">
            <a:extLst>
              <a:ext uri="{FF2B5EF4-FFF2-40B4-BE49-F238E27FC236}">
                <a16:creationId xmlns:a16="http://schemas.microsoft.com/office/drawing/2014/main" id="{8D280B0C-C52E-7860-EB6D-63264D7D036F}"/>
              </a:ext>
            </a:extLst>
          </p:cNvPr>
          <p:cNvSpPr/>
          <p:nvPr/>
        </p:nvSpPr>
        <p:spPr>
          <a:xfrm>
            <a:off x="7940678" y="2819221"/>
            <a:ext cx="738547"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発行して終了</a:t>
            </a:r>
          </a:p>
        </p:txBody>
      </p:sp>
      <p:grpSp>
        <p:nvGrpSpPr>
          <p:cNvPr id="57" name="グループ化 56">
            <a:extLst>
              <a:ext uri="{FF2B5EF4-FFF2-40B4-BE49-F238E27FC236}">
                <a16:creationId xmlns:a16="http://schemas.microsoft.com/office/drawing/2014/main" id="{6478CDB5-9F86-C3F2-2D50-684AD765A9D1}"/>
              </a:ext>
            </a:extLst>
          </p:cNvPr>
          <p:cNvGrpSpPr/>
          <p:nvPr/>
        </p:nvGrpSpPr>
        <p:grpSpPr>
          <a:xfrm>
            <a:off x="7940021" y="4165709"/>
            <a:ext cx="989415" cy="485872"/>
            <a:chOff x="6494140" y="1535482"/>
            <a:chExt cx="989415" cy="485872"/>
          </a:xfrm>
        </p:grpSpPr>
        <p:cxnSp>
          <p:nvCxnSpPr>
            <p:cNvPr id="59" name="直線矢印コネクタ 58">
              <a:extLst>
                <a:ext uri="{FF2B5EF4-FFF2-40B4-BE49-F238E27FC236}">
                  <a16:creationId xmlns:a16="http://schemas.microsoft.com/office/drawing/2014/main" id="{6162AED7-F057-8A91-7D4A-9D1E4768DCBE}"/>
                </a:ext>
              </a:extLst>
            </p:cNvPr>
            <p:cNvCxnSpPr>
              <a:cxnSpLocks/>
              <a:endCxn id="58" idx="1"/>
            </p:cNvCxnSpPr>
            <p:nvPr/>
          </p:nvCxnSpPr>
          <p:spPr>
            <a:xfrm>
              <a:off x="6494797" y="1665949"/>
              <a:ext cx="361027"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61" name="正方形/長方形 60">
              <a:extLst>
                <a:ext uri="{FF2B5EF4-FFF2-40B4-BE49-F238E27FC236}">
                  <a16:creationId xmlns:a16="http://schemas.microsoft.com/office/drawing/2014/main" id="{45D69B00-08EB-9CE6-B433-1DC4D67E01B0}"/>
                </a:ext>
              </a:extLst>
            </p:cNvPr>
            <p:cNvSpPr/>
            <p:nvPr/>
          </p:nvSpPr>
          <p:spPr>
            <a:xfrm>
              <a:off x="6494140" y="1738901"/>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pPr algn="ctr"/>
              <a:r>
                <a:rPr kumimoji="1" lang="ja-JP" altLang="en-US" sz="500" b="1" dirty="0">
                  <a:solidFill>
                    <a:schemeClr val="tx1"/>
                  </a:solidFill>
                  <a:latin typeface="+mn-ea"/>
                </a:rPr>
                <a:t>課税物件異動通知書</a:t>
              </a:r>
            </a:p>
          </p:txBody>
        </p:sp>
        <p:pic>
          <p:nvPicPr>
            <p:cNvPr id="58" name="グラフィックス 57" descr="紙 枠線">
              <a:extLst>
                <a:ext uri="{FF2B5EF4-FFF2-40B4-BE49-F238E27FC236}">
                  <a16:creationId xmlns:a16="http://schemas.microsoft.com/office/drawing/2014/main" id="{3A6CF0B5-4DB2-7D07-4358-245755A7E6DA}"/>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6855824" y="1535482"/>
              <a:ext cx="260934" cy="260934"/>
            </a:xfrm>
            <a:prstGeom prst="rect">
              <a:avLst/>
            </a:prstGeom>
          </p:spPr>
        </p:pic>
      </p:grpSp>
      <p:sp>
        <p:nvSpPr>
          <p:cNvPr id="62" name="正方形/長方形 61">
            <a:extLst>
              <a:ext uri="{FF2B5EF4-FFF2-40B4-BE49-F238E27FC236}">
                <a16:creationId xmlns:a16="http://schemas.microsoft.com/office/drawing/2014/main" id="{5685FB5D-C877-6D47-F6AF-354DDABEF4BF}"/>
              </a:ext>
            </a:extLst>
          </p:cNvPr>
          <p:cNvSpPr/>
          <p:nvPr/>
        </p:nvSpPr>
        <p:spPr>
          <a:xfrm>
            <a:off x="7591415" y="3435152"/>
            <a:ext cx="697212" cy="12268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郵送</a:t>
            </a:r>
          </a:p>
        </p:txBody>
      </p:sp>
      <p:grpSp>
        <p:nvGrpSpPr>
          <p:cNvPr id="63" name="グループ化 62">
            <a:extLst>
              <a:ext uri="{FF2B5EF4-FFF2-40B4-BE49-F238E27FC236}">
                <a16:creationId xmlns:a16="http://schemas.microsoft.com/office/drawing/2014/main" id="{DEB38172-F80D-DA6C-6C81-5D6F4DBB37AD}"/>
              </a:ext>
            </a:extLst>
          </p:cNvPr>
          <p:cNvGrpSpPr/>
          <p:nvPr/>
        </p:nvGrpSpPr>
        <p:grpSpPr>
          <a:xfrm>
            <a:off x="7535555" y="4749505"/>
            <a:ext cx="1276805" cy="378876"/>
            <a:chOff x="6954823" y="5133875"/>
            <a:chExt cx="1276805" cy="449892"/>
          </a:xfrm>
        </p:grpSpPr>
        <p:sp>
          <p:nvSpPr>
            <p:cNvPr id="64" name="正方形/長方形 63">
              <a:extLst>
                <a:ext uri="{FF2B5EF4-FFF2-40B4-BE49-F238E27FC236}">
                  <a16:creationId xmlns:a16="http://schemas.microsoft.com/office/drawing/2014/main" id="{2042A42F-53AB-CD78-63DD-8050663B03DB}"/>
                </a:ext>
              </a:extLst>
            </p:cNvPr>
            <p:cNvSpPr/>
            <p:nvPr/>
          </p:nvSpPr>
          <p:spPr>
            <a:xfrm>
              <a:off x="6954823" y="5133875"/>
              <a:ext cx="889308"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標識発行元地方団体</a:t>
              </a:r>
            </a:p>
          </p:txBody>
        </p:sp>
        <p:sp>
          <p:nvSpPr>
            <p:cNvPr id="72" name="正方形/長方形 71">
              <a:extLst>
                <a:ext uri="{FF2B5EF4-FFF2-40B4-BE49-F238E27FC236}">
                  <a16:creationId xmlns:a16="http://schemas.microsoft.com/office/drawing/2014/main" id="{8278FCBC-EBE4-BFF4-B5C4-A2129C85F5FF}"/>
                </a:ext>
              </a:extLst>
            </p:cNvPr>
            <p:cNvSpPr/>
            <p:nvPr/>
          </p:nvSpPr>
          <p:spPr>
            <a:xfrm>
              <a:off x="7844131" y="5133875"/>
              <a:ext cx="387497"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cxnSp>
        <p:nvCxnSpPr>
          <p:cNvPr id="73" name="直線矢印コネクタ 72">
            <a:extLst>
              <a:ext uri="{FF2B5EF4-FFF2-40B4-BE49-F238E27FC236}">
                <a16:creationId xmlns:a16="http://schemas.microsoft.com/office/drawing/2014/main" id="{C0D42221-B50A-C92D-DC44-A1F239BF83E1}"/>
              </a:ext>
            </a:extLst>
          </p:cNvPr>
          <p:cNvCxnSpPr>
            <a:cxnSpLocks/>
            <a:stCxn id="22" idx="3"/>
            <a:endCxn id="137" idx="1"/>
          </p:cNvCxnSpPr>
          <p:nvPr/>
        </p:nvCxnSpPr>
        <p:spPr>
          <a:xfrm>
            <a:off x="4266528" y="2662709"/>
            <a:ext cx="19052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77" name="直線矢印コネクタ 76">
            <a:extLst>
              <a:ext uri="{FF2B5EF4-FFF2-40B4-BE49-F238E27FC236}">
                <a16:creationId xmlns:a16="http://schemas.microsoft.com/office/drawing/2014/main" id="{45C4DD62-447F-DCCB-7B0D-3E21AC47679B}"/>
              </a:ext>
            </a:extLst>
          </p:cNvPr>
          <p:cNvCxnSpPr>
            <a:cxnSpLocks/>
            <a:stCxn id="31" idx="3"/>
            <a:endCxn id="114" idx="1"/>
          </p:cNvCxnSpPr>
          <p:nvPr/>
        </p:nvCxnSpPr>
        <p:spPr>
          <a:xfrm>
            <a:off x="6414553" y="2662709"/>
            <a:ext cx="16938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97" name="直線矢印コネクタ 199">
            <a:extLst>
              <a:ext uri="{FF2B5EF4-FFF2-40B4-BE49-F238E27FC236}">
                <a16:creationId xmlns:a16="http://schemas.microsoft.com/office/drawing/2014/main" id="{DE26E568-1FED-C1EB-4F97-508D27D89E37}"/>
              </a:ext>
            </a:extLst>
          </p:cNvPr>
          <p:cNvCxnSpPr>
            <a:cxnSpLocks/>
            <a:stCxn id="131" idx="3"/>
            <a:endCxn id="30" idx="0"/>
          </p:cNvCxnSpPr>
          <p:nvPr/>
        </p:nvCxnSpPr>
        <p:spPr>
          <a:xfrm>
            <a:off x="7577371" y="2229477"/>
            <a:ext cx="363309" cy="280232"/>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266752536"/>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テーマ">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1785</TotalTime>
  <Words>4153</Words>
  <PresentationFormat>画面に合わせる (4:3)</PresentationFormat>
  <Paragraphs>1271</Paragraphs>
  <Slides>23</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23</vt:i4>
      </vt:variant>
    </vt:vector>
  </HeadingPairs>
  <TitlesOfParts>
    <vt:vector size="28" baseType="lpstr">
      <vt:lpstr>游ゴシック</vt:lpstr>
      <vt:lpstr>Aptos</vt:lpstr>
      <vt:lpstr>Aptos Display</vt:lpstr>
      <vt:lpstr>Arial</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erms:created xsi:type="dcterms:W3CDTF">2025-06-10T01:48:27Z</dcterms:created>
  <dcterms:modified xsi:type="dcterms:W3CDTF">2025-06-20T07:54:12Z</dcterms:modified>
</cp:coreProperties>
</file>